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8"/>
  </p:notesMasterIdLst>
  <p:sldIdLst>
    <p:sldId id="321" r:id="rId6"/>
    <p:sldId id="322" r:id="rId7"/>
  </p:sldIdLst>
  <p:sldSz cx="9144000" cy="5143500" type="screen16x9"/>
  <p:notesSz cx="6858000" cy="9144000"/>
  <p:embeddedFontLst>
    <p:embeddedFont>
      <p:font typeface="Poppins" pitchFamily="2" charset="77"/>
      <p:regular r:id="rId9"/>
      <p:bold r:id="rId10"/>
      <p:italic r:id="rId11"/>
      <p:boldItalic r:id="rId12"/>
    </p:embeddedFont>
    <p:embeddedFont>
      <p:font typeface="Poppins Black" pitchFamily="2" charset="77"/>
      <p:bold r:id="rId13"/>
      <p:italic r:id="rId14"/>
      <p:boldItalic r:id="rId15"/>
    </p:embeddedFont>
    <p:embeddedFont>
      <p:font typeface="Poppins ExtraBold" pitchFamily="2" charset="77"/>
      <p:bold r:id="rId16"/>
      <p:italic r:id="rId17"/>
      <p:boldItalic r:id="rId18"/>
    </p:embeddedFont>
    <p:embeddedFont>
      <p:font typeface="Poppins SemiBold" pitchFamily="2" charset="77"/>
      <p:regular r:id="rId19"/>
      <p:bold r:id="rId20"/>
      <p:italic r:id="rId21"/>
      <p:boldItalic r:id="rId22"/>
    </p:embeddedFont>
    <p:embeddedFont>
      <p:font typeface="Source Serif Pro" panose="02040603050405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6">
          <p15:clr>
            <a:srgbClr val="747775"/>
          </p15:clr>
        </p15:guide>
        <p15:guide id="2" pos="3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41750-E3C2-5D43-B5FE-D0DE2F10A640}" v="1" dt="2024-06-13T18:16:58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/>
    <p:restoredTop sz="94718"/>
  </p:normalViewPr>
  <p:slideViewPr>
    <p:cSldViewPr snapToGrid="0">
      <p:cViewPr varScale="1">
        <p:scale>
          <a:sx n="145" d="100"/>
          <a:sy n="145" d="100"/>
        </p:scale>
        <p:origin x="200" y="256"/>
      </p:cViewPr>
      <p:guideLst>
        <p:guide orient="horz" pos="356"/>
        <p:guide pos="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iselli, Dr. Margherita (WDC)" userId="153b8431-d800-4665-9c6b-c555f3b8579e" providerId="ADAL" clId="{01F322AC-4E9B-49B5-81F1-ABEE45865D3D}"/>
    <pc:docChg chg="delSld">
      <pc:chgData name="Ghiselli, Dr. Margherita (WDC)" userId="153b8431-d800-4665-9c6b-c555f3b8579e" providerId="ADAL" clId="{01F322AC-4E9B-49B5-81F1-ABEE45865D3D}" dt="2024-01-19T19:56:35.729" v="0" actId="47"/>
      <pc:docMkLst>
        <pc:docMk/>
      </pc:docMkLst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0" sldId="256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0" sldId="261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4006942512" sldId="297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1299738290" sldId="299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716845127" sldId="310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3775037167" sldId="311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1801878395" sldId="312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759650278" sldId="314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1152953036" sldId="315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0" sldId="317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1130652555" sldId="318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2332023622" sldId="319"/>
        </pc:sldMkLst>
      </pc:sldChg>
      <pc:sldChg chg="del">
        <pc:chgData name="Ghiselli, Dr. Margherita (WDC)" userId="153b8431-d800-4665-9c6b-c555f3b8579e" providerId="ADAL" clId="{01F322AC-4E9B-49B5-81F1-ABEE45865D3D}" dt="2024-01-19T19:56:35.729" v="0" actId="47"/>
        <pc:sldMkLst>
          <pc:docMk/>
          <pc:sldMk cId="3389684158" sldId="320"/>
        </pc:sldMkLst>
      </pc:sldChg>
      <pc:sldMasterChg chg="delSldLayout">
        <pc:chgData name="Ghiselli, Dr. Margherita (WDC)" userId="153b8431-d800-4665-9c6b-c555f3b8579e" providerId="ADAL" clId="{01F322AC-4E9B-49B5-81F1-ABEE45865D3D}" dt="2024-01-19T19:56:35.729" v="0" actId="47"/>
        <pc:sldMasterMkLst>
          <pc:docMk/>
          <pc:sldMasterMk cId="0" sldId="2147483670"/>
        </pc:sldMasterMkLst>
        <pc:sldLayoutChg chg="del">
          <pc:chgData name="Ghiselli, Dr. Margherita (WDC)" userId="153b8431-d800-4665-9c6b-c555f3b8579e" providerId="ADAL" clId="{01F322AC-4E9B-49B5-81F1-ABEE45865D3D}" dt="2024-01-19T19:56:35.729" v="0" actId="47"/>
          <pc:sldLayoutMkLst>
            <pc:docMk/>
            <pc:sldMasterMk cId="0" sldId="2147483670"/>
            <pc:sldLayoutMk cId="0" sldId="2147483661"/>
          </pc:sldLayoutMkLst>
        </pc:sldLayoutChg>
        <pc:sldLayoutChg chg="del">
          <pc:chgData name="Ghiselli, Dr. Margherita (WDC)" userId="153b8431-d800-4665-9c6b-c555f3b8579e" providerId="ADAL" clId="{01F322AC-4E9B-49B5-81F1-ABEE45865D3D}" dt="2024-01-19T19:56:35.729" v="0" actId="47"/>
          <pc:sldLayoutMkLst>
            <pc:docMk/>
            <pc:sldMasterMk cId="0" sldId="2147483670"/>
            <pc:sldLayoutMk cId="3753897467" sldId="2147483671"/>
          </pc:sldLayoutMkLst>
        </pc:sldLayoutChg>
      </pc:sldMasterChg>
    </pc:docChg>
  </pc:docChgLst>
  <pc:docChgLst>
    <pc:chgData name="Ghiselli, Dr. Margherita (WDC)" userId="153b8431-d800-4665-9c6b-c555f3b8579e" providerId="ADAL" clId="{0140666E-F259-4E90-B4B2-9B4AF229ADB7}"/>
    <pc:docChg chg="undo custSel addSld delSld modSld">
      <pc:chgData name="Ghiselli, Dr. Margherita (WDC)" userId="153b8431-d800-4665-9c6b-c555f3b8579e" providerId="ADAL" clId="{0140666E-F259-4E90-B4B2-9B4AF229ADB7}" dt="2024-01-19T19:55:46.496" v="488" actId="27636"/>
      <pc:docMkLst>
        <pc:docMk/>
      </pc:docMkLst>
      <pc:sldChg chg="modSp mod">
        <pc:chgData name="Ghiselli, Dr. Margherita (WDC)" userId="153b8431-d800-4665-9c6b-c555f3b8579e" providerId="ADAL" clId="{0140666E-F259-4E90-B4B2-9B4AF229ADB7}" dt="2024-01-19T15:29:05.980" v="14" actId="20577"/>
        <pc:sldMkLst>
          <pc:docMk/>
          <pc:sldMk cId="0" sldId="256"/>
        </pc:sldMkLst>
        <pc:spChg chg="mod">
          <ac:chgData name="Ghiselli, Dr. Margherita (WDC)" userId="153b8431-d800-4665-9c6b-c555f3b8579e" providerId="ADAL" clId="{0140666E-F259-4E90-B4B2-9B4AF229ADB7}" dt="2024-01-19T15:28:49.785" v="0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Ghiselli, Dr. Margherita (WDC)" userId="153b8431-d800-4665-9c6b-c555f3b8579e" providerId="ADAL" clId="{0140666E-F259-4E90-B4B2-9B4AF229ADB7}" dt="2024-01-19T15:29:05.980" v="14" actId="20577"/>
          <ac:spMkLst>
            <pc:docMk/>
            <pc:sldMk cId="0" sldId="256"/>
            <ac:spMk id="225" creationId="{00000000-0000-0000-0000-000000000000}"/>
          </ac:spMkLst>
        </pc:spChg>
      </pc:sldChg>
      <pc:sldChg chg="del">
        <pc:chgData name="Ghiselli, Dr. Margherita (WDC)" userId="153b8431-d800-4665-9c6b-c555f3b8579e" providerId="ADAL" clId="{0140666E-F259-4E90-B4B2-9B4AF229ADB7}" dt="2024-01-19T15:32:15.662" v="16" actId="47"/>
        <pc:sldMkLst>
          <pc:docMk/>
          <pc:sldMk cId="0" sldId="257"/>
        </pc:sldMkLst>
      </pc:sldChg>
      <pc:sldChg chg="modSp mod">
        <pc:chgData name="Ghiselli, Dr. Margherita (WDC)" userId="153b8431-d800-4665-9c6b-c555f3b8579e" providerId="ADAL" clId="{0140666E-F259-4E90-B4B2-9B4AF229ADB7}" dt="2024-01-19T19:50:50.764" v="289" actId="20577"/>
        <pc:sldMkLst>
          <pc:docMk/>
          <pc:sldMk cId="0" sldId="261"/>
        </pc:sldMkLst>
        <pc:spChg chg="mod">
          <ac:chgData name="Ghiselli, Dr. Margherita (WDC)" userId="153b8431-d800-4665-9c6b-c555f3b8579e" providerId="ADAL" clId="{0140666E-F259-4E90-B4B2-9B4AF229ADB7}" dt="2024-01-19T19:50:50.764" v="289" actId="20577"/>
          <ac:spMkLst>
            <pc:docMk/>
            <pc:sldMk cId="0" sldId="261"/>
            <ac:spMk id="278" creationId="{00000000-0000-0000-0000-000000000000}"/>
          </ac:spMkLst>
        </pc:spChg>
      </pc:sldChg>
      <pc:sldChg chg="del">
        <pc:chgData name="Ghiselli, Dr. Margherita (WDC)" userId="153b8431-d800-4665-9c6b-c555f3b8579e" providerId="ADAL" clId="{0140666E-F259-4E90-B4B2-9B4AF229ADB7}" dt="2024-01-19T15:32:56.970" v="23" actId="47"/>
        <pc:sldMkLst>
          <pc:docMk/>
          <pc:sldMk cId="0" sldId="262"/>
        </pc:sldMkLst>
      </pc:sldChg>
      <pc:sldChg chg="delSp del mod">
        <pc:chgData name="Ghiselli, Dr. Margherita (WDC)" userId="153b8431-d800-4665-9c6b-c555f3b8579e" providerId="ADAL" clId="{0140666E-F259-4E90-B4B2-9B4AF229ADB7}" dt="2024-01-19T19:52:25.174" v="445" actId="47"/>
        <pc:sldMkLst>
          <pc:docMk/>
          <pc:sldMk cId="0" sldId="266"/>
        </pc:sldMkLst>
        <pc:spChg chg="del">
          <ac:chgData name="Ghiselli, Dr. Margherita (WDC)" userId="153b8431-d800-4665-9c6b-c555f3b8579e" providerId="ADAL" clId="{0140666E-F259-4E90-B4B2-9B4AF229ADB7}" dt="2024-01-19T19:52:05.996" v="430" actId="21"/>
          <ac:spMkLst>
            <pc:docMk/>
            <pc:sldMk cId="0" sldId="266"/>
            <ac:spMk id="356" creationId="{00000000-0000-0000-0000-000000000000}"/>
          </ac:spMkLst>
        </pc:spChg>
      </pc:sldChg>
      <pc:sldChg chg="delSp modSp del mod">
        <pc:chgData name="Ghiselli, Dr. Margherita (WDC)" userId="153b8431-d800-4665-9c6b-c555f3b8579e" providerId="ADAL" clId="{0140666E-F259-4E90-B4B2-9B4AF229ADB7}" dt="2024-01-19T19:50:03.660" v="260" actId="47"/>
        <pc:sldMkLst>
          <pc:docMk/>
          <pc:sldMk cId="4254515707" sldId="267"/>
        </pc:sldMkLst>
        <pc:spChg chg="del mod">
          <ac:chgData name="Ghiselli, Dr. Margherita (WDC)" userId="153b8431-d800-4665-9c6b-c555f3b8579e" providerId="ADAL" clId="{0140666E-F259-4E90-B4B2-9B4AF229ADB7}" dt="2024-01-19T19:47:00.633" v="106"/>
          <ac:spMkLst>
            <pc:docMk/>
            <pc:sldMk cId="4254515707" sldId="267"/>
            <ac:spMk id="4" creationId="{AA6ED1A6-C0CF-54B4-3F0A-9F5994AFA474}"/>
          </ac:spMkLst>
        </pc:spChg>
      </pc:sldChg>
      <pc:sldChg chg="add">
        <pc:chgData name="Ghiselli, Dr. Margherita (WDC)" userId="153b8431-d800-4665-9c6b-c555f3b8579e" providerId="ADAL" clId="{0140666E-F259-4E90-B4B2-9B4AF229ADB7}" dt="2024-01-19T15:32:55.254" v="22"/>
        <pc:sldMkLst>
          <pc:docMk/>
          <pc:sldMk cId="4006942512" sldId="297"/>
        </pc:sldMkLst>
      </pc:sldChg>
      <pc:sldChg chg="del">
        <pc:chgData name="Ghiselli, Dr. Margherita (WDC)" userId="153b8431-d800-4665-9c6b-c555f3b8579e" providerId="ADAL" clId="{0140666E-F259-4E90-B4B2-9B4AF229ADB7}" dt="2024-01-19T15:32:15.662" v="16" actId="47"/>
        <pc:sldMkLst>
          <pc:docMk/>
          <pc:sldMk cId="2016653765" sldId="298"/>
        </pc:sldMkLst>
      </pc:sldChg>
      <pc:sldChg chg="del">
        <pc:chgData name="Ghiselli, Dr. Margherita (WDC)" userId="153b8431-d800-4665-9c6b-c555f3b8579e" providerId="ADAL" clId="{0140666E-F259-4E90-B4B2-9B4AF229ADB7}" dt="2024-01-19T15:32:30.777" v="18" actId="47"/>
        <pc:sldMkLst>
          <pc:docMk/>
          <pc:sldMk cId="1067264210" sldId="299"/>
        </pc:sldMkLst>
      </pc:sldChg>
      <pc:sldChg chg="modSp add mod">
        <pc:chgData name="Ghiselli, Dr. Margherita (WDC)" userId="153b8431-d800-4665-9c6b-c555f3b8579e" providerId="ADAL" clId="{0140666E-F259-4E90-B4B2-9B4AF229ADB7}" dt="2024-01-19T19:48:11.914" v="158" actId="403"/>
        <pc:sldMkLst>
          <pc:docMk/>
          <pc:sldMk cId="1299738290" sldId="299"/>
        </pc:sldMkLst>
        <pc:spChg chg="mod">
          <ac:chgData name="Ghiselli, Dr. Margherita (WDC)" userId="153b8431-d800-4665-9c6b-c555f3b8579e" providerId="ADAL" clId="{0140666E-F259-4E90-B4B2-9B4AF229ADB7}" dt="2024-01-19T19:48:11.914" v="158" actId="403"/>
          <ac:spMkLst>
            <pc:docMk/>
            <pc:sldMk cId="1299738290" sldId="299"/>
            <ac:spMk id="4" creationId="{1705F736-B6FF-4953-00C5-A581E1140087}"/>
          </ac:spMkLst>
        </pc:spChg>
      </pc:sldChg>
      <pc:sldChg chg="del">
        <pc:chgData name="Ghiselli, Dr. Margherita (WDC)" userId="153b8431-d800-4665-9c6b-c555f3b8579e" providerId="ADAL" clId="{0140666E-F259-4E90-B4B2-9B4AF229ADB7}" dt="2024-01-19T15:32:43.263" v="20" actId="47"/>
        <pc:sldMkLst>
          <pc:docMk/>
          <pc:sldMk cId="715395807" sldId="300"/>
        </pc:sldMkLst>
      </pc:sldChg>
      <pc:sldChg chg="del">
        <pc:chgData name="Ghiselli, Dr. Margherita (WDC)" userId="153b8431-d800-4665-9c6b-c555f3b8579e" providerId="ADAL" clId="{0140666E-F259-4E90-B4B2-9B4AF229ADB7}" dt="2024-01-19T15:32:57.815" v="24" actId="47"/>
        <pc:sldMkLst>
          <pc:docMk/>
          <pc:sldMk cId="0" sldId="301"/>
        </pc:sldMkLst>
      </pc:sldChg>
      <pc:sldChg chg="del">
        <pc:chgData name="Ghiselli, Dr. Margherita (WDC)" userId="153b8431-d800-4665-9c6b-c555f3b8579e" providerId="ADAL" clId="{0140666E-F259-4E90-B4B2-9B4AF229ADB7}" dt="2024-01-19T15:33:09.348" v="26" actId="47"/>
        <pc:sldMkLst>
          <pc:docMk/>
          <pc:sldMk cId="3376894062" sldId="302"/>
        </pc:sldMkLst>
      </pc:sldChg>
      <pc:sldChg chg="add">
        <pc:chgData name="Ghiselli, Dr. Margherita (WDC)" userId="153b8431-d800-4665-9c6b-c555f3b8579e" providerId="ADAL" clId="{0140666E-F259-4E90-B4B2-9B4AF229ADB7}" dt="2024-01-19T15:32:13.044" v="15"/>
        <pc:sldMkLst>
          <pc:docMk/>
          <pc:sldMk cId="716845127" sldId="310"/>
        </pc:sldMkLst>
      </pc:sldChg>
      <pc:sldChg chg="modSp add mod">
        <pc:chgData name="Ghiselli, Dr. Margherita (WDC)" userId="153b8431-d800-4665-9c6b-c555f3b8579e" providerId="ADAL" clId="{0140666E-F259-4E90-B4B2-9B4AF229ADB7}" dt="2024-01-19T19:52:30.556" v="446" actId="207"/>
        <pc:sldMkLst>
          <pc:docMk/>
          <pc:sldMk cId="3775037167" sldId="311"/>
        </pc:sldMkLst>
        <pc:spChg chg="mod">
          <ac:chgData name="Ghiselli, Dr. Margherita (WDC)" userId="153b8431-d800-4665-9c6b-c555f3b8579e" providerId="ADAL" clId="{0140666E-F259-4E90-B4B2-9B4AF229ADB7}" dt="2024-01-19T19:52:30.556" v="446" actId="207"/>
          <ac:spMkLst>
            <pc:docMk/>
            <pc:sldMk cId="3775037167" sldId="311"/>
            <ac:spMk id="4" creationId="{101313FF-2908-7A17-7404-2668552B2E1D}"/>
          </ac:spMkLst>
        </pc:spChg>
      </pc:sldChg>
      <pc:sldChg chg="add">
        <pc:chgData name="Ghiselli, Dr. Margherita (WDC)" userId="153b8431-d800-4665-9c6b-c555f3b8579e" providerId="ADAL" clId="{0140666E-F259-4E90-B4B2-9B4AF229ADB7}" dt="2024-01-19T15:32:13.044" v="15"/>
        <pc:sldMkLst>
          <pc:docMk/>
          <pc:sldMk cId="1801878395" sldId="312"/>
        </pc:sldMkLst>
      </pc:sldChg>
      <pc:sldChg chg="add">
        <pc:chgData name="Ghiselli, Dr. Margherita (WDC)" userId="153b8431-d800-4665-9c6b-c555f3b8579e" providerId="ADAL" clId="{0140666E-F259-4E90-B4B2-9B4AF229ADB7}" dt="2024-01-19T15:32:29.085" v="17"/>
        <pc:sldMkLst>
          <pc:docMk/>
          <pc:sldMk cId="759650278" sldId="314"/>
        </pc:sldMkLst>
      </pc:sldChg>
      <pc:sldChg chg="add">
        <pc:chgData name="Ghiselli, Dr. Margherita (WDC)" userId="153b8431-d800-4665-9c6b-c555f3b8579e" providerId="ADAL" clId="{0140666E-F259-4E90-B4B2-9B4AF229ADB7}" dt="2024-01-19T15:32:41.359" v="19"/>
        <pc:sldMkLst>
          <pc:docMk/>
          <pc:sldMk cId="1152953036" sldId="315"/>
        </pc:sldMkLst>
      </pc:sldChg>
      <pc:sldChg chg="add">
        <pc:chgData name="Ghiselli, Dr. Margherita (WDC)" userId="153b8431-d800-4665-9c6b-c555f3b8579e" providerId="ADAL" clId="{0140666E-F259-4E90-B4B2-9B4AF229ADB7}" dt="2024-01-19T15:32:55.254" v="22"/>
        <pc:sldMkLst>
          <pc:docMk/>
          <pc:sldMk cId="0" sldId="317"/>
        </pc:sldMkLst>
      </pc:sldChg>
      <pc:sldChg chg="addSp modSp new mod">
        <pc:chgData name="Ghiselli, Dr. Margherita (WDC)" userId="153b8431-d800-4665-9c6b-c555f3b8579e" providerId="ADAL" clId="{0140666E-F259-4E90-B4B2-9B4AF229ADB7}" dt="2024-01-19T19:50:10.216" v="262" actId="6549"/>
        <pc:sldMkLst>
          <pc:docMk/>
          <pc:sldMk cId="1130652555" sldId="318"/>
        </pc:sldMkLst>
        <pc:spChg chg="mod">
          <ac:chgData name="Ghiselli, Dr. Margherita (WDC)" userId="153b8431-d800-4665-9c6b-c555f3b8579e" providerId="ADAL" clId="{0140666E-F259-4E90-B4B2-9B4AF229ADB7}" dt="2024-01-19T19:46:52.323" v="103" actId="790"/>
          <ac:spMkLst>
            <pc:docMk/>
            <pc:sldMk cId="1130652555" sldId="318"/>
            <ac:spMk id="2" creationId="{E548E565-3495-F1A6-0FFD-E22EF6990098}"/>
          </ac:spMkLst>
        </pc:spChg>
        <pc:spChg chg="add mod">
          <ac:chgData name="Ghiselli, Dr. Margherita (WDC)" userId="153b8431-d800-4665-9c6b-c555f3b8579e" providerId="ADAL" clId="{0140666E-F259-4E90-B4B2-9B4AF229ADB7}" dt="2024-01-19T19:50:10.216" v="262" actId="6549"/>
          <ac:spMkLst>
            <pc:docMk/>
            <pc:sldMk cId="1130652555" sldId="318"/>
            <ac:spMk id="4" creationId="{B76F2262-CFE8-1039-DDDA-EC00E9BD8F6D}"/>
          </ac:spMkLst>
        </pc:spChg>
      </pc:sldChg>
      <pc:sldChg chg="addSp modSp new mod">
        <pc:chgData name="Ghiselli, Dr. Margherita (WDC)" userId="153b8431-d800-4665-9c6b-c555f3b8579e" providerId="ADAL" clId="{0140666E-F259-4E90-B4B2-9B4AF229ADB7}" dt="2024-01-19T19:52:23.791" v="444" actId="1076"/>
        <pc:sldMkLst>
          <pc:docMk/>
          <pc:sldMk cId="2332023622" sldId="319"/>
        </pc:sldMkLst>
        <pc:spChg chg="mod">
          <ac:chgData name="Ghiselli, Dr. Margherita (WDC)" userId="153b8431-d800-4665-9c6b-c555f3b8579e" providerId="ADAL" clId="{0140666E-F259-4E90-B4B2-9B4AF229ADB7}" dt="2024-01-19T19:52:01.550" v="429" actId="313"/>
          <ac:spMkLst>
            <pc:docMk/>
            <pc:sldMk cId="2332023622" sldId="319"/>
            <ac:spMk id="2" creationId="{F7208F15-ED85-4872-32F3-13658A048911}"/>
          </ac:spMkLst>
        </pc:spChg>
        <pc:spChg chg="add mod">
          <ac:chgData name="Ghiselli, Dr. Margherita (WDC)" userId="153b8431-d800-4665-9c6b-c555f3b8579e" providerId="ADAL" clId="{0140666E-F259-4E90-B4B2-9B4AF229ADB7}" dt="2024-01-19T19:52:23.791" v="444" actId="1076"/>
          <ac:spMkLst>
            <pc:docMk/>
            <pc:sldMk cId="2332023622" sldId="319"/>
            <ac:spMk id="356" creationId="{00000000-0000-0000-0000-000000000000}"/>
          </ac:spMkLst>
        </pc:spChg>
      </pc:sldChg>
      <pc:sldChg chg="add">
        <pc:chgData name="Ghiselli, Dr. Margherita (WDC)" userId="153b8431-d800-4665-9c6b-c555f3b8579e" providerId="ADAL" clId="{0140666E-F259-4E90-B4B2-9B4AF229ADB7}" dt="2024-01-19T19:53:58.184" v="447"/>
        <pc:sldMkLst>
          <pc:docMk/>
          <pc:sldMk cId="3389684158" sldId="320"/>
        </pc:sldMkLst>
      </pc:sldChg>
      <pc:sldChg chg="new del">
        <pc:chgData name="Ghiselli, Dr. Margherita (WDC)" userId="153b8431-d800-4665-9c6b-c555f3b8579e" providerId="ADAL" clId="{0140666E-F259-4E90-B4B2-9B4AF229ADB7}" dt="2024-01-19T19:54:02.150" v="449" actId="680"/>
        <pc:sldMkLst>
          <pc:docMk/>
          <pc:sldMk cId="3039401474" sldId="321"/>
        </pc:sldMkLst>
      </pc:sldChg>
      <pc:sldChg chg="addSp delSp modSp new mod">
        <pc:chgData name="Ghiselli, Dr. Margherita (WDC)" userId="153b8431-d800-4665-9c6b-c555f3b8579e" providerId="ADAL" clId="{0140666E-F259-4E90-B4B2-9B4AF229ADB7}" dt="2024-01-19T19:54:29.166" v="455"/>
        <pc:sldMkLst>
          <pc:docMk/>
          <pc:sldMk cId="3353326222" sldId="321"/>
        </pc:sldMkLst>
        <pc:spChg chg="del">
          <ac:chgData name="Ghiselli, Dr. Margherita (WDC)" userId="153b8431-d800-4665-9c6b-c555f3b8579e" providerId="ADAL" clId="{0140666E-F259-4E90-B4B2-9B4AF229ADB7}" dt="2024-01-19T19:54:14.514" v="451" actId="478"/>
          <ac:spMkLst>
            <pc:docMk/>
            <pc:sldMk cId="3353326222" sldId="321"/>
            <ac:spMk id="2" creationId="{BD130A80-E505-E3CC-487D-5CDD88746A05}"/>
          </ac:spMkLst>
        </pc:spChg>
        <pc:spChg chg="del">
          <ac:chgData name="Ghiselli, Dr. Margherita (WDC)" userId="153b8431-d800-4665-9c6b-c555f3b8579e" providerId="ADAL" clId="{0140666E-F259-4E90-B4B2-9B4AF229ADB7}" dt="2024-01-19T19:54:16.456" v="452" actId="478"/>
          <ac:spMkLst>
            <pc:docMk/>
            <pc:sldMk cId="3353326222" sldId="321"/>
            <ac:spMk id="3" creationId="{A2C117C1-E87D-6C2E-AC45-FF77109E4948}"/>
          </ac:spMkLst>
        </pc:spChg>
        <pc:spChg chg="add mod">
          <ac:chgData name="Ghiselli, Dr. Margherita (WDC)" userId="153b8431-d800-4665-9c6b-c555f3b8579e" providerId="ADAL" clId="{0140666E-F259-4E90-B4B2-9B4AF229ADB7}" dt="2024-01-19T19:54:16.820" v="453"/>
          <ac:spMkLst>
            <pc:docMk/>
            <pc:sldMk cId="3353326222" sldId="321"/>
            <ac:spMk id="4" creationId="{6529460C-6AF4-7760-A9A4-03BC5F37F125}"/>
          </ac:spMkLst>
        </pc:spChg>
        <pc:spChg chg="add mod">
          <ac:chgData name="Ghiselli, Dr. Margherita (WDC)" userId="153b8431-d800-4665-9c6b-c555f3b8579e" providerId="ADAL" clId="{0140666E-F259-4E90-B4B2-9B4AF229ADB7}" dt="2024-01-19T19:54:23.172" v="454"/>
          <ac:spMkLst>
            <pc:docMk/>
            <pc:sldMk cId="3353326222" sldId="321"/>
            <ac:spMk id="5" creationId="{E376E19F-E3B6-04DC-FA4D-2BD55C1FCFEF}"/>
          </ac:spMkLst>
        </pc:spChg>
        <pc:spChg chg="add mod">
          <ac:chgData name="Ghiselli, Dr. Margherita (WDC)" userId="153b8431-d800-4665-9c6b-c555f3b8579e" providerId="ADAL" clId="{0140666E-F259-4E90-B4B2-9B4AF229ADB7}" dt="2024-01-19T19:54:29.166" v="455"/>
          <ac:spMkLst>
            <pc:docMk/>
            <pc:sldMk cId="3353326222" sldId="321"/>
            <ac:spMk id="6" creationId="{73B4AEC1-79AF-AEB4-DD27-B6D02C95CB4B}"/>
          </ac:spMkLst>
        </pc:spChg>
      </pc:sldChg>
      <pc:sldChg chg="modSp new mod">
        <pc:chgData name="Ghiselli, Dr. Margherita (WDC)" userId="153b8431-d800-4665-9c6b-c555f3b8579e" providerId="ADAL" clId="{0140666E-F259-4E90-B4B2-9B4AF229ADB7}" dt="2024-01-19T19:55:46.496" v="488" actId="27636"/>
        <pc:sldMkLst>
          <pc:docMk/>
          <pc:sldMk cId="1373762208" sldId="322"/>
        </pc:sldMkLst>
        <pc:spChg chg="mod">
          <ac:chgData name="Ghiselli, Dr. Margherita (WDC)" userId="153b8431-d800-4665-9c6b-c555f3b8579e" providerId="ADAL" clId="{0140666E-F259-4E90-B4B2-9B4AF229ADB7}" dt="2024-01-19T19:55:00.760" v="468" actId="20577"/>
          <ac:spMkLst>
            <pc:docMk/>
            <pc:sldMk cId="1373762208" sldId="322"/>
            <ac:spMk id="2" creationId="{7F865A97-0109-7234-01DF-81562F6E2C52}"/>
          </ac:spMkLst>
        </pc:spChg>
        <pc:spChg chg="mod">
          <ac:chgData name="Ghiselli, Dr. Margherita (WDC)" userId="153b8431-d800-4665-9c6b-c555f3b8579e" providerId="ADAL" clId="{0140666E-F259-4E90-B4B2-9B4AF229ADB7}" dt="2024-01-19T19:55:46.496" v="488" actId="27636"/>
          <ac:spMkLst>
            <pc:docMk/>
            <pc:sldMk cId="1373762208" sldId="322"/>
            <ac:spMk id="3" creationId="{911FA99A-A2A1-36FC-3CF3-348E98036CFF}"/>
          </ac:spMkLst>
        </pc:spChg>
      </pc:sldChg>
      <pc:sldMasterChg chg="delSldLayout">
        <pc:chgData name="Ghiselli, Dr. Margherita (WDC)" userId="153b8431-d800-4665-9c6b-c555f3b8579e" providerId="ADAL" clId="{0140666E-F259-4E90-B4B2-9B4AF229ADB7}" dt="2024-01-19T15:32:56.970" v="23" actId="47"/>
        <pc:sldMasterMkLst>
          <pc:docMk/>
          <pc:sldMasterMk cId="0" sldId="2147483670"/>
        </pc:sldMasterMkLst>
        <pc:sldLayoutChg chg="del">
          <pc:chgData name="Ghiselli, Dr. Margherita (WDC)" userId="153b8431-d800-4665-9c6b-c555f3b8579e" providerId="ADAL" clId="{0140666E-F259-4E90-B4B2-9B4AF229ADB7}" dt="2024-01-19T15:32:56.970" v="23" actId="47"/>
          <pc:sldLayoutMkLst>
            <pc:docMk/>
            <pc:sldMasterMk cId="0" sldId="2147483670"/>
            <pc:sldLayoutMk cId="0" sldId="2147483666"/>
          </pc:sldLayoutMkLst>
        </pc:sldLayoutChg>
      </pc:sldMasterChg>
    </pc:docChg>
  </pc:docChgLst>
  <pc:docChgLst>
    <pc:chgData name="Vasquez,  Juan Jose (OS-)" userId="c4e85e20-e9a5-4645-9363-921cd6c61213" providerId="ADAL" clId="{69F41750-E3C2-5D43-B5FE-D0DE2F10A640}"/>
    <pc:docChg chg="custSel modSld">
      <pc:chgData name="Vasquez,  Juan Jose (OS-)" userId="c4e85e20-e9a5-4645-9363-921cd6c61213" providerId="ADAL" clId="{69F41750-E3C2-5D43-B5FE-D0DE2F10A640}" dt="2024-06-13T18:17:44.589" v="15" actId="14100"/>
      <pc:docMkLst>
        <pc:docMk/>
      </pc:docMkLst>
      <pc:sldChg chg="addSp delSp modSp mod">
        <pc:chgData name="Vasquez,  Juan Jose (OS-)" userId="c4e85e20-e9a5-4645-9363-921cd6c61213" providerId="ADAL" clId="{69F41750-E3C2-5D43-B5FE-D0DE2F10A640}" dt="2024-06-13T18:17:21.108" v="8" actId="20577"/>
        <pc:sldMkLst>
          <pc:docMk/>
          <pc:sldMk cId="3353326222" sldId="321"/>
        </pc:sldMkLst>
        <pc:spChg chg="add mod">
          <ac:chgData name="Vasquez,  Juan Jose (OS-)" userId="c4e85e20-e9a5-4645-9363-921cd6c61213" providerId="ADAL" clId="{69F41750-E3C2-5D43-B5FE-D0DE2F10A640}" dt="2024-06-13T18:16:58.581" v="1"/>
          <ac:spMkLst>
            <pc:docMk/>
            <pc:sldMk cId="3353326222" sldId="321"/>
            <ac:spMk id="2" creationId="{2C3B88FA-06B6-38ED-0095-409BA584E758}"/>
          </ac:spMkLst>
        </pc:spChg>
        <pc:spChg chg="mod">
          <ac:chgData name="Vasquez,  Juan Jose (OS-)" userId="c4e85e20-e9a5-4645-9363-921cd6c61213" providerId="ADAL" clId="{69F41750-E3C2-5D43-B5FE-D0DE2F10A640}" dt="2024-06-13T18:17:17.299" v="5" actId="2711"/>
          <ac:spMkLst>
            <pc:docMk/>
            <pc:sldMk cId="3353326222" sldId="321"/>
            <ac:spMk id="4" creationId="{6529460C-6AF4-7760-A9A4-03BC5F37F125}"/>
          </ac:spMkLst>
        </pc:spChg>
        <pc:spChg chg="mod">
          <ac:chgData name="Vasquez,  Juan Jose (OS-)" userId="c4e85e20-e9a5-4645-9363-921cd6c61213" providerId="ADAL" clId="{69F41750-E3C2-5D43-B5FE-D0DE2F10A640}" dt="2024-06-13T18:17:21.108" v="8" actId="20577"/>
          <ac:spMkLst>
            <pc:docMk/>
            <pc:sldMk cId="3353326222" sldId="321"/>
            <ac:spMk id="5" creationId="{E376E19F-E3B6-04DC-FA4D-2BD55C1FCFEF}"/>
          </ac:spMkLst>
        </pc:spChg>
        <pc:spChg chg="del">
          <ac:chgData name="Vasquez,  Juan Jose (OS-)" userId="c4e85e20-e9a5-4645-9363-921cd6c61213" providerId="ADAL" clId="{69F41750-E3C2-5D43-B5FE-D0DE2F10A640}" dt="2024-06-13T18:16:57.781" v="0" actId="478"/>
          <ac:spMkLst>
            <pc:docMk/>
            <pc:sldMk cId="3353326222" sldId="321"/>
            <ac:spMk id="6" creationId="{73B4AEC1-79AF-AEB4-DD27-B6D02C95CB4B}"/>
          </ac:spMkLst>
        </pc:spChg>
        <pc:picChg chg="add mod">
          <ac:chgData name="Vasquez,  Juan Jose (OS-)" userId="c4e85e20-e9a5-4645-9363-921cd6c61213" providerId="ADAL" clId="{69F41750-E3C2-5D43-B5FE-D0DE2F10A640}" dt="2024-06-13T18:17:10.372" v="4" actId="552"/>
          <ac:picMkLst>
            <pc:docMk/>
            <pc:sldMk cId="3353326222" sldId="321"/>
            <ac:picMk id="3" creationId="{FF30B510-F78C-7AA7-3B22-E4FECE1FAF97}"/>
          </ac:picMkLst>
        </pc:picChg>
      </pc:sldChg>
      <pc:sldChg chg="modSp mod">
        <pc:chgData name="Vasquez,  Juan Jose (OS-)" userId="c4e85e20-e9a5-4645-9363-921cd6c61213" providerId="ADAL" clId="{69F41750-E3C2-5D43-B5FE-D0DE2F10A640}" dt="2024-06-13T18:17:44.589" v="15" actId="14100"/>
        <pc:sldMkLst>
          <pc:docMk/>
          <pc:sldMk cId="1373762208" sldId="322"/>
        </pc:sldMkLst>
        <pc:spChg chg="mod">
          <ac:chgData name="Vasquez,  Juan Jose (OS-)" userId="c4e85e20-e9a5-4645-9363-921cd6c61213" providerId="ADAL" clId="{69F41750-E3C2-5D43-B5FE-D0DE2F10A640}" dt="2024-06-13T18:17:44.589" v="15" actId="14100"/>
          <ac:spMkLst>
            <pc:docMk/>
            <pc:sldMk cId="1373762208" sldId="322"/>
            <ac:spMk id="2" creationId="{7F865A97-0109-7234-01DF-81562F6E2C52}"/>
          </ac:spMkLst>
        </pc:spChg>
        <pc:spChg chg="mod">
          <ac:chgData name="Vasquez,  Juan Jose (OS-)" userId="c4e85e20-e9a5-4645-9363-921cd6c61213" providerId="ADAL" clId="{69F41750-E3C2-5D43-B5FE-D0DE2F10A640}" dt="2024-06-13T18:17:42.677" v="14" actId="14100"/>
          <ac:spMkLst>
            <pc:docMk/>
            <pc:sldMk cId="1373762208" sldId="322"/>
            <ac:spMk id="3" creationId="{911FA99A-A2A1-36FC-3CF3-348E98036C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5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3;p24">
            <a:extLst>
              <a:ext uri="{FF2B5EF4-FFF2-40B4-BE49-F238E27FC236}">
                <a16:creationId xmlns:a16="http://schemas.microsoft.com/office/drawing/2014/main" id="{6529460C-6AF4-7760-A9A4-03BC5F37F1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0651" y="209000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 dirty="0">
                <a:solidFill>
                  <a:srgbClr val="000000"/>
                </a:solidFill>
                <a:effectLst/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Outil de monitorage de la peformance du programme élargi de vaccination (PEV)</a:t>
            </a:r>
            <a:endParaRPr sz="3200" dirty="0"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5" name="Google Shape;225;p24">
            <a:extLst>
              <a:ext uri="{FF2B5EF4-FFF2-40B4-BE49-F238E27FC236}">
                <a16:creationId xmlns:a16="http://schemas.microsoft.com/office/drawing/2014/main" id="{E376E19F-E3B6-04DC-FA4D-2BD55C1FCFEF}"/>
              </a:ext>
            </a:extLst>
          </p:cNvPr>
          <p:cNvSpPr txBox="1">
            <a:spLocks/>
          </p:cNvSpPr>
          <p:nvPr/>
        </p:nvSpPr>
        <p:spPr>
          <a:xfrm>
            <a:off x="300651" y="3497729"/>
            <a:ext cx="436911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fr-FR" sz="1800" i="1" dirty="0">
                <a:latin typeface="Poppins SemiBold"/>
                <a:ea typeface="Poppins SemiBold"/>
                <a:cs typeface="Poppins SemiBold"/>
                <a:sym typeface="Poppins SemiBold"/>
              </a:rPr>
              <a:t>Annexe 14. Items de chaque composante</a:t>
            </a:r>
            <a:endParaRPr lang="fr-FR" sz="2105" i="1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Google Shape;224;p24">
            <a:extLst>
              <a:ext uri="{FF2B5EF4-FFF2-40B4-BE49-F238E27FC236}">
                <a16:creationId xmlns:a16="http://schemas.microsoft.com/office/drawing/2014/main" id="{2C3B88FA-06B6-38ED-0095-409BA584E758}"/>
              </a:ext>
            </a:extLst>
          </p:cNvPr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chemeClr val="bg1"/>
                </a:solidFill>
                <a:latin typeface="Poppins ExtraBold" pitchFamily="2" charset="77"/>
                <a:ea typeface="Source Serif Pro"/>
                <a:cs typeface="Poppins ExtraBold" pitchFamily="2" charset="77"/>
                <a:sym typeface="Source Serif Pro"/>
              </a:rPr>
              <a:t>Modèle</a:t>
            </a:r>
            <a:endParaRPr sz="1200" b="1" dirty="0">
              <a:solidFill>
                <a:schemeClr val="bg1"/>
              </a:solidFill>
              <a:latin typeface="Poppins ExtraBold" pitchFamily="2" charset="77"/>
              <a:ea typeface="Source Serif Pro"/>
              <a:cs typeface="Poppins ExtraBold" pitchFamily="2" charset="77"/>
              <a:sym typeface="Source Serif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0B510-F78C-7AA7-3B22-E4FECE1FA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1" y="4447908"/>
            <a:ext cx="4144349" cy="4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2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5A97-0109-7234-01DF-81562F6E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3844"/>
            <a:ext cx="8236500" cy="1264810"/>
          </a:xfrm>
        </p:spPr>
        <p:txBody>
          <a:bodyPr>
            <a:noAutofit/>
          </a:bodyPr>
          <a:lstStyle/>
          <a:p>
            <a:r>
              <a:rPr lang="fr" sz="1600" b="1" dirty="0">
                <a:solidFill>
                  <a:schemeClr val="tx1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Q2. Le Ministère de la Santé (MOH) fournit plus d'une fois par an un retour d'information formel à l'Assemblée législative et à d'autres organismes gouvernementaux concernant les résultats obtenus par le PEV conformément aux réglementations légales du pays</a:t>
            </a:r>
            <a:endParaRPr lang="en-US" sz="16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FA99A-A2A1-36FC-3CF3-348E98036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732085"/>
            <a:ext cx="8236500" cy="3180156"/>
          </a:xfrm>
        </p:spPr>
        <p:txBody>
          <a:bodyPr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AutoNum type="arabicPeriod"/>
            </a:pP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Le Ministère de la Santé </a:t>
            </a:r>
            <a:r>
              <a:rPr lang="fr-FR" sz="1200" b="1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ne donne aucun retour officiel 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à l'Assemblée législative ou à tout autre organisme gouvernemental sur les résultats obtenus par le PEV.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1200" dirty="0">
              <a:solidFill>
                <a:schemeClr val="dk1"/>
              </a:solidFill>
              <a:highlight>
                <a:srgbClr val="FFFFFF"/>
              </a:highlight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AutoNum type="arabicPeriod"/>
            </a:pP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Le Ministère de la Santé </a:t>
            </a:r>
            <a:r>
              <a:rPr lang="fr-FR" sz="1200" b="1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donne un retour formel 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à l'Assemblée législative ou à un autre organisme gouvernemental sur les résultats obtenus par le PEV </a:t>
            </a:r>
            <a:r>
              <a:rPr lang="fr-FR" sz="1200" b="1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, mais sans périodicité définie 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(tous les 2 ou 3 ans).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1200" dirty="0">
              <a:solidFill>
                <a:schemeClr val="dk1"/>
              </a:solidFill>
              <a:highlight>
                <a:srgbClr val="FFFFFF"/>
              </a:highlight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AutoNum type="arabicPeriod"/>
            </a:pP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Le Ministère de la Santé </a:t>
            </a:r>
            <a:r>
              <a:rPr lang="fr-FR" sz="1200" b="1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donne un retour officiel 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à l'Assemblée législative ou à un autre organisme gouvernemental sur les résultats obtenus par le PEV </a:t>
            </a:r>
            <a:r>
              <a:rPr lang="fr-FR" sz="1200" b="1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à la demande officielle des organismes gouvernementaux 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.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1200" dirty="0">
              <a:solidFill>
                <a:schemeClr val="dk1"/>
              </a:solidFill>
              <a:highlight>
                <a:srgbClr val="FFFFFF"/>
              </a:highlight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AutoNum type="arabicPeriod"/>
            </a:pP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Le Ministère de la Santé </a:t>
            </a:r>
            <a:r>
              <a:rPr lang="fr-FR" sz="1200" b="1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donne un retour formel 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à l'Assemblée législative ou à d'autres organes gouvernementaux sur les résultats obtenus par le PEV </a:t>
            </a:r>
            <a:r>
              <a:rPr lang="fr-FR" sz="1200" b="1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une fois par an de manière régulière 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(chaque année sans exception)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fr-FR" sz="1200" dirty="0">
              <a:solidFill>
                <a:schemeClr val="dk1"/>
              </a:solidFill>
              <a:highlight>
                <a:srgbClr val="FFFFFF"/>
              </a:highlight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erif Pro"/>
              <a:buAutoNum type="arabicPeriod"/>
            </a:pP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Le </a:t>
            </a:r>
            <a:r>
              <a:rPr lang="fr-FR" sz="1200" dirty="0"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M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inistère de la Santé </a:t>
            </a:r>
            <a:r>
              <a:rPr lang="fr-FR" sz="1200" b="1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donne un retour formel 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à l'Assemblée législative ou à d'autres organes gouvernementaux sur les résultats obtenus dans le PEV </a:t>
            </a:r>
            <a:r>
              <a:rPr lang="fr-FR" sz="1200" b="1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plus d'une fois par an </a:t>
            </a:r>
            <a:r>
              <a:rPr lang="fr-FR" sz="1200" dirty="0">
                <a:solidFill>
                  <a:schemeClr val="dk1"/>
                </a:solidFill>
                <a:highlight>
                  <a:srgbClr val="FFFFFF"/>
                </a:highlight>
                <a:latin typeface="Poppins" pitchFamily="2" charset="77"/>
                <a:ea typeface="Calibri"/>
                <a:cs typeface="Poppins" pitchFamily="2" charset="77"/>
                <a:sym typeface="Calibri"/>
              </a:rPr>
              <a:t>(conformément aux réglementations légales du pays).</a:t>
            </a:r>
          </a:p>
          <a:p>
            <a:pPr marL="552450" indent="-457200">
              <a:buFont typeface="+mj-lt"/>
              <a:buAutoNum type="arabicPeriod"/>
            </a:pPr>
            <a:endParaRPr lang="fr-FR" sz="12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37622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20" ma:contentTypeDescription="Create a new document." ma:contentTypeScope="" ma:versionID="c9e009728f5cfba670b057a6f188be73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8fd96ccf753695bffec13620459a90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1681E8-7D54-47CA-95EA-DF1D8F15380F}">
  <ds:schemaRefs>
    <ds:schemaRef ds:uri="http://purl.org/dc/dcmitype/"/>
    <ds:schemaRef ds:uri="824a6a19-c959-42ab-aba9-d8066f14d88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3824d70-7bf2-44bc-87a6-298660e5dadd"/>
    <ds:schemaRef ds:uri="http://schemas.microsoft.com/office/2006/metadata/properties"/>
    <ds:schemaRef ds:uri="http://purl.org/dc/terms/"/>
    <ds:schemaRef ds:uri="http://schemas.openxmlformats.org/package/2006/metadata/core-properties"/>
    <ds:schemaRef ds:uri="5e13aadc-de86-43ee-b386-40c01ba74c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82A04E-4E0D-44B3-8ADE-5B0E92D8D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1B1D11-3DAD-4BB9-80F3-6729389D2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235</Words>
  <Application>Microsoft Macintosh PowerPoint</Application>
  <PresentationFormat>On-screen Show (16:9)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Source Serif Pro</vt:lpstr>
      <vt:lpstr>Calibri</vt:lpstr>
      <vt:lpstr>Poppins SemiBold</vt:lpstr>
      <vt:lpstr>Poppins Black</vt:lpstr>
      <vt:lpstr>Poppins</vt:lpstr>
      <vt:lpstr>Poppins ExtraBold</vt:lpstr>
      <vt:lpstr>Arial</vt:lpstr>
      <vt:lpstr>Simple Light</vt:lpstr>
      <vt:lpstr>Office Theme</vt:lpstr>
      <vt:lpstr>Outil de monitorage de la peformance du programme élargi de vaccination (PEV)</vt:lpstr>
      <vt:lpstr>Q2. Le Ministère de la Santé (MOH) fournit plus d'une fois par an un retour d'information formel à l'Assemblée législative et à d'autres organismes gouvernementaux concernant les résultats obtenus par le PEV conformément aux réglementations légales du pays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Juanjo J. Vasquez Rojas</cp:lastModifiedBy>
  <cp:revision>6</cp:revision>
  <dcterms:modified xsi:type="dcterms:W3CDTF">2024-06-13T18:17:49Z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