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69" r:id="rId4"/>
    <p:sldMasterId id="2147483670" r:id="rId5"/>
  </p:sldMasterIdLst>
  <p:notesMasterIdLst>
    <p:notesMasterId r:id="rId16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</p:sldIdLst>
  <p:sldSz cx="9144000" cy="5143500" type="screen16x9"/>
  <p:notesSz cx="6858000" cy="9144000"/>
  <p:embeddedFontLst>
    <p:embeddedFont>
      <p:font typeface="Poppins" panose="00000500000000000000" pitchFamily="2" charset="0"/>
      <p:regular r:id="rId17"/>
      <p:bold r:id="rId18"/>
      <p:italic r:id="rId19"/>
      <p:boldItalic r:id="rId20"/>
    </p:embeddedFont>
    <p:embeddedFont>
      <p:font typeface="Poppins Black" panose="00000A00000000000000" pitchFamily="2" charset="0"/>
      <p:bold r:id="rId21"/>
      <p:italic r:id="rId22"/>
      <p:boldItalic r:id="rId23"/>
    </p:embeddedFont>
    <p:embeddedFont>
      <p:font typeface="Source Serif Pro" panose="02040603050405020204" pitchFamily="18" charset="0"/>
      <p:regular r:id="rId24"/>
      <p:bold r:id="rId25"/>
      <p:italic r:id="rId26"/>
      <p:boldItalic r:id="rId27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544">
          <p15:clr>
            <a:srgbClr val="747775"/>
          </p15:clr>
        </p15:guide>
        <p15:guide id="2" pos="907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F509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EFFDF2F-316F-9390-18C2-246A83E939F5}" v="3" dt="2025-01-17T15:00:35.578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0"/>
    <p:restoredTop sz="94648"/>
  </p:normalViewPr>
  <p:slideViewPr>
    <p:cSldViewPr snapToGrid="0">
      <p:cViewPr varScale="1">
        <p:scale>
          <a:sx n="150" d="100"/>
          <a:sy n="150" d="100"/>
        </p:scale>
        <p:origin x="424" y="160"/>
      </p:cViewPr>
      <p:guideLst>
        <p:guide orient="horz" pos="544"/>
        <p:guide pos="907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8.xml"/><Relationship Id="rId18" Type="http://schemas.openxmlformats.org/officeDocument/2006/relationships/font" Target="fonts/font2.fntdata"/><Relationship Id="rId26" Type="http://schemas.openxmlformats.org/officeDocument/2006/relationships/font" Target="fonts/font10.fntdata"/><Relationship Id="rId3" Type="http://schemas.openxmlformats.org/officeDocument/2006/relationships/customXml" Target="../customXml/item3.xml"/><Relationship Id="rId21" Type="http://schemas.openxmlformats.org/officeDocument/2006/relationships/font" Target="fonts/font5.fntdata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font" Target="fonts/font1.fntdata"/><Relationship Id="rId25" Type="http://schemas.openxmlformats.org/officeDocument/2006/relationships/font" Target="fonts/font9.fntdata"/><Relationship Id="rId33" Type="http://schemas.microsoft.com/office/2015/10/relationships/revisionInfo" Target="revisionInfo.xml"/><Relationship Id="rId2" Type="http://schemas.openxmlformats.org/officeDocument/2006/relationships/customXml" Target="../customXml/item2.xml"/><Relationship Id="rId16" Type="http://schemas.openxmlformats.org/officeDocument/2006/relationships/notesMaster" Target="notesMasters/notesMaster1.xml"/><Relationship Id="rId20" Type="http://schemas.openxmlformats.org/officeDocument/2006/relationships/font" Target="fonts/font4.fntdata"/><Relationship Id="rId29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font" Target="fonts/font8.fntdata"/><Relationship Id="rId32" Type="http://schemas.microsoft.com/office/2016/11/relationships/changesInfo" Target="changesInfos/changesInfo1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font" Target="fonts/font7.fntdata"/><Relationship Id="rId28" Type="http://schemas.openxmlformats.org/officeDocument/2006/relationships/presProps" Target="presProps.xml"/><Relationship Id="rId10" Type="http://schemas.openxmlformats.org/officeDocument/2006/relationships/slide" Target="slides/slide5.xml"/><Relationship Id="rId19" Type="http://schemas.openxmlformats.org/officeDocument/2006/relationships/font" Target="fonts/font3.fntdata"/><Relationship Id="rId31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font" Target="fonts/font6.fntdata"/><Relationship Id="rId27" Type="http://schemas.openxmlformats.org/officeDocument/2006/relationships/font" Target="fonts/font11.fntdata"/><Relationship Id="rId30" Type="http://schemas.openxmlformats.org/officeDocument/2006/relationships/theme" Target="theme/theme1.xml"/><Relationship Id="rId8" Type="http://schemas.openxmlformats.org/officeDocument/2006/relationships/slide" Target="slides/slide3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lonso, Lucía (OS-)" userId="S::alonsoluc@paho.org::e8d9c718-46f4-400b-941f-3d85dfa5d28c" providerId="AD" clId="Web-{5EFFDF2F-316F-9390-18C2-246A83E939F5}"/>
    <pc:docChg chg="modSld">
      <pc:chgData name="Alonso, Lucía (OS-)" userId="S::alonsoluc@paho.org::e8d9c718-46f4-400b-941f-3d85dfa5d28c" providerId="AD" clId="Web-{5EFFDF2F-316F-9390-18C2-246A83E939F5}" dt="2025-01-17T15:00:35.468" v="1" actId="20577"/>
      <pc:docMkLst>
        <pc:docMk/>
      </pc:docMkLst>
      <pc:sldChg chg="modSp">
        <pc:chgData name="Alonso, Lucía (OS-)" userId="S::alonsoluc@paho.org::e8d9c718-46f4-400b-941f-3d85dfa5d28c" providerId="AD" clId="Web-{5EFFDF2F-316F-9390-18C2-246A83E939F5}" dt="2025-01-17T15:00:35.468" v="1" actId="20577"/>
        <pc:sldMkLst>
          <pc:docMk/>
          <pc:sldMk cId="0" sldId="256"/>
        </pc:sldMkLst>
        <pc:spChg chg="mod">
          <ac:chgData name="Alonso, Lucía (OS-)" userId="S::alonsoluc@paho.org::e8d9c718-46f4-400b-941f-3d85dfa5d28c" providerId="AD" clId="Web-{5EFFDF2F-316F-9390-18C2-246A83E939F5}" dt="2025-01-17T15:00:35.468" v="1" actId="20577"/>
          <ac:spMkLst>
            <pc:docMk/>
            <pc:sldMk cId="0" sldId="256"/>
            <ac:spMk id="225" creationId="{00000000-0000-0000-0000-000000000000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g297db20ce4d_0_34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81;g297db20ce4d_0_34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3" name="Google Shape;353;g2a04eae5a1a_0_65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54" name="Google Shape;354;g2a04eae5a1a_0_65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Google Shape;227;g2a04eae5a1a_0_5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8" name="Google Shape;228;g2a04eae5a1a_0_5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Google Shape;236;g2a04eae5a1a_0_53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7" name="Google Shape;237;g2a04eae5a1a_0_53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" name="Google Shape;242;g2a04eae5a1a_0_54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3" name="Google Shape;243;g2a04eae5a1a_0_54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" name="Google Shape;254;g2a04eae5a1a_0_55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5" name="Google Shape;255;g2a04eae5a1a_0_55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" name="Google Shape;274;g2a04eae5a1a_0_57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5" name="Google Shape;275;g2a04eae5a1a_0_57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" name="Google Shape;291;g2a04eae5a1a_0_58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2" name="Google Shape;292;g2a04eae5a1a_0_58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0" name="Google Shape;300;g2a04eae5a1a_0_59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1" name="Google Shape;301;g2a04eae5a1a_0_59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5" name="Google Shape;325;g2a04eae5a1a_0_6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6" name="Google Shape;326;g2a04eae5a1a_0_62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14"/>
          <p:cNvSpPr txBox="1">
            <a:spLocks noGrp="1"/>
          </p:cNvSpPr>
          <p:nvPr>
            <p:ph type="ctrTitle"/>
          </p:nvPr>
        </p:nvSpPr>
        <p:spPr>
          <a:xfrm>
            <a:off x="433552" y="1008589"/>
            <a:ext cx="5289300" cy="179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Poppins Black"/>
              <a:buNone/>
              <a:defRPr sz="4500" b="1" i="0">
                <a:latin typeface="Poppins Black"/>
                <a:ea typeface="Poppins Black"/>
                <a:cs typeface="Poppins Black"/>
                <a:sym typeface="Poppins Black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58" name="Google Shape;58;p14"/>
          <p:cNvSpPr txBox="1">
            <a:spLocks noGrp="1"/>
          </p:cNvSpPr>
          <p:nvPr>
            <p:ph type="subTitle" idx="1"/>
          </p:nvPr>
        </p:nvSpPr>
        <p:spPr>
          <a:xfrm>
            <a:off x="433553" y="2868345"/>
            <a:ext cx="4560000" cy="124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lvl="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latin typeface="Poppins"/>
                <a:ea typeface="Poppins"/>
                <a:cs typeface="Poppins"/>
                <a:sym typeface="Poppins"/>
              </a:defRPr>
            </a:lvl1pPr>
            <a:lvl2pPr lvl="1" algn="ctr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/>
            </a:lvl2pPr>
            <a:lvl3pPr lvl="2" algn="ctr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3pPr>
            <a:lvl4pPr lvl="3" algn="ctr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4pPr>
            <a:lvl5pPr lvl="4" algn="ctr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5pPr>
            <a:lvl6pPr lvl="5" algn="ctr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6pPr>
            <a:lvl7pPr lvl="6" algn="ctr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7pPr>
            <a:lvl8pPr lvl="7" algn="ctr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8pPr>
            <a:lvl9pPr lvl="8" algn="ctr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15"/>
          <p:cNvSpPr txBox="1">
            <a:spLocks noGrp="1"/>
          </p:cNvSpPr>
          <p:nvPr>
            <p:ph type="title"/>
          </p:nvPr>
        </p:nvSpPr>
        <p:spPr>
          <a:xfrm>
            <a:off x="628649" y="273844"/>
            <a:ext cx="8236500" cy="99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Poppins"/>
              <a:buNone/>
              <a:defRPr b="1" i="0">
                <a:latin typeface="Poppins"/>
                <a:ea typeface="Poppins"/>
                <a:cs typeface="Poppins"/>
                <a:sym typeface="Poppin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61" name="Google Shape;61;p15"/>
          <p:cNvSpPr txBox="1">
            <a:spLocks noGrp="1"/>
          </p:cNvSpPr>
          <p:nvPr>
            <p:ph type="body" idx="1"/>
          </p:nvPr>
        </p:nvSpPr>
        <p:spPr>
          <a:xfrm>
            <a:off x="628649" y="1369219"/>
            <a:ext cx="8236500" cy="304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36195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100"/>
              <a:buChar char="•"/>
              <a:defRPr>
                <a:latin typeface="Poppins"/>
                <a:ea typeface="Poppins"/>
                <a:cs typeface="Poppins"/>
                <a:sym typeface="Poppins"/>
              </a:defRPr>
            </a:lvl1pPr>
            <a:lvl2pPr marL="914400" lvl="1" indent="-3429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>
                <a:latin typeface="Poppins"/>
                <a:ea typeface="Poppins"/>
                <a:cs typeface="Poppins"/>
                <a:sym typeface="Poppins"/>
              </a:defRPr>
            </a:lvl2pPr>
            <a:lvl3pPr marL="1371600" lvl="2" indent="-3238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>
                <a:latin typeface="Poppins"/>
                <a:ea typeface="Poppins"/>
                <a:cs typeface="Poppins"/>
                <a:sym typeface="Poppins"/>
              </a:defRPr>
            </a:lvl3pPr>
            <a:lvl4pPr marL="1828800" lvl="3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>
                <a:latin typeface="Poppins"/>
                <a:ea typeface="Poppins"/>
                <a:cs typeface="Poppins"/>
                <a:sym typeface="Poppins"/>
              </a:defRPr>
            </a:lvl4pPr>
            <a:lvl5pPr marL="2286000" lvl="4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>
                <a:latin typeface="Poppins"/>
                <a:ea typeface="Poppins"/>
                <a:cs typeface="Poppins"/>
                <a:sym typeface="Poppins"/>
              </a:defRPr>
            </a:lvl5pPr>
            <a:lvl6pPr marL="2743200" lvl="5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>
  <p:cSld name="Title Only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16"/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8236500" cy="99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Poppins"/>
              <a:buNone/>
              <a:defRPr b="1" i="0">
                <a:latin typeface="Poppins"/>
                <a:ea typeface="Poppins"/>
                <a:cs typeface="Poppins"/>
                <a:sym typeface="Poppin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lose Slide">
  <p:cSld name="Close Slide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17"/>
          <p:cNvSpPr txBox="1">
            <a:spLocks noGrp="1"/>
          </p:cNvSpPr>
          <p:nvPr>
            <p:ph type="ctrTitle"/>
          </p:nvPr>
        </p:nvSpPr>
        <p:spPr>
          <a:xfrm>
            <a:off x="648729" y="1658107"/>
            <a:ext cx="3354900" cy="1827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Poppins Black"/>
              <a:buNone/>
              <a:defRPr sz="3600" b="1" i="0">
                <a:latin typeface="Poppins Black"/>
                <a:ea typeface="Poppins Black"/>
                <a:cs typeface="Poppins Black"/>
                <a:sym typeface="Poppins Black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>
  <p:cSld name="Two Content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18"/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8236500" cy="99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Poppins"/>
              <a:buNone/>
              <a:defRPr b="1" i="0">
                <a:latin typeface="Poppins"/>
                <a:ea typeface="Poppins"/>
                <a:cs typeface="Poppins"/>
                <a:sym typeface="Poppin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68" name="Google Shape;68;p18"/>
          <p:cNvSpPr txBox="1">
            <a:spLocks noGrp="1"/>
          </p:cNvSpPr>
          <p:nvPr>
            <p:ph type="body" idx="1"/>
          </p:nvPr>
        </p:nvSpPr>
        <p:spPr>
          <a:xfrm>
            <a:off x="628649" y="1369219"/>
            <a:ext cx="4071000" cy="304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36195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100"/>
              <a:buChar char="•"/>
              <a:defRPr>
                <a:latin typeface="Poppins"/>
                <a:ea typeface="Poppins"/>
                <a:cs typeface="Poppins"/>
                <a:sym typeface="Poppins"/>
              </a:defRPr>
            </a:lvl1pPr>
            <a:lvl2pPr marL="914400" lvl="1" indent="-3429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>
                <a:latin typeface="Poppins"/>
                <a:ea typeface="Poppins"/>
                <a:cs typeface="Poppins"/>
                <a:sym typeface="Poppins"/>
              </a:defRPr>
            </a:lvl2pPr>
            <a:lvl3pPr marL="1371600" lvl="2" indent="-3238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>
                <a:latin typeface="Poppins"/>
                <a:ea typeface="Poppins"/>
                <a:cs typeface="Poppins"/>
                <a:sym typeface="Poppins"/>
              </a:defRPr>
            </a:lvl3pPr>
            <a:lvl4pPr marL="1828800" lvl="3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>
                <a:latin typeface="Poppins"/>
                <a:ea typeface="Poppins"/>
                <a:cs typeface="Poppins"/>
                <a:sym typeface="Poppins"/>
              </a:defRPr>
            </a:lvl4pPr>
            <a:lvl5pPr marL="2286000" lvl="4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>
                <a:latin typeface="Poppins"/>
                <a:ea typeface="Poppins"/>
                <a:cs typeface="Poppins"/>
                <a:sym typeface="Poppins"/>
              </a:defRPr>
            </a:lvl5pPr>
            <a:lvl6pPr marL="2743200" lvl="5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69" name="Google Shape;69;p18"/>
          <p:cNvSpPr txBox="1">
            <a:spLocks noGrp="1"/>
          </p:cNvSpPr>
          <p:nvPr>
            <p:ph type="body" idx="2"/>
          </p:nvPr>
        </p:nvSpPr>
        <p:spPr>
          <a:xfrm>
            <a:off x="4871196" y="1369219"/>
            <a:ext cx="3993600" cy="304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36195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100"/>
              <a:buChar char="•"/>
              <a:defRPr>
                <a:latin typeface="Poppins"/>
                <a:ea typeface="Poppins"/>
                <a:cs typeface="Poppins"/>
                <a:sym typeface="Poppins"/>
              </a:defRPr>
            </a:lvl1pPr>
            <a:lvl2pPr marL="914400" lvl="1" indent="-3429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>
                <a:latin typeface="Poppins"/>
                <a:ea typeface="Poppins"/>
                <a:cs typeface="Poppins"/>
                <a:sym typeface="Poppins"/>
              </a:defRPr>
            </a:lvl2pPr>
            <a:lvl3pPr marL="1371600" lvl="2" indent="-3238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>
                <a:latin typeface="Poppins"/>
                <a:ea typeface="Poppins"/>
                <a:cs typeface="Poppins"/>
                <a:sym typeface="Poppins"/>
              </a:defRPr>
            </a:lvl3pPr>
            <a:lvl4pPr marL="1828800" lvl="3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>
                <a:latin typeface="Poppins"/>
                <a:ea typeface="Poppins"/>
                <a:cs typeface="Poppins"/>
                <a:sym typeface="Poppins"/>
              </a:defRPr>
            </a:lvl4pPr>
            <a:lvl5pPr marL="2286000" lvl="4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>
                <a:latin typeface="Poppins"/>
                <a:ea typeface="Poppins"/>
                <a:cs typeface="Poppins"/>
                <a:sym typeface="Poppins"/>
              </a:defRPr>
            </a:lvl5pPr>
            <a:lvl6pPr marL="2743200" lvl="5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Yellow">
  <p:cSld name="Title Yellow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19"/>
          <p:cNvSpPr txBox="1">
            <a:spLocks noGrp="1"/>
          </p:cNvSpPr>
          <p:nvPr>
            <p:ph type="ctrTitle"/>
          </p:nvPr>
        </p:nvSpPr>
        <p:spPr>
          <a:xfrm>
            <a:off x="648725" y="276702"/>
            <a:ext cx="6700500" cy="120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Poppins Black"/>
              <a:buNone/>
              <a:defRPr sz="4500" b="1" i="0">
                <a:latin typeface="Poppins Black"/>
                <a:ea typeface="Poppins Black"/>
                <a:cs typeface="Poppins Black"/>
                <a:sym typeface="Poppins Black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range">
  <p:cSld name="Title Orange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20"/>
          <p:cNvSpPr txBox="1">
            <a:spLocks noGrp="1"/>
          </p:cNvSpPr>
          <p:nvPr>
            <p:ph type="ctrTitle"/>
          </p:nvPr>
        </p:nvSpPr>
        <p:spPr>
          <a:xfrm>
            <a:off x="648725" y="276702"/>
            <a:ext cx="6700500" cy="120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Poppins Black"/>
              <a:buNone/>
              <a:defRPr sz="4500" b="1" i="0">
                <a:latin typeface="Poppins Black"/>
                <a:ea typeface="Poppins Black"/>
                <a:cs typeface="Poppins Black"/>
                <a:sym typeface="Poppins Black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Green">
  <p:cSld name="Title Green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21"/>
          <p:cNvSpPr txBox="1">
            <a:spLocks noGrp="1"/>
          </p:cNvSpPr>
          <p:nvPr>
            <p:ph type="ctrTitle"/>
          </p:nvPr>
        </p:nvSpPr>
        <p:spPr>
          <a:xfrm>
            <a:off x="648725" y="276702"/>
            <a:ext cx="6700500" cy="120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Poppins Black"/>
              <a:buNone/>
              <a:defRPr sz="4500" b="1" i="0">
                <a:latin typeface="Poppins Black"/>
                <a:ea typeface="Poppins Black"/>
                <a:cs typeface="Poppins Black"/>
                <a:sym typeface="Poppins Black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Pink">
  <p:cSld name="Title Pink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22"/>
          <p:cNvSpPr txBox="1">
            <a:spLocks noGrp="1"/>
          </p:cNvSpPr>
          <p:nvPr>
            <p:ph type="ctrTitle"/>
          </p:nvPr>
        </p:nvSpPr>
        <p:spPr>
          <a:xfrm>
            <a:off x="648725" y="276702"/>
            <a:ext cx="6700500" cy="120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Poppins Black"/>
              <a:buNone/>
              <a:defRPr sz="4500" b="1" i="0">
                <a:latin typeface="Poppins Black"/>
                <a:ea typeface="Poppins Black"/>
                <a:cs typeface="Poppins Black"/>
                <a:sym typeface="Poppins Black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>
  <p:cSld name="Blank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‹Nº›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theme" Target="../theme/theme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‹Nº›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3"/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Calibri"/>
              <a:buNone/>
              <a:defRPr sz="3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9pPr>
          </a:lstStyle>
          <a:p>
            <a:endParaRPr/>
          </a:p>
        </p:txBody>
      </p:sp>
      <p:sp>
        <p:nvSpPr>
          <p:cNvPr id="52" name="Google Shape;52;p13"/>
          <p:cNvSpPr txBox="1">
            <a:spLocks noGrp="1"/>
          </p:cNvSpPr>
          <p:nvPr>
            <p:ph type="body" idx="1"/>
          </p:nvPr>
        </p:nvSpPr>
        <p:spPr>
          <a:xfrm>
            <a:off x="628650" y="1369219"/>
            <a:ext cx="7886700" cy="326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marR="0" lvl="0" indent="-36195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•"/>
              <a:defRPr sz="2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238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3" name="Google Shape;53;p13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4" name="Google Shape;54;p13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100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5" name="Google Shape;55;p13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‹Nº›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9" r:id="rId1"/>
    <p:sldLayoutId id="2147483660" r:id="rId2"/>
    <p:sldLayoutId id="2147483661" r:id="rId3"/>
    <p:sldLayoutId id="2147483662" r:id="rId4"/>
    <p:sldLayoutId id="2147483663" r:id="rId5"/>
    <p:sldLayoutId id="2147483664" r:id="rId6"/>
    <p:sldLayoutId id="2147483665" r:id="rId7"/>
    <p:sldLayoutId id="2147483666" r:id="rId8"/>
    <p:sldLayoutId id="2147483667" r:id="rId9"/>
    <p:sldLayoutId id="2147483668" r:id="rId10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9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9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3" name="Google Shape;83;p24"/>
          <p:cNvGrpSpPr/>
          <p:nvPr/>
        </p:nvGrpSpPr>
        <p:grpSpPr>
          <a:xfrm>
            <a:off x="149913" y="4638428"/>
            <a:ext cx="3495174" cy="344810"/>
            <a:chOff x="2933700" y="2011363"/>
            <a:chExt cx="4006848" cy="395288"/>
          </a:xfrm>
        </p:grpSpPr>
        <p:sp>
          <p:nvSpPr>
            <p:cNvPr id="84" name="Google Shape;84;p24"/>
            <p:cNvSpPr/>
            <p:nvPr/>
          </p:nvSpPr>
          <p:spPr>
            <a:xfrm>
              <a:off x="6327775" y="2336800"/>
              <a:ext cx="53975" cy="66675"/>
            </a:xfrm>
            <a:custGeom>
              <a:avLst/>
              <a:gdLst/>
              <a:ahLst/>
              <a:cxnLst/>
              <a:rect l="l" t="t" r="r" b="b"/>
              <a:pathLst>
                <a:path w="149" h="187" extrusionOk="0">
                  <a:moveTo>
                    <a:pt x="98" y="143"/>
                  </a:moveTo>
                  <a:lnTo>
                    <a:pt x="47" y="143"/>
                  </a:lnTo>
                  <a:lnTo>
                    <a:pt x="37" y="186"/>
                  </a:lnTo>
                  <a:lnTo>
                    <a:pt x="0" y="186"/>
                  </a:lnTo>
                  <a:lnTo>
                    <a:pt x="53" y="0"/>
                  </a:lnTo>
                  <a:lnTo>
                    <a:pt x="95" y="0"/>
                  </a:lnTo>
                  <a:lnTo>
                    <a:pt x="148" y="186"/>
                  </a:lnTo>
                  <a:lnTo>
                    <a:pt x="108" y="186"/>
                  </a:lnTo>
                  <a:lnTo>
                    <a:pt x="98" y="143"/>
                  </a:lnTo>
                  <a:close/>
                  <a:moveTo>
                    <a:pt x="74" y="35"/>
                  </a:moveTo>
                  <a:lnTo>
                    <a:pt x="74" y="35"/>
                  </a:lnTo>
                  <a:lnTo>
                    <a:pt x="55" y="112"/>
                  </a:lnTo>
                  <a:lnTo>
                    <a:pt x="93" y="112"/>
                  </a:lnTo>
                  <a:lnTo>
                    <a:pt x="74" y="35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i="0" u="none" strike="noStrike" cap="none">
                <a:solidFill>
                  <a:schemeClr val="dk1"/>
                </a:solidFill>
                <a:latin typeface="Source Serif Pro"/>
                <a:ea typeface="Source Serif Pro"/>
                <a:cs typeface="Source Serif Pro"/>
                <a:sym typeface="Source Serif Pro"/>
              </a:endParaRPr>
            </a:p>
          </p:txBody>
        </p:sp>
        <p:sp>
          <p:nvSpPr>
            <p:cNvPr id="85" name="Google Shape;85;p24"/>
            <p:cNvSpPr/>
            <p:nvPr/>
          </p:nvSpPr>
          <p:spPr>
            <a:xfrm>
              <a:off x="6384925" y="2351088"/>
              <a:ext cx="60325" cy="50800"/>
            </a:xfrm>
            <a:custGeom>
              <a:avLst/>
              <a:gdLst/>
              <a:ahLst/>
              <a:cxnLst/>
              <a:rect l="l" t="t" r="r" b="b"/>
              <a:pathLst>
                <a:path w="168" h="141" extrusionOk="0">
                  <a:moveTo>
                    <a:pt x="132" y="55"/>
                  </a:moveTo>
                  <a:cubicBezTo>
                    <a:pt x="132" y="40"/>
                    <a:pt x="127" y="34"/>
                    <a:pt x="119" y="34"/>
                  </a:cubicBezTo>
                  <a:cubicBezTo>
                    <a:pt x="108" y="34"/>
                    <a:pt x="103" y="42"/>
                    <a:pt x="103" y="53"/>
                  </a:cubicBezTo>
                  <a:lnTo>
                    <a:pt x="103" y="140"/>
                  </a:lnTo>
                  <a:lnTo>
                    <a:pt x="66" y="140"/>
                  </a:lnTo>
                  <a:lnTo>
                    <a:pt x="66" y="55"/>
                  </a:lnTo>
                  <a:cubicBezTo>
                    <a:pt x="66" y="37"/>
                    <a:pt x="58" y="34"/>
                    <a:pt x="53" y="34"/>
                  </a:cubicBezTo>
                  <a:cubicBezTo>
                    <a:pt x="39" y="34"/>
                    <a:pt x="37" y="47"/>
                    <a:pt x="37" y="63"/>
                  </a:cubicBezTo>
                  <a:lnTo>
                    <a:pt x="37" y="140"/>
                  </a:lnTo>
                  <a:lnTo>
                    <a:pt x="0" y="140"/>
                  </a:lnTo>
                  <a:lnTo>
                    <a:pt x="0" y="32"/>
                  </a:lnTo>
                  <a:cubicBezTo>
                    <a:pt x="0" y="18"/>
                    <a:pt x="0" y="10"/>
                    <a:pt x="0" y="2"/>
                  </a:cubicBezTo>
                  <a:lnTo>
                    <a:pt x="34" y="2"/>
                  </a:lnTo>
                  <a:cubicBezTo>
                    <a:pt x="34" y="8"/>
                    <a:pt x="34" y="16"/>
                    <a:pt x="34" y="26"/>
                  </a:cubicBezTo>
                  <a:lnTo>
                    <a:pt x="34" y="26"/>
                  </a:lnTo>
                  <a:cubicBezTo>
                    <a:pt x="39" y="10"/>
                    <a:pt x="51" y="0"/>
                    <a:pt x="69" y="0"/>
                  </a:cubicBezTo>
                  <a:cubicBezTo>
                    <a:pt x="88" y="0"/>
                    <a:pt x="95" y="10"/>
                    <a:pt x="100" y="24"/>
                  </a:cubicBezTo>
                  <a:cubicBezTo>
                    <a:pt x="106" y="10"/>
                    <a:pt x="114" y="0"/>
                    <a:pt x="132" y="0"/>
                  </a:cubicBezTo>
                  <a:cubicBezTo>
                    <a:pt x="159" y="0"/>
                    <a:pt x="167" y="21"/>
                    <a:pt x="167" y="50"/>
                  </a:cubicBezTo>
                  <a:lnTo>
                    <a:pt x="167" y="140"/>
                  </a:lnTo>
                  <a:lnTo>
                    <a:pt x="132" y="140"/>
                  </a:lnTo>
                  <a:lnTo>
                    <a:pt x="132" y="55"/>
                  </a:lnTo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i="0" u="none" strike="noStrike" cap="none">
                <a:solidFill>
                  <a:schemeClr val="dk1"/>
                </a:solidFill>
                <a:latin typeface="Source Serif Pro"/>
                <a:ea typeface="Source Serif Pro"/>
                <a:cs typeface="Source Serif Pro"/>
                <a:sym typeface="Source Serif Pro"/>
              </a:endParaRPr>
            </a:p>
          </p:txBody>
        </p:sp>
        <p:sp>
          <p:nvSpPr>
            <p:cNvPr id="86" name="Google Shape;86;p24"/>
            <p:cNvSpPr/>
            <p:nvPr/>
          </p:nvSpPr>
          <p:spPr>
            <a:xfrm>
              <a:off x="6454775" y="2351088"/>
              <a:ext cx="38100" cy="52387"/>
            </a:xfrm>
            <a:custGeom>
              <a:avLst/>
              <a:gdLst/>
              <a:ahLst/>
              <a:cxnLst/>
              <a:rect l="l" t="t" r="r" b="b"/>
              <a:pathLst>
                <a:path w="107" h="144" extrusionOk="0">
                  <a:moveTo>
                    <a:pt x="106" y="82"/>
                  </a:moveTo>
                  <a:lnTo>
                    <a:pt x="35" y="82"/>
                  </a:lnTo>
                  <a:cubicBezTo>
                    <a:pt x="35" y="98"/>
                    <a:pt x="43" y="114"/>
                    <a:pt x="64" y="114"/>
                  </a:cubicBezTo>
                  <a:cubicBezTo>
                    <a:pt x="77" y="114"/>
                    <a:pt x="88" y="108"/>
                    <a:pt x="98" y="103"/>
                  </a:cubicBezTo>
                  <a:lnTo>
                    <a:pt x="98" y="135"/>
                  </a:lnTo>
                  <a:cubicBezTo>
                    <a:pt x="88" y="140"/>
                    <a:pt x="72" y="143"/>
                    <a:pt x="61" y="143"/>
                  </a:cubicBezTo>
                  <a:cubicBezTo>
                    <a:pt x="19" y="143"/>
                    <a:pt x="0" y="114"/>
                    <a:pt x="0" y="71"/>
                  </a:cubicBezTo>
                  <a:cubicBezTo>
                    <a:pt x="0" y="34"/>
                    <a:pt x="19" y="0"/>
                    <a:pt x="53" y="0"/>
                  </a:cubicBezTo>
                  <a:cubicBezTo>
                    <a:pt x="64" y="0"/>
                    <a:pt x="106" y="0"/>
                    <a:pt x="106" y="71"/>
                  </a:cubicBezTo>
                  <a:lnTo>
                    <a:pt x="106" y="82"/>
                  </a:lnTo>
                  <a:close/>
                  <a:moveTo>
                    <a:pt x="75" y="61"/>
                  </a:moveTo>
                  <a:cubicBezTo>
                    <a:pt x="75" y="42"/>
                    <a:pt x="72" y="26"/>
                    <a:pt x="56" y="26"/>
                  </a:cubicBezTo>
                  <a:cubicBezTo>
                    <a:pt x="37" y="26"/>
                    <a:pt x="37" y="53"/>
                    <a:pt x="37" y="61"/>
                  </a:cubicBezTo>
                  <a:lnTo>
                    <a:pt x="75" y="6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i="0" u="none" strike="noStrike" cap="none">
                <a:solidFill>
                  <a:schemeClr val="dk1"/>
                </a:solidFill>
                <a:latin typeface="Source Serif Pro"/>
                <a:ea typeface="Source Serif Pro"/>
                <a:cs typeface="Source Serif Pro"/>
                <a:sym typeface="Source Serif Pro"/>
              </a:endParaRPr>
            </a:p>
          </p:txBody>
        </p:sp>
        <p:sp>
          <p:nvSpPr>
            <p:cNvPr id="87" name="Google Shape;87;p24"/>
            <p:cNvSpPr/>
            <p:nvPr/>
          </p:nvSpPr>
          <p:spPr>
            <a:xfrm>
              <a:off x="6499225" y="2351088"/>
              <a:ext cx="26988" cy="50800"/>
            </a:xfrm>
            <a:custGeom>
              <a:avLst/>
              <a:gdLst/>
              <a:ahLst/>
              <a:cxnLst/>
              <a:rect l="l" t="t" r="r" b="b"/>
              <a:pathLst>
                <a:path w="76" h="141" extrusionOk="0">
                  <a:moveTo>
                    <a:pt x="0" y="32"/>
                  </a:moveTo>
                  <a:cubicBezTo>
                    <a:pt x="0" y="18"/>
                    <a:pt x="0" y="10"/>
                    <a:pt x="0" y="2"/>
                  </a:cubicBezTo>
                  <a:lnTo>
                    <a:pt x="35" y="2"/>
                  </a:lnTo>
                  <a:cubicBezTo>
                    <a:pt x="35" y="10"/>
                    <a:pt x="35" y="18"/>
                    <a:pt x="35" y="26"/>
                  </a:cubicBezTo>
                  <a:lnTo>
                    <a:pt x="35" y="26"/>
                  </a:lnTo>
                  <a:cubicBezTo>
                    <a:pt x="43" y="10"/>
                    <a:pt x="48" y="0"/>
                    <a:pt x="69" y="0"/>
                  </a:cubicBezTo>
                  <a:lnTo>
                    <a:pt x="75" y="0"/>
                  </a:lnTo>
                  <a:lnTo>
                    <a:pt x="75" y="40"/>
                  </a:lnTo>
                  <a:cubicBezTo>
                    <a:pt x="72" y="40"/>
                    <a:pt x="67" y="37"/>
                    <a:pt x="61" y="37"/>
                  </a:cubicBezTo>
                  <a:cubicBezTo>
                    <a:pt x="40" y="37"/>
                    <a:pt x="38" y="58"/>
                    <a:pt x="38" y="79"/>
                  </a:cubicBezTo>
                  <a:lnTo>
                    <a:pt x="38" y="140"/>
                  </a:lnTo>
                  <a:lnTo>
                    <a:pt x="0" y="140"/>
                  </a:lnTo>
                  <a:lnTo>
                    <a:pt x="0" y="32"/>
                  </a:lnTo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i="0" u="none" strike="noStrike" cap="none">
                <a:solidFill>
                  <a:schemeClr val="dk1"/>
                </a:solidFill>
                <a:latin typeface="Source Serif Pro"/>
                <a:ea typeface="Source Serif Pro"/>
                <a:cs typeface="Source Serif Pro"/>
                <a:sym typeface="Source Serif Pro"/>
              </a:endParaRPr>
            </a:p>
          </p:txBody>
        </p:sp>
        <p:sp>
          <p:nvSpPr>
            <p:cNvPr id="88" name="Google Shape;88;p24"/>
            <p:cNvSpPr/>
            <p:nvPr/>
          </p:nvSpPr>
          <p:spPr>
            <a:xfrm>
              <a:off x="6532563" y="2330450"/>
              <a:ext cx="14287" cy="71438"/>
            </a:xfrm>
            <a:custGeom>
              <a:avLst/>
              <a:gdLst/>
              <a:ahLst/>
              <a:cxnLst/>
              <a:rect l="l" t="t" r="r" b="b"/>
              <a:pathLst>
                <a:path w="38" h="199" extrusionOk="0">
                  <a:moveTo>
                    <a:pt x="0" y="0"/>
                  </a:moveTo>
                  <a:lnTo>
                    <a:pt x="37" y="0"/>
                  </a:lnTo>
                  <a:lnTo>
                    <a:pt x="37" y="37"/>
                  </a:lnTo>
                  <a:lnTo>
                    <a:pt x="0" y="37"/>
                  </a:lnTo>
                  <a:lnTo>
                    <a:pt x="0" y="0"/>
                  </a:lnTo>
                  <a:close/>
                  <a:moveTo>
                    <a:pt x="0" y="60"/>
                  </a:moveTo>
                  <a:lnTo>
                    <a:pt x="37" y="60"/>
                  </a:lnTo>
                  <a:lnTo>
                    <a:pt x="37" y="198"/>
                  </a:lnTo>
                  <a:lnTo>
                    <a:pt x="0" y="198"/>
                  </a:lnTo>
                  <a:lnTo>
                    <a:pt x="0" y="6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i="0" u="none" strike="noStrike" cap="none">
                <a:solidFill>
                  <a:schemeClr val="dk1"/>
                </a:solidFill>
                <a:latin typeface="Source Serif Pro"/>
                <a:ea typeface="Source Serif Pro"/>
                <a:cs typeface="Source Serif Pro"/>
                <a:sym typeface="Source Serif Pro"/>
              </a:endParaRPr>
            </a:p>
          </p:txBody>
        </p:sp>
        <p:sp>
          <p:nvSpPr>
            <p:cNvPr id="89" name="Google Shape;89;p24"/>
            <p:cNvSpPr/>
            <p:nvPr/>
          </p:nvSpPr>
          <p:spPr>
            <a:xfrm>
              <a:off x="6554788" y="2351088"/>
              <a:ext cx="31750" cy="52387"/>
            </a:xfrm>
            <a:custGeom>
              <a:avLst/>
              <a:gdLst/>
              <a:ahLst/>
              <a:cxnLst/>
              <a:rect l="l" t="t" r="r" b="b"/>
              <a:pathLst>
                <a:path w="89" h="144" extrusionOk="0">
                  <a:moveTo>
                    <a:pt x="88" y="137"/>
                  </a:moveTo>
                  <a:cubicBezTo>
                    <a:pt x="77" y="140"/>
                    <a:pt x="67" y="143"/>
                    <a:pt x="56" y="143"/>
                  </a:cubicBezTo>
                  <a:cubicBezTo>
                    <a:pt x="8" y="143"/>
                    <a:pt x="0" y="98"/>
                    <a:pt x="0" y="74"/>
                  </a:cubicBezTo>
                  <a:cubicBezTo>
                    <a:pt x="0" y="32"/>
                    <a:pt x="22" y="0"/>
                    <a:pt x="59" y="0"/>
                  </a:cubicBezTo>
                  <a:cubicBezTo>
                    <a:pt x="72" y="0"/>
                    <a:pt x="77" y="2"/>
                    <a:pt x="88" y="8"/>
                  </a:cubicBezTo>
                  <a:lnTo>
                    <a:pt x="85" y="40"/>
                  </a:lnTo>
                  <a:cubicBezTo>
                    <a:pt x="77" y="37"/>
                    <a:pt x="72" y="34"/>
                    <a:pt x="64" y="34"/>
                  </a:cubicBezTo>
                  <a:cubicBezTo>
                    <a:pt x="37" y="34"/>
                    <a:pt x="37" y="69"/>
                    <a:pt x="37" y="74"/>
                  </a:cubicBezTo>
                  <a:cubicBezTo>
                    <a:pt x="37" y="103"/>
                    <a:pt x="53" y="114"/>
                    <a:pt x="67" y="114"/>
                  </a:cubicBezTo>
                  <a:cubicBezTo>
                    <a:pt x="75" y="114"/>
                    <a:pt x="80" y="111"/>
                    <a:pt x="88" y="108"/>
                  </a:cubicBezTo>
                  <a:lnTo>
                    <a:pt x="88" y="137"/>
                  </a:lnTo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i="0" u="none" strike="noStrike" cap="none">
                <a:solidFill>
                  <a:schemeClr val="dk1"/>
                </a:solidFill>
                <a:latin typeface="Source Serif Pro"/>
                <a:ea typeface="Source Serif Pro"/>
                <a:cs typeface="Source Serif Pro"/>
                <a:sym typeface="Source Serif Pro"/>
              </a:endParaRPr>
            </a:p>
          </p:txBody>
        </p:sp>
        <p:sp>
          <p:nvSpPr>
            <p:cNvPr id="90" name="Google Shape;90;p24"/>
            <p:cNvSpPr/>
            <p:nvPr/>
          </p:nvSpPr>
          <p:spPr>
            <a:xfrm>
              <a:off x="6591300" y="2352675"/>
              <a:ext cx="38100" cy="52388"/>
            </a:xfrm>
            <a:custGeom>
              <a:avLst/>
              <a:gdLst/>
              <a:ahLst/>
              <a:cxnLst/>
              <a:rect l="l" t="t" r="r" b="b"/>
              <a:pathLst>
                <a:path w="104" h="144" extrusionOk="0">
                  <a:moveTo>
                    <a:pt x="10" y="8"/>
                  </a:moveTo>
                  <a:cubicBezTo>
                    <a:pt x="21" y="6"/>
                    <a:pt x="37" y="0"/>
                    <a:pt x="50" y="0"/>
                  </a:cubicBezTo>
                  <a:cubicBezTo>
                    <a:pt x="92" y="0"/>
                    <a:pt x="103" y="22"/>
                    <a:pt x="103" y="51"/>
                  </a:cubicBezTo>
                  <a:lnTo>
                    <a:pt x="103" y="101"/>
                  </a:lnTo>
                  <a:lnTo>
                    <a:pt x="103" y="141"/>
                  </a:lnTo>
                  <a:lnTo>
                    <a:pt x="69" y="141"/>
                  </a:lnTo>
                  <a:lnTo>
                    <a:pt x="69" y="122"/>
                  </a:lnTo>
                  <a:cubicBezTo>
                    <a:pt x="66" y="130"/>
                    <a:pt x="53" y="143"/>
                    <a:pt x="37" y="143"/>
                  </a:cubicBezTo>
                  <a:cubicBezTo>
                    <a:pt x="16" y="143"/>
                    <a:pt x="0" y="128"/>
                    <a:pt x="0" y="101"/>
                  </a:cubicBezTo>
                  <a:cubicBezTo>
                    <a:pt x="0" y="56"/>
                    <a:pt x="47" y="53"/>
                    <a:pt x="58" y="53"/>
                  </a:cubicBezTo>
                  <a:lnTo>
                    <a:pt x="69" y="53"/>
                  </a:lnTo>
                  <a:cubicBezTo>
                    <a:pt x="69" y="27"/>
                    <a:pt x="53" y="27"/>
                    <a:pt x="47" y="27"/>
                  </a:cubicBezTo>
                  <a:cubicBezTo>
                    <a:pt x="39" y="27"/>
                    <a:pt x="29" y="30"/>
                    <a:pt x="13" y="40"/>
                  </a:cubicBezTo>
                  <a:lnTo>
                    <a:pt x="10" y="8"/>
                  </a:lnTo>
                  <a:close/>
                  <a:moveTo>
                    <a:pt x="31" y="96"/>
                  </a:moveTo>
                  <a:cubicBezTo>
                    <a:pt x="31" y="114"/>
                    <a:pt x="45" y="114"/>
                    <a:pt x="47" y="114"/>
                  </a:cubicBezTo>
                  <a:cubicBezTo>
                    <a:pt x="50" y="114"/>
                    <a:pt x="69" y="114"/>
                    <a:pt x="69" y="80"/>
                  </a:cubicBezTo>
                  <a:lnTo>
                    <a:pt x="69" y="72"/>
                  </a:lnTo>
                  <a:cubicBezTo>
                    <a:pt x="55" y="72"/>
                    <a:pt x="31" y="72"/>
                    <a:pt x="31" y="96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i="0" u="none" strike="noStrike" cap="none">
                <a:solidFill>
                  <a:schemeClr val="dk1"/>
                </a:solidFill>
                <a:latin typeface="Source Serif Pro"/>
                <a:ea typeface="Source Serif Pro"/>
                <a:cs typeface="Source Serif Pro"/>
                <a:sym typeface="Source Serif Pro"/>
              </a:endParaRPr>
            </a:p>
          </p:txBody>
        </p:sp>
        <p:sp>
          <p:nvSpPr>
            <p:cNvPr id="91" name="Google Shape;91;p24"/>
            <p:cNvSpPr/>
            <p:nvPr/>
          </p:nvSpPr>
          <p:spPr>
            <a:xfrm>
              <a:off x="6634163" y="2351088"/>
              <a:ext cx="31750" cy="52387"/>
            </a:xfrm>
            <a:custGeom>
              <a:avLst/>
              <a:gdLst/>
              <a:ahLst/>
              <a:cxnLst/>
              <a:rect l="l" t="t" r="r" b="b"/>
              <a:pathLst>
                <a:path w="86" h="144" extrusionOk="0">
                  <a:moveTo>
                    <a:pt x="79" y="37"/>
                  </a:moveTo>
                  <a:cubicBezTo>
                    <a:pt x="69" y="32"/>
                    <a:pt x="61" y="29"/>
                    <a:pt x="50" y="29"/>
                  </a:cubicBezTo>
                  <a:cubicBezTo>
                    <a:pt x="40" y="29"/>
                    <a:pt x="37" y="34"/>
                    <a:pt x="37" y="40"/>
                  </a:cubicBezTo>
                  <a:cubicBezTo>
                    <a:pt x="37" y="47"/>
                    <a:pt x="42" y="50"/>
                    <a:pt x="61" y="61"/>
                  </a:cubicBezTo>
                  <a:cubicBezTo>
                    <a:pt x="74" y="66"/>
                    <a:pt x="85" y="74"/>
                    <a:pt x="85" y="100"/>
                  </a:cubicBezTo>
                  <a:cubicBezTo>
                    <a:pt x="85" y="132"/>
                    <a:pt x="63" y="143"/>
                    <a:pt x="40" y="143"/>
                  </a:cubicBezTo>
                  <a:cubicBezTo>
                    <a:pt x="29" y="143"/>
                    <a:pt x="13" y="140"/>
                    <a:pt x="0" y="135"/>
                  </a:cubicBezTo>
                  <a:lnTo>
                    <a:pt x="0" y="103"/>
                  </a:lnTo>
                  <a:cubicBezTo>
                    <a:pt x="8" y="108"/>
                    <a:pt x="18" y="114"/>
                    <a:pt x="29" y="114"/>
                  </a:cubicBezTo>
                  <a:cubicBezTo>
                    <a:pt x="45" y="114"/>
                    <a:pt x="47" y="105"/>
                    <a:pt x="47" y="100"/>
                  </a:cubicBezTo>
                  <a:cubicBezTo>
                    <a:pt x="47" y="94"/>
                    <a:pt x="37" y="92"/>
                    <a:pt x="24" y="85"/>
                  </a:cubicBezTo>
                  <a:cubicBezTo>
                    <a:pt x="10" y="79"/>
                    <a:pt x="0" y="66"/>
                    <a:pt x="0" y="42"/>
                  </a:cubicBezTo>
                  <a:cubicBezTo>
                    <a:pt x="0" y="26"/>
                    <a:pt x="8" y="0"/>
                    <a:pt x="45" y="0"/>
                  </a:cubicBezTo>
                  <a:cubicBezTo>
                    <a:pt x="61" y="0"/>
                    <a:pt x="71" y="2"/>
                    <a:pt x="79" y="5"/>
                  </a:cubicBezTo>
                  <a:lnTo>
                    <a:pt x="79" y="37"/>
                  </a:lnTo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i="0" u="none" strike="noStrike" cap="none">
                <a:solidFill>
                  <a:schemeClr val="dk1"/>
                </a:solidFill>
                <a:latin typeface="Source Serif Pro"/>
                <a:ea typeface="Source Serif Pro"/>
                <a:cs typeface="Source Serif Pro"/>
                <a:sym typeface="Source Serif Pro"/>
              </a:endParaRPr>
            </a:p>
          </p:txBody>
        </p:sp>
        <p:sp>
          <p:nvSpPr>
            <p:cNvPr id="92" name="Google Shape;92;p24"/>
            <p:cNvSpPr/>
            <p:nvPr/>
          </p:nvSpPr>
          <p:spPr>
            <a:xfrm>
              <a:off x="6327775" y="2298700"/>
              <a:ext cx="612773" cy="7938"/>
            </a:xfrm>
            <a:custGeom>
              <a:avLst/>
              <a:gdLst/>
              <a:ahLst/>
              <a:cxnLst/>
              <a:rect l="l" t="t" r="r" b="b"/>
              <a:pathLst>
                <a:path w="1703" h="20" extrusionOk="0">
                  <a:moveTo>
                    <a:pt x="851" y="19"/>
                  </a:moveTo>
                  <a:lnTo>
                    <a:pt x="0" y="19"/>
                  </a:lnTo>
                  <a:lnTo>
                    <a:pt x="0" y="0"/>
                  </a:lnTo>
                  <a:lnTo>
                    <a:pt x="1702" y="0"/>
                  </a:lnTo>
                  <a:lnTo>
                    <a:pt x="1702" y="19"/>
                  </a:lnTo>
                  <a:lnTo>
                    <a:pt x="851" y="19"/>
                  </a:lnTo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i="0" u="none" strike="noStrike" cap="none">
                <a:solidFill>
                  <a:schemeClr val="dk1"/>
                </a:solidFill>
                <a:latin typeface="Source Serif Pro"/>
                <a:ea typeface="Source Serif Pro"/>
                <a:cs typeface="Source Serif Pro"/>
                <a:sym typeface="Source Serif Pro"/>
              </a:endParaRPr>
            </a:p>
          </p:txBody>
        </p:sp>
        <p:sp>
          <p:nvSpPr>
            <p:cNvPr id="93" name="Google Shape;93;p24"/>
            <p:cNvSpPr/>
            <p:nvPr/>
          </p:nvSpPr>
          <p:spPr>
            <a:xfrm>
              <a:off x="5957888" y="2371725"/>
              <a:ext cx="17462" cy="31750"/>
            </a:xfrm>
            <a:custGeom>
              <a:avLst/>
              <a:gdLst/>
              <a:ahLst/>
              <a:cxnLst/>
              <a:rect l="l" t="t" r="r" b="b"/>
              <a:pathLst>
                <a:path w="49" h="89" extrusionOk="0">
                  <a:moveTo>
                    <a:pt x="3" y="0"/>
                  </a:moveTo>
                  <a:lnTo>
                    <a:pt x="24" y="0"/>
                  </a:lnTo>
                  <a:cubicBezTo>
                    <a:pt x="37" y="0"/>
                    <a:pt x="45" y="8"/>
                    <a:pt x="45" y="22"/>
                  </a:cubicBezTo>
                  <a:cubicBezTo>
                    <a:pt x="45" y="32"/>
                    <a:pt x="40" y="40"/>
                    <a:pt x="32" y="43"/>
                  </a:cubicBezTo>
                  <a:lnTo>
                    <a:pt x="32" y="43"/>
                  </a:lnTo>
                  <a:cubicBezTo>
                    <a:pt x="35" y="43"/>
                    <a:pt x="37" y="45"/>
                    <a:pt x="40" y="53"/>
                  </a:cubicBezTo>
                  <a:lnTo>
                    <a:pt x="48" y="85"/>
                  </a:lnTo>
                  <a:lnTo>
                    <a:pt x="35" y="85"/>
                  </a:lnTo>
                  <a:lnTo>
                    <a:pt x="27" y="59"/>
                  </a:lnTo>
                  <a:cubicBezTo>
                    <a:pt x="24" y="51"/>
                    <a:pt x="22" y="51"/>
                    <a:pt x="16" y="51"/>
                  </a:cubicBezTo>
                  <a:lnTo>
                    <a:pt x="14" y="51"/>
                  </a:lnTo>
                  <a:lnTo>
                    <a:pt x="14" y="88"/>
                  </a:lnTo>
                  <a:lnTo>
                    <a:pt x="0" y="88"/>
                  </a:lnTo>
                  <a:lnTo>
                    <a:pt x="3" y="0"/>
                  </a:lnTo>
                  <a:close/>
                  <a:moveTo>
                    <a:pt x="22" y="37"/>
                  </a:moveTo>
                  <a:cubicBezTo>
                    <a:pt x="30" y="37"/>
                    <a:pt x="32" y="32"/>
                    <a:pt x="32" y="24"/>
                  </a:cubicBezTo>
                  <a:cubicBezTo>
                    <a:pt x="32" y="14"/>
                    <a:pt x="27" y="11"/>
                    <a:pt x="22" y="11"/>
                  </a:cubicBezTo>
                  <a:lnTo>
                    <a:pt x="16" y="11"/>
                  </a:lnTo>
                  <a:lnTo>
                    <a:pt x="16" y="35"/>
                  </a:lnTo>
                  <a:lnTo>
                    <a:pt x="22" y="35"/>
                  </a:lnTo>
                  <a:lnTo>
                    <a:pt x="22" y="37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i="0" u="none" strike="noStrike" cap="none">
                <a:solidFill>
                  <a:schemeClr val="dk1"/>
                </a:solidFill>
                <a:latin typeface="Source Serif Pro"/>
                <a:ea typeface="Source Serif Pro"/>
                <a:cs typeface="Source Serif Pro"/>
                <a:sym typeface="Source Serif Pro"/>
              </a:endParaRPr>
            </a:p>
          </p:txBody>
        </p:sp>
        <p:sp>
          <p:nvSpPr>
            <p:cNvPr id="94" name="Google Shape;94;p24"/>
            <p:cNvSpPr/>
            <p:nvPr/>
          </p:nvSpPr>
          <p:spPr>
            <a:xfrm>
              <a:off x="5976938" y="2371725"/>
              <a:ext cx="14287" cy="31750"/>
            </a:xfrm>
            <a:custGeom>
              <a:avLst/>
              <a:gdLst/>
              <a:ahLst/>
              <a:cxnLst/>
              <a:rect l="l" t="t" r="r" b="b"/>
              <a:pathLst>
                <a:path w="38" h="86" extrusionOk="0">
                  <a:moveTo>
                    <a:pt x="0" y="0"/>
                  </a:moveTo>
                  <a:lnTo>
                    <a:pt x="35" y="0"/>
                  </a:lnTo>
                  <a:lnTo>
                    <a:pt x="35" y="14"/>
                  </a:lnTo>
                  <a:lnTo>
                    <a:pt x="14" y="14"/>
                  </a:lnTo>
                  <a:lnTo>
                    <a:pt x="14" y="35"/>
                  </a:lnTo>
                  <a:lnTo>
                    <a:pt x="35" y="35"/>
                  </a:lnTo>
                  <a:lnTo>
                    <a:pt x="35" y="48"/>
                  </a:lnTo>
                  <a:lnTo>
                    <a:pt x="14" y="48"/>
                  </a:lnTo>
                  <a:lnTo>
                    <a:pt x="14" y="72"/>
                  </a:lnTo>
                  <a:lnTo>
                    <a:pt x="37" y="72"/>
                  </a:lnTo>
                  <a:lnTo>
                    <a:pt x="37" y="85"/>
                  </a:lnTo>
                  <a:lnTo>
                    <a:pt x="0" y="85"/>
                  </a:lnTo>
                  <a:lnTo>
                    <a:pt x="0" y="0"/>
                  </a:lnTo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i="0" u="none" strike="noStrike" cap="none">
                <a:solidFill>
                  <a:schemeClr val="dk1"/>
                </a:solidFill>
                <a:latin typeface="Source Serif Pro"/>
                <a:ea typeface="Source Serif Pro"/>
                <a:cs typeface="Source Serif Pro"/>
                <a:sym typeface="Source Serif Pro"/>
              </a:endParaRPr>
            </a:p>
          </p:txBody>
        </p:sp>
        <p:sp>
          <p:nvSpPr>
            <p:cNvPr id="95" name="Google Shape;95;p24"/>
            <p:cNvSpPr/>
            <p:nvPr/>
          </p:nvSpPr>
          <p:spPr>
            <a:xfrm>
              <a:off x="5991225" y="2373313"/>
              <a:ext cx="19050" cy="31750"/>
            </a:xfrm>
            <a:custGeom>
              <a:avLst/>
              <a:gdLst/>
              <a:ahLst/>
              <a:cxnLst/>
              <a:rect l="l" t="t" r="r" b="b"/>
              <a:pathLst>
                <a:path w="54" h="86" extrusionOk="0">
                  <a:moveTo>
                    <a:pt x="32" y="34"/>
                  </a:moveTo>
                  <a:lnTo>
                    <a:pt x="53" y="34"/>
                  </a:lnTo>
                  <a:lnTo>
                    <a:pt x="53" y="79"/>
                  </a:lnTo>
                  <a:cubicBezTo>
                    <a:pt x="50" y="82"/>
                    <a:pt x="42" y="85"/>
                    <a:pt x="35" y="85"/>
                  </a:cubicBezTo>
                  <a:cubicBezTo>
                    <a:pt x="13" y="85"/>
                    <a:pt x="0" y="66"/>
                    <a:pt x="0" y="42"/>
                  </a:cubicBezTo>
                  <a:cubicBezTo>
                    <a:pt x="0" y="16"/>
                    <a:pt x="11" y="0"/>
                    <a:pt x="35" y="0"/>
                  </a:cubicBezTo>
                  <a:cubicBezTo>
                    <a:pt x="42" y="0"/>
                    <a:pt x="48" y="3"/>
                    <a:pt x="50" y="3"/>
                  </a:cubicBezTo>
                  <a:lnTo>
                    <a:pt x="50" y="16"/>
                  </a:lnTo>
                  <a:cubicBezTo>
                    <a:pt x="45" y="13"/>
                    <a:pt x="40" y="11"/>
                    <a:pt x="35" y="11"/>
                  </a:cubicBezTo>
                  <a:cubicBezTo>
                    <a:pt x="21" y="11"/>
                    <a:pt x="13" y="23"/>
                    <a:pt x="13" y="42"/>
                  </a:cubicBezTo>
                  <a:cubicBezTo>
                    <a:pt x="13" y="60"/>
                    <a:pt x="21" y="74"/>
                    <a:pt x="32" y="74"/>
                  </a:cubicBezTo>
                  <a:cubicBezTo>
                    <a:pt x="35" y="74"/>
                    <a:pt x="37" y="74"/>
                    <a:pt x="40" y="72"/>
                  </a:cubicBezTo>
                  <a:lnTo>
                    <a:pt x="40" y="48"/>
                  </a:lnTo>
                  <a:lnTo>
                    <a:pt x="29" y="48"/>
                  </a:lnTo>
                  <a:lnTo>
                    <a:pt x="32" y="34"/>
                  </a:lnTo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i="0" u="none" strike="noStrike" cap="none">
                <a:solidFill>
                  <a:schemeClr val="dk1"/>
                </a:solidFill>
                <a:latin typeface="Source Serif Pro"/>
                <a:ea typeface="Source Serif Pro"/>
                <a:cs typeface="Source Serif Pro"/>
                <a:sym typeface="Source Serif Pro"/>
              </a:endParaRPr>
            </a:p>
          </p:txBody>
        </p:sp>
        <p:sp>
          <p:nvSpPr>
            <p:cNvPr id="96" name="Google Shape;96;p24"/>
            <p:cNvSpPr/>
            <p:nvPr/>
          </p:nvSpPr>
          <p:spPr>
            <a:xfrm>
              <a:off x="6015038" y="2371725"/>
              <a:ext cx="4762" cy="31750"/>
            </a:xfrm>
            <a:custGeom>
              <a:avLst/>
              <a:gdLst/>
              <a:ahLst/>
              <a:cxnLst/>
              <a:rect l="l" t="t" r="r" b="b"/>
              <a:pathLst>
                <a:path w="14" h="86" extrusionOk="0">
                  <a:moveTo>
                    <a:pt x="6" y="85"/>
                  </a:moveTo>
                  <a:lnTo>
                    <a:pt x="0" y="85"/>
                  </a:lnTo>
                  <a:lnTo>
                    <a:pt x="0" y="0"/>
                  </a:lnTo>
                  <a:lnTo>
                    <a:pt x="13" y="0"/>
                  </a:lnTo>
                  <a:lnTo>
                    <a:pt x="13" y="85"/>
                  </a:lnTo>
                  <a:lnTo>
                    <a:pt x="6" y="85"/>
                  </a:lnTo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i="0" u="none" strike="noStrike" cap="none">
                <a:solidFill>
                  <a:schemeClr val="dk1"/>
                </a:solidFill>
                <a:latin typeface="Source Serif Pro"/>
                <a:ea typeface="Source Serif Pro"/>
                <a:cs typeface="Source Serif Pro"/>
                <a:sym typeface="Source Serif Pro"/>
              </a:endParaRPr>
            </a:p>
          </p:txBody>
        </p:sp>
        <p:sp>
          <p:nvSpPr>
            <p:cNvPr id="97" name="Google Shape;97;p24"/>
            <p:cNvSpPr/>
            <p:nvPr/>
          </p:nvSpPr>
          <p:spPr>
            <a:xfrm>
              <a:off x="6021388" y="2371725"/>
              <a:ext cx="19050" cy="31750"/>
            </a:xfrm>
            <a:custGeom>
              <a:avLst/>
              <a:gdLst/>
              <a:ahLst/>
              <a:cxnLst/>
              <a:rect l="l" t="t" r="r" b="b"/>
              <a:pathLst>
                <a:path w="54" h="86" extrusionOk="0">
                  <a:moveTo>
                    <a:pt x="53" y="43"/>
                  </a:moveTo>
                  <a:cubicBezTo>
                    <a:pt x="53" y="75"/>
                    <a:pt x="41" y="85"/>
                    <a:pt x="27" y="85"/>
                  </a:cubicBezTo>
                  <a:cubicBezTo>
                    <a:pt x="14" y="85"/>
                    <a:pt x="0" y="72"/>
                    <a:pt x="0" y="43"/>
                  </a:cubicBezTo>
                  <a:cubicBezTo>
                    <a:pt x="0" y="14"/>
                    <a:pt x="14" y="0"/>
                    <a:pt x="27" y="0"/>
                  </a:cubicBezTo>
                  <a:cubicBezTo>
                    <a:pt x="41" y="0"/>
                    <a:pt x="53" y="14"/>
                    <a:pt x="53" y="43"/>
                  </a:cubicBezTo>
                  <a:close/>
                  <a:moveTo>
                    <a:pt x="40" y="43"/>
                  </a:moveTo>
                  <a:cubicBezTo>
                    <a:pt x="40" y="19"/>
                    <a:pt x="35" y="11"/>
                    <a:pt x="27" y="11"/>
                  </a:cubicBezTo>
                  <a:cubicBezTo>
                    <a:pt x="19" y="11"/>
                    <a:pt x="13" y="19"/>
                    <a:pt x="13" y="43"/>
                  </a:cubicBezTo>
                  <a:cubicBezTo>
                    <a:pt x="13" y="67"/>
                    <a:pt x="19" y="75"/>
                    <a:pt x="27" y="75"/>
                  </a:cubicBezTo>
                  <a:cubicBezTo>
                    <a:pt x="35" y="75"/>
                    <a:pt x="40" y="67"/>
                    <a:pt x="40" y="43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i="0" u="none" strike="noStrike" cap="none">
                <a:solidFill>
                  <a:schemeClr val="dk1"/>
                </a:solidFill>
                <a:latin typeface="Source Serif Pro"/>
                <a:ea typeface="Source Serif Pro"/>
                <a:cs typeface="Source Serif Pro"/>
                <a:sym typeface="Source Serif Pro"/>
              </a:endParaRPr>
            </a:p>
          </p:txBody>
        </p:sp>
        <p:sp>
          <p:nvSpPr>
            <p:cNvPr id="98" name="Google Shape;98;p24"/>
            <p:cNvSpPr/>
            <p:nvPr/>
          </p:nvSpPr>
          <p:spPr>
            <a:xfrm>
              <a:off x="6043613" y="2371725"/>
              <a:ext cx="19050" cy="31750"/>
            </a:xfrm>
            <a:custGeom>
              <a:avLst/>
              <a:gdLst/>
              <a:ahLst/>
              <a:cxnLst/>
              <a:rect l="l" t="t" r="r" b="b"/>
              <a:pathLst>
                <a:path w="51" h="86" extrusionOk="0">
                  <a:moveTo>
                    <a:pt x="0" y="0"/>
                  </a:moveTo>
                  <a:lnTo>
                    <a:pt x="16" y="0"/>
                  </a:lnTo>
                  <a:lnTo>
                    <a:pt x="37" y="67"/>
                  </a:lnTo>
                  <a:lnTo>
                    <a:pt x="37" y="67"/>
                  </a:lnTo>
                  <a:lnTo>
                    <a:pt x="37" y="0"/>
                  </a:lnTo>
                  <a:lnTo>
                    <a:pt x="50" y="0"/>
                  </a:lnTo>
                  <a:lnTo>
                    <a:pt x="50" y="85"/>
                  </a:lnTo>
                  <a:lnTo>
                    <a:pt x="35" y="85"/>
                  </a:lnTo>
                  <a:lnTo>
                    <a:pt x="13" y="19"/>
                  </a:lnTo>
                  <a:lnTo>
                    <a:pt x="11" y="19"/>
                  </a:lnTo>
                  <a:lnTo>
                    <a:pt x="11" y="85"/>
                  </a:lnTo>
                  <a:lnTo>
                    <a:pt x="0" y="85"/>
                  </a:lnTo>
                  <a:lnTo>
                    <a:pt x="0" y="0"/>
                  </a:lnTo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i="0" u="none" strike="noStrike" cap="none">
                <a:solidFill>
                  <a:schemeClr val="dk1"/>
                </a:solidFill>
                <a:latin typeface="Source Serif Pro"/>
                <a:ea typeface="Source Serif Pro"/>
                <a:cs typeface="Source Serif Pro"/>
                <a:sym typeface="Source Serif Pro"/>
              </a:endParaRPr>
            </a:p>
          </p:txBody>
        </p:sp>
        <p:sp>
          <p:nvSpPr>
            <p:cNvPr id="99" name="Google Shape;99;p24"/>
            <p:cNvSpPr/>
            <p:nvPr/>
          </p:nvSpPr>
          <p:spPr>
            <a:xfrm>
              <a:off x="6061075" y="2371725"/>
              <a:ext cx="22225" cy="31750"/>
            </a:xfrm>
            <a:custGeom>
              <a:avLst/>
              <a:gdLst/>
              <a:ahLst/>
              <a:cxnLst/>
              <a:rect l="l" t="t" r="r" b="b"/>
              <a:pathLst>
                <a:path w="60" h="86" extrusionOk="0">
                  <a:moveTo>
                    <a:pt x="43" y="64"/>
                  </a:moveTo>
                  <a:lnTo>
                    <a:pt x="19" y="64"/>
                  </a:lnTo>
                  <a:lnTo>
                    <a:pt x="14" y="85"/>
                  </a:lnTo>
                  <a:lnTo>
                    <a:pt x="0" y="85"/>
                  </a:lnTo>
                  <a:lnTo>
                    <a:pt x="24" y="0"/>
                  </a:lnTo>
                  <a:lnTo>
                    <a:pt x="37" y="0"/>
                  </a:lnTo>
                  <a:lnTo>
                    <a:pt x="59" y="85"/>
                  </a:lnTo>
                  <a:lnTo>
                    <a:pt x="45" y="85"/>
                  </a:lnTo>
                  <a:lnTo>
                    <a:pt x="43" y="64"/>
                  </a:lnTo>
                  <a:close/>
                  <a:moveTo>
                    <a:pt x="40" y="53"/>
                  </a:moveTo>
                  <a:lnTo>
                    <a:pt x="32" y="14"/>
                  </a:lnTo>
                  <a:lnTo>
                    <a:pt x="32" y="14"/>
                  </a:lnTo>
                  <a:lnTo>
                    <a:pt x="22" y="53"/>
                  </a:lnTo>
                  <a:lnTo>
                    <a:pt x="40" y="53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i="0" u="none" strike="noStrike" cap="none">
                <a:solidFill>
                  <a:schemeClr val="dk1"/>
                </a:solidFill>
                <a:latin typeface="Source Serif Pro"/>
                <a:ea typeface="Source Serif Pro"/>
                <a:cs typeface="Source Serif Pro"/>
                <a:sym typeface="Source Serif Pro"/>
              </a:endParaRPr>
            </a:p>
          </p:txBody>
        </p:sp>
        <p:sp>
          <p:nvSpPr>
            <p:cNvPr id="100" name="Google Shape;100;p24"/>
            <p:cNvSpPr/>
            <p:nvPr/>
          </p:nvSpPr>
          <p:spPr>
            <a:xfrm>
              <a:off x="6084888" y="2371725"/>
              <a:ext cx="12700" cy="31750"/>
            </a:xfrm>
            <a:custGeom>
              <a:avLst/>
              <a:gdLst/>
              <a:ahLst/>
              <a:cxnLst/>
              <a:rect l="l" t="t" r="r" b="b"/>
              <a:pathLst>
                <a:path w="35" h="86" extrusionOk="0">
                  <a:moveTo>
                    <a:pt x="0" y="0"/>
                  </a:moveTo>
                  <a:lnTo>
                    <a:pt x="13" y="0"/>
                  </a:lnTo>
                  <a:lnTo>
                    <a:pt x="13" y="72"/>
                  </a:lnTo>
                  <a:lnTo>
                    <a:pt x="34" y="72"/>
                  </a:lnTo>
                  <a:lnTo>
                    <a:pt x="34" y="85"/>
                  </a:lnTo>
                  <a:lnTo>
                    <a:pt x="0" y="85"/>
                  </a:lnTo>
                  <a:lnTo>
                    <a:pt x="0" y="0"/>
                  </a:lnTo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i="0" u="none" strike="noStrike" cap="none">
                <a:solidFill>
                  <a:schemeClr val="dk1"/>
                </a:solidFill>
                <a:latin typeface="Source Serif Pro"/>
                <a:ea typeface="Source Serif Pro"/>
                <a:cs typeface="Source Serif Pro"/>
                <a:sym typeface="Source Serif Pro"/>
              </a:endParaRPr>
            </a:p>
          </p:txBody>
        </p:sp>
        <p:sp>
          <p:nvSpPr>
            <p:cNvPr id="101" name="Google Shape;101;p24"/>
            <p:cNvSpPr/>
            <p:nvPr/>
          </p:nvSpPr>
          <p:spPr>
            <a:xfrm>
              <a:off x="6103938" y="2371725"/>
              <a:ext cx="20637" cy="31750"/>
            </a:xfrm>
            <a:custGeom>
              <a:avLst/>
              <a:gdLst/>
              <a:ahLst/>
              <a:cxnLst/>
              <a:rect l="l" t="t" r="r" b="b"/>
              <a:pathLst>
                <a:path w="56" h="86" extrusionOk="0">
                  <a:moveTo>
                    <a:pt x="55" y="43"/>
                  </a:moveTo>
                  <a:cubicBezTo>
                    <a:pt x="55" y="75"/>
                    <a:pt x="43" y="85"/>
                    <a:pt x="29" y="85"/>
                  </a:cubicBezTo>
                  <a:cubicBezTo>
                    <a:pt x="16" y="85"/>
                    <a:pt x="2" y="72"/>
                    <a:pt x="2" y="43"/>
                  </a:cubicBezTo>
                  <a:cubicBezTo>
                    <a:pt x="0" y="14"/>
                    <a:pt x="13" y="0"/>
                    <a:pt x="29" y="0"/>
                  </a:cubicBezTo>
                  <a:cubicBezTo>
                    <a:pt x="42" y="0"/>
                    <a:pt x="55" y="14"/>
                    <a:pt x="55" y="43"/>
                  </a:cubicBezTo>
                  <a:close/>
                  <a:moveTo>
                    <a:pt x="42" y="43"/>
                  </a:moveTo>
                  <a:cubicBezTo>
                    <a:pt x="42" y="19"/>
                    <a:pt x="37" y="11"/>
                    <a:pt x="29" y="11"/>
                  </a:cubicBezTo>
                  <a:cubicBezTo>
                    <a:pt x="21" y="11"/>
                    <a:pt x="15" y="19"/>
                    <a:pt x="15" y="43"/>
                  </a:cubicBezTo>
                  <a:cubicBezTo>
                    <a:pt x="13" y="67"/>
                    <a:pt x="21" y="75"/>
                    <a:pt x="29" y="75"/>
                  </a:cubicBezTo>
                  <a:cubicBezTo>
                    <a:pt x="37" y="75"/>
                    <a:pt x="42" y="67"/>
                    <a:pt x="42" y="43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i="0" u="none" strike="noStrike" cap="none">
                <a:solidFill>
                  <a:schemeClr val="dk1"/>
                </a:solidFill>
                <a:latin typeface="Source Serif Pro"/>
                <a:ea typeface="Source Serif Pro"/>
                <a:cs typeface="Source Serif Pro"/>
                <a:sym typeface="Source Serif Pro"/>
              </a:endParaRPr>
            </a:p>
          </p:txBody>
        </p:sp>
        <p:sp>
          <p:nvSpPr>
            <p:cNvPr id="102" name="Google Shape;102;p24"/>
            <p:cNvSpPr/>
            <p:nvPr/>
          </p:nvSpPr>
          <p:spPr>
            <a:xfrm>
              <a:off x="6126163" y="2371725"/>
              <a:ext cx="14287" cy="31750"/>
            </a:xfrm>
            <a:custGeom>
              <a:avLst/>
              <a:gdLst/>
              <a:ahLst/>
              <a:cxnLst/>
              <a:rect l="l" t="t" r="r" b="b"/>
              <a:pathLst>
                <a:path w="39" h="86" extrusionOk="0">
                  <a:moveTo>
                    <a:pt x="0" y="0"/>
                  </a:moveTo>
                  <a:lnTo>
                    <a:pt x="38" y="0"/>
                  </a:lnTo>
                  <a:lnTo>
                    <a:pt x="38" y="14"/>
                  </a:lnTo>
                  <a:lnTo>
                    <a:pt x="14" y="14"/>
                  </a:lnTo>
                  <a:lnTo>
                    <a:pt x="14" y="37"/>
                  </a:lnTo>
                  <a:lnTo>
                    <a:pt x="35" y="37"/>
                  </a:lnTo>
                  <a:lnTo>
                    <a:pt x="35" y="48"/>
                  </a:lnTo>
                  <a:lnTo>
                    <a:pt x="14" y="48"/>
                  </a:lnTo>
                  <a:lnTo>
                    <a:pt x="14" y="85"/>
                  </a:lnTo>
                  <a:lnTo>
                    <a:pt x="0" y="85"/>
                  </a:lnTo>
                  <a:lnTo>
                    <a:pt x="0" y="0"/>
                  </a:lnTo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i="0" u="none" strike="noStrike" cap="none">
                <a:solidFill>
                  <a:schemeClr val="dk1"/>
                </a:solidFill>
                <a:latin typeface="Source Serif Pro"/>
                <a:ea typeface="Source Serif Pro"/>
                <a:cs typeface="Source Serif Pro"/>
                <a:sym typeface="Source Serif Pro"/>
              </a:endParaRPr>
            </a:p>
          </p:txBody>
        </p:sp>
        <p:sp>
          <p:nvSpPr>
            <p:cNvPr id="103" name="Google Shape;103;p24"/>
            <p:cNvSpPr/>
            <p:nvPr/>
          </p:nvSpPr>
          <p:spPr>
            <a:xfrm>
              <a:off x="6142038" y="2371725"/>
              <a:ext cx="12700" cy="31750"/>
            </a:xfrm>
            <a:custGeom>
              <a:avLst/>
              <a:gdLst/>
              <a:ahLst/>
              <a:cxnLst/>
              <a:rect l="l" t="t" r="r" b="b"/>
              <a:pathLst>
                <a:path w="35" h="86" extrusionOk="0">
                  <a:moveTo>
                    <a:pt x="0" y="0"/>
                  </a:moveTo>
                  <a:lnTo>
                    <a:pt x="34" y="0"/>
                  </a:lnTo>
                  <a:lnTo>
                    <a:pt x="34" y="14"/>
                  </a:lnTo>
                  <a:lnTo>
                    <a:pt x="13" y="14"/>
                  </a:lnTo>
                  <a:lnTo>
                    <a:pt x="13" y="37"/>
                  </a:lnTo>
                  <a:lnTo>
                    <a:pt x="32" y="37"/>
                  </a:lnTo>
                  <a:lnTo>
                    <a:pt x="32" y="48"/>
                  </a:lnTo>
                  <a:lnTo>
                    <a:pt x="13" y="48"/>
                  </a:lnTo>
                  <a:lnTo>
                    <a:pt x="13" y="85"/>
                  </a:lnTo>
                  <a:lnTo>
                    <a:pt x="0" y="85"/>
                  </a:lnTo>
                  <a:lnTo>
                    <a:pt x="0" y="0"/>
                  </a:lnTo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i="0" u="none" strike="noStrike" cap="none">
                <a:solidFill>
                  <a:schemeClr val="dk1"/>
                </a:solidFill>
                <a:latin typeface="Source Serif Pro"/>
                <a:ea typeface="Source Serif Pro"/>
                <a:cs typeface="Source Serif Pro"/>
                <a:sym typeface="Source Serif Pro"/>
              </a:endParaRPr>
            </a:p>
          </p:txBody>
        </p:sp>
        <p:sp>
          <p:nvSpPr>
            <p:cNvPr id="104" name="Google Shape;104;p24"/>
            <p:cNvSpPr/>
            <p:nvPr/>
          </p:nvSpPr>
          <p:spPr>
            <a:xfrm>
              <a:off x="6156325" y="2371725"/>
              <a:ext cx="4763" cy="31750"/>
            </a:xfrm>
            <a:custGeom>
              <a:avLst/>
              <a:gdLst/>
              <a:ahLst/>
              <a:cxnLst/>
              <a:rect l="l" t="t" r="r" b="b"/>
              <a:pathLst>
                <a:path w="14" h="86" extrusionOk="0">
                  <a:moveTo>
                    <a:pt x="6" y="85"/>
                  </a:moveTo>
                  <a:lnTo>
                    <a:pt x="0" y="85"/>
                  </a:lnTo>
                  <a:lnTo>
                    <a:pt x="0" y="0"/>
                  </a:lnTo>
                  <a:lnTo>
                    <a:pt x="13" y="0"/>
                  </a:lnTo>
                  <a:lnTo>
                    <a:pt x="13" y="85"/>
                  </a:lnTo>
                  <a:lnTo>
                    <a:pt x="6" y="85"/>
                  </a:lnTo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i="0" u="none" strike="noStrike" cap="none">
                <a:solidFill>
                  <a:schemeClr val="dk1"/>
                </a:solidFill>
                <a:latin typeface="Source Serif Pro"/>
                <a:ea typeface="Source Serif Pro"/>
                <a:cs typeface="Source Serif Pro"/>
                <a:sym typeface="Source Serif Pro"/>
              </a:endParaRPr>
            </a:p>
          </p:txBody>
        </p:sp>
        <p:sp>
          <p:nvSpPr>
            <p:cNvPr id="105" name="Google Shape;105;p24"/>
            <p:cNvSpPr/>
            <p:nvPr/>
          </p:nvSpPr>
          <p:spPr>
            <a:xfrm>
              <a:off x="6162675" y="2371725"/>
              <a:ext cx="17463" cy="31750"/>
            </a:xfrm>
            <a:custGeom>
              <a:avLst/>
              <a:gdLst/>
              <a:ahLst/>
              <a:cxnLst/>
              <a:rect l="l" t="t" r="r" b="b"/>
              <a:pathLst>
                <a:path w="49" h="86" extrusionOk="0">
                  <a:moveTo>
                    <a:pt x="48" y="82"/>
                  </a:moveTo>
                  <a:cubicBezTo>
                    <a:pt x="45" y="85"/>
                    <a:pt x="40" y="85"/>
                    <a:pt x="32" y="85"/>
                  </a:cubicBezTo>
                  <a:cubicBezTo>
                    <a:pt x="11" y="85"/>
                    <a:pt x="0" y="67"/>
                    <a:pt x="0" y="43"/>
                  </a:cubicBezTo>
                  <a:cubicBezTo>
                    <a:pt x="0" y="19"/>
                    <a:pt x="11" y="0"/>
                    <a:pt x="32" y="0"/>
                  </a:cubicBezTo>
                  <a:cubicBezTo>
                    <a:pt x="40" y="0"/>
                    <a:pt x="45" y="3"/>
                    <a:pt x="48" y="3"/>
                  </a:cubicBezTo>
                  <a:lnTo>
                    <a:pt x="48" y="16"/>
                  </a:lnTo>
                  <a:cubicBezTo>
                    <a:pt x="45" y="14"/>
                    <a:pt x="42" y="11"/>
                    <a:pt x="35" y="11"/>
                  </a:cubicBezTo>
                  <a:cubicBezTo>
                    <a:pt x="24" y="11"/>
                    <a:pt x="16" y="19"/>
                    <a:pt x="16" y="43"/>
                  </a:cubicBezTo>
                  <a:cubicBezTo>
                    <a:pt x="16" y="64"/>
                    <a:pt x="24" y="75"/>
                    <a:pt x="35" y="75"/>
                  </a:cubicBezTo>
                  <a:cubicBezTo>
                    <a:pt x="40" y="75"/>
                    <a:pt x="45" y="72"/>
                    <a:pt x="48" y="69"/>
                  </a:cubicBezTo>
                  <a:lnTo>
                    <a:pt x="48" y="82"/>
                  </a:lnTo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i="0" u="none" strike="noStrike" cap="none">
                <a:solidFill>
                  <a:schemeClr val="dk1"/>
                </a:solidFill>
                <a:latin typeface="Source Serif Pro"/>
                <a:ea typeface="Source Serif Pro"/>
                <a:cs typeface="Source Serif Pro"/>
                <a:sym typeface="Source Serif Pro"/>
              </a:endParaRPr>
            </a:p>
          </p:txBody>
        </p:sp>
        <p:sp>
          <p:nvSpPr>
            <p:cNvPr id="106" name="Google Shape;106;p24"/>
            <p:cNvSpPr/>
            <p:nvPr/>
          </p:nvSpPr>
          <p:spPr>
            <a:xfrm>
              <a:off x="6181725" y="2371725"/>
              <a:ext cx="14288" cy="31750"/>
            </a:xfrm>
            <a:custGeom>
              <a:avLst/>
              <a:gdLst/>
              <a:ahLst/>
              <a:cxnLst/>
              <a:rect l="l" t="t" r="r" b="b"/>
              <a:pathLst>
                <a:path w="38" h="86" extrusionOk="0">
                  <a:moveTo>
                    <a:pt x="0" y="0"/>
                  </a:moveTo>
                  <a:lnTo>
                    <a:pt x="37" y="0"/>
                  </a:lnTo>
                  <a:lnTo>
                    <a:pt x="37" y="14"/>
                  </a:lnTo>
                  <a:lnTo>
                    <a:pt x="13" y="14"/>
                  </a:lnTo>
                  <a:lnTo>
                    <a:pt x="13" y="35"/>
                  </a:lnTo>
                  <a:lnTo>
                    <a:pt x="34" y="35"/>
                  </a:lnTo>
                  <a:lnTo>
                    <a:pt x="34" y="48"/>
                  </a:lnTo>
                  <a:lnTo>
                    <a:pt x="13" y="48"/>
                  </a:lnTo>
                  <a:lnTo>
                    <a:pt x="13" y="72"/>
                  </a:lnTo>
                  <a:lnTo>
                    <a:pt x="37" y="72"/>
                  </a:lnTo>
                  <a:lnTo>
                    <a:pt x="37" y="85"/>
                  </a:lnTo>
                  <a:lnTo>
                    <a:pt x="0" y="85"/>
                  </a:lnTo>
                  <a:lnTo>
                    <a:pt x="0" y="0"/>
                  </a:lnTo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i="0" u="none" strike="noStrike" cap="none">
                <a:solidFill>
                  <a:schemeClr val="dk1"/>
                </a:solidFill>
                <a:latin typeface="Source Serif Pro"/>
                <a:ea typeface="Source Serif Pro"/>
                <a:cs typeface="Source Serif Pro"/>
                <a:sym typeface="Source Serif Pro"/>
              </a:endParaRPr>
            </a:p>
          </p:txBody>
        </p:sp>
        <p:sp>
          <p:nvSpPr>
            <p:cNvPr id="107" name="Google Shape;107;p24"/>
            <p:cNvSpPr/>
            <p:nvPr/>
          </p:nvSpPr>
          <p:spPr>
            <a:xfrm>
              <a:off x="6205538" y="2371725"/>
              <a:ext cx="12700" cy="31750"/>
            </a:xfrm>
            <a:custGeom>
              <a:avLst/>
              <a:gdLst/>
              <a:ahLst/>
              <a:cxnLst/>
              <a:rect l="l" t="t" r="r" b="b"/>
              <a:pathLst>
                <a:path w="36" h="86" extrusionOk="0">
                  <a:moveTo>
                    <a:pt x="0" y="0"/>
                  </a:moveTo>
                  <a:lnTo>
                    <a:pt x="35" y="0"/>
                  </a:lnTo>
                  <a:lnTo>
                    <a:pt x="35" y="14"/>
                  </a:lnTo>
                  <a:lnTo>
                    <a:pt x="11" y="14"/>
                  </a:lnTo>
                  <a:lnTo>
                    <a:pt x="11" y="37"/>
                  </a:lnTo>
                  <a:lnTo>
                    <a:pt x="32" y="37"/>
                  </a:lnTo>
                  <a:lnTo>
                    <a:pt x="32" y="48"/>
                  </a:lnTo>
                  <a:lnTo>
                    <a:pt x="11" y="48"/>
                  </a:lnTo>
                  <a:lnTo>
                    <a:pt x="11" y="85"/>
                  </a:lnTo>
                  <a:lnTo>
                    <a:pt x="0" y="85"/>
                  </a:lnTo>
                  <a:lnTo>
                    <a:pt x="0" y="0"/>
                  </a:lnTo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i="0" u="none" strike="noStrike" cap="none">
                <a:solidFill>
                  <a:schemeClr val="dk1"/>
                </a:solidFill>
                <a:latin typeface="Source Serif Pro"/>
                <a:ea typeface="Source Serif Pro"/>
                <a:cs typeface="Source Serif Pro"/>
                <a:sym typeface="Source Serif Pro"/>
              </a:endParaRPr>
            </a:p>
          </p:txBody>
        </p:sp>
        <p:sp>
          <p:nvSpPr>
            <p:cNvPr id="108" name="Google Shape;108;p24"/>
            <p:cNvSpPr/>
            <p:nvPr/>
          </p:nvSpPr>
          <p:spPr>
            <a:xfrm>
              <a:off x="6218238" y="2371725"/>
              <a:ext cx="19050" cy="31750"/>
            </a:xfrm>
            <a:custGeom>
              <a:avLst/>
              <a:gdLst/>
              <a:ahLst/>
              <a:cxnLst/>
              <a:rect l="l" t="t" r="r" b="b"/>
              <a:pathLst>
                <a:path w="54" h="86" extrusionOk="0">
                  <a:moveTo>
                    <a:pt x="53" y="43"/>
                  </a:moveTo>
                  <a:cubicBezTo>
                    <a:pt x="53" y="75"/>
                    <a:pt x="40" y="85"/>
                    <a:pt x="27" y="85"/>
                  </a:cubicBezTo>
                  <a:cubicBezTo>
                    <a:pt x="14" y="85"/>
                    <a:pt x="0" y="72"/>
                    <a:pt x="0" y="43"/>
                  </a:cubicBezTo>
                  <a:cubicBezTo>
                    <a:pt x="0" y="14"/>
                    <a:pt x="14" y="0"/>
                    <a:pt x="27" y="0"/>
                  </a:cubicBezTo>
                  <a:cubicBezTo>
                    <a:pt x="40" y="0"/>
                    <a:pt x="53" y="14"/>
                    <a:pt x="53" y="43"/>
                  </a:cubicBezTo>
                  <a:close/>
                  <a:moveTo>
                    <a:pt x="40" y="43"/>
                  </a:moveTo>
                  <a:cubicBezTo>
                    <a:pt x="40" y="19"/>
                    <a:pt x="35" y="11"/>
                    <a:pt x="27" y="11"/>
                  </a:cubicBezTo>
                  <a:cubicBezTo>
                    <a:pt x="19" y="11"/>
                    <a:pt x="14" y="19"/>
                    <a:pt x="14" y="43"/>
                  </a:cubicBezTo>
                  <a:cubicBezTo>
                    <a:pt x="14" y="67"/>
                    <a:pt x="19" y="75"/>
                    <a:pt x="27" y="75"/>
                  </a:cubicBezTo>
                  <a:cubicBezTo>
                    <a:pt x="35" y="75"/>
                    <a:pt x="40" y="67"/>
                    <a:pt x="40" y="43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i="0" u="none" strike="noStrike" cap="none">
                <a:solidFill>
                  <a:schemeClr val="dk1"/>
                </a:solidFill>
                <a:latin typeface="Source Serif Pro"/>
                <a:ea typeface="Source Serif Pro"/>
                <a:cs typeface="Source Serif Pro"/>
                <a:sym typeface="Source Serif Pro"/>
              </a:endParaRPr>
            </a:p>
          </p:txBody>
        </p:sp>
        <p:sp>
          <p:nvSpPr>
            <p:cNvPr id="109" name="Google Shape;109;p24"/>
            <p:cNvSpPr/>
            <p:nvPr/>
          </p:nvSpPr>
          <p:spPr>
            <a:xfrm>
              <a:off x="6240463" y="2371725"/>
              <a:ext cx="17462" cy="31750"/>
            </a:xfrm>
            <a:custGeom>
              <a:avLst/>
              <a:gdLst/>
              <a:ahLst/>
              <a:cxnLst/>
              <a:rect l="l" t="t" r="r" b="b"/>
              <a:pathLst>
                <a:path w="48" h="89" extrusionOk="0">
                  <a:moveTo>
                    <a:pt x="2" y="0"/>
                  </a:moveTo>
                  <a:lnTo>
                    <a:pt x="23" y="0"/>
                  </a:lnTo>
                  <a:cubicBezTo>
                    <a:pt x="37" y="0"/>
                    <a:pt x="45" y="8"/>
                    <a:pt x="45" y="22"/>
                  </a:cubicBezTo>
                  <a:cubicBezTo>
                    <a:pt x="45" y="32"/>
                    <a:pt x="39" y="40"/>
                    <a:pt x="31" y="43"/>
                  </a:cubicBezTo>
                  <a:lnTo>
                    <a:pt x="31" y="43"/>
                  </a:lnTo>
                  <a:cubicBezTo>
                    <a:pt x="34" y="43"/>
                    <a:pt x="37" y="45"/>
                    <a:pt x="39" y="53"/>
                  </a:cubicBezTo>
                  <a:lnTo>
                    <a:pt x="47" y="85"/>
                  </a:lnTo>
                  <a:lnTo>
                    <a:pt x="34" y="85"/>
                  </a:lnTo>
                  <a:lnTo>
                    <a:pt x="26" y="59"/>
                  </a:lnTo>
                  <a:cubicBezTo>
                    <a:pt x="23" y="51"/>
                    <a:pt x="21" y="51"/>
                    <a:pt x="15" y="51"/>
                  </a:cubicBezTo>
                  <a:lnTo>
                    <a:pt x="13" y="51"/>
                  </a:lnTo>
                  <a:lnTo>
                    <a:pt x="13" y="88"/>
                  </a:lnTo>
                  <a:lnTo>
                    <a:pt x="0" y="88"/>
                  </a:lnTo>
                  <a:lnTo>
                    <a:pt x="2" y="0"/>
                  </a:lnTo>
                  <a:close/>
                  <a:moveTo>
                    <a:pt x="18" y="37"/>
                  </a:moveTo>
                  <a:cubicBezTo>
                    <a:pt x="26" y="37"/>
                    <a:pt x="29" y="32"/>
                    <a:pt x="29" y="24"/>
                  </a:cubicBezTo>
                  <a:cubicBezTo>
                    <a:pt x="29" y="14"/>
                    <a:pt x="23" y="11"/>
                    <a:pt x="18" y="11"/>
                  </a:cubicBezTo>
                  <a:lnTo>
                    <a:pt x="13" y="11"/>
                  </a:lnTo>
                  <a:lnTo>
                    <a:pt x="13" y="35"/>
                  </a:lnTo>
                  <a:lnTo>
                    <a:pt x="18" y="35"/>
                  </a:lnTo>
                  <a:lnTo>
                    <a:pt x="18" y="37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i="0" u="none" strike="noStrike" cap="none">
                <a:solidFill>
                  <a:schemeClr val="dk1"/>
                </a:solidFill>
                <a:latin typeface="Source Serif Pro"/>
                <a:ea typeface="Source Serif Pro"/>
                <a:cs typeface="Source Serif Pro"/>
                <a:sym typeface="Source Serif Pro"/>
              </a:endParaRPr>
            </a:p>
          </p:txBody>
        </p:sp>
        <p:sp>
          <p:nvSpPr>
            <p:cNvPr id="110" name="Google Shape;110;p24"/>
            <p:cNvSpPr/>
            <p:nvPr/>
          </p:nvSpPr>
          <p:spPr>
            <a:xfrm>
              <a:off x="6261100" y="2371725"/>
              <a:ext cx="15875" cy="31750"/>
            </a:xfrm>
            <a:custGeom>
              <a:avLst/>
              <a:gdLst/>
              <a:ahLst/>
              <a:cxnLst/>
              <a:rect l="l" t="t" r="r" b="b"/>
              <a:pathLst>
                <a:path w="46" h="86" extrusionOk="0">
                  <a:moveTo>
                    <a:pt x="16" y="14"/>
                  </a:moveTo>
                  <a:lnTo>
                    <a:pt x="0" y="14"/>
                  </a:lnTo>
                  <a:lnTo>
                    <a:pt x="0" y="0"/>
                  </a:lnTo>
                  <a:lnTo>
                    <a:pt x="45" y="0"/>
                  </a:lnTo>
                  <a:lnTo>
                    <a:pt x="45" y="14"/>
                  </a:lnTo>
                  <a:lnTo>
                    <a:pt x="30" y="14"/>
                  </a:lnTo>
                  <a:lnTo>
                    <a:pt x="30" y="85"/>
                  </a:lnTo>
                  <a:lnTo>
                    <a:pt x="16" y="85"/>
                  </a:lnTo>
                  <a:lnTo>
                    <a:pt x="16" y="14"/>
                  </a:lnTo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i="0" u="none" strike="noStrike" cap="none">
                <a:solidFill>
                  <a:schemeClr val="dk1"/>
                </a:solidFill>
                <a:latin typeface="Source Serif Pro"/>
                <a:ea typeface="Source Serif Pro"/>
                <a:cs typeface="Source Serif Pro"/>
                <a:sym typeface="Source Serif Pro"/>
              </a:endParaRPr>
            </a:p>
          </p:txBody>
        </p:sp>
        <p:sp>
          <p:nvSpPr>
            <p:cNvPr id="111" name="Google Shape;111;p24"/>
            <p:cNvSpPr/>
            <p:nvPr/>
          </p:nvSpPr>
          <p:spPr>
            <a:xfrm>
              <a:off x="6278563" y="2371725"/>
              <a:ext cx="15875" cy="31750"/>
            </a:xfrm>
            <a:custGeom>
              <a:avLst/>
              <a:gdLst/>
              <a:ahLst/>
              <a:cxnLst/>
              <a:rect l="l" t="t" r="r" b="b"/>
              <a:pathLst>
                <a:path w="46" h="86" extrusionOk="0">
                  <a:moveTo>
                    <a:pt x="0" y="0"/>
                  </a:moveTo>
                  <a:lnTo>
                    <a:pt x="13" y="0"/>
                  </a:lnTo>
                  <a:lnTo>
                    <a:pt x="13" y="35"/>
                  </a:lnTo>
                  <a:lnTo>
                    <a:pt x="35" y="35"/>
                  </a:lnTo>
                  <a:lnTo>
                    <a:pt x="35" y="0"/>
                  </a:lnTo>
                  <a:lnTo>
                    <a:pt x="45" y="0"/>
                  </a:lnTo>
                  <a:lnTo>
                    <a:pt x="45" y="85"/>
                  </a:lnTo>
                  <a:lnTo>
                    <a:pt x="35" y="85"/>
                  </a:lnTo>
                  <a:lnTo>
                    <a:pt x="35" y="48"/>
                  </a:lnTo>
                  <a:lnTo>
                    <a:pt x="13" y="48"/>
                  </a:lnTo>
                  <a:lnTo>
                    <a:pt x="13" y="85"/>
                  </a:lnTo>
                  <a:lnTo>
                    <a:pt x="0" y="85"/>
                  </a:lnTo>
                  <a:lnTo>
                    <a:pt x="0" y="0"/>
                  </a:lnTo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i="0" u="none" strike="noStrike" cap="none">
                <a:solidFill>
                  <a:schemeClr val="dk1"/>
                </a:solidFill>
                <a:latin typeface="Source Serif Pro"/>
                <a:ea typeface="Source Serif Pro"/>
                <a:cs typeface="Source Serif Pro"/>
                <a:sym typeface="Source Serif Pro"/>
              </a:endParaRPr>
            </a:p>
          </p:txBody>
        </p:sp>
        <p:sp>
          <p:nvSpPr>
            <p:cNvPr id="112" name="Google Shape;112;p24"/>
            <p:cNvSpPr/>
            <p:nvPr/>
          </p:nvSpPr>
          <p:spPr>
            <a:xfrm>
              <a:off x="6299200" y="2371725"/>
              <a:ext cx="14288" cy="31750"/>
            </a:xfrm>
            <a:custGeom>
              <a:avLst/>
              <a:gdLst/>
              <a:ahLst/>
              <a:cxnLst/>
              <a:rect l="l" t="t" r="r" b="b"/>
              <a:pathLst>
                <a:path w="38" h="86" extrusionOk="0">
                  <a:moveTo>
                    <a:pt x="0" y="0"/>
                  </a:moveTo>
                  <a:lnTo>
                    <a:pt x="37" y="0"/>
                  </a:lnTo>
                  <a:lnTo>
                    <a:pt x="37" y="14"/>
                  </a:lnTo>
                  <a:lnTo>
                    <a:pt x="13" y="14"/>
                  </a:lnTo>
                  <a:lnTo>
                    <a:pt x="13" y="35"/>
                  </a:lnTo>
                  <a:lnTo>
                    <a:pt x="34" y="35"/>
                  </a:lnTo>
                  <a:lnTo>
                    <a:pt x="34" y="48"/>
                  </a:lnTo>
                  <a:lnTo>
                    <a:pt x="13" y="48"/>
                  </a:lnTo>
                  <a:lnTo>
                    <a:pt x="13" y="72"/>
                  </a:lnTo>
                  <a:lnTo>
                    <a:pt x="37" y="72"/>
                  </a:lnTo>
                  <a:lnTo>
                    <a:pt x="37" y="85"/>
                  </a:lnTo>
                  <a:lnTo>
                    <a:pt x="0" y="85"/>
                  </a:lnTo>
                  <a:lnTo>
                    <a:pt x="0" y="0"/>
                  </a:lnTo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i="0" u="none" strike="noStrike" cap="none">
                <a:solidFill>
                  <a:schemeClr val="dk1"/>
                </a:solidFill>
                <a:latin typeface="Source Serif Pro"/>
                <a:ea typeface="Source Serif Pro"/>
                <a:cs typeface="Source Serif Pro"/>
                <a:sym typeface="Source Serif Pro"/>
              </a:endParaRPr>
            </a:p>
          </p:txBody>
        </p:sp>
        <p:sp>
          <p:nvSpPr>
            <p:cNvPr id="113" name="Google Shape;113;p24"/>
            <p:cNvSpPr/>
            <p:nvPr/>
          </p:nvSpPr>
          <p:spPr>
            <a:xfrm>
              <a:off x="5953125" y="2038350"/>
              <a:ext cx="355601" cy="273051"/>
            </a:xfrm>
            <a:custGeom>
              <a:avLst/>
              <a:gdLst/>
              <a:ahLst/>
              <a:cxnLst/>
              <a:rect l="l" t="t" r="r" b="b"/>
              <a:pathLst>
                <a:path w="986" h="758" extrusionOk="0">
                  <a:moveTo>
                    <a:pt x="855" y="140"/>
                  </a:moveTo>
                  <a:cubicBezTo>
                    <a:pt x="842" y="76"/>
                    <a:pt x="791" y="26"/>
                    <a:pt x="733" y="13"/>
                  </a:cubicBezTo>
                  <a:cubicBezTo>
                    <a:pt x="762" y="34"/>
                    <a:pt x="767" y="62"/>
                    <a:pt x="786" y="84"/>
                  </a:cubicBezTo>
                  <a:cubicBezTo>
                    <a:pt x="805" y="105"/>
                    <a:pt x="836" y="119"/>
                    <a:pt x="855" y="140"/>
                  </a:cubicBezTo>
                  <a:close/>
                  <a:moveTo>
                    <a:pt x="209" y="95"/>
                  </a:moveTo>
                  <a:cubicBezTo>
                    <a:pt x="195" y="121"/>
                    <a:pt x="129" y="132"/>
                    <a:pt x="98" y="196"/>
                  </a:cubicBezTo>
                  <a:cubicBezTo>
                    <a:pt x="113" y="156"/>
                    <a:pt x="105" y="98"/>
                    <a:pt x="132" y="66"/>
                  </a:cubicBezTo>
                  <a:cubicBezTo>
                    <a:pt x="55" y="124"/>
                    <a:pt x="90" y="217"/>
                    <a:pt x="84" y="246"/>
                  </a:cubicBezTo>
                  <a:cubicBezTo>
                    <a:pt x="124" y="158"/>
                    <a:pt x="185" y="177"/>
                    <a:pt x="209" y="95"/>
                  </a:cubicBezTo>
                  <a:close/>
                  <a:moveTo>
                    <a:pt x="177" y="582"/>
                  </a:moveTo>
                  <a:cubicBezTo>
                    <a:pt x="143" y="542"/>
                    <a:pt x="68" y="534"/>
                    <a:pt x="39" y="476"/>
                  </a:cubicBezTo>
                  <a:cubicBezTo>
                    <a:pt x="76" y="619"/>
                    <a:pt x="174" y="590"/>
                    <a:pt x="219" y="622"/>
                  </a:cubicBezTo>
                  <a:cubicBezTo>
                    <a:pt x="182" y="566"/>
                    <a:pt x="211" y="532"/>
                    <a:pt x="158" y="452"/>
                  </a:cubicBezTo>
                  <a:cubicBezTo>
                    <a:pt x="166" y="487"/>
                    <a:pt x="145" y="534"/>
                    <a:pt x="177" y="582"/>
                  </a:cubicBezTo>
                  <a:close/>
                  <a:moveTo>
                    <a:pt x="135" y="357"/>
                  </a:moveTo>
                  <a:cubicBezTo>
                    <a:pt x="132" y="399"/>
                    <a:pt x="103" y="421"/>
                    <a:pt x="121" y="500"/>
                  </a:cubicBezTo>
                  <a:cubicBezTo>
                    <a:pt x="87" y="434"/>
                    <a:pt x="34" y="407"/>
                    <a:pt x="18" y="362"/>
                  </a:cubicBezTo>
                  <a:cubicBezTo>
                    <a:pt x="18" y="489"/>
                    <a:pt x="121" y="508"/>
                    <a:pt x="148" y="542"/>
                  </a:cubicBezTo>
                  <a:cubicBezTo>
                    <a:pt x="127" y="463"/>
                    <a:pt x="164" y="434"/>
                    <a:pt x="135" y="357"/>
                  </a:cubicBezTo>
                  <a:close/>
                  <a:moveTo>
                    <a:pt x="209" y="537"/>
                  </a:moveTo>
                  <a:cubicBezTo>
                    <a:pt x="227" y="564"/>
                    <a:pt x="209" y="598"/>
                    <a:pt x="264" y="651"/>
                  </a:cubicBezTo>
                  <a:cubicBezTo>
                    <a:pt x="209" y="619"/>
                    <a:pt x="132" y="632"/>
                    <a:pt x="95" y="590"/>
                  </a:cubicBezTo>
                  <a:cubicBezTo>
                    <a:pt x="161" y="712"/>
                    <a:pt x="272" y="662"/>
                    <a:pt x="304" y="677"/>
                  </a:cubicBezTo>
                  <a:cubicBezTo>
                    <a:pt x="275" y="635"/>
                    <a:pt x="293" y="614"/>
                    <a:pt x="209" y="537"/>
                  </a:cubicBezTo>
                  <a:close/>
                  <a:moveTo>
                    <a:pt x="770" y="540"/>
                  </a:moveTo>
                  <a:cubicBezTo>
                    <a:pt x="685" y="614"/>
                    <a:pt x="707" y="638"/>
                    <a:pt x="675" y="680"/>
                  </a:cubicBezTo>
                  <a:cubicBezTo>
                    <a:pt x="707" y="664"/>
                    <a:pt x="818" y="715"/>
                    <a:pt x="881" y="593"/>
                  </a:cubicBezTo>
                  <a:cubicBezTo>
                    <a:pt x="847" y="635"/>
                    <a:pt x="770" y="619"/>
                    <a:pt x="714" y="654"/>
                  </a:cubicBezTo>
                  <a:cubicBezTo>
                    <a:pt x="773" y="601"/>
                    <a:pt x="754" y="566"/>
                    <a:pt x="770" y="540"/>
                  </a:cubicBezTo>
                  <a:close/>
                  <a:moveTo>
                    <a:pt x="820" y="452"/>
                  </a:moveTo>
                  <a:cubicBezTo>
                    <a:pt x="767" y="532"/>
                    <a:pt x="797" y="566"/>
                    <a:pt x="759" y="619"/>
                  </a:cubicBezTo>
                  <a:cubicBezTo>
                    <a:pt x="805" y="587"/>
                    <a:pt x="902" y="617"/>
                    <a:pt x="940" y="474"/>
                  </a:cubicBezTo>
                  <a:cubicBezTo>
                    <a:pt x="910" y="532"/>
                    <a:pt x="836" y="542"/>
                    <a:pt x="802" y="582"/>
                  </a:cubicBezTo>
                  <a:cubicBezTo>
                    <a:pt x="836" y="534"/>
                    <a:pt x="815" y="487"/>
                    <a:pt x="820" y="452"/>
                  </a:cubicBezTo>
                  <a:close/>
                  <a:moveTo>
                    <a:pt x="574" y="670"/>
                  </a:moveTo>
                  <a:cubicBezTo>
                    <a:pt x="542" y="670"/>
                    <a:pt x="513" y="675"/>
                    <a:pt x="489" y="683"/>
                  </a:cubicBezTo>
                  <a:cubicBezTo>
                    <a:pt x="466" y="675"/>
                    <a:pt x="436" y="667"/>
                    <a:pt x="405" y="670"/>
                  </a:cubicBezTo>
                  <a:cubicBezTo>
                    <a:pt x="378" y="670"/>
                    <a:pt x="346" y="675"/>
                    <a:pt x="312" y="683"/>
                  </a:cubicBezTo>
                  <a:cubicBezTo>
                    <a:pt x="262" y="696"/>
                    <a:pt x="217" y="707"/>
                    <a:pt x="180" y="688"/>
                  </a:cubicBezTo>
                  <a:cubicBezTo>
                    <a:pt x="217" y="720"/>
                    <a:pt x="259" y="733"/>
                    <a:pt x="320" y="725"/>
                  </a:cubicBezTo>
                  <a:cubicBezTo>
                    <a:pt x="370" y="720"/>
                    <a:pt x="413" y="693"/>
                    <a:pt x="463" y="693"/>
                  </a:cubicBezTo>
                  <a:lnTo>
                    <a:pt x="466" y="693"/>
                  </a:lnTo>
                  <a:cubicBezTo>
                    <a:pt x="415" y="720"/>
                    <a:pt x="386" y="754"/>
                    <a:pt x="386" y="754"/>
                  </a:cubicBezTo>
                  <a:lnTo>
                    <a:pt x="410" y="757"/>
                  </a:lnTo>
                  <a:cubicBezTo>
                    <a:pt x="410" y="757"/>
                    <a:pt x="434" y="707"/>
                    <a:pt x="492" y="696"/>
                  </a:cubicBezTo>
                  <a:cubicBezTo>
                    <a:pt x="548" y="709"/>
                    <a:pt x="574" y="757"/>
                    <a:pt x="574" y="757"/>
                  </a:cubicBezTo>
                  <a:lnTo>
                    <a:pt x="598" y="754"/>
                  </a:lnTo>
                  <a:cubicBezTo>
                    <a:pt x="598" y="754"/>
                    <a:pt x="569" y="717"/>
                    <a:pt x="519" y="693"/>
                  </a:cubicBezTo>
                  <a:lnTo>
                    <a:pt x="521" y="693"/>
                  </a:lnTo>
                  <a:cubicBezTo>
                    <a:pt x="569" y="693"/>
                    <a:pt x="611" y="720"/>
                    <a:pt x="664" y="725"/>
                  </a:cubicBezTo>
                  <a:cubicBezTo>
                    <a:pt x="725" y="730"/>
                    <a:pt x="770" y="720"/>
                    <a:pt x="805" y="688"/>
                  </a:cubicBezTo>
                  <a:cubicBezTo>
                    <a:pt x="762" y="707"/>
                    <a:pt x="717" y="696"/>
                    <a:pt x="667" y="683"/>
                  </a:cubicBezTo>
                  <a:cubicBezTo>
                    <a:pt x="632" y="675"/>
                    <a:pt x="601" y="670"/>
                    <a:pt x="574" y="670"/>
                  </a:cubicBezTo>
                  <a:close/>
                  <a:moveTo>
                    <a:pt x="87" y="402"/>
                  </a:moveTo>
                  <a:cubicBezTo>
                    <a:pt x="68" y="328"/>
                    <a:pt x="26" y="301"/>
                    <a:pt x="29" y="256"/>
                  </a:cubicBezTo>
                  <a:cubicBezTo>
                    <a:pt x="0" y="378"/>
                    <a:pt x="76" y="391"/>
                    <a:pt x="98" y="444"/>
                  </a:cubicBezTo>
                  <a:cubicBezTo>
                    <a:pt x="95" y="370"/>
                    <a:pt x="143" y="354"/>
                    <a:pt x="137" y="270"/>
                  </a:cubicBezTo>
                  <a:cubicBezTo>
                    <a:pt x="116" y="309"/>
                    <a:pt x="84" y="317"/>
                    <a:pt x="87" y="402"/>
                  </a:cubicBezTo>
                  <a:close/>
                  <a:moveTo>
                    <a:pt x="135" y="206"/>
                  </a:moveTo>
                  <a:cubicBezTo>
                    <a:pt x="108" y="227"/>
                    <a:pt x="87" y="256"/>
                    <a:pt x="79" y="299"/>
                  </a:cubicBezTo>
                  <a:cubicBezTo>
                    <a:pt x="82" y="254"/>
                    <a:pt x="52" y="190"/>
                    <a:pt x="71" y="143"/>
                  </a:cubicBezTo>
                  <a:cubicBezTo>
                    <a:pt x="0" y="243"/>
                    <a:pt x="76" y="304"/>
                    <a:pt x="79" y="339"/>
                  </a:cubicBezTo>
                  <a:cubicBezTo>
                    <a:pt x="98" y="270"/>
                    <a:pt x="140" y="270"/>
                    <a:pt x="166" y="177"/>
                  </a:cubicBezTo>
                  <a:cubicBezTo>
                    <a:pt x="158" y="188"/>
                    <a:pt x="153" y="190"/>
                    <a:pt x="135" y="206"/>
                  </a:cubicBezTo>
                  <a:close/>
                  <a:moveTo>
                    <a:pt x="847" y="206"/>
                  </a:moveTo>
                  <a:cubicBezTo>
                    <a:pt x="828" y="190"/>
                    <a:pt x="823" y="185"/>
                    <a:pt x="815" y="177"/>
                  </a:cubicBezTo>
                  <a:cubicBezTo>
                    <a:pt x="844" y="270"/>
                    <a:pt x="887" y="270"/>
                    <a:pt x="905" y="341"/>
                  </a:cubicBezTo>
                  <a:cubicBezTo>
                    <a:pt x="908" y="304"/>
                    <a:pt x="985" y="246"/>
                    <a:pt x="913" y="145"/>
                  </a:cubicBezTo>
                  <a:cubicBezTo>
                    <a:pt x="926" y="190"/>
                    <a:pt x="900" y="254"/>
                    <a:pt x="902" y="299"/>
                  </a:cubicBezTo>
                  <a:cubicBezTo>
                    <a:pt x="895" y="256"/>
                    <a:pt x="873" y="230"/>
                    <a:pt x="847" y="206"/>
                  </a:cubicBezTo>
                  <a:close/>
                  <a:moveTo>
                    <a:pt x="860" y="500"/>
                  </a:moveTo>
                  <a:cubicBezTo>
                    <a:pt x="879" y="421"/>
                    <a:pt x="850" y="399"/>
                    <a:pt x="847" y="357"/>
                  </a:cubicBezTo>
                  <a:cubicBezTo>
                    <a:pt x="818" y="434"/>
                    <a:pt x="855" y="463"/>
                    <a:pt x="834" y="542"/>
                  </a:cubicBezTo>
                  <a:cubicBezTo>
                    <a:pt x="860" y="508"/>
                    <a:pt x="961" y="489"/>
                    <a:pt x="963" y="362"/>
                  </a:cubicBezTo>
                  <a:cubicBezTo>
                    <a:pt x="948" y="407"/>
                    <a:pt x="895" y="434"/>
                    <a:pt x="860" y="500"/>
                  </a:cubicBezTo>
                  <a:close/>
                  <a:moveTo>
                    <a:pt x="881" y="442"/>
                  </a:moveTo>
                  <a:cubicBezTo>
                    <a:pt x="902" y="391"/>
                    <a:pt x="979" y="376"/>
                    <a:pt x="950" y="254"/>
                  </a:cubicBezTo>
                  <a:cubicBezTo>
                    <a:pt x="950" y="301"/>
                    <a:pt x="908" y="328"/>
                    <a:pt x="892" y="399"/>
                  </a:cubicBezTo>
                  <a:cubicBezTo>
                    <a:pt x="895" y="320"/>
                    <a:pt x="863" y="309"/>
                    <a:pt x="842" y="270"/>
                  </a:cubicBezTo>
                  <a:cubicBezTo>
                    <a:pt x="836" y="354"/>
                    <a:pt x="884" y="368"/>
                    <a:pt x="881" y="442"/>
                  </a:cubicBezTo>
                  <a:close/>
                  <a:moveTo>
                    <a:pt x="246" y="13"/>
                  </a:moveTo>
                  <a:cubicBezTo>
                    <a:pt x="188" y="26"/>
                    <a:pt x="137" y="76"/>
                    <a:pt x="124" y="140"/>
                  </a:cubicBezTo>
                  <a:cubicBezTo>
                    <a:pt x="145" y="119"/>
                    <a:pt x="177" y="106"/>
                    <a:pt x="193" y="84"/>
                  </a:cubicBezTo>
                  <a:cubicBezTo>
                    <a:pt x="211" y="63"/>
                    <a:pt x="217" y="34"/>
                    <a:pt x="246" y="13"/>
                  </a:cubicBezTo>
                  <a:close/>
                  <a:moveTo>
                    <a:pt x="895" y="246"/>
                  </a:moveTo>
                  <a:cubicBezTo>
                    <a:pt x="889" y="217"/>
                    <a:pt x="924" y="124"/>
                    <a:pt x="844" y="66"/>
                  </a:cubicBezTo>
                  <a:cubicBezTo>
                    <a:pt x="871" y="98"/>
                    <a:pt x="863" y="156"/>
                    <a:pt x="879" y="196"/>
                  </a:cubicBezTo>
                  <a:cubicBezTo>
                    <a:pt x="850" y="132"/>
                    <a:pt x="783" y="121"/>
                    <a:pt x="770" y="95"/>
                  </a:cubicBezTo>
                  <a:cubicBezTo>
                    <a:pt x="797" y="177"/>
                    <a:pt x="855" y="158"/>
                    <a:pt x="895" y="246"/>
                  </a:cubicBezTo>
                  <a:close/>
                  <a:moveTo>
                    <a:pt x="519" y="129"/>
                  </a:moveTo>
                  <a:lnTo>
                    <a:pt x="519" y="140"/>
                  </a:lnTo>
                  <a:cubicBezTo>
                    <a:pt x="534" y="143"/>
                    <a:pt x="548" y="145"/>
                    <a:pt x="564" y="153"/>
                  </a:cubicBezTo>
                  <a:cubicBezTo>
                    <a:pt x="564" y="148"/>
                    <a:pt x="566" y="145"/>
                    <a:pt x="566" y="143"/>
                  </a:cubicBezTo>
                  <a:cubicBezTo>
                    <a:pt x="550" y="137"/>
                    <a:pt x="534" y="132"/>
                    <a:pt x="519" y="129"/>
                  </a:cubicBezTo>
                  <a:close/>
                  <a:moveTo>
                    <a:pt x="553" y="39"/>
                  </a:moveTo>
                  <a:lnTo>
                    <a:pt x="556" y="37"/>
                  </a:lnTo>
                  <a:lnTo>
                    <a:pt x="550" y="34"/>
                  </a:lnTo>
                  <a:lnTo>
                    <a:pt x="534" y="34"/>
                  </a:lnTo>
                  <a:lnTo>
                    <a:pt x="529" y="37"/>
                  </a:lnTo>
                  <a:lnTo>
                    <a:pt x="519" y="37"/>
                  </a:lnTo>
                  <a:lnTo>
                    <a:pt x="519" y="39"/>
                  </a:lnTo>
                  <a:cubicBezTo>
                    <a:pt x="524" y="39"/>
                    <a:pt x="529" y="39"/>
                    <a:pt x="534" y="42"/>
                  </a:cubicBezTo>
                  <a:lnTo>
                    <a:pt x="542" y="42"/>
                  </a:lnTo>
                  <a:lnTo>
                    <a:pt x="553" y="39"/>
                  </a:lnTo>
                  <a:close/>
                  <a:moveTo>
                    <a:pt x="516" y="373"/>
                  </a:moveTo>
                  <a:lnTo>
                    <a:pt x="516" y="391"/>
                  </a:lnTo>
                  <a:cubicBezTo>
                    <a:pt x="519" y="389"/>
                    <a:pt x="524" y="386"/>
                    <a:pt x="524" y="381"/>
                  </a:cubicBezTo>
                  <a:cubicBezTo>
                    <a:pt x="524" y="378"/>
                    <a:pt x="521" y="376"/>
                    <a:pt x="516" y="373"/>
                  </a:cubicBezTo>
                  <a:close/>
                  <a:moveTo>
                    <a:pt x="336" y="180"/>
                  </a:moveTo>
                  <a:cubicBezTo>
                    <a:pt x="336" y="177"/>
                    <a:pt x="336" y="177"/>
                    <a:pt x="338" y="174"/>
                  </a:cubicBezTo>
                  <a:lnTo>
                    <a:pt x="333" y="174"/>
                  </a:lnTo>
                  <a:lnTo>
                    <a:pt x="336" y="180"/>
                  </a:lnTo>
                  <a:close/>
                  <a:moveTo>
                    <a:pt x="815" y="323"/>
                  </a:moveTo>
                  <a:cubicBezTo>
                    <a:pt x="815" y="156"/>
                    <a:pt x="685" y="18"/>
                    <a:pt x="521" y="2"/>
                  </a:cubicBezTo>
                  <a:lnTo>
                    <a:pt x="521" y="5"/>
                  </a:lnTo>
                  <a:cubicBezTo>
                    <a:pt x="521" y="8"/>
                    <a:pt x="521" y="10"/>
                    <a:pt x="519" y="13"/>
                  </a:cubicBezTo>
                  <a:cubicBezTo>
                    <a:pt x="593" y="21"/>
                    <a:pt x="659" y="53"/>
                    <a:pt x="709" y="100"/>
                  </a:cubicBezTo>
                  <a:lnTo>
                    <a:pt x="672" y="135"/>
                  </a:lnTo>
                  <a:lnTo>
                    <a:pt x="675" y="129"/>
                  </a:lnTo>
                  <a:lnTo>
                    <a:pt x="669" y="127"/>
                  </a:lnTo>
                  <a:lnTo>
                    <a:pt x="664" y="127"/>
                  </a:lnTo>
                  <a:lnTo>
                    <a:pt x="667" y="121"/>
                  </a:lnTo>
                  <a:lnTo>
                    <a:pt x="662" y="106"/>
                  </a:lnTo>
                  <a:lnTo>
                    <a:pt x="654" y="95"/>
                  </a:lnTo>
                  <a:lnTo>
                    <a:pt x="624" y="79"/>
                  </a:lnTo>
                  <a:lnTo>
                    <a:pt x="622" y="82"/>
                  </a:lnTo>
                  <a:lnTo>
                    <a:pt x="617" y="84"/>
                  </a:lnTo>
                  <a:cubicBezTo>
                    <a:pt x="627" y="98"/>
                    <a:pt x="632" y="113"/>
                    <a:pt x="632" y="132"/>
                  </a:cubicBezTo>
                  <a:lnTo>
                    <a:pt x="632" y="137"/>
                  </a:lnTo>
                  <a:lnTo>
                    <a:pt x="646" y="156"/>
                  </a:lnTo>
                  <a:lnTo>
                    <a:pt x="640" y="158"/>
                  </a:lnTo>
                  <a:lnTo>
                    <a:pt x="646" y="164"/>
                  </a:lnTo>
                  <a:lnTo>
                    <a:pt x="632" y="177"/>
                  </a:lnTo>
                  <a:lnTo>
                    <a:pt x="627" y="166"/>
                  </a:lnTo>
                  <a:cubicBezTo>
                    <a:pt x="624" y="172"/>
                    <a:pt x="622" y="180"/>
                    <a:pt x="617" y="185"/>
                  </a:cubicBezTo>
                  <a:lnTo>
                    <a:pt x="619" y="188"/>
                  </a:lnTo>
                  <a:lnTo>
                    <a:pt x="582" y="225"/>
                  </a:lnTo>
                  <a:cubicBezTo>
                    <a:pt x="579" y="222"/>
                    <a:pt x="577" y="219"/>
                    <a:pt x="574" y="219"/>
                  </a:cubicBezTo>
                  <a:cubicBezTo>
                    <a:pt x="571" y="222"/>
                    <a:pt x="566" y="222"/>
                    <a:pt x="564" y="225"/>
                  </a:cubicBezTo>
                  <a:lnTo>
                    <a:pt x="566" y="227"/>
                  </a:lnTo>
                  <a:lnTo>
                    <a:pt x="569" y="230"/>
                  </a:lnTo>
                  <a:lnTo>
                    <a:pt x="553" y="246"/>
                  </a:lnTo>
                  <a:lnTo>
                    <a:pt x="553" y="243"/>
                  </a:lnTo>
                  <a:lnTo>
                    <a:pt x="537" y="246"/>
                  </a:lnTo>
                  <a:lnTo>
                    <a:pt x="534" y="248"/>
                  </a:lnTo>
                  <a:lnTo>
                    <a:pt x="533" y="248"/>
                  </a:lnTo>
                  <a:lnTo>
                    <a:pt x="532" y="251"/>
                  </a:lnTo>
                  <a:lnTo>
                    <a:pt x="534" y="251"/>
                  </a:lnTo>
                  <a:lnTo>
                    <a:pt x="534" y="256"/>
                  </a:lnTo>
                  <a:lnTo>
                    <a:pt x="537" y="256"/>
                  </a:lnTo>
                  <a:lnTo>
                    <a:pt x="537" y="262"/>
                  </a:lnTo>
                  <a:lnTo>
                    <a:pt x="532" y="262"/>
                  </a:lnTo>
                  <a:lnTo>
                    <a:pt x="526" y="262"/>
                  </a:lnTo>
                  <a:lnTo>
                    <a:pt x="513" y="254"/>
                  </a:lnTo>
                  <a:lnTo>
                    <a:pt x="513" y="309"/>
                  </a:lnTo>
                  <a:cubicBezTo>
                    <a:pt x="545" y="320"/>
                    <a:pt x="579" y="336"/>
                    <a:pt x="579" y="378"/>
                  </a:cubicBezTo>
                  <a:cubicBezTo>
                    <a:pt x="579" y="397"/>
                    <a:pt x="571" y="410"/>
                    <a:pt x="556" y="421"/>
                  </a:cubicBezTo>
                  <a:cubicBezTo>
                    <a:pt x="542" y="429"/>
                    <a:pt x="526" y="434"/>
                    <a:pt x="511" y="439"/>
                  </a:cubicBezTo>
                  <a:lnTo>
                    <a:pt x="511" y="468"/>
                  </a:lnTo>
                  <a:cubicBezTo>
                    <a:pt x="534" y="479"/>
                    <a:pt x="564" y="497"/>
                    <a:pt x="561" y="545"/>
                  </a:cubicBezTo>
                  <a:cubicBezTo>
                    <a:pt x="561" y="556"/>
                    <a:pt x="556" y="561"/>
                    <a:pt x="553" y="561"/>
                  </a:cubicBezTo>
                  <a:cubicBezTo>
                    <a:pt x="540" y="564"/>
                    <a:pt x="526" y="566"/>
                    <a:pt x="511" y="566"/>
                  </a:cubicBezTo>
                  <a:lnTo>
                    <a:pt x="511" y="577"/>
                  </a:lnTo>
                  <a:cubicBezTo>
                    <a:pt x="574" y="572"/>
                    <a:pt x="630" y="545"/>
                    <a:pt x="675" y="505"/>
                  </a:cubicBezTo>
                  <a:lnTo>
                    <a:pt x="712" y="542"/>
                  </a:lnTo>
                  <a:cubicBezTo>
                    <a:pt x="656" y="595"/>
                    <a:pt x="577" y="630"/>
                    <a:pt x="492" y="630"/>
                  </a:cubicBezTo>
                  <a:cubicBezTo>
                    <a:pt x="407" y="630"/>
                    <a:pt x="331" y="598"/>
                    <a:pt x="275" y="542"/>
                  </a:cubicBezTo>
                  <a:lnTo>
                    <a:pt x="312" y="505"/>
                  </a:lnTo>
                  <a:cubicBezTo>
                    <a:pt x="354" y="545"/>
                    <a:pt x="410" y="572"/>
                    <a:pt x="474" y="577"/>
                  </a:cubicBezTo>
                  <a:lnTo>
                    <a:pt x="474" y="566"/>
                  </a:lnTo>
                  <a:cubicBezTo>
                    <a:pt x="415" y="561"/>
                    <a:pt x="362" y="537"/>
                    <a:pt x="320" y="500"/>
                  </a:cubicBezTo>
                  <a:lnTo>
                    <a:pt x="331" y="489"/>
                  </a:lnTo>
                  <a:lnTo>
                    <a:pt x="344" y="492"/>
                  </a:lnTo>
                  <a:lnTo>
                    <a:pt x="352" y="484"/>
                  </a:lnTo>
                  <a:lnTo>
                    <a:pt x="370" y="484"/>
                  </a:lnTo>
                  <a:lnTo>
                    <a:pt x="373" y="476"/>
                  </a:lnTo>
                  <a:lnTo>
                    <a:pt x="373" y="474"/>
                  </a:lnTo>
                  <a:cubicBezTo>
                    <a:pt x="402" y="495"/>
                    <a:pt x="434" y="508"/>
                    <a:pt x="471" y="513"/>
                  </a:cubicBezTo>
                  <a:lnTo>
                    <a:pt x="471" y="503"/>
                  </a:lnTo>
                  <a:cubicBezTo>
                    <a:pt x="431" y="497"/>
                    <a:pt x="394" y="482"/>
                    <a:pt x="365" y="455"/>
                  </a:cubicBezTo>
                  <a:lnTo>
                    <a:pt x="402" y="418"/>
                  </a:lnTo>
                  <a:cubicBezTo>
                    <a:pt x="410" y="426"/>
                    <a:pt x="421" y="434"/>
                    <a:pt x="434" y="439"/>
                  </a:cubicBezTo>
                  <a:cubicBezTo>
                    <a:pt x="434" y="437"/>
                    <a:pt x="436" y="431"/>
                    <a:pt x="436" y="429"/>
                  </a:cubicBezTo>
                  <a:cubicBezTo>
                    <a:pt x="426" y="423"/>
                    <a:pt x="418" y="418"/>
                    <a:pt x="410" y="410"/>
                  </a:cubicBezTo>
                  <a:lnTo>
                    <a:pt x="447" y="373"/>
                  </a:lnTo>
                  <a:cubicBezTo>
                    <a:pt x="452" y="378"/>
                    <a:pt x="460" y="381"/>
                    <a:pt x="468" y="384"/>
                  </a:cubicBezTo>
                  <a:lnTo>
                    <a:pt x="468" y="373"/>
                  </a:lnTo>
                  <a:cubicBezTo>
                    <a:pt x="463" y="370"/>
                    <a:pt x="460" y="368"/>
                    <a:pt x="455" y="365"/>
                  </a:cubicBezTo>
                  <a:lnTo>
                    <a:pt x="466" y="354"/>
                  </a:lnTo>
                  <a:cubicBezTo>
                    <a:pt x="463" y="354"/>
                    <a:pt x="458" y="352"/>
                    <a:pt x="455" y="352"/>
                  </a:cubicBezTo>
                  <a:lnTo>
                    <a:pt x="447" y="360"/>
                  </a:lnTo>
                  <a:cubicBezTo>
                    <a:pt x="444" y="354"/>
                    <a:pt x="439" y="352"/>
                    <a:pt x="439" y="346"/>
                  </a:cubicBezTo>
                  <a:cubicBezTo>
                    <a:pt x="434" y="344"/>
                    <a:pt x="426" y="341"/>
                    <a:pt x="421" y="336"/>
                  </a:cubicBezTo>
                  <a:cubicBezTo>
                    <a:pt x="397" y="320"/>
                    <a:pt x="386" y="299"/>
                    <a:pt x="386" y="272"/>
                  </a:cubicBezTo>
                  <a:cubicBezTo>
                    <a:pt x="386" y="251"/>
                    <a:pt x="391" y="235"/>
                    <a:pt x="402" y="225"/>
                  </a:cubicBezTo>
                  <a:lnTo>
                    <a:pt x="365" y="188"/>
                  </a:lnTo>
                  <a:cubicBezTo>
                    <a:pt x="391" y="161"/>
                    <a:pt x="429" y="145"/>
                    <a:pt x="466" y="137"/>
                  </a:cubicBezTo>
                  <a:lnTo>
                    <a:pt x="466" y="127"/>
                  </a:lnTo>
                  <a:cubicBezTo>
                    <a:pt x="423" y="132"/>
                    <a:pt x="386" y="151"/>
                    <a:pt x="357" y="180"/>
                  </a:cubicBezTo>
                  <a:lnTo>
                    <a:pt x="352" y="174"/>
                  </a:lnTo>
                  <a:cubicBezTo>
                    <a:pt x="349" y="177"/>
                    <a:pt x="349" y="180"/>
                    <a:pt x="346" y="185"/>
                  </a:cubicBezTo>
                  <a:lnTo>
                    <a:pt x="352" y="190"/>
                  </a:lnTo>
                  <a:cubicBezTo>
                    <a:pt x="320" y="225"/>
                    <a:pt x="299" y="270"/>
                    <a:pt x="299" y="320"/>
                  </a:cubicBezTo>
                  <a:lnTo>
                    <a:pt x="246" y="320"/>
                  </a:lnTo>
                  <a:cubicBezTo>
                    <a:pt x="246" y="254"/>
                    <a:pt x="272" y="196"/>
                    <a:pt x="315" y="151"/>
                  </a:cubicBezTo>
                  <a:lnTo>
                    <a:pt x="331" y="166"/>
                  </a:lnTo>
                  <a:lnTo>
                    <a:pt x="333" y="166"/>
                  </a:lnTo>
                  <a:cubicBezTo>
                    <a:pt x="336" y="166"/>
                    <a:pt x="338" y="166"/>
                    <a:pt x="344" y="164"/>
                  </a:cubicBezTo>
                  <a:lnTo>
                    <a:pt x="323" y="143"/>
                  </a:lnTo>
                  <a:cubicBezTo>
                    <a:pt x="333" y="132"/>
                    <a:pt x="346" y="121"/>
                    <a:pt x="360" y="113"/>
                  </a:cubicBezTo>
                  <a:cubicBezTo>
                    <a:pt x="360" y="111"/>
                    <a:pt x="362" y="106"/>
                    <a:pt x="362" y="106"/>
                  </a:cubicBezTo>
                  <a:cubicBezTo>
                    <a:pt x="362" y="106"/>
                    <a:pt x="368" y="100"/>
                    <a:pt x="370" y="95"/>
                  </a:cubicBezTo>
                  <a:cubicBezTo>
                    <a:pt x="349" y="106"/>
                    <a:pt x="331" y="119"/>
                    <a:pt x="315" y="135"/>
                  </a:cubicBezTo>
                  <a:lnTo>
                    <a:pt x="278" y="98"/>
                  </a:lnTo>
                  <a:cubicBezTo>
                    <a:pt x="328" y="50"/>
                    <a:pt x="394" y="18"/>
                    <a:pt x="466" y="10"/>
                  </a:cubicBezTo>
                  <a:lnTo>
                    <a:pt x="466" y="8"/>
                  </a:lnTo>
                  <a:cubicBezTo>
                    <a:pt x="466" y="5"/>
                    <a:pt x="466" y="2"/>
                    <a:pt x="463" y="0"/>
                  </a:cubicBezTo>
                  <a:cubicBezTo>
                    <a:pt x="299" y="15"/>
                    <a:pt x="169" y="153"/>
                    <a:pt x="169" y="320"/>
                  </a:cubicBezTo>
                  <a:cubicBezTo>
                    <a:pt x="164" y="500"/>
                    <a:pt x="309" y="646"/>
                    <a:pt x="489" y="646"/>
                  </a:cubicBezTo>
                  <a:cubicBezTo>
                    <a:pt x="669" y="646"/>
                    <a:pt x="815" y="500"/>
                    <a:pt x="815" y="323"/>
                  </a:cubicBezTo>
                  <a:close/>
                  <a:moveTo>
                    <a:pt x="564" y="230"/>
                  </a:moveTo>
                  <a:lnTo>
                    <a:pt x="558" y="233"/>
                  </a:lnTo>
                  <a:lnTo>
                    <a:pt x="556" y="238"/>
                  </a:lnTo>
                  <a:lnTo>
                    <a:pt x="556" y="235"/>
                  </a:lnTo>
                  <a:lnTo>
                    <a:pt x="558" y="233"/>
                  </a:lnTo>
                  <a:lnTo>
                    <a:pt x="558" y="230"/>
                  </a:lnTo>
                  <a:lnTo>
                    <a:pt x="564" y="227"/>
                  </a:lnTo>
                  <a:lnTo>
                    <a:pt x="566" y="227"/>
                  </a:lnTo>
                  <a:lnTo>
                    <a:pt x="564" y="230"/>
                  </a:lnTo>
                  <a:close/>
                  <a:moveTo>
                    <a:pt x="553" y="235"/>
                  </a:moveTo>
                  <a:lnTo>
                    <a:pt x="545" y="238"/>
                  </a:lnTo>
                  <a:lnTo>
                    <a:pt x="548" y="241"/>
                  </a:lnTo>
                  <a:lnTo>
                    <a:pt x="553" y="238"/>
                  </a:lnTo>
                  <a:lnTo>
                    <a:pt x="556" y="238"/>
                  </a:lnTo>
                  <a:lnTo>
                    <a:pt x="553" y="235"/>
                  </a:lnTo>
                  <a:close/>
                  <a:moveTo>
                    <a:pt x="532" y="248"/>
                  </a:moveTo>
                  <a:lnTo>
                    <a:pt x="535" y="246"/>
                  </a:lnTo>
                  <a:lnTo>
                    <a:pt x="533" y="248"/>
                  </a:lnTo>
                  <a:lnTo>
                    <a:pt x="532" y="248"/>
                  </a:lnTo>
                  <a:close/>
                  <a:moveTo>
                    <a:pt x="542" y="241"/>
                  </a:moveTo>
                  <a:lnTo>
                    <a:pt x="540" y="238"/>
                  </a:lnTo>
                  <a:lnTo>
                    <a:pt x="535" y="246"/>
                  </a:lnTo>
                  <a:lnTo>
                    <a:pt x="542" y="241"/>
                  </a:lnTo>
                  <a:close/>
                  <a:moveTo>
                    <a:pt x="720" y="108"/>
                  </a:moveTo>
                  <a:cubicBezTo>
                    <a:pt x="773" y="164"/>
                    <a:pt x="807" y="238"/>
                    <a:pt x="807" y="320"/>
                  </a:cubicBezTo>
                  <a:lnTo>
                    <a:pt x="754" y="320"/>
                  </a:lnTo>
                  <a:cubicBezTo>
                    <a:pt x="754" y="280"/>
                    <a:pt x="744" y="241"/>
                    <a:pt x="725" y="206"/>
                  </a:cubicBezTo>
                  <a:lnTo>
                    <a:pt x="728" y="209"/>
                  </a:lnTo>
                  <a:lnTo>
                    <a:pt x="728" y="206"/>
                  </a:lnTo>
                  <a:lnTo>
                    <a:pt x="717" y="190"/>
                  </a:lnTo>
                  <a:lnTo>
                    <a:pt x="707" y="174"/>
                  </a:lnTo>
                  <a:lnTo>
                    <a:pt x="693" y="164"/>
                  </a:lnTo>
                  <a:cubicBezTo>
                    <a:pt x="688" y="158"/>
                    <a:pt x="683" y="153"/>
                    <a:pt x="680" y="148"/>
                  </a:cubicBezTo>
                  <a:lnTo>
                    <a:pt x="720" y="108"/>
                  </a:lnTo>
                  <a:close/>
                  <a:moveTo>
                    <a:pt x="651" y="174"/>
                  </a:moveTo>
                  <a:lnTo>
                    <a:pt x="664" y="174"/>
                  </a:lnTo>
                  <a:lnTo>
                    <a:pt x="667" y="177"/>
                  </a:lnTo>
                  <a:lnTo>
                    <a:pt x="664" y="182"/>
                  </a:lnTo>
                  <a:lnTo>
                    <a:pt x="683" y="193"/>
                  </a:lnTo>
                  <a:lnTo>
                    <a:pt x="685" y="193"/>
                  </a:lnTo>
                  <a:lnTo>
                    <a:pt x="709" y="219"/>
                  </a:lnTo>
                  <a:lnTo>
                    <a:pt x="720" y="217"/>
                  </a:lnTo>
                  <a:cubicBezTo>
                    <a:pt x="733" y="248"/>
                    <a:pt x="744" y="283"/>
                    <a:pt x="744" y="317"/>
                  </a:cubicBezTo>
                  <a:lnTo>
                    <a:pt x="691" y="317"/>
                  </a:lnTo>
                  <a:cubicBezTo>
                    <a:pt x="691" y="304"/>
                    <a:pt x="688" y="291"/>
                    <a:pt x="685" y="278"/>
                  </a:cubicBezTo>
                  <a:lnTo>
                    <a:pt x="688" y="275"/>
                  </a:lnTo>
                  <a:lnTo>
                    <a:pt x="690" y="262"/>
                  </a:lnTo>
                  <a:lnTo>
                    <a:pt x="685" y="262"/>
                  </a:lnTo>
                  <a:cubicBezTo>
                    <a:pt x="685" y="262"/>
                    <a:pt x="680" y="251"/>
                    <a:pt x="677" y="248"/>
                  </a:cubicBezTo>
                  <a:lnTo>
                    <a:pt x="680" y="246"/>
                  </a:lnTo>
                  <a:lnTo>
                    <a:pt x="675" y="241"/>
                  </a:lnTo>
                  <a:lnTo>
                    <a:pt x="675" y="235"/>
                  </a:lnTo>
                  <a:lnTo>
                    <a:pt x="672" y="230"/>
                  </a:lnTo>
                  <a:lnTo>
                    <a:pt x="667" y="230"/>
                  </a:lnTo>
                  <a:cubicBezTo>
                    <a:pt x="664" y="227"/>
                    <a:pt x="664" y="225"/>
                    <a:pt x="662" y="222"/>
                  </a:cubicBezTo>
                  <a:lnTo>
                    <a:pt x="664" y="219"/>
                  </a:lnTo>
                  <a:lnTo>
                    <a:pt x="662" y="217"/>
                  </a:lnTo>
                  <a:lnTo>
                    <a:pt x="656" y="219"/>
                  </a:lnTo>
                  <a:lnTo>
                    <a:pt x="659" y="211"/>
                  </a:lnTo>
                  <a:lnTo>
                    <a:pt x="656" y="209"/>
                  </a:lnTo>
                  <a:lnTo>
                    <a:pt x="654" y="214"/>
                  </a:lnTo>
                  <a:cubicBezTo>
                    <a:pt x="648" y="206"/>
                    <a:pt x="640" y="198"/>
                    <a:pt x="635" y="190"/>
                  </a:cubicBezTo>
                  <a:lnTo>
                    <a:pt x="651" y="174"/>
                  </a:lnTo>
                  <a:close/>
                  <a:moveTo>
                    <a:pt x="690" y="260"/>
                  </a:moveTo>
                  <a:lnTo>
                    <a:pt x="691" y="262"/>
                  </a:lnTo>
                  <a:lnTo>
                    <a:pt x="690" y="262"/>
                  </a:lnTo>
                  <a:lnTo>
                    <a:pt x="690" y="260"/>
                  </a:lnTo>
                  <a:close/>
                  <a:moveTo>
                    <a:pt x="691" y="259"/>
                  </a:moveTo>
                  <a:lnTo>
                    <a:pt x="688" y="241"/>
                  </a:lnTo>
                  <a:lnTo>
                    <a:pt x="683" y="219"/>
                  </a:lnTo>
                  <a:lnTo>
                    <a:pt x="667" y="198"/>
                  </a:lnTo>
                  <a:lnTo>
                    <a:pt x="669" y="201"/>
                  </a:lnTo>
                  <a:lnTo>
                    <a:pt x="672" y="198"/>
                  </a:lnTo>
                  <a:lnTo>
                    <a:pt x="659" y="190"/>
                  </a:lnTo>
                  <a:lnTo>
                    <a:pt x="659" y="193"/>
                  </a:lnTo>
                  <a:lnTo>
                    <a:pt x="672" y="209"/>
                  </a:lnTo>
                  <a:lnTo>
                    <a:pt x="680" y="222"/>
                  </a:lnTo>
                  <a:lnTo>
                    <a:pt x="685" y="235"/>
                  </a:lnTo>
                  <a:lnTo>
                    <a:pt x="688" y="246"/>
                  </a:lnTo>
                  <a:lnTo>
                    <a:pt x="690" y="260"/>
                  </a:lnTo>
                  <a:lnTo>
                    <a:pt x="691" y="259"/>
                  </a:lnTo>
                  <a:close/>
                  <a:moveTo>
                    <a:pt x="640" y="299"/>
                  </a:moveTo>
                  <a:lnTo>
                    <a:pt x="651" y="294"/>
                  </a:lnTo>
                  <a:lnTo>
                    <a:pt x="662" y="291"/>
                  </a:lnTo>
                  <a:lnTo>
                    <a:pt x="664" y="286"/>
                  </a:lnTo>
                  <a:lnTo>
                    <a:pt x="669" y="283"/>
                  </a:lnTo>
                  <a:lnTo>
                    <a:pt x="672" y="278"/>
                  </a:lnTo>
                  <a:lnTo>
                    <a:pt x="675" y="270"/>
                  </a:lnTo>
                  <a:cubicBezTo>
                    <a:pt x="675" y="272"/>
                    <a:pt x="677" y="275"/>
                    <a:pt x="677" y="278"/>
                  </a:cubicBezTo>
                  <a:lnTo>
                    <a:pt x="672" y="294"/>
                  </a:lnTo>
                  <a:lnTo>
                    <a:pt x="672" y="299"/>
                  </a:lnTo>
                  <a:lnTo>
                    <a:pt x="680" y="288"/>
                  </a:lnTo>
                  <a:cubicBezTo>
                    <a:pt x="683" y="296"/>
                    <a:pt x="683" y="307"/>
                    <a:pt x="683" y="317"/>
                  </a:cubicBezTo>
                  <a:lnTo>
                    <a:pt x="635" y="317"/>
                  </a:lnTo>
                  <a:lnTo>
                    <a:pt x="635" y="312"/>
                  </a:lnTo>
                  <a:lnTo>
                    <a:pt x="640" y="307"/>
                  </a:lnTo>
                  <a:lnTo>
                    <a:pt x="640" y="304"/>
                  </a:lnTo>
                  <a:lnTo>
                    <a:pt x="643" y="301"/>
                  </a:lnTo>
                  <a:lnTo>
                    <a:pt x="648" y="301"/>
                  </a:lnTo>
                  <a:lnTo>
                    <a:pt x="648" y="299"/>
                  </a:lnTo>
                  <a:lnTo>
                    <a:pt x="640" y="299"/>
                  </a:lnTo>
                  <a:close/>
                  <a:moveTo>
                    <a:pt x="577" y="264"/>
                  </a:moveTo>
                  <a:lnTo>
                    <a:pt x="582" y="264"/>
                  </a:lnTo>
                  <a:lnTo>
                    <a:pt x="577" y="262"/>
                  </a:lnTo>
                  <a:lnTo>
                    <a:pt x="579" y="251"/>
                  </a:lnTo>
                  <a:lnTo>
                    <a:pt x="585" y="246"/>
                  </a:lnTo>
                  <a:cubicBezTo>
                    <a:pt x="587" y="251"/>
                    <a:pt x="593" y="254"/>
                    <a:pt x="595" y="259"/>
                  </a:cubicBezTo>
                  <a:lnTo>
                    <a:pt x="593" y="264"/>
                  </a:lnTo>
                  <a:lnTo>
                    <a:pt x="587" y="262"/>
                  </a:lnTo>
                  <a:lnTo>
                    <a:pt x="582" y="262"/>
                  </a:lnTo>
                  <a:lnTo>
                    <a:pt x="585" y="264"/>
                  </a:lnTo>
                  <a:lnTo>
                    <a:pt x="587" y="264"/>
                  </a:lnTo>
                  <a:lnTo>
                    <a:pt x="585" y="270"/>
                  </a:lnTo>
                  <a:lnTo>
                    <a:pt x="582" y="267"/>
                  </a:lnTo>
                  <a:lnTo>
                    <a:pt x="577" y="264"/>
                  </a:lnTo>
                  <a:close/>
                  <a:moveTo>
                    <a:pt x="595" y="439"/>
                  </a:moveTo>
                  <a:lnTo>
                    <a:pt x="585" y="437"/>
                  </a:lnTo>
                  <a:lnTo>
                    <a:pt x="582" y="437"/>
                  </a:lnTo>
                  <a:lnTo>
                    <a:pt x="577" y="431"/>
                  </a:lnTo>
                  <a:lnTo>
                    <a:pt x="571" y="429"/>
                  </a:lnTo>
                  <a:lnTo>
                    <a:pt x="579" y="421"/>
                  </a:lnTo>
                  <a:lnTo>
                    <a:pt x="590" y="429"/>
                  </a:lnTo>
                  <a:lnTo>
                    <a:pt x="598" y="431"/>
                  </a:lnTo>
                  <a:lnTo>
                    <a:pt x="595" y="439"/>
                  </a:lnTo>
                  <a:close/>
                  <a:moveTo>
                    <a:pt x="627" y="198"/>
                  </a:moveTo>
                  <a:lnTo>
                    <a:pt x="651" y="230"/>
                  </a:lnTo>
                  <a:lnTo>
                    <a:pt x="646" y="230"/>
                  </a:lnTo>
                  <a:lnTo>
                    <a:pt x="646" y="238"/>
                  </a:lnTo>
                  <a:lnTo>
                    <a:pt x="659" y="246"/>
                  </a:lnTo>
                  <a:lnTo>
                    <a:pt x="667" y="270"/>
                  </a:lnTo>
                  <a:lnTo>
                    <a:pt x="664" y="272"/>
                  </a:lnTo>
                  <a:lnTo>
                    <a:pt x="659" y="275"/>
                  </a:lnTo>
                  <a:lnTo>
                    <a:pt x="659" y="283"/>
                  </a:lnTo>
                  <a:lnTo>
                    <a:pt x="656" y="286"/>
                  </a:lnTo>
                  <a:lnTo>
                    <a:pt x="654" y="288"/>
                  </a:lnTo>
                  <a:lnTo>
                    <a:pt x="651" y="288"/>
                  </a:lnTo>
                  <a:lnTo>
                    <a:pt x="646" y="288"/>
                  </a:lnTo>
                  <a:lnTo>
                    <a:pt x="648" y="283"/>
                  </a:lnTo>
                  <a:lnTo>
                    <a:pt x="651" y="272"/>
                  </a:lnTo>
                  <a:lnTo>
                    <a:pt x="654" y="270"/>
                  </a:lnTo>
                  <a:lnTo>
                    <a:pt x="643" y="259"/>
                  </a:lnTo>
                  <a:lnTo>
                    <a:pt x="635" y="262"/>
                  </a:lnTo>
                  <a:lnTo>
                    <a:pt x="632" y="270"/>
                  </a:lnTo>
                  <a:lnTo>
                    <a:pt x="627" y="275"/>
                  </a:lnTo>
                  <a:lnTo>
                    <a:pt x="622" y="270"/>
                  </a:lnTo>
                  <a:lnTo>
                    <a:pt x="619" y="264"/>
                  </a:lnTo>
                  <a:lnTo>
                    <a:pt x="622" y="262"/>
                  </a:lnTo>
                  <a:lnTo>
                    <a:pt x="624" y="264"/>
                  </a:lnTo>
                  <a:lnTo>
                    <a:pt x="627" y="264"/>
                  </a:lnTo>
                  <a:lnTo>
                    <a:pt x="627" y="259"/>
                  </a:lnTo>
                  <a:lnTo>
                    <a:pt x="624" y="259"/>
                  </a:lnTo>
                  <a:lnTo>
                    <a:pt x="624" y="262"/>
                  </a:lnTo>
                  <a:lnTo>
                    <a:pt x="622" y="262"/>
                  </a:lnTo>
                  <a:lnTo>
                    <a:pt x="611" y="248"/>
                  </a:lnTo>
                  <a:lnTo>
                    <a:pt x="606" y="246"/>
                  </a:lnTo>
                  <a:lnTo>
                    <a:pt x="609" y="243"/>
                  </a:lnTo>
                  <a:lnTo>
                    <a:pt x="603" y="243"/>
                  </a:lnTo>
                  <a:lnTo>
                    <a:pt x="606" y="246"/>
                  </a:lnTo>
                  <a:lnTo>
                    <a:pt x="601" y="246"/>
                  </a:lnTo>
                  <a:cubicBezTo>
                    <a:pt x="598" y="246"/>
                    <a:pt x="595" y="241"/>
                    <a:pt x="590" y="235"/>
                  </a:cubicBezTo>
                  <a:lnTo>
                    <a:pt x="627" y="198"/>
                  </a:lnTo>
                  <a:close/>
                  <a:moveTo>
                    <a:pt x="609" y="434"/>
                  </a:moveTo>
                  <a:lnTo>
                    <a:pt x="603" y="429"/>
                  </a:lnTo>
                  <a:lnTo>
                    <a:pt x="606" y="423"/>
                  </a:lnTo>
                  <a:lnTo>
                    <a:pt x="611" y="413"/>
                  </a:lnTo>
                  <a:lnTo>
                    <a:pt x="609" y="410"/>
                  </a:lnTo>
                  <a:lnTo>
                    <a:pt x="611" y="402"/>
                  </a:lnTo>
                  <a:lnTo>
                    <a:pt x="611" y="394"/>
                  </a:lnTo>
                  <a:lnTo>
                    <a:pt x="609" y="386"/>
                  </a:lnTo>
                  <a:lnTo>
                    <a:pt x="603" y="384"/>
                  </a:lnTo>
                  <a:lnTo>
                    <a:pt x="601" y="386"/>
                  </a:lnTo>
                  <a:lnTo>
                    <a:pt x="598" y="386"/>
                  </a:lnTo>
                  <a:cubicBezTo>
                    <a:pt x="603" y="381"/>
                    <a:pt x="606" y="373"/>
                    <a:pt x="609" y="368"/>
                  </a:cubicBezTo>
                  <a:lnTo>
                    <a:pt x="614" y="365"/>
                  </a:lnTo>
                  <a:lnTo>
                    <a:pt x="617" y="362"/>
                  </a:lnTo>
                  <a:lnTo>
                    <a:pt x="617" y="365"/>
                  </a:lnTo>
                  <a:lnTo>
                    <a:pt x="619" y="362"/>
                  </a:lnTo>
                  <a:lnTo>
                    <a:pt x="617" y="360"/>
                  </a:lnTo>
                  <a:lnTo>
                    <a:pt x="619" y="360"/>
                  </a:lnTo>
                  <a:lnTo>
                    <a:pt x="624" y="362"/>
                  </a:lnTo>
                  <a:lnTo>
                    <a:pt x="632" y="362"/>
                  </a:lnTo>
                  <a:lnTo>
                    <a:pt x="638" y="360"/>
                  </a:lnTo>
                  <a:lnTo>
                    <a:pt x="651" y="357"/>
                  </a:lnTo>
                  <a:lnTo>
                    <a:pt x="648" y="352"/>
                  </a:lnTo>
                  <a:lnTo>
                    <a:pt x="648" y="346"/>
                  </a:lnTo>
                  <a:lnTo>
                    <a:pt x="656" y="349"/>
                  </a:lnTo>
                  <a:lnTo>
                    <a:pt x="659" y="346"/>
                  </a:lnTo>
                  <a:lnTo>
                    <a:pt x="659" y="341"/>
                  </a:lnTo>
                  <a:lnTo>
                    <a:pt x="651" y="344"/>
                  </a:lnTo>
                  <a:lnTo>
                    <a:pt x="640" y="341"/>
                  </a:lnTo>
                  <a:lnTo>
                    <a:pt x="632" y="325"/>
                  </a:lnTo>
                  <a:lnTo>
                    <a:pt x="675" y="325"/>
                  </a:lnTo>
                  <a:cubicBezTo>
                    <a:pt x="672" y="373"/>
                    <a:pt x="654" y="415"/>
                    <a:pt x="622" y="447"/>
                  </a:cubicBezTo>
                  <a:lnTo>
                    <a:pt x="617" y="442"/>
                  </a:lnTo>
                  <a:lnTo>
                    <a:pt x="619" y="434"/>
                  </a:lnTo>
                  <a:lnTo>
                    <a:pt x="614" y="418"/>
                  </a:lnTo>
                  <a:lnTo>
                    <a:pt x="609" y="434"/>
                  </a:lnTo>
                  <a:close/>
                  <a:moveTo>
                    <a:pt x="622" y="527"/>
                  </a:moveTo>
                  <a:lnTo>
                    <a:pt x="619" y="521"/>
                  </a:lnTo>
                  <a:lnTo>
                    <a:pt x="627" y="516"/>
                  </a:lnTo>
                  <a:lnTo>
                    <a:pt x="627" y="513"/>
                  </a:lnTo>
                  <a:lnTo>
                    <a:pt x="622" y="511"/>
                  </a:lnTo>
                  <a:lnTo>
                    <a:pt x="627" y="500"/>
                  </a:lnTo>
                  <a:lnTo>
                    <a:pt x="635" y="489"/>
                  </a:lnTo>
                  <a:lnTo>
                    <a:pt x="627" y="482"/>
                  </a:lnTo>
                  <a:lnTo>
                    <a:pt x="619" y="482"/>
                  </a:lnTo>
                  <a:lnTo>
                    <a:pt x="617" y="476"/>
                  </a:lnTo>
                  <a:cubicBezTo>
                    <a:pt x="619" y="474"/>
                    <a:pt x="622" y="471"/>
                    <a:pt x="627" y="468"/>
                  </a:cubicBezTo>
                  <a:lnTo>
                    <a:pt x="664" y="505"/>
                  </a:lnTo>
                  <a:cubicBezTo>
                    <a:pt x="651" y="516"/>
                    <a:pt x="635" y="529"/>
                    <a:pt x="617" y="537"/>
                  </a:cubicBezTo>
                  <a:lnTo>
                    <a:pt x="622" y="527"/>
                  </a:lnTo>
                  <a:close/>
                  <a:moveTo>
                    <a:pt x="664" y="489"/>
                  </a:moveTo>
                  <a:lnTo>
                    <a:pt x="669" y="484"/>
                  </a:lnTo>
                  <a:lnTo>
                    <a:pt x="667" y="463"/>
                  </a:lnTo>
                  <a:lnTo>
                    <a:pt x="664" y="463"/>
                  </a:lnTo>
                  <a:lnTo>
                    <a:pt x="667" y="460"/>
                  </a:lnTo>
                  <a:lnTo>
                    <a:pt x="659" y="458"/>
                  </a:lnTo>
                  <a:lnTo>
                    <a:pt x="656" y="466"/>
                  </a:lnTo>
                  <a:lnTo>
                    <a:pt x="656" y="476"/>
                  </a:lnTo>
                  <a:lnTo>
                    <a:pt x="654" y="479"/>
                  </a:lnTo>
                  <a:lnTo>
                    <a:pt x="638" y="463"/>
                  </a:lnTo>
                  <a:cubicBezTo>
                    <a:pt x="669" y="429"/>
                    <a:pt x="691" y="384"/>
                    <a:pt x="693" y="336"/>
                  </a:cubicBezTo>
                  <a:lnTo>
                    <a:pt x="746" y="336"/>
                  </a:lnTo>
                  <a:cubicBezTo>
                    <a:pt x="744" y="399"/>
                    <a:pt x="717" y="458"/>
                    <a:pt x="675" y="503"/>
                  </a:cubicBezTo>
                  <a:lnTo>
                    <a:pt x="664" y="489"/>
                  </a:lnTo>
                  <a:close/>
                  <a:moveTo>
                    <a:pt x="680" y="503"/>
                  </a:moveTo>
                  <a:cubicBezTo>
                    <a:pt x="725" y="458"/>
                    <a:pt x="752" y="397"/>
                    <a:pt x="754" y="331"/>
                  </a:cubicBezTo>
                  <a:lnTo>
                    <a:pt x="807" y="331"/>
                  </a:lnTo>
                  <a:cubicBezTo>
                    <a:pt x="805" y="413"/>
                    <a:pt x="773" y="487"/>
                    <a:pt x="717" y="542"/>
                  </a:cubicBezTo>
                  <a:lnTo>
                    <a:pt x="680" y="503"/>
                  </a:lnTo>
                  <a:close/>
                  <a:moveTo>
                    <a:pt x="357" y="452"/>
                  </a:moveTo>
                  <a:cubicBezTo>
                    <a:pt x="354" y="447"/>
                    <a:pt x="349" y="444"/>
                    <a:pt x="346" y="439"/>
                  </a:cubicBezTo>
                  <a:lnTo>
                    <a:pt x="349" y="426"/>
                  </a:lnTo>
                  <a:lnTo>
                    <a:pt x="344" y="413"/>
                  </a:lnTo>
                  <a:lnTo>
                    <a:pt x="344" y="391"/>
                  </a:lnTo>
                  <a:lnTo>
                    <a:pt x="338" y="378"/>
                  </a:lnTo>
                  <a:lnTo>
                    <a:pt x="341" y="370"/>
                  </a:lnTo>
                  <a:lnTo>
                    <a:pt x="333" y="357"/>
                  </a:lnTo>
                  <a:lnTo>
                    <a:pt x="325" y="354"/>
                  </a:lnTo>
                  <a:lnTo>
                    <a:pt x="328" y="346"/>
                  </a:lnTo>
                  <a:lnTo>
                    <a:pt x="325" y="341"/>
                  </a:lnTo>
                  <a:lnTo>
                    <a:pt x="328" y="333"/>
                  </a:lnTo>
                  <a:lnTo>
                    <a:pt x="336" y="333"/>
                  </a:lnTo>
                  <a:lnTo>
                    <a:pt x="338" y="328"/>
                  </a:lnTo>
                  <a:lnTo>
                    <a:pt x="352" y="328"/>
                  </a:lnTo>
                  <a:lnTo>
                    <a:pt x="354" y="331"/>
                  </a:lnTo>
                  <a:lnTo>
                    <a:pt x="352" y="344"/>
                  </a:lnTo>
                  <a:lnTo>
                    <a:pt x="349" y="346"/>
                  </a:lnTo>
                  <a:lnTo>
                    <a:pt x="354" y="357"/>
                  </a:lnTo>
                  <a:lnTo>
                    <a:pt x="352" y="360"/>
                  </a:lnTo>
                  <a:lnTo>
                    <a:pt x="349" y="357"/>
                  </a:lnTo>
                  <a:lnTo>
                    <a:pt x="352" y="362"/>
                  </a:lnTo>
                  <a:lnTo>
                    <a:pt x="354" y="370"/>
                  </a:lnTo>
                  <a:lnTo>
                    <a:pt x="357" y="370"/>
                  </a:lnTo>
                  <a:lnTo>
                    <a:pt x="357" y="365"/>
                  </a:lnTo>
                  <a:lnTo>
                    <a:pt x="354" y="362"/>
                  </a:lnTo>
                  <a:lnTo>
                    <a:pt x="354" y="357"/>
                  </a:lnTo>
                  <a:lnTo>
                    <a:pt x="354" y="349"/>
                  </a:lnTo>
                  <a:lnTo>
                    <a:pt x="357" y="333"/>
                  </a:lnTo>
                  <a:lnTo>
                    <a:pt x="354" y="328"/>
                  </a:lnTo>
                  <a:lnTo>
                    <a:pt x="362" y="328"/>
                  </a:lnTo>
                  <a:cubicBezTo>
                    <a:pt x="365" y="360"/>
                    <a:pt x="378" y="389"/>
                    <a:pt x="399" y="413"/>
                  </a:cubicBezTo>
                  <a:lnTo>
                    <a:pt x="357" y="452"/>
                  </a:lnTo>
                  <a:close/>
                  <a:moveTo>
                    <a:pt x="320" y="349"/>
                  </a:moveTo>
                  <a:lnTo>
                    <a:pt x="315" y="357"/>
                  </a:lnTo>
                  <a:lnTo>
                    <a:pt x="307" y="357"/>
                  </a:lnTo>
                  <a:cubicBezTo>
                    <a:pt x="304" y="349"/>
                    <a:pt x="304" y="341"/>
                    <a:pt x="304" y="331"/>
                  </a:cubicBezTo>
                  <a:lnTo>
                    <a:pt x="320" y="331"/>
                  </a:lnTo>
                  <a:lnTo>
                    <a:pt x="317" y="344"/>
                  </a:lnTo>
                  <a:lnTo>
                    <a:pt x="320" y="349"/>
                  </a:lnTo>
                  <a:close/>
                  <a:moveTo>
                    <a:pt x="338" y="312"/>
                  </a:moveTo>
                  <a:lnTo>
                    <a:pt x="338" y="301"/>
                  </a:lnTo>
                  <a:lnTo>
                    <a:pt x="344" y="299"/>
                  </a:lnTo>
                  <a:lnTo>
                    <a:pt x="354" y="301"/>
                  </a:lnTo>
                  <a:lnTo>
                    <a:pt x="357" y="304"/>
                  </a:lnTo>
                  <a:cubicBezTo>
                    <a:pt x="357" y="309"/>
                    <a:pt x="354" y="317"/>
                    <a:pt x="354" y="323"/>
                  </a:cubicBezTo>
                  <a:lnTo>
                    <a:pt x="341" y="323"/>
                  </a:lnTo>
                  <a:lnTo>
                    <a:pt x="338" y="312"/>
                  </a:lnTo>
                  <a:close/>
                  <a:moveTo>
                    <a:pt x="391" y="352"/>
                  </a:moveTo>
                  <a:lnTo>
                    <a:pt x="394" y="352"/>
                  </a:lnTo>
                  <a:lnTo>
                    <a:pt x="402" y="357"/>
                  </a:lnTo>
                  <a:lnTo>
                    <a:pt x="399" y="360"/>
                  </a:lnTo>
                  <a:lnTo>
                    <a:pt x="407" y="365"/>
                  </a:lnTo>
                  <a:lnTo>
                    <a:pt x="407" y="360"/>
                  </a:lnTo>
                  <a:lnTo>
                    <a:pt x="413" y="352"/>
                  </a:lnTo>
                  <a:lnTo>
                    <a:pt x="418" y="357"/>
                  </a:lnTo>
                  <a:lnTo>
                    <a:pt x="423" y="362"/>
                  </a:lnTo>
                  <a:lnTo>
                    <a:pt x="415" y="365"/>
                  </a:lnTo>
                  <a:lnTo>
                    <a:pt x="418" y="373"/>
                  </a:lnTo>
                  <a:lnTo>
                    <a:pt x="423" y="370"/>
                  </a:lnTo>
                  <a:lnTo>
                    <a:pt x="423" y="368"/>
                  </a:lnTo>
                  <a:lnTo>
                    <a:pt x="429" y="365"/>
                  </a:lnTo>
                  <a:lnTo>
                    <a:pt x="431" y="354"/>
                  </a:lnTo>
                  <a:cubicBezTo>
                    <a:pt x="434" y="362"/>
                    <a:pt x="439" y="368"/>
                    <a:pt x="444" y="373"/>
                  </a:cubicBezTo>
                  <a:lnTo>
                    <a:pt x="407" y="410"/>
                  </a:lnTo>
                  <a:cubicBezTo>
                    <a:pt x="389" y="391"/>
                    <a:pt x="378" y="368"/>
                    <a:pt x="373" y="339"/>
                  </a:cubicBezTo>
                  <a:lnTo>
                    <a:pt x="381" y="346"/>
                  </a:lnTo>
                  <a:lnTo>
                    <a:pt x="389" y="346"/>
                  </a:lnTo>
                  <a:lnTo>
                    <a:pt x="391" y="352"/>
                  </a:lnTo>
                  <a:close/>
                  <a:moveTo>
                    <a:pt x="391" y="233"/>
                  </a:moveTo>
                  <a:cubicBezTo>
                    <a:pt x="383" y="241"/>
                    <a:pt x="376" y="251"/>
                    <a:pt x="370" y="262"/>
                  </a:cubicBezTo>
                  <a:lnTo>
                    <a:pt x="368" y="262"/>
                  </a:lnTo>
                  <a:lnTo>
                    <a:pt x="362" y="264"/>
                  </a:lnTo>
                  <a:lnTo>
                    <a:pt x="360" y="264"/>
                  </a:lnTo>
                  <a:lnTo>
                    <a:pt x="354" y="270"/>
                  </a:lnTo>
                  <a:lnTo>
                    <a:pt x="362" y="270"/>
                  </a:lnTo>
                  <a:lnTo>
                    <a:pt x="368" y="267"/>
                  </a:lnTo>
                  <a:lnTo>
                    <a:pt x="368" y="270"/>
                  </a:lnTo>
                  <a:lnTo>
                    <a:pt x="362" y="272"/>
                  </a:lnTo>
                  <a:lnTo>
                    <a:pt x="360" y="272"/>
                  </a:lnTo>
                  <a:lnTo>
                    <a:pt x="352" y="278"/>
                  </a:lnTo>
                  <a:lnTo>
                    <a:pt x="344" y="278"/>
                  </a:lnTo>
                  <a:lnTo>
                    <a:pt x="333" y="299"/>
                  </a:lnTo>
                  <a:lnTo>
                    <a:pt x="336" y="304"/>
                  </a:lnTo>
                  <a:lnTo>
                    <a:pt x="331" y="312"/>
                  </a:lnTo>
                  <a:lnTo>
                    <a:pt x="331" y="320"/>
                  </a:lnTo>
                  <a:lnTo>
                    <a:pt x="307" y="320"/>
                  </a:lnTo>
                  <a:cubicBezTo>
                    <a:pt x="304" y="272"/>
                    <a:pt x="323" y="230"/>
                    <a:pt x="354" y="196"/>
                  </a:cubicBezTo>
                  <a:lnTo>
                    <a:pt x="391" y="233"/>
                  </a:lnTo>
                  <a:close/>
                  <a:moveTo>
                    <a:pt x="304" y="479"/>
                  </a:moveTo>
                  <a:lnTo>
                    <a:pt x="317" y="487"/>
                  </a:lnTo>
                  <a:lnTo>
                    <a:pt x="320" y="489"/>
                  </a:lnTo>
                  <a:lnTo>
                    <a:pt x="312" y="497"/>
                  </a:lnTo>
                  <a:cubicBezTo>
                    <a:pt x="307" y="492"/>
                    <a:pt x="304" y="489"/>
                    <a:pt x="301" y="484"/>
                  </a:cubicBezTo>
                  <a:lnTo>
                    <a:pt x="304" y="479"/>
                  </a:lnTo>
                  <a:close/>
                  <a:moveTo>
                    <a:pt x="293" y="346"/>
                  </a:moveTo>
                  <a:lnTo>
                    <a:pt x="288" y="349"/>
                  </a:lnTo>
                  <a:lnTo>
                    <a:pt x="286" y="354"/>
                  </a:lnTo>
                  <a:lnTo>
                    <a:pt x="272" y="370"/>
                  </a:lnTo>
                  <a:lnTo>
                    <a:pt x="272" y="394"/>
                  </a:lnTo>
                  <a:lnTo>
                    <a:pt x="259" y="399"/>
                  </a:lnTo>
                  <a:lnTo>
                    <a:pt x="251" y="399"/>
                  </a:lnTo>
                  <a:cubicBezTo>
                    <a:pt x="243" y="378"/>
                    <a:pt x="240" y="354"/>
                    <a:pt x="238" y="331"/>
                  </a:cubicBezTo>
                  <a:lnTo>
                    <a:pt x="293" y="331"/>
                  </a:lnTo>
                  <a:lnTo>
                    <a:pt x="293" y="346"/>
                  </a:lnTo>
                  <a:close/>
                  <a:moveTo>
                    <a:pt x="238" y="399"/>
                  </a:moveTo>
                  <a:lnTo>
                    <a:pt x="235" y="397"/>
                  </a:lnTo>
                  <a:lnTo>
                    <a:pt x="219" y="397"/>
                  </a:lnTo>
                  <a:lnTo>
                    <a:pt x="225" y="402"/>
                  </a:lnTo>
                  <a:lnTo>
                    <a:pt x="211" y="399"/>
                  </a:lnTo>
                  <a:lnTo>
                    <a:pt x="214" y="397"/>
                  </a:lnTo>
                  <a:lnTo>
                    <a:pt x="211" y="394"/>
                  </a:lnTo>
                  <a:lnTo>
                    <a:pt x="201" y="399"/>
                  </a:lnTo>
                  <a:lnTo>
                    <a:pt x="198" y="407"/>
                  </a:lnTo>
                  <a:lnTo>
                    <a:pt x="201" y="423"/>
                  </a:lnTo>
                  <a:lnTo>
                    <a:pt x="211" y="450"/>
                  </a:lnTo>
                  <a:lnTo>
                    <a:pt x="217" y="458"/>
                  </a:lnTo>
                  <a:lnTo>
                    <a:pt x="219" y="458"/>
                  </a:lnTo>
                  <a:lnTo>
                    <a:pt x="211" y="442"/>
                  </a:lnTo>
                  <a:lnTo>
                    <a:pt x="209" y="434"/>
                  </a:lnTo>
                  <a:lnTo>
                    <a:pt x="211" y="431"/>
                  </a:lnTo>
                  <a:lnTo>
                    <a:pt x="211" y="426"/>
                  </a:lnTo>
                  <a:lnTo>
                    <a:pt x="217" y="426"/>
                  </a:lnTo>
                  <a:lnTo>
                    <a:pt x="225" y="439"/>
                  </a:lnTo>
                  <a:lnTo>
                    <a:pt x="227" y="439"/>
                  </a:lnTo>
                  <a:lnTo>
                    <a:pt x="227" y="431"/>
                  </a:lnTo>
                  <a:lnTo>
                    <a:pt x="230" y="434"/>
                  </a:lnTo>
                  <a:lnTo>
                    <a:pt x="230" y="439"/>
                  </a:lnTo>
                  <a:lnTo>
                    <a:pt x="238" y="442"/>
                  </a:lnTo>
                  <a:lnTo>
                    <a:pt x="240" y="439"/>
                  </a:lnTo>
                  <a:lnTo>
                    <a:pt x="240" y="444"/>
                  </a:lnTo>
                  <a:lnTo>
                    <a:pt x="243" y="450"/>
                  </a:lnTo>
                  <a:lnTo>
                    <a:pt x="248" y="450"/>
                  </a:lnTo>
                  <a:lnTo>
                    <a:pt x="259" y="466"/>
                  </a:lnTo>
                  <a:lnTo>
                    <a:pt x="264" y="468"/>
                  </a:lnTo>
                  <a:lnTo>
                    <a:pt x="267" y="460"/>
                  </a:lnTo>
                  <a:cubicBezTo>
                    <a:pt x="278" y="476"/>
                    <a:pt x="291" y="492"/>
                    <a:pt x="304" y="508"/>
                  </a:cubicBezTo>
                  <a:lnTo>
                    <a:pt x="267" y="545"/>
                  </a:lnTo>
                  <a:cubicBezTo>
                    <a:pt x="211" y="489"/>
                    <a:pt x="180" y="415"/>
                    <a:pt x="177" y="333"/>
                  </a:cubicBezTo>
                  <a:lnTo>
                    <a:pt x="230" y="333"/>
                  </a:lnTo>
                  <a:cubicBezTo>
                    <a:pt x="230" y="354"/>
                    <a:pt x="233" y="378"/>
                    <a:pt x="240" y="399"/>
                  </a:cubicBezTo>
                  <a:lnTo>
                    <a:pt x="238" y="399"/>
                  </a:lnTo>
                  <a:close/>
                  <a:moveTo>
                    <a:pt x="299" y="143"/>
                  </a:moveTo>
                  <a:cubicBezTo>
                    <a:pt x="254" y="188"/>
                    <a:pt x="227" y="251"/>
                    <a:pt x="227" y="317"/>
                  </a:cubicBezTo>
                  <a:lnTo>
                    <a:pt x="174" y="317"/>
                  </a:lnTo>
                  <a:cubicBezTo>
                    <a:pt x="174" y="238"/>
                    <a:pt x="209" y="161"/>
                    <a:pt x="262" y="106"/>
                  </a:cubicBezTo>
                  <a:lnTo>
                    <a:pt x="299" y="143"/>
                  </a:lnTo>
                  <a:close/>
                  <a:moveTo>
                    <a:pt x="651" y="87"/>
                  </a:moveTo>
                  <a:lnTo>
                    <a:pt x="648" y="82"/>
                  </a:lnTo>
                  <a:lnTo>
                    <a:pt x="640" y="79"/>
                  </a:lnTo>
                  <a:lnTo>
                    <a:pt x="635" y="84"/>
                  </a:lnTo>
                  <a:lnTo>
                    <a:pt x="643" y="87"/>
                  </a:lnTo>
                  <a:lnTo>
                    <a:pt x="651" y="92"/>
                  </a:lnTo>
                  <a:lnTo>
                    <a:pt x="651" y="87"/>
                  </a:lnTo>
                  <a:close/>
                  <a:moveTo>
                    <a:pt x="619" y="238"/>
                  </a:moveTo>
                  <a:lnTo>
                    <a:pt x="619" y="243"/>
                  </a:lnTo>
                  <a:lnTo>
                    <a:pt x="630" y="241"/>
                  </a:lnTo>
                  <a:lnTo>
                    <a:pt x="632" y="235"/>
                  </a:lnTo>
                  <a:lnTo>
                    <a:pt x="627" y="227"/>
                  </a:lnTo>
                  <a:lnTo>
                    <a:pt x="630" y="222"/>
                  </a:lnTo>
                  <a:lnTo>
                    <a:pt x="638" y="227"/>
                  </a:lnTo>
                  <a:lnTo>
                    <a:pt x="635" y="225"/>
                  </a:lnTo>
                  <a:lnTo>
                    <a:pt x="638" y="222"/>
                  </a:lnTo>
                  <a:lnTo>
                    <a:pt x="635" y="217"/>
                  </a:lnTo>
                  <a:lnTo>
                    <a:pt x="627" y="222"/>
                  </a:lnTo>
                  <a:lnTo>
                    <a:pt x="624" y="227"/>
                  </a:lnTo>
                  <a:lnTo>
                    <a:pt x="622" y="233"/>
                  </a:lnTo>
                  <a:lnTo>
                    <a:pt x="624" y="238"/>
                  </a:lnTo>
                  <a:lnTo>
                    <a:pt x="624" y="241"/>
                  </a:lnTo>
                  <a:lnTo>
                    <a:pt x="619" y="238"/>
                  </a:lnTo>
                  <a:close/>
                  <a:moveTo>
                    <a:pt x="230" y="476"/>
                  </a:moveTo>
                  <a:lnTo>
                    <a:pt x="225" y="463"/>
                  </a:lnTo>
                  <a:lnTo>
                    <a:pt x="219" y="460"/>
                  </a:lnTo>
                  <a:lnTo>
                    <a:pt x="230" y="476"/>
                  </a:lnTo>
                  <a:close/>
                  <a:moveTo>
                    <a:pt x="466" y="296"/>
                  </a:moveTo>
                  <a:lnTo>
                    <a:pt x="466" y="294"/>
                  </a:lnTo>
                  <a:lnTo>
                    <a:pt x="460" y="288"/>
                  </a:lnTo>
                  <a:lnTo>
                    <a:pt x="463" y="283"/>
                  </a:lnTo>
                  <a:lnTo>
                    <a:pt x="466" y="283"/>
                  </a:lnTo>
                  <a:lnTo>
                    <a:pt x="466" y="259"/>
                  </a:lnTo>
                  <a:cubicBezTo>
                    <a:pt x="455" y="262"/>
                    <a:pt x="450" y="267"/>
                    <a:pt x="450" y="275"/>
                  </a:cubicBezTo>
                  <a:cubicBezTo>
                    <a:pt x="450" y="283"/>
                    <a:pt x="455" y="291"/>
                    <a:pt x="466" y="296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i="0" u="none" strike="noStrike" cap="none">
                <a:solidFill>
                  <a:schemeClr val="dk1"/>
                </a:solidFill>
                <a:latin typeface="Source Serif Pro"/>
                <a:ea typeface="Source Serif Pro"/>
                <a:cs typeface="Source Serif Pro"/>
                <a:sym typeface="Source Serif Pro"/>
              </a:endParaRPr>
            </a:p>
          </p:txBody>
        </p:sp>
        <p:sp>
          <p:nvSpPr>
            <p:cNvPr id="114" name="Google Shape;114;p24"/>
            <p:cNvSpPr/>
            <p:nvPr/>
          </p:nvSpPr>
          <p:spPr>
            <a:xfrm>
              <a:off x="6137275" y="2212975"/>
              <a:ext cx="15875" cy="23813"/>
            </a:xfrm>
            <a:custGeom>
              <a:avLst/>
              <a:gdLst/>
              <a:ahLst/>
              <a:cxnLst/>
              <a:rect l="l" t="t" r="r" b="b"/>
              <a:pathLst>
                <a:path w="43" h="65" extrusionOk="0">
                  <a:moveTo>
                    <a:pt x="39" y="64"/>
                  </a:moveTo>
                  <a:cubicBezTo>
                    <a:pt x="42" y="27"/>
                    <a:pt x="21" y="11"/>
                    <a:pt x="0" y="0"/>
                  </a:cubicBezTo>
                  <a:lnTo>
                    <a:pt x="0" y="21"/>
                  </a:lnTo>
                  <a:cubicBezTo>
                    <a:pt x="15" y="29"/>
                    <a:pt x="31" y="43"/>
                    <a:pt x="39" y="64"/>
                  </a:cubicBezTo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i="0" u="none" strike="noStrike" cap="none">
                <a:solidFill>
                  <a:schemeClr val="dk1"/>
                </a:solidFill>
                <a:latin typeface="Source Serif Pro"/>
                <a:ea typeface="Source Serif Pro"/>
                <a:cs typeface="Source Serif Pro"/>
                <a:sym typeface="Source Serif Pro"/>
              </a:endParaRPr>
            </a:p>
          </p:txBody>
        </p:sp>
        <p:sp>
          <p:nvSpPr>
            <p:cNvPr id="115" name="Google Shape;115;p24"/>
            <p:cNvSpPr/>
            <p:nvPr/>
          </p:nvSpPr>
          <p:spPr>
            <a:xfrm>
              <a:off x="6094413" y="2055813"/>
              <a:ext cx="82550" cy="106362"/>
            </a:xfrm>
            <a:custGeom>
              <a:avLst/>
              <a:gdLst/>
              <a:ahLst/>
              <a:cxnLst/>
              <a:rect l="l" t="t" r="r" b="b"/>
              <a:pathLst>
                <a:path w="229" h="297" extrusionOk="0">
                  <a:moveTo>
                    <a:pt x="143" y="3"/>
                  </a:moveTo>
                  <a:cubicBezTo>
                    <a:pt x="138" y="3"/>
                    <a:pt x="132" y="0"/>
                    <a:pt x="125" y="0"/>
                  </a:cubicBezTo>
                  <a:lnTo>
                    <a:pt x="125" y="16"/>
                  </a:lnTo>
                  <a:lnTo>
                    <a:pt x="125" y="34"/>
                  </a:lnTo>
                  <a:cubicBezTo>
                    <a:pt x="130" y="34"/>
                    <a:pt x="135" y="34"/>
                    <a:pt x="135" y="37"/>
                  </a:cubicBezTo>
                  <a:cubicBezTo>
                    <a:pt x="170" y="45"/>
                    <a:pt x="183" y="66"/>
                    <a:pt x="183" y="85"/>
                  </a:cubicBezTo>
                  <a:cubicBezTo>
                    <a:pt x="183" y="116"/>
                    <a:pt x="156" y="127"/>
                    <a:pt x="122" y="138"/>
                  </a:cubicBezTo>
                  <a:cubicBezTo>
                    <a:pt x="119" y="138"/>
                    <a:pt x="114" y="140"/>
                    <a:pt x="111" y="140"/>
                  </a:cubicBezTo>
                  <a:lnTo>
                    <a:pt x="80" y="148"/>
                  </a:lnTo>
                  <a:cubicBezTo>
                    <a:pt x="77" y="148"/>
                    <a:pt x="72" y="151"/>
                    <a:pt x="69" y="151"/>
                  </a:cubicBezTo>
                  <a:cubicBezTo>
                    <a:pt x="32" y="161"/>
                    <a:pt x="0" y="180"/>
                    <a:pt x="0" y="225"/>
                  </a:cubicBezTo>
                  <a:cubicBezTo>
                    <a:pt x="0" y="270"/>
                    <a:pt x="37" y="286"/>
                    <a:pt x="72" y="296"/>
                  </a:cubicBezTo>
                  <a:lnTo>
                    <a:pt x="72" y="257"/>
                  </a:lnTo>
                  <a:cubicBezTo>
                    <a:pt x="56" y="249"/>
                    <a:pt x="45" y="241"/>
                    <a:pt x="45" y="225"/>
                  </a:cubicBezTo>
                  <a:cubicBezTo>
                    <a:pt x="45" y="209"/>
                    <a:pt x="56" y="198"/>
                    <a:pt x="72" y="193"/>
                  </a:cubicBezTo>
                  <a:cubicBezTo>
                    <a:pt x="74" y="191"/>
                    <a:pt x="80" y="191"/>
                    <a:pt x="82" y="188"/>
                  </a:cubicBezTo>
                  <a:cubicBezTo>
                    <a:pt x="90" y="185"/>
                    <a:pt x="101" y="183"/>
                    <a:pt x="111" y="180"/>
                  </a:cubicBezTo>
                  <a:cubicBezTo>
                    <a:pt x="114" y="180"/>
                    <a:pt x="119" y="177"/>
                    <a:pt x="122" y="177"/>
                  </a:cubicBezTo>
                  <a:cubicBezTo>
                    <a:pt x="172" y="167"/>
                    <a:pt x="228" y="151"/>
                    <a:pt x="228" y="85"/>
                  </a:cubicBezTo>
                  <a:cubicBezTo>
                    <a:pt x="228" y="50"/>
                    <a:pt x="204" y="16"/>
                    <a:pt x="143" y="3"/>
                  </a:cubicBezTo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i="0" u="none" strike="noStrike" cap="none">
                <a:solidFill>
                  <a:schemeClr val="dk1"/>
                </a:solidFill>
                <a:latin typeface="Source Serif Pro"/>
                <a:ea typeface="Source Serif Pro"/>
                <a:cs typeface="Source Serif Pro"/>
                <a:sym typeface="Source Serif Pro"/>
              </a:endParaRPr>
            </a:p>
          </p:txBody>
        </p:sp>
        <p:sp>
          <p:nvSpPr>
            <p:cNvPr id="116" name="Google Shape;116;p24"/>
            <p:cNvSpPr/>
            <p:nvPr/>
          </p:nvSpPr>
          <p:spPr>
            <a:xfrm>
              <a:off x="6111875" y="2155825"/>
              <a:ext cx="46038" cy="57150"/>
            </a:xfrm>
            <a:custGeom>
              <a:avLst/>
              <a:gdLst/>
              <a:ahLst/>
              <a:cxnLst/>
              <a:rect l="l" t="t" r="r" b="b"/>
              <a:pathLst>
                <a:path w="128" h="160" extrusionOk="0">
                  <a:moveTo>
                    <a:pt x="26" y="159"/>
                  </a:moveTo>
                  <a:lnTo>
                    <a:pt x="26" y="127"/>
                  </a:lnTo>
                  <a:cubicBezTo>
                    <a:pt x="26" y="122"/>
                    <a:pt x="32" y="118"/>
                    <a:pt x="37" y="116"/>
                  </a:cubicBezTo>
                  <a:cubicBezTo>
                    <a:pt x="42" y="113"/>
                    <a:pt x="50" y="111"/>
                    <a:pt x="58" y="109"/>
                  </a:cubicBezTo>
                  <a:cubicBezTo>
                    <a:pt x="63" y="106"/>
                    <a:pt x="66" y="106"/>
                    <a:pt x="69" y="106"/>
                  </a:cubicBezTo>
                  <a:cubicBezTo>
                    <a:pt x="95" y="98"/>
                    <a:pt x="127" y="87"/>
                    <a:pt x="127" y="56"/>
                  </a:cubicBezTo>
                  <a:cubicBezTo>
                    <a:pt x="127" y="24"/>
                    <a:pt x="100" y="11"/>
                    <a:pt x="71" y="0"/>
                  </a:cubicBezTo>
                  <a:lnTo>
                    <a:pt x="71" y="37"/>
                  </a:lnTo>
                  <a:cubicBezTo>
                    <a:pt x="84" y="42"/>
                    <a:pt x="92" y="47"/>
                    <a:pt x="92" y="58"/>
                  </a:cubicBezTo>
                  <a:cubicBezTo>
                    <a:pt x="92" y="68"/>
                    <a:pt x="79" y="77"/>
                    <a:pt x="71" y="79"/>
                  </a:cubicBezTo>
                  <a:cubicBezTo>
                    <a:pt x="69" y="82"/>
                    <a:pt x="61" y="82"/>
                    <a:pt x="61" y="82"/>
                  </a:cubicBezTo>
                  <a:cubicBezTo>
                    <a:pt x="53" y="85"/>
                    <a:pt x="45" y="87"/>
                    <a:pt x="39" y="90"/>
                  </a:cubicBezTo>
                  <a:cubicBezTo>
                    <a:pt x="37" y="93"/>
                    <a:pt x="32" y="93"/>
                    <a:pt x="29" y="95"/>
                  </a:cubicBezTo>
                  <a:cubicBezTo>
                    <a:pt x="13" y="98"/>
                    <a:pt x="0" y="105"/>
                    <a:pt x="0" y="124"/>
                  </a:cubicBezTo>
                  <a:cubicBezTo>
                    <a:pt x="0" y="142"/>
                    <a:pt x="13" y="154"/>
                    <a:pt x="26" y="159"/>
                  </a:cubicBezTo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i="0" u="none" strike="noStrike" cap="none">
                <a:solidFill>
                  <a:schemeClr val="dk1"/>
                </a:solidFill>
                <a:latin typeface="Source Serif Pro"/>
                <a:ea typeface="Source Serif Pro"/>
                <a:cs typeface="Source Serif Pro"/>
                <a:sym typeface="Source Serif Pro"/>
              </a:endParaRPr>
            </a:p>
          </p:txBody>
        </p:sp>
        <p:sp>
          <p:nvSpPr>
            <p:cNvPr id="117" name="Google Shape;117;p24"/>
            <p:cNvSpPr/>
            <p:nvPr/>
          </p:nvSpPr>
          <p:spPr>
            <a:xfrm>
              <a:off x="6072188" y="2057400"/>
              <a:ext cx="47625" cy="47625"/>
            </a:xfrm>
            <a:custGeom>
              <a:avLst/>
              <a:gdLst/>
              <a:ahLst/>
              <a:cxnLst/>
              <a:rect l="l" t="t" r="r" b="b"/>
              <a:pathLst>
                <a:path w="133" h="131" extrusionOk="0">
                  <a:moveTo>
                    <a:pt x="98" y="13"/>
                  </a:moveTo>
                  <a:cubicBezTo>
                    <a:pt x="87" y="16"/>
                    <a:pt x="68" y="19"/>
                    <a:pt x="52" y="37"/>
                  </a:cubicBezTo>
                  <a:cubicBezTo>
                    <a:pt x="50" y="40"/>
                    <a:pt x="42" y="51"/>
                    <a:pt x="37" y="58"/>
                  </a:cubicBezTo>
                  <a:cubicBezTo>
                    <a:pt x="31" y="66"/>
                    <a:pt x="31" y="77"/>
                    <a:pt x="29" y="85"/>
                  </a:cubicBezTo>
                  <a:cubicBezTo>
                    <a:pt x="23" y="93"/>
                    <a:pt x="23" y="98"/>
                    <a:pt x="23" y="98"/>
                  </a:cubicBezTo>
                  <a:cubicBezTo>
                    <a:pt x="23" y="98"/>
                    <a:pt x="23" y="103"/>
                    <a:pt x="18" y="109"/>
                  </a:cubicBezTo>
                  <a:cubicBezTo>
                    <a:pt x="13" y="113"/>
                    <a:pt x="7" y="118"/>
                    <a:pt x="0" y="117"/>
                  </a:cubicBezTo>
                  <a:cubicBezTo>
                    <a:pt x="7" y="118"/>
                    <a:pt x="15" y="114"/>
                    <a:pt x="15" y="114"/>
                  </a:cubicBezTo>
                  <a:cubicBezTo>
                    <a:pt x="15" y="114"/>
                    <a:pt x="13" y="119"/>
                    <a:pt x="10" y="130"/>
                  </a:cubicBezTo>
                  <a:cubicBezTo>
                    <a:pt x="18" y="111"/>
                    <a:pt x="26" y="103"/>
                    <a:pt x="29" y="101"/>
                  </a:cubicBezTo>
                  <a:cubicBezTo>
                    <a:pt x="31" y="101"/>
                    <a:pt x="39" y="101"/>
                    <a:pt x="55" y="93"/>
                  </a:cubicBezTo>
                  <a:cubicBezTo>
                    <a:pt x="71" y="82"/>
                    <a:pt x="95" y="68"/>
                    <a:pt x="103" y="58"/>
                  </a:cubicBezTo>
                  <a:cubicBezTo>
                    <a:pt x="111" y="47"/>
                    <a:pt x="121" y="43"/>
                    <a:pt x="132" y="37"/>
                  </a:cubicBezTo>
                  <a:cubicBezTo>
                    <a:pt x="129" y="24"/>
                    <a:pt x="129" y="11"/>
                    <a:pt x="129" y="0"/>
                  </a:cubicBezTo>
                  <a:cubicBezTo>
                    <a:pt x="111" y="5"/>
                    <a:pt x="100" y="11"/>
                    <a:pt x="98" y="13"/>
                  </a:cubicBezTo>
                  <a:close/>
                  <a:moveTo>
                    <a:pt x="58" y="64"/>
                  </a:moveTo>
                  <a:lnTo>
                    <a:pt x="50" y="66"/>
                  </a:lnTo>
                  <a:lnTo>
                    <a:pt x="63" y="48"/>
                  </a:lnTo>
                  <a:lnTo>
                    <a:pt x="74" y="48"/>
                  </a:lnTo>
                  <a:lnTo>
                    <a:pt x="58" y="64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i="0" u="none" strike="noStrike" cap="none">
                <a:solidFill>
                  <a:schemeClr val="dk1"/>
                </a:solidFill>
                <a:latin typeface="Source Serif Pro"/>
                <a:ea typeface="Source Serif Pro"/>
                <a:cs typeface="Source Serif Pro"/>
                <a:sym typeface="Source Serif Pro"/>
              </a:endParaRPr>
            </a:p>
          </p:txBody>
        </p:sp>
        <p:sp>
          <p:nvSpPr>
            <p:cNvPr id="118" name="Google Shape;118;p24"/>
            <p:cNvSpPr/>
            <p:nvPr/>
          </p:nvSpPr>
          <p:spPr>
            <a:xfrm>
              <a:off x="6126163" y="2198688"/>
              <a:ext cx="7937" cy="66675"/>
            </a:xfrm>
            <a:custGeom>
              <a:avLst/>
              <a:gdLst/>
              <a:ahLst/>
              <a:cxnLst/>
              <a:rect l="l" t="t" r="r" b="b"/>
              <a:pathLst>
                <a:path w="23" h="184" extrusionOk="0">
                  <a:moveTo>
                    <a:pt x="6" y="8"/>
                  </a:moveTo>
                  <a:cubicBezTo>
                    <a:pt x="4" y="8"/>
                    <a:pt x="0" y="11"/>
                    <a:pt x="0" y="11"/>
                  </a:cubicBezTo>
                  <a:cubicBezTo>
                    <a:pt x="0" y="11"/>
                    <a:pt x="3" y="151"/>
                    <a:pt x="3" y="154"/>
                  </a:cubicBezTo>
                  <a:cubicBezTo>
                    <a:pt x="3" y="183"/>
                    <a:pt x="19" y="183"/>
                    <a:pt x="19" y="154"/>
                  </a:cubicBezTo>
                  <a:cubicBezTo>
                    <a:pt x="19" y="151"/>
                    <a:pt x="22" y="0"/>
                    <a:pt x="22" y="0"/>
                  </a:cubicBezTo>
                  <a:cubicBezTo>
                    <a:pt x="22" y="0"/>
                    <a:pt x="16" y="6"/>
                    <a:pt x="14" y="6"/>
                  </a:cubicBezTo>
                  <a:cubicBezTo>
                    <a:pt x="11" y="6"/>
                    <a:pt x="9" y="8"/>
                    <a:pt x="6" y="8"/>
                  </a:cubicBezTo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i="0" u="none" strike="noStrike" cap="none">
                <a:solidFill>
                  <a:schemeClr val="dk1"/>
                </a:solidFill>
                <a:latin typeface="Source Serif Pro"/>
                <a:ea typeface="Source Serif Pro"/>
                <a:cs typeface="Source Serif Pro"/>
                <a:sym typeface="Source Serif Pro"/>
              </a:endParaRPr>
            </a:p>
          </p:txBody>
        </p:sp>
        <p:sp>
          <p:nvSpPr>
            <p:cNvPr id="119" name="Google Shape;119;p24"/>
            <p:cNvSpPr/>
            <p:nvPr/>
          </p:nvSpPr>
          <p:spPr>
            <a:xfrm>
              <a:off x="6122988" y="2125663"/>
              <a:ext cx="11112" cy="58737"/>
            </a:xfrm>
            <a:custGeom>
              <a:avLst/>
              <a:gdLst/>
              <a:ahLst/>
              <a:cxnLst/>
              <a:rect l="l" t="t" r="r" b="b"/>
              <a:pathLst>
                <a:path w="30" h="162" extrusionOk="0">
                  <a:moveTo>
                    <a:pt x="18" y="156"/>
                  </a:moveTo>
                  <a:cubicBezTo>
                    <a:pt x="21" y="156"/>
                    <a:pt x="23" y="153"/>
                    <a:pt x="26" y="153"/>
                  </a:cubicBezTo>
                  <a:cubicBezTo>
                    <a:pt x="26" y="145"/>
                    <a:pt x="29" y="21"/>
                    <a:pt x="29" y="0"/>
                  </a:cubicBezTo>
                  <a:cubicBezTo>
                    <a:pt x="18" y="2"/>
                    <a:pt x="7" y="5"/>
                    <a:pt x="0" y="7"/>
                  </a:cubicBezTo>
                  <a:cubicBezTo>
                    <a:pt x="2" y="26"/>
                    <a:pt x="5" y="148"/>
                    <a:pt x="5" y="161"/>
                  </a:cubicBezTo>
                  <a:cubicBezTo>
                    <a:pt x="10" y="158"/>
                    <a:pt x="13" y="158"/>
                    <a:pt x="18" y="156"/>
                  </a:cubicBezTo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i="0" u="none" strike="noStrike" cap="none">
                <a:solidFill>
                  <a:schemeClr val="dk1"/>
                </a:solidFill>
                <a:latin typeface="Source Serif Pro"/>
                <a:ea typeface="Source Serif Pro"/>
                <a:cs typeface="Source Serif Pro"/>
                <a:sym typeface="Source Serif Pro"/>
              </a:endParaRPr>
            </a:p>
          </p:txBody>
        </p:sp>
        <p:sp>
          <p:nvSpPr>
            <p:cNvPr id="120" name="Google Shape;120;p24"/>
            <p:cNvSpPr/>
            <p:nvPr/>
          </p:nvSpPr>
          <p:spPr>
            <a:xfrm>
              <a:off x="6115050" y="2014538"/>
              <a:ext cx="30163" cy="90487"/>
            </a:xfrm>
            <a:custGeom>
              <a:avLst/>
              <a:gdLst/>
              <a:ahLst/>
              <a:cxnLst/>
              <a:rect l="l" t="t" r="r" b="b"/>
              <a:pathLst>
                <a:path w="85" h="253" extrusionOk="0">
                  <a:moveTo>
                    <a:pt x="21" y="82"/>
                  </a:moveTo>
                  <a:cubicBezTo>
                    <a:pt x="21" y="82"/>
                    <a:pt x="24" y="220"/>
                    <a:pt x="26" y="252"/>
                  </a:cubicBezTo>
                  <a:cubicBezTo>
                    <a:pt x="31" y="249"/>
                    <a:pt x="39" y="249"/>
                    <a:pt x="45" y="247"/>
                  </a:cubicBezTo>
                  <a:cubicBezTo>
                    <a:pt x="50" y="247"/>
                    <a:pt x="53" y="244"/>
                    <a:pt x="58" y="244"/>
                  </a:cubicBezTo>
                  <a:cubicBezTo>
                    <a:pt x="58" y="215"/>
                    <a:pt x="61" y="82"/>
                    <a:pt x="61" y="82"/>
                  </a:cubicBezTo>
                  <a:cubicBezTo>
                    <a:pt x="63" y="61"/>
                    <a:pt x="84" y="0"/>
                    <a:pt x="42" y="0"/>
                  </a:cubicBezTo>
                  <a:cubicBezTo>
                    <a:pt x="0" y="0"/>
                    <a:pt x="18" y="61"/>
                    <a:pt x="21" y="82"/>
                  </a:cubicBezTo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i="0" u="none" strike="noStrike" cap="none">
                <a:solidFill>
                  <a:schemeClr val="dk1"/>
                </a:solidFill>
                <a:latin typeface="Source Serif Pro"/>
                <a:ea typeface="Source Serif Pro"/>
                <a:cs typeface="Source Serif Pro"/>
                <a:sym typeface="Source Serif Pro"/>
              </a:endParaRPr>
            </a:p>
          </p:txBody>
        </p:sp>
        <p:sp>
          <p:nvSpPr>
            <p:cNvPr id="121" name="Google Shape;121;p24"/>
            <p:cNvSpPr/>
            <p:nvPr/>
          </p:nvSpPr>
          <p:spPr>
            <a:xfrm>
              <a:off x="6329363" y="2070100"/>
              <a:ext cx="93662" cy="85725"/>
            </a:xfrm>
            <a:custGeom>
              <a:avLst/>
              <a:gdLst/>
              <a:ahLst/>
              <a:cxnLst/>
              <a:rect l="l" t="t" r="r" b="b"/>
              <a:pathLst>
                <a:path w="261" h="237" extrusionOk="0">
                  <a:moveTo>
                    <a:pt x="130" y="42"/>
                  </a:moveTo>
                  <a:lnTo>
                    <a:pt x="130" y="42"/>
                  </a:lnTo>
                  <a:lnTo>
                    <a:pt x="96" y="236"/>
                  </a:lnTo>
                  <a:lnTo>
                    <a:pt x="45" y="236"/>
                  </a:lnTo>
                  <a:lnTo>
                    <a:pt x="0" y="0"/>
                  </a:lnTo>
                  <a:lnTo>
                    <a:pt x="40" y="0"/>
                  </a:lnTo>
                  <a:lnTo>
                    <a:pt x="72" y="180"/>
                  </a:lnTo>
                  <a:lnTo>
                    <a:pt x="72" y="180"/>
                  </a:lnTo>
                  <a:lnTo>
                    <a:pt x="106" y="0"/>
                  </a:lnTo>
                  <a:lnTo>
                    <a:pt x="157" y="0"/>
                  </a:lnTo>
                  <a:lnTo>
                    <a:pt x="188" y="180"/>
                  </a:lnTo>
                  <a:lnTo>
                    <a:pt x="188" y="180"/>
                  </a:lnTo>
                  <a:lnTo>
                    <a:pt x="223" y="0"/>
                  </a:lnTo>
                  <a:lnTo>
                    <a:pt x="260" y="0"/>
                  </a:lnTo>
                  <a:lnTo>
                    <a:pt x="212" y="236"/>
                  </a:lnTo>
                  <a:lnTo>
                    <a:pt x="165" y="236"/>
                  </a:lnTo>
                  <a:lnTo>
                    <a:pt x="130" y="42"/>
                  </a:lnTo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i="0" u="none" strike="noStrike" cap="none">
                <a:solidFill>
                  <a:schemeClr val="dk1"/>
                </a:solidFill>
                <a:latin typeface="Source Serif Pro"/>
                <a:ea typeface="Source Serif Pro"/>
                <a:cs typeface="Source Serif Pro"/>
                <a:sym typeface="Source Serif Pro"/>
              </a:endParaRPr>
            </a:p>
          </p:txBody>
        </p:sp>
        <p:sp>
          <p:nvSpPr>
            <p:cNvPr id="122" name="Google Shape;122;p24"/>
            <p:cNvSpPr/>
            <p:nvPr/>
          </p:nvSpPr>
          <p:spPr>
            <a:xfrm>
              <a:off x="6421438" y="2092325"/>
              <a:ext cx="53975" cy="65088"/>
            </a:xfrm>
            <a:custGeom>
              <a:avLst/>
              <a:gdLst/>
              <a:ahLst/>
              <a:cxnLst/>
              <a:rect l="l" t="t" r="r" b="b"/>
              <a:pathLst>
                <a:path w="149" h="181" extrusionOk="0">
                  <a:moveTo>
                    <a:pt x="148" y="90"/>
                  </a:moveTo>
                  <a:cubicBezTo>
                    <a:pt x="148" y="161"/>
                    <a:pt x="109" y="180"/>
                    <a:pt x="74" y="180"/>
                  </a:cubicBezTo>
                  <a:cubicBezTo>
                    <a:pt x="40" y="180"/>
                    <a:pt x="0" y="164"/>
                    <a:pt x="0" y="90"/>
                  </a:cubicBezTo>
                  <a:cubicBezTo>
                    <a:pt x="0" y="16"/>
                    <a:pt x="40" y="0"/>
                    <a:pt x="74" y="0"/>
                  </a:cubicBezTo>
                  <a:cubicBezTo>
                    <a:pt x="109" y="0"/>
                    <a:pt x="148" y="18"/>
                    <a:pt x="148" y="90"/>
                  </a:cubicBezTo>
                  <a:close/>
                  <a:moveTo>
                    <a:pt x="106" y="87"/>
                  </a:moveTo>
                  <a:cubicBezTo>
                    <a:pt x="106" y="58"/>
                    <a:pt x="101" y="29"/>
                    <a:pt x="74" y="29"/>
                  </a:cubicBezTo>
                  <a:cubicBezTo>
                    <a:pt x="48" y="29"/>
                    <a:pt x="42" y="58"/>
                    <a:pt x="42" y="87"/>
                  </a:cubicBezTo>
                  <a:cubicBezTo>
                    <a:pt x="42" y="116"/>
                    <a:pt x="48" y="148"/>
                    <a:pt x="74" y="148"/>
                  </a:cubicBezTo>
                  <a:cubicBezTo>
                    <a:pt x="101" y="148"/>
                    <a:pt x="106" y="116"/>
                    <a:pt x="106" y="87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i="0" u="none" strike="noStrike" cap="none">
                <a:solidFill>
                  <a:schemeClr val="dk1"/>
                </a:solidFill>
                <a:latin typeface="Source Serif Pro"/>
                <a:ea typeface="Source Serif Pro"/>
                <a:cs typeface="Source Serif Pro"/>
                <a:sym typeface="Source Serif Pro"/>
              </a:endParaRPr>
            </a:p>
          </p:txBody>
        </p:sp>
        <p:sp>
          <p:nvSpPr>
            <p:cNvPr id="123" name="Google Shape;123;p24"/>
            <p:cNvSpPr/>
            <p:nvPr/>
          </p:nvSpPr>
          <p:spPr>
            <a:xfrm>
              <a:off x="6483350" y="2090738"/>
              <a:ext cx="31750" cy="63500"/>
            </a:xfrm>
            <a:custGeom>
              <a:avLst/>
              <a:gdLst/>
              <a:ahLst/>
              <a:cxnLst/>
              <a:rect l="l" t="t" r="r" b="b"/>
              <a:pathLst>
                <a:path w="88" h="176" extrusionOk="0">
                  <a:moveTo>
                    <a:pt x="0" y="32"/>
                  </a:moveTo>
                  <a:cubicBezTo>
                    <a:pt x="0" y="21"/>
                    <a:pt x="0" y="11"/>
                    <a:pt x="0" y="3"/>
                  </a:cubicBezTo>
                  <a:lnTo>
                    <a:pt x="37" y="3"/>
                  </a:lnTo>
                  <a:cubicBezTo>
                    <a:pt x="37" y="13"/>
                    <a:pt x="37" y="24"/>
                    <a:pt x="37" y="35"/>
                  </a:cubicBezTo>
                  <a:lnTo>
                    <a:pt x="37" y="35"/>
                  </a:lnTo>
                  <a:cubicBezTo>
                    <a:pt x="42" y="21"/>
                    <a:pt x="55" y="0"/>
                    <a:pt x="79" y="0"/>
                  </a:cubicBezTo>
                  <a:cubicBezTo>
                    <a:pt x="82" y="0"/>
                    <a:pt x="85" y="0"/>
                    <a:pt x="87" y="0"/>
                  </a:cubicBezTo>
                  <a:lnTo>
                    <a:pt x="87" y="40"/>
                  </a:lnTo>
                  <a:cubicBezTo>
                    <a:pt x="85" y="40"/>
                    <a:pt x="79" y="37"/>
                    <a:pt x="77" y="37"/>
                  </a:cubicBezTo>
                  <a:cubicBezTo>
                    <a:pt x="61" y="37"/>
                    <a:pt x="42" y="48"/>
                    <a:pt x="42" y="80"/>
                  </a:cubicBezTo>
                  <a:lnTo>
                    <a:pt x="42" y="175"/>
                  </a:lnTo>
                  <a:lnTo>
                    <a:pt x="2" y="175"/>
                  </a:lnTo>
                  <a:lnTo>
                    <a:pt x="0" y="32"/>
                  </a:lnTo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i="0" u="none" strike="noStrike" cap="none">
                <a:solidFill>
                  <a:schemeClr val="dk1"/>
                </a:solidFill>
                <a:latin typeface="Source Serif Pro"/>
                <a:ea typeface="Source Serif Pro"/>
                <a:cs typeface="Source Serif Pro"/>
                <a:sym typeface="Source Serif Pro"/>
              </a:endParaRPr>
            </a:p>
          </p:txBody>
        </p:sp>
        <p:sp>
          <p:nvSpPr>
            <p:cNvPr id="124" name="Google Shape;124;p24"/>
            <p:cNvSpPr/>
            <p:nvPr/>
          </p:nvSpPr>
          <p:spPr>
            <a:xfrm>
              <a:off x="6523038" y="2063750"/>
              <a:ext cx="14287" cy="90488"/>
            </a:xfrm>
            <a:custGeom>
              <a:avLst/>
              <a:gdLst/>
              <a:ahLst/>
              <a:cxnLst/>
              <a:rect l="l" t="t" r="r" b="b"/>
              <a:pathLst>
                <a:path w="41" h="253" extrusionOk="0">
                  <a:moveTo>
                    <a:pt x="20" y="252"/>
                  </a:moveTo>
                  <a:lnTo>
                    <a:pt x="0" y="252"/>
                  </a:lnTo>
                  <a:lnTo>
                    <a:pt x="0" y="0"/>
                  </a:lnTo>
                  <a:lnTo>
                    <a:pt x="40" y="0"/>
                  </a:lnTo>
                  <a:lnTo>
                    <a:pt x="40" y="252"/>
                  </a:lnTo>
                  <a:lnTo>
                    <a:pt x="20" y="252"/>
                  </a:lnTo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i="0" u="none" strike="noStrike" cap="none">
                <a:solidFill>
                  <a:schemeClr val="dk1"/>
                </a:solidFill>
                <a:latin typeface="Source Serif Pro"/>
                <a:ea typeface="Source Serif Pro"/>
                <a:cs typeface="Source Serif Pro"/>
                <a:sym typeface="Source Serif Pro"/>
              </a:endParaRPr>
            </a:p>
          </p:txBody>
        </p:sp>
        <p:sp>
          <p:nvSpPr>
            <p:cNvPr id="125" name="Google Shape;125;p24"/>
            <p:cNvSpPr/>
            <p:nvPr/>
          </p:nvSpPr>
          <p:spPr>
            <a:xfrm>
              <a:off x="6546850" y="2063750"/>
              <a:ext cx="50800" cy="92075"/>
            </a:xfrm>
            <a:custGeom>
              <a:avLst/>
              <a:gdLst/>
              <a:ahLst/>
              <a:cxnLst/>
              <a:rect l="l" t="t" r="r" b="b"/>
              <a:pathLst>
                <a:path w="142" h="255" extrusionOk="0">
                  <a:moveTo>
                    <a:pt x="141" y="0"/>
                  </a:moveTo>
                  <a:lnTo>
                    <a:pt x="141" y="223"/>
                  </a:lnTo>
                  <a:lnTo>
                    <a:pt x="141" y="252"/>
                  </a:lnTo>
                  <a:lnTo>
                    <a:pt x="103" y="252"/>
                  </a:lnTo>
                  <a:lnTo>
                    <a:pt x="103" y="225"/>
                  </a:lnTo>
                  <a:cubicBezTo>
                    <a:pt x="98" y="241"/>
                    <a:pt x="85" y="254"/>
                    <a:pt x="58" y="254"/>
                  </a:cubicBezTo>
                  <a:cubicBezTo>
                    <a:pt x="16" y="254"/>
                    <a:pt x="0" y="215"/>
                    <a:pt x="0" y="167"/>
                  </a:cubicBezTo>
                  <a:cubicBezTo>
                    <a:pt x="0" y="111"/>
                    <a:pt x="21" y="77"/>
                    <a:pt x="58" y="77"/>
                  </a:cubicBezTo>
                  <a:cubicBezTo>
                    <a:pt x="82" y="77"/>
                    <a:pt x="96" y="90"/>
                    <a:pt x="101" y="103"/>
                  </a:cubicBezTo>
                  <a:lnTo>
                    <a:pt x="101" y="0"/>
                  </a:lnTo>
                  <a:lnTo>
                    <a:pt x="141" y="0"/>
                  </a:lnTo>
                  <a:close/>
                  <a:moveTo>
                    <a:pt x="101" y="164"/>
                  </a:moveTo>
                  <a:cubicBezTo>
                    <a:pt x="101" y="130"/>
                    <a:pt x="93" y="106"/>
                    <a:pt x="69" y="106"/>
                  </a:cubicBezTo>
                  <a:cubicBezTo>
                    <a:pt x="48" y="106"/>
                    <a:pt x="40" y="127"/>
                    <a:pt x="40" y="164"/>
                  </a:cubicBezTo>
                  <a:cubicBezTo>
                    <a:pt x="40" y="204"/>
                    <a:pt x="45" y="223"/>
                    <a:pt x="69" y="223"/>
                  </a:cubicBezTo>
                  <a:cubicBezTo>
                    <a:pt x="93" y="223"/>
                    <a:pt x="101" y="196"/>
                    <a:pt x="101" y="16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i="0" u="none" strike="noStrike" cap="none">
                <a:solidFill>
                  <a:schemeClr val="dk1"/>
                </a:solidFill>
                <a:latin typeface="Source Serif Pro"/>
                <a:ea typeface="Source Serif Pro"/>
                <a:cs typeface="Source Serif Pro"/>
                <a:sym typeface="Source Serif Pro"/>
              </a:endParaRPr>
            </a:p>
          </p:txBody>
        </p:sp>
        <p:sp>
          <p:nvSpPr>
            <p:cNvPr id="126" name="Google Shape;126;p24"/>
            <p:cNvSpPr/>
            <p:nvPr/>
          </p:nvSpPr>
          <p:spPr>
            <a:xfrm>
              <a:off x="6645275" y="2070100"/>
              <a:ext cx="53975" cy="85725"/>
            </a:xfrm>
            <a:custGeom>
              <a:avLst/>
              <a:gdLst/>
              <a:ahLst/>
              <a:cxnLst/>
              <a:rect l="l" t="t" r="r" b="b"/>
              <a:pathLst>
                <a:path w="149" h="237" extrusionOk="0">
                  <a:moveTo>
                    <a:pt x="0" y="0"/>
                  </a:moveTo>
                  <a:lnTo>
                    <a:pt x="40" y="0"/>
                  </a:lnTo>
                  <a:lnTo>
                    <a:pt x="40" y="95"/>
                  </a:lnTo>
                  <a:lnTo>
                    <a:pt x="109" y="95"/>
                  </a:lnTo>
                  <a:lnTo>
                    <a:pt x="109" y="0"/>
                  </a:lnTo>
                  <a:lnTo>
                    <a:pt x="148" y="0"/>
                  </a:lnTo>
                  <a:lnTo>
                    <a:pt x="148" y="236"/>
                  </a:lnTo>
                  <a:lnTo>
                    <a:pt x="109" y="236"/>
                  </a:lnTo>
                  <a:lnTo>
                    <a:pt x="109" y="132"/>
                  </a:lnTo>
                  <a:lnTo>
                    <a:pt x="40" y="132"/>
                  </a:lnTo>
                  <a:lnTo>
                    <a:pt x="40" y="236"/>
                  </a:lnTo>
                  <a:lnTo>
                    <a:pt x="0" y="236"/>
                  </a:lnTo>
                  <a:lnTo>
                    <a:pt x="0" y="0"/>
                  </a:lnTo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i="0" u="none" strike="noStrike" cap="none">
                <a:solidFill>
                  <a:schemeClr val="dk1"/>
                </a:solidFill>
                <a:latin typeface="Source Serif Pro"/>
                <a:ea typeface="Source Serif Pro"/>
                <a:cs typeface="Source Serif Pro"/>
                <a:sym typeface="Source Serif Pro"/>
              </a:endParaRPr>
            </a:p>
          </p:txBody>
        </p:sp>
        <p:sp>
          <p:nvSpPr>
            <p:cNvPr id="127" name="Google Shape;127;p24"/>
            <p:cNvSpPr/>
            <p:nvPr/>
          </p:nvSpPr>
          <p:spPr>
            <a:xfrm>
              <a:off x="6707188" y="2090738"/>
              <a:ext cx="49212" cy="65087"/>
            </a:xfrm>
            <a:custGeom>
              <a:avLst/>
              <a:gdLst/>
              <a:ahLst/>
              <a:cxnLst/>
              <a:rect l="l" t="t" r="r" b="b"/>
              <a:pathLst>
                <a:path w="136" h="181" extrusionOk="0">
                  <a:moveTo>
                    <a:pt x="127" y="170"/>
                  </a:moveTo>
                  <a:cubicBezTo>
                    <a:pt x="119" y="172"/>
                    <a:pt x="100" y="180"/>
                    <a:pt x="77" y="180"/>
                  </a:cubicBezTo>
                  <a:cubicBezTo>
                    <a:pt x="24" y="180"/>
                    <a:pt x="0" y="141"/>
                    <a:pt x="0" y="93"/>
                  </a:cubicBezTo>
                  <a:cubicBezTo>
                    <a:pt x="0" y="43"/>
                    <a:pt x="26" y="0"/>
                    <a:pt x="69" y="0"/>
                  </a:cubicBezTo>
                  <a:cubicBezTo>
                    <a:pt x="106" y="0"/>
                    <a:pt x="135" y="21"/>
                    <a:pt x="135" y="93"/>
                  </a:cubicBezTo>
                  <a:lnTo>
                    <a:pt x="135" y="101"/>
                  </a:lnTo>
                  <a:lnTo>
                    <a:pt x="39" y="101"/>
                  </a:lnTo>
                  <a:cubicBezTo>
                    <a:pt x="39" y="130"/>
                    <a:pt x="50" y="149"/>
                    <a:pt x="82" y="149"/>
                  </a:cubicBezTo>
                  <a:cubicBezTo>
                    <a:pt x="106" y="149"/>
                    <a:pt x="119" y="141"/>
                    <a:pt x="124" y="135"/>
                  </a:cubicBezTo>
                  <a:lnTo>
                    <a:pt x="127" y="170"/>
                  </a:lnTo>
                  <a:close/>
                  <a:moveTo>
                    <a:pt x="98" y="74"/>
                  </a:moveTo>
                  <a:cubicBezTo>
                    <a:pt x="98" y="43"/>
                    <a:pt x="87" y="29"/>
                    <a:pt x="71" y="29"/>
                  </a:cubicBezTo>
                  <a:cubicBezTo>
                    <a:pt x="50" y="29"/>
                    <a:pt x="42" y="53"/>
                    <a:pt x="42" y="74"/>
                  </a:cubicBezTo>
                  <a:lnTo>
                    <a:pt x="98" y="74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i="0" u="none" strike="noStrike" cap="none">
                <a:solidFill>
                  <a:schemeClr val="dk1"/>
                </a:solidFill>
                <a:latin typeface="Source Serif Pro"/>
                <a:ea typeface="Source Serif Pro"/>
                <a:cs typeface="Source Serif Pro"/>
                <a:sym typeface="Source Serif Pro"/>
              </a:endParaRPr>
            </a:p>
          </p:txBody>
        </p:sp>
        <p:sp>
          <p:nvSpPr>
            <p:cNvPr id="128" name="Google Shape;128;p24"/>
            <p:cNvSpPr/>
            <p:nvPr/>
          </p:nvSpPr>
          <p:spPr>
            <a:xfrm>
              <a:off x="6762750" y="2090738"/>
              <a:ext cx="50800" cy="65087"/>
            </a:xfrm>
            <a:custGeom>
              <a:avLst/>
              <a:gdLst/>
              <a:ahLst/>
              <a:cxnLst/>
              <a:rect l="l" t="t" r="r" b="b"/>
              <a:pathLst>
                <a:path w="139" h="179" extrusionOk="0">
                  <a:moveTo>
                    <a:pt x="19" y="13"/>
                  </a:moveTo>
                  <a:cubicBezTo>
                    <a:pt x="29" y="8"/>
                    <a:pt x="45" y="0"/>
                    <a:pt x="72" y="0"/>
                  </a:cubicBezTo>
                  <a:cubicBezTo>
                    <a:pt x="122" y="0"/>
                    <a:pt x="135" y="27"/>
                    <a:pt x="135" y="69"/>
                  </a:cubicBezTo>
                  <a:lnTo>
                    <a:pt x="135" y="143"/>
                  </a:lnTo>
                  <a:cubicBezTo>
                    <a:pt x="135" y="156"/>
                    <a:pt x="135" y="167"/>
                    <a:pt x="138" y="175"/>
                  </a:cubicBezTo>
                  <a:lnTo>
                    <a:pt x="101" y="175"/>
                  </a:lnTo>
                  <a:cubicBezTo>
                    <a:pt x="98" y="167"/>
                    <a:pt x="98" y="159"/>
                    <a:pt x="98" y="151"/>
                  </a:cubicBezTo>
                  <a:cubicBezTo>
                    <a:pt x="88" y="164"/>
                    <a:pt x="74" y="178"/>
                    <a:pt x="51" y="178"/>
                  </a:cubicBezTo>
                  <a:cubicBezTo>
                    <a:pt x="24" y="178"/>
                    <a:pt x="0" y="159"/>
                    <a:pt x="0" y="127"/>
                  </a:cubicBezTo>
                  <a:cubicBezTo>
                    <a:pt x="0" y="80"/>
                    <a:pt x="37" y="69"/>
                    <a:pt x="88" y="69"/>
                  </a:cubicBezTo>
                  <a:lnTo>
                    <a:pt x="96" y="69"/>
                  </a:lnTo>
                  <a:lnTo>
                    <a:pt x="96" y="64"/>
                  </a:lnTo>
                  <a:cubicBezTo>
                    <a:pt x="96" y="48"/>
                    <a:pt x="88" y="32"/>
                    <a:pt x="64" y="32"/>
                  </a:cubicBezTo>
                  <a:cubicBezTo>
                    <a:pt x="43" y="32"/>
                    <a:pt x="27" y="43"/>
                    <a:pt x="19" y="48"/>
                  </a:cubicBezTo>
                  <a:lnTo>
                    <a:pt x="19" y="13"/>
                  </a:lnTo>
                  <a:close/>
                  <a:moveTo>
                    <a:pt x="93" y="93"/>
                  </a:moveTo>
                  <a:cubicBezTo>
                    <a:pt x="59" y="93"/>
                    <a:pt x="37" y="101"/>
                    <a:pt x="37" y="125"/>
                  </a:cubicBezTo>
                  <a:cubicBezTo>
                    <a:pt x="37" y="141"/>
                    <a:pt x="48" y="151"/>
                    <a:pt x="64" y="151"/>
                  </a:cubicBezTo>
                  <a:cubicBezTo>
                    <a:pt x="88" y="151"/>
                    <a:pt x="96" y="133"/>
                    <a:pt x="96" y="101"/>
                  </a:cubicBezTo>
                  <a:lnTo>
                    <a:pt x="96" y="93"/>
                  </a:lnTo>
                  <a:lnTo>
                    <a:pt x="93" y="93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i="0" u="none" strike="noStrike" cap="none">
                <a:solidFill>
                  <a:schemeClr val="dk1"/>
                </a:solidFill>
                <a:latin typeface="Source Serif Pro"/>
                <a:ea typeface="Source Serif Pro"/>
                <a:cs typeface="Source Serif Pro"/>
                <a:sym typeface="Source Serif Pro"/>
              </a:endParaRPr>
            </a:p>
          </p:txBody>
        </p:sp>
        <p:sp>
          <p:nvSpPr>
            <p:cNvPr id="129" name="Google Shape;129;p24"/>
            <p:cNvSpPr/>
            <p:nvPr/>
          </p:nvSpPr>
          <p:spPr>
            <a:xfrm>
              <a:off x="6824663" y="2063750"/>
              <a:ext cx="14287" cy="90488"/>
            </a:xfrm>
            <a:custGeom>
              <a:avLst/>
              <a:gdLst/>
              <a:ahLst/>
              <a:cxnLst/>
              <a:rect l="l" t="t" r="r" b="b"/>
              <a:pathLst>
                <a:path w="41" h="253" extrusionOk="0">
                  <a:moveTo>
                    <a:pt x="20" y="252"/>
                  </a:moveTo>
                  <a:lnTo>
                    <a:pt x="0" y="252"/>
                  </a:lnTo>
                  <a:lnTo>
                    <a:pt x="0" y="0"/>
                  </a:lnTo>
                  <a:lnTo>
                    <a:pt x="40" y="0"/>
                  </a:lnTo>
                  <a:lnTo>
                    <a:pt x="40" y="252"/>
                  </a:lnTo>
                  <a:lnTo>
                    <a:pt x="20" y="252"/>
                  </a:lnTo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i="0" u="none" strike="noStrike" cap="none">
                <a:solidFill>
                  <a:schemeClr val="dk1"/>
                </a:solidFill>
                <a:latin typeface="Source Serif Pro"/>
                <a:ea typeface="Source Serif Pro"/>
                <a:cs typeface="Source Serif Pro"/>
                <a:sym typeface="Source Serif Pro"/>
              </a:endParaRPr>
            </a:p>
          </p:txBody>
        </p:sp>
        <p:sp>
          <p:nvSpPr>
            <p:cNvPr id="130" name="Google Shape;130;p24"/>
            <p:cNvSpPr/>
            <p:nvPr/>
          </p:nvSpPr>
          <p:spPr>
            <a:xfrm>
              <a:off x="6848475" y="2074863"/>
              <a:ext cx="36513" cy="80962"/>
            </a:xfrm>
            <a:custGeom>
              <a:avLst/>
              <a:gdLst/>
              <a:ahLst/>
              <a:cxnLst/>
              <a:rect l="l" t="t" r="r" b="b"/>
              <a:pathLst>
                <a:path w="102" h="226" extrusionOk="0">
                  <a:moveTo>
                    <a:pt x="26" y="13"/>
                  </a:moveTo>
                  <a:lnTo>
                    <a:pt x="66" y="0"/>
                  </a:lnTo>
                  <a:lnTo>
                    <a:pt x="66" y="48"/>
                  </a:lnTo>
                  <a:lnTo>
                    <a:pt x="101" y="48"/>
                  </a:lnTo>
                  <a:lnTo>
                    <a:pt x="101" y="80"/>
                  </a:lnTo>
                  <a:lnTo>
                    <a:pt x="66" y="80"/>
                  </a:lnTo>
                  <a:lnTo>
                    <a:pt x="66" y="170"/>
                  </a:lnTo>
                  <a:cubicBezTo>
                    <a:pt x="66" y="188"/>
                    <a:pt x="71" y="194"/>
                    <a:pt x="85" y="194"/>
                  </a:cubicBezTo>
                  <a:cubicBezTo>
                    <a:pt x="93" y="194"/>
                    <a:pt x="98" y="191"/>
                    <a:pt x="101" y="191"/>
                  </a:cubicBezTo>
                  <a:lnTo>
                    <a:pt x="101" y="220"/>
                  </a:lnTo>
                  <a:cubicBezTo>
                    <a:pt x="95" y="223"/>
                    <a:pt x="85" y="225"/>
                    <a:pt x="74" y="225"/>
                  </a:cubicBezTo>
                  <a:cubicBezTo>
                    <a:pt x="45" y="225"/>
                    <a:pt x="26" y="212"/>
                    <a:pt x="26" y="175"/>
                  </a:cubicBezTo>
                  <a:lnTo>
                    <a:pt x="26" y="80"/>
                  </a:lnTo>
                  <a:lnTo>
                    <a:pt x="0" y="80"/>
                  </a:lnTo>
                  <a:lnTo>
                    <a:pt x="0" y="48"/>
                  </a:lnTo>
                  <a:lnTo>
                    <a:pt x="26" y="48"/>
                  </a:lnTo>
                  <a:lnTo>
                    <a:pt x="26" y="13"/>
                  </a:lnTo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i="0" u="none" strike="noStrike" cap="none">
                <a:solidFill>
                  <a:schemeClr val="dk1"/>
                </a:solidFill>
                <a:latin typeface="Source Serif Pro"/>
                <a:ea typeface="Source Serif Pro"/>
                <a:cs typeface="Source Serif Pro"/>
                <a:sym typeface="Source Serif Pro"/>
              </a:endParaRPr>
            </a:p>
          </p:txBody>
        </p:sp>
        <p:sp>
          <p:nvSpPr>
            <p:cNvPr id="131" name="Google Shape;131;p24"/>
            <p:cNvSpPr/>
            <p:nvPr/>
          </p:nvSpPr>
          <p:spPr>
            <a:xfrm>
              <a:off x="6891338" y="2063750"/>
              <a:ext cx="47625" cy="90488"/>
            </a:xfrm>
            <a:custGeom>
              <a:avLst/>
              <a:gdLst/>
              <a:ahLst/>
              <a:cxnLst/>
              <a:rect l="l" t="t" r="r" b="b"/>
              <a:pathLst>
                <a:path w="133" h="253" extrusionOk="0">
                  <a:moveTo>
                    <a:pt x="0" y="0"/>
                  </a:moveTo>
                  <a:lnTo>
                    <a:pt x="39" y="0"/>
                  </a:lnTo>
                  <a:lnTo>
                    <a:pt x="39" y="101"/>
                  </a:lnTo>
                  <a:lnTo>
                    <a:pt x="39" y="101"/>
                  </a:lnTo>
                  <a:cubicBezTo>
                    <a:pt x="47" y="90"/>
                    <a:pt x="55" y="77"/>
                    <a:pt x="82" y="77"/>
                  </a:cubicBezTo>
                  <a:cubicBezTo>
                    <a:pt x="119" y="77"/>
                    <a:pt x="132" y="106"/>
                    <a:pt x="132" y="140"/>
                  </a:cubicBezTo>
                  <a:lnTo>
                    <a:pt x="132" y="252"/>
                  </a:lnTo>
                  <a:lnTo>
                    <a:pt x="92" y="252"/>
                  </a:lnTo>
                  <a:lnTo>
                    <a:pt x="92" y="148"/>
                  </a:lnTo>
                  <a:cubicBezTo>
                    <a:pt x="92" y="122"/>
                    <a:pt x="87" y="111"/>
                    <a:pt x="69" y="111"/>
                  </a:cubicBezTo>
                  <a:cubicBezTo>
                    <a:pt x="47" y="111"/>
                    <a:pt x="39" y="130"/>
                    <a:pt x="39" y="151"/>
                  </a:cubicBezTo>
                  <a:lnTo>
                    <a:pt x="39" y="252"/>
                  </a:lnTo>
                  <a:lnTo>
                    <a:pt x="0" y="252"/>
                  </a:lnTo>
                  <a:lnTo>
                    <a:pt x="0" y="0"/>
                  </a:lnTo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i="0" u="none" strike="noStrike" cap="none">
                <a:solidFill>
                  <a:schemeClr val="dk1"/>
                </a:solidFill>
                <a:latin typeface="Source Serif Pro"/>
                <a:ea typeface="Source Serif Pro"/>
                <a:cs typeface="Source Serif Pro"/>
                <a:sym typeface="Source Serif Pro"/>
              </a:endParaRPr>
            </a:p>
          </p:txBody>
        </p:sp>
        <p:sp>
          <p:nvSpPr>
            <p:cNvPr id="132" name="Google Shape;132;p24"/>
            <p:cNvSpPr/>
            <p:nvPr/>
          </p:nvSpPr>
          <p:spPr>
            <a:xfrm>
              <a:off x="6327775" y="2176463"/>
              <a:ext cx="65088" cy="85725"/>
            </a:xfrm>
            <a:custGeom>
              <a:avLst/>
              <a:gdLst/>
              <a:ahLst/>
              <a:cxnLst/>
              <a:rect l="l" t="t" r="r" b="b"/>
              <a:pathLst>
                <a:path w="181" h="239" extrusionOk="0">
                  <a:moveTo>
                    <a:pt x="180" y="119"/>
                  </a:moveTo>
                  <a:cubicBezTo>
                    <a:pt x="180" y="203"/>
                    <a:pt x="138" y="238"/>
                    <a:pt x="90" y="238"/>
                  </a:cubicBezTo>
                  <a:cubicBezTo>
                    <a:pt x="42" y="238"/>
                    <a:pt x="0" y="201"/>
                    <a:pt x="0" y="119"/>
                  </a:cubicBezTo>
                  <a:cubicBezTo>
                    <a:pt x="0" y="37"/>
                    <a:pt x="45" y="0"/>
                    <a:pt x="90" y="0"/>
                  </a:cubicBezTo>
                  <a:cubicBezTo>
                    <a:pt x="138" y="0"/>
                    <a:pt x="180" y="37"/>
                    <a:pt x="180" y="119"/>
                  </a:cubicBezTo>
                  <a:close/>
                  <a:moveTo>
                    <a:pt x="138" y="121"/>
                  </a:moveTo>
                  <a:cubicBezTo>
                    <a:pt x="138" y="57"/>
                    <a:pt x="117" y="34"/>
                    <a:pt x="90" y="34"/>
                  </a:cubicBezTo>
                  <a:cubicBezTo>
                    <a:pt x="64" y="34"/>
                    <a:pt x="42" y="58"/>
                    <a:pt x="42" y="121"/>
                  </a:cubicBezTo>
                  <a:cubicBezTo>
                    <a:pt x="42" y="185"/>
                    <a:pt x="64" y="209"/>
                    <a:pt x="90" y="209"/>
                  </a:cubicBezTo>
                  <a:cubicBezTo>
                    <a:pt x="117" y="209"/>
                    <a:pt x="138" y="184"/>
                    <a:pt x="138" y="12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i="0" u="none" strike="noStrike" cap="none">
                <a:solidFill>
                  <a:schemeClr val="dk1"/>
                </a:solidFill>
                <a:latin typeface="Source Serif Pro"/>
                <a:ea typeface="Source Serif Pro"/>
                <a:cs typeface="Source Serif Pro"/>
                <a:sym typeface="Source Serif Pro"/>
              </a:endParaRPr>
            </a:p>
          </p:txBody>
        </p:sp>
        <p:sp>
          <p:nvSpPr>
            <p:cNvPr id="133" name="Google Shape;133;p24"/>
            <p:cNvSpPr/>
            <p:nvPr/>
          </p:nvSpPr>
          <p:spPr>
            <a:xfrm>
              <a:off x="6402388" y="2198688"/>
              <a:ext cx="31750" cy="63500"/>
            </a:xfrm>
            <a:custGeom>
              <a:avLst/>
              <a:gdLst/>
              <a:ahLst/>
              <a:cxnLst/>
              <a:rect l="l" t="t" r="r" b="b"/>
              <a:pathLst>
                <a:path w="89" h="176" extrusionOk="0">
                  <a:moveTo>
                    <a:pt x="0" y="32"/>
                  </a:moveTo>
                  <a:cubicBezTo>
                    <a:pt x="0" y="22"/>
                    <a:pt x="0" y="11"/>
                    <a:pt x="0" y="3"/>
                  </a:cubicBezTo>
                  <a:lnTo>
                    <a:pt x="37" y="3"/>
                  </a:lnTo>
                  <a:cubicBezTo>
                    <a:pt x="37" y="14"/>
                    <a:pt x="37" y="24"/>
                    <a:pt x="37" y="35"/>
                  </a:cubicBezTo>
                  <a:lnTo>
                    <a:pt x="37" y="35"/>
                  </a:lnTo>
                  <a:cubicBezTo>
                    <a:pt x="43" y="22"/>
                    <a:pt x="56" y="0"/>
                    <a:pt x="80" y="0"/>
                  </a:cubicBezTo>
                  <a:cubicBezTo>
                    <a:pt x="82" y="0"/>
                    <a:pt x="85" y="0"/>
                    <a:pt x="88" y="0"/>
                  </a:cubicBezTo>
                  <a:lnTo>
                    <a:pt x="88" y="40"/>
                  </a:lnTo>
                  <a:cubicBezTo>
                    <a:pt x="85" y="40"/>
                    <a:pt x="80" y="38"/>
                    <a:pt x="77" y="38"/>
                  </a:cubicBezTo>
                  <a:cubicBezTo>
                    <a:pt x="61" y="38"/>
                    <a:pt x="43" y="48"/>
                    <a:pt x="43" y="80"/>
                  </a:cubicBezTo>
                  <a:lnTo>
                    <a:pt x="43" y="175"/>
                  </a:lnTo>
                  <a:lnTo>
                    <a:pt x="3" y="175"/>
                  </a:lnTo>
                  <a:lnTo>
                    <a:pt x="0" y="32"/>
                  </a:lnTo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i="0" u="none" strike="noStrike" cap="none">
                <a:solidFill>
                  <a:schemeClr val="dk1"/>
                </a:solidFill>
                <a:latin typeface="Source Serif Pro"/>
                <a:ea typeface="Source Serif Pro"/>
                <a:cs typeface="Source Serif Pro"/>
                <a:sym typeface="Source Serif Pro"/>
              </a:endParaRPr>
            </a:p>
          </p:txBody>
        </p:sp>
        <p:sp>
          <p:nvSpPr>
            <p:cNvPr id="134" name="Google Shape;134;p24"/>
            <p:cNvSpPr/>
            <p:nvPr/>
          </p:nvSpPr>
          <p:spPr>
            <a:xfrm>
              <a:off x="6440488" y="2198688"/>
              <a:ext cx="52387" cy="90487"/>
            </a:xfrm>
            <a:custGeom>
              <a:avLst/>
              <a:gdLst/>
              <a:ahLst/>
              <a:cxnLst/>
              <a:rect l="l" t="t" r="r" b="b"/>
              <a:pathLst>
                <a:path w="144" h="250" extrusionOk="0">
                  <a:moveTo>
                    <a:pt x="8" y="201"/>
                  </a:moveTo>
                  <a:cubicBezTo>
                    <a:pt x="18" y="207"/>
                    <a:pt x="37" y="217"/>
                    <a:pt x="58" y="217"/>
                  </a:cubicBezTo>
                  <a:cubicBezTo>
                    <a:pt x="95" y="217"/>
                    <a:pt x="103" y="191"/>
                    <a:pt x="103" y="164"/>
                  </a:cubicBezTo>
                  <a:lnTo>
                    <a:pt x="103" y="146"/>
                  </a:lnTo>
                  <a:cubicBezTo>
                    <a:pt x="98" y="159"/>
                    <a:pt x="84" y="175"/>
                    <a:pt x="58" y="175"/>
                  </a:cubicBezTo>
                  <a:cubicBezTo>
                    <a:pt x="34" y="175"/>
                    <a:pt x="0" y="159"/>
                    <a:pt x="0" y="90"/>
                  </a:cubicBezTo>
                  <a:cubicBezTo>
                    <a:pt x="0" y="42"/>
                    <a:pt x="16" y="0"/>
                    <a:pt x="61" y="0"/>
                  </a:cubicBezTo>
                  <a:cubicBezTo>
                    <a:pt x="84" y="0"/>
                    <a:pt x="95" y="13"/>
                    <a:pt x="106" y="29"/>
                  </a:cubicBezTo>
                  <a:lnTo>
                    <a:pt x="106" y="3"/>
                  </a:lnTo>
                  <a:lnTo>
                    <a:pt x="143" y="3"/>
                  </a:lnTo>
                  <a:lnTo>
                    <a:pt x="143" y="29"/>
                  </a:lnTo>
                  <a:lnTo>
                    <a:pt x="143" y="156"/>
                  </a:lnTo>
                  <a:cubicBezTo>
                    <a:pt x="143" y="209"/>
                    <a:pt x="127" y="249"/>
                    <a:pt x="66" y="249"/>
                  </a:cubicBezTo>
                  <a:cubicBezTo>
                    <a:pt x="39" y="249"/>
                    <a:pt x="18" y="241"/>
                    <a:pt x="8" y="238"/>
                  </a:cubicBezTo>
                  <a:lnTo>
                    <a:pt x="8" y="201"/>
                  </a:lnTo>
                  <a:close/>
                  <a:moveTo>
                    <a:pt x="106" y="85"/>
                  </a:moveTo>
                  <a:cubicBezTo>
                    <a:pt x="106" y="48"/>
                    <a:pt x="92" y="29"/>
                    <a:pt x="74" y="29"/>
                  </a:cubicBezTo>
                  <a:cubicBezTo>
                    <a:pt x="53" y="29"/>
                    <a:pt x="45" y="50"/>
                    <a:pt x="45" y="85"/>
                  </a:cubicBezTo>
                  <a:cubicBezTo>
                    <a:pt x="45" y="127"/>
                    <a:pt x="55" y="143"/>
                    <a:pt x="71" y="143"/>
                  </a:cubicBezTo>
                  <a:cubicBezTo>
                    <a:pt x="98" y="143"/>
                    <a:pt x="106" y="125"/>
                    <a:pt x="106" y="85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i="0" u="none" strike="noStrike" cap="none">
                <a:solidFill>
                  <a:schemeClr val="dk1"/>
                </a:solidFill>
                <a:latin typeface="Source Serif Pro"/>
                <a:ea typeface="Source Serif Pro"/>
                <a:cs typeface="Source Serif Pro"/>
                <a:sym typeface="Source Serif Pro"/>
              </a:endParaRPr>
            </a:p>
          </p:txBody>
        </p:sp>
        <p:sp>
          <p:nvSpPr>
            <p:cNvPr id="135" name="Google Shape;135;p24"/>
            <p:cNvSpPr/>
            <p:nvPr/>
          </p:nvSpPr>
          <p:spPr>
            <a:xfrm>
              <a:off x="6499225" y="2198688"/>
              <a:ext cx="50800" cy="65087"/>
            </a:xfrm>
            <a:custGeom>
              <a:avLst/>
              <a:gdLst/>
              <a:ahLst/>
              <a:cxnLst/>
              <a:rect l="l" t="t" r="r" b="b"/>
              <a:pathLst>
                <a:path w="139" h="179" extrusionOk="0">
                  <a:moveTo>
                    <a:pt x="18" y="14"/>
                  </a:moveTo>
                  <a:cubicBezTo>
                    <a:pt x="29" y="8"/>
                    <a:pt x="45" y="0"/>
                    <a:pt x="71" y="0"/>
                  </a:cubicBezTo>
                  <a:cubicBezTo>
                    <a:pt x="124" y="0"/>
                    <a:pt x="135" y="27"/>
                    <a:pt x="135" y="69"/>
                  </a:cubicBezTo>
                  <a:lnTo>
                    <a:pt x="135" y="143"/>
                  </a:lnTo>
                  <a:cubicBezTo>
                    <a:pt x="135" y="157"/>
                    <a:pt x="135" y="167"/>
                    <a:pt x="138" y="175"/>
                  </a:cubicBezTo>
                  <a:lnTo>
                    <a:pt x="100" y="175"/>
                  </a:lnTo>
                  <a:cubicBezTo>
                    <a:pt x="98" y="167"/>
                    <a:pt x="98" y="159"/>
                    <a:pt x="98" y="151"/>
                  </a:cubicBezTo>
                  <a:cubicBezTo>
                    <a:pt x="87" y="165"/>
                    <a:pt x="74" y="178"/>
                    <a:pt x="50" y="178"/>
                  </a:cubicBezTo>
                  <a:cubicBezTo>
                    <a:pt x="24" y="178"/>
                    <a:pt x="0" y="159"/>
                    <a:pt x="0" y="128"/>
                  </a:cubicBezTo>
                  <a:cubicBezTo>
                    <a:pt x="0" y="80"/>
                    <a:pt x="37" y="69"/>
                    <a:pt x="87" y="69"/>
                  </a:cubicBezTo>
                  <a:lnTo>
                    <a:pt x="95" y="69"/>
                  </a:lnTo>
                  <a:lnTo>
                    <a:pt x="95" y="64"/>
                  </a:lnTo>
                  <a:cubicBezTo>
                    <a:pt x="95" y="48"/>
                    <a:pt x="87" y="32"/>
                    <a:pt x="63" y="32"/>
                  </a:cubicBezTo>
                  <a:cubicBezTo>
                    <a:pt x="42" y="32"/>
                    <a:pt x="26" y="43"/>
                    <a:pt x="18" y="48"/>
                  </a:cubicBezTo>
                  <a:lnTo>
                    <a:pt x="18" y="14"/>
                  </a:lnTo>
                  <a:close/>
                  <a:moveTo>
                    <a:pt x="95" y="93"/>
                  </a:moveTo>
                  <a:cubicBezTo>
                    <a:pt x="61" y="93"/>
                    <a:pt x="40" y="101"/>
                    <a:pt x="40" y="125"/>
                  </a:cubicBezTo>
                  <a:cubicBezTo>
                    <a:pt x="40" y="141"/>
                    <a:pt x="50" y="151"/>
                    <a:pt x="66" y="151"/>
                  </a:cubicBezTo>
                  <a:cubicBezTo>
                    <a:pt x="90" y="151"/>
                    <a:pt x="98" y="133"/>
                    <a:pt x="98" y="101"/>
                  </a:cubicBezTo>
                  <a:lnTo>
                    <a:pt x="98" y="93"/>
                  </a:lnTo>
                  <a:lnTo>
                    <a:pt x="95" y="93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i="0" u="none" strike="noStrike" cap="none">
                <a:solidFill>
                  <a:schemeClr val="dk1"/>
                </a:solidFill>
                <a:latin typeface="Source Serif Pro"/>
                <a:ea typeface="Source Serif Pro"/>
                <a:cs typeface="Source Serif Pro"/>
                <a:sym typeface="Source Serif Pro"/>
              </a:endParaRPr>
            </a:p>
          </p:txBody>
        </p:sp>
        <p:sp>
          <p:nvSpPr>
            <p:cNvPr id="136" name="Google Shape;136;p24"/>
            <p:cNvSpPr/>
            <p:nvPr/>
          </p:nvSpPr>
          <p:spPr>
            <a:xfrm>
              <a:off x="6562725" y="2198688"/>
              <a:ext cx="47625" cy="63500"/>
            </a:xfrm>
            <a:custGeom>
              <a:avLst/>
              <a:gdLst/>
              <a:ahLst/>
              <a:cxnLst/>
              <a:rect l="l" t="t" r="r" b="b"/>
              <a:pathLst>
                <a:path w="133" h="176" extrusionOk="0">
                  <a:moveTo>
                    <a:pt x="0" y="32"/>
                  </a:moveTo>
                  <a:cubicBezTo>
                    <a:pt x="0" y="22"/>
                    <a:pt x="0" y="11"/>
                    <a:pt x="0" y="3"/>
                  </a:cubicBezTo>
                  <a:lnTo>
                    <a:pt x="37" y="3"/>
                  </a:lnTo>
                  <a:cubicBezTo>
                    <a:pt x="37" y="11"/>
                    <a:pt x="37" y="22"/>
                    <a:pt x="37" y="30"/>
                  </a:cubicBezTo>
                  <a:lnTo>
                    <a:pt x="37" y="30"/>
                  </a:lnTo>
                  <a:lnTo>
                    <a:pt x="37" y="30"/>
                  </a:lnTo>
                  <a:cubicBezTo>
                    <a:pt x="42" y="19"/>
                    <a:pt x="53" y="0"/>
                    <a:pt x="82" y="0"/>
                  </a:cubicBezTo>
                  <a:cubicBezTo>
                    <a:pt x="119" y="0"/>
                    <a:pt x="132" y="30"/>
                    <a:pt x="132" y="64"/>
                  </a:cubicBezTo>
                  <a:lnTo>
                    <a:pt x="132" y="175"/>
                  </a:lnTo>
                  <a:lnTo>
                    <a:pt x="92" y="175"/>
                  </a:lnTo>
                  <a:lnTo>
                    <a:pt x="92" y="72"/>
                  </a:lnTo>
                  <a:cubicBezTo>
                    <a:pt x="92" y="45"/>
                    <a:pt x="87" y="35"/>
                    <a:pt x="68" y="35"/>
                  </a:cubicBezTo>
                  <a:cubicBezTo>
                    <a:pt x="47" y="35"/>
                    <a:pt x="39" y="53"/>
                    <a:pt x="39" y="75"/>
                  </a:cubicBezTo>
                  <a:lnTo>
                    <a:pt x="39" y="175"/>
                  </a:lnTo>
                  <a:lnTo>
                    <a:pt x="0" y="175"/>
                  </a:lnTo>
                  <a:lnTo>
                    <a:pt x="0" y="32"/>
                  </a:lnTo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i="0" u="none" strike="noStrike" cap="none">
                <a:solidFill>
                  <a:schemeClr val="dk1"/>
                </a:solidFill>
                <a:latin typeface="Source Serif Pro"/>
                <a:ea typeface="Source Serif Pro"/>
                <a:cs typeface="Source Serif Pro"/>
                <a:sym typeface="Source Serif Pro"/>
              </a:endParaRPr>
            </a:p>
          </p:txBody>
        </p:sp>
        <p:sp>
          <p:nvSpPr>
            <p:cNvPr id="137" name="Google Shape;137;p24"/>
            <p:cNvSpPr/>
            <p:nvPr/>
          </p:nvSpPr>
          <p:spPr>
            <a:xfrm>
              <a:off x="6621463" y="2173288"/>
              <a:ext cx="15875" cy="88900"/>
            </a:xfrm>
            <a:custGeom>
              <a:avLst/>
              <a:gdLst/>
              <a:ahLst/>
              <a:cxnLst/>
              <a:rect l="l" t="t" r="r" b="b"/>
              <a:pathLst>
                <a:path w="44" h="247" extrusionOk="0">
                  <a:moveTo>
                    <a:pt x="0" y="0"/>
                  </a:moveTo>
                  <a:lnTo>
                    <a:pt x="43" y="0"/>
                  </a:lnTo>
                  <a:lnTo>
                    <a:pt x="43" y="39"/>
                  </a:lnTo>
                  <a:lnTo>
                    <a:pt x="0" y="39"/>
                  </a:lnTo>
                  <a:lnTo>
                    <a:pt x="0" y="0"/>
                  </a:lnTo>
                  <a:close/>
                  <a:moveTo>
                    <a:pt x="3" y="74"/>
                  </a:moveTo>
                  <a:lnTo>
                    <a:pt x="43" y="74"/>
                  </a:lnTo>
                  <a:lnTo>
                    <a:pt x="43" y="246"/>
                  </a:lnTo>
                  <a:lnTo>
                    <a:pt x="3" y="246"/>
                  </a:lnTo>
                  <a:lnTo>
                    <a:pt x="3" y="74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i="0" u="none" strike="noStrike" cap="none">
                <a:solidFill>
                  <a:schemeClr val="dk1"/>
                </a:solidFill>
                <a:latin typeface="Source Serif Pro"/>
                <a:ea typeface="Source Serif Pro"/>
                <a:cs typeface="Source Serif Pro"/>
                <a:sym typeface="Source Serif Pro"/>
              </a:endParaRPr>
            </a:p>
          </p:txBody>
        </p:sp>
        <p:sp>
          <p:nvSpPr>
            <p:cNvPr id="138" name="Google Shape;138;p24"/>
            <p:cNvSpPr/>
            <p:nvPr/>
          </p:nvSpPr>
          <p:spPr>
            <a:xfrm>
              <a:off x="6650038" y="2200275"/>
              <a:ext cx="41275" cy="61913"/>
            </a:xfrm>
            <a:custGeom>
              <a:avLst/>
              <a:gdLst/>
              <a:ahLst/>
              <a:cxnLst/>
              <a:rect l="l" t="t" r="r" b="b"/>
              <a:pathLst>
                <a:path w="115" h="173" extrusionOk="0">
                  <a:moveTo>
                    <a:pt x="0" y="135"/>
                  </a:moveTo>
                  <a:lnTo>
                    <a:pt x="71" y="29"/>
                  </a:lnTo>
                  <a:lnTo>
                    <a:pt x="2" y="29"/>
                  </a:lnTo>
                  <a:lnTo>
                    <a:pt x="2" y="0"/>
                  </a:lnTo>
                  <a:lnTo>
                    <a:pt x="111" y="0"/>
                  </a:lnTo>
                  <a:lnTo>
                    <a:pt x="111" y="34"/>
                  </a:lnTo>
                  <a:lnTo>
                    <a:pt x="40" y="140"/>
                  </a:lnTo>
                  <a:lnTo>
                    <a:pt x="114" y="140"/>
                  </a:lnTo>
                  <a:lnTo>
                    <a:pt x="114" y="172"/>
                  </a:lnTo>
                  <a:lnTo>
                    <a:pt x="0" y="172"/>
                  </a:lnTo>
                  <a:lnTo>
                    <a:pt x="0" y="135"/>
                  </a:lnTo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i="0" u="none" strike="noStrike" cap="none">
                <a:solidFill>
                  <a:schemeClr val="dk1"/>
                </a:solidFill>
                <a:latin typeface="Source Serif Pro"/>
                <a:ea typeface="Source Serif Pro"/>
                <a:cs typeface="Source Serif Pro"/>
                <a:sym typeface="Source Serif Pro"/>
              </a:endParaRPr>
            </a:p>
          </p:txBody>
        </p:sp>
        <p:sp>
          <p:nvSpPr>
            <p:cNvPr id="139" name="Google Shape;139;p24"/>
            <p:cNvSpPr/>
            <p:nvPr/>
          </p:nvSpPr>
          <p:spPr>
            <a:xfrm>
              <a:off x="6697663" y="2198688"/>
              <a:ext cx="50800" cy="65087"/>
            </a:xfrm>
            <a:custGeom>
              <a:avLst/>
              <a:gdLst/>
              <a:ahLst/>
              <a:cxnLst/>
              <a:rect l="l" t="t" r="r" b="b"/>
              <a:pathLst>
                <a:path w="139" h="179" extrusionOk="0">
                  <a:moveTo>
                    <a:pt x="19" y="14"/>
                  </a:moveTo>
                  <a:cubicBezTo>
                    <a:pt x="29" y="8"/>
                    <a:pt x="45" y="0"/>
                    <a:pt x="72" y="0"/>
                  </a:cubicBezTo>
                  <a:cubicBezTo>
                    <a:pt x="122" y="0"/>
                    <a:pt x="135" y="27"/>
                    <a:pt x="135" y="69"/>
                  </a:cubicBezTo>
                  <a:lnTo>
                    <a:pt x="135" y="143"/>
                  </a:lnTo>
                  <a:cubicBezTo>
                    <a:pt x="135" y="157"/>
                    <a:pt x="135" y="167"/>
                    <a:pt x="138" y="175"/>
                  </a:cubicBezTo>
                  <a:lnTo>
                    <a:pt x="101" y="175"/>
                  </a:lnTo>
                  <a:cubicBezTo>
                    <a:pt x="98" y="167"/>
                    <a:pt x="98" y="159"/>
                    <a:pt x="98" y="151"/>
                  </a:cubicBezTo>
                  <a:cubicBezTo>
                    <a:pt x="88" y="165"/>
                    <a:pt x="74" y="178"/>
                    <a:pt x="51" y="178"/>
                  </a:cubicBezTo>
                  <a:cubicBezTo>
                    <a:pt x="24" y="178"/>
                    <a:pt x="0" y="159"/>
                    <a:pt x="0" y="128"/>
                  </a:cubicBezTo>
                  <a:cubicBezTo>
                    <a:pt x="0" y="80"/>
                    <a:pt x="37" y="69"/>
                    <a:pt x="88" y="69"/>
                  </a:cubicBezTo>
                  <a:lnTo>
                    <a:pt x="96" y="69"/>
                  </a:lnTo>
                  <a:lnTo>
                    <a:pt x="96" y="64"/>
                  </a:lnTo>
                  <a:cubicBezTo>
                    <a:pt x="96" y="48"/>
                    <a:pt x="88" y="32"/>
                    <a:pt x="64" y="32"/>
                  </a:cubicBezTo>
                  <a:cubicBezTo>
                    <a:pt x="43" y="32"/>
                    <a:pt x="27" y="43"/>
                    <a:pt x="19" y="48"/>
                  </a:cubicBezTo>
                  <a:lnTo>
                    <a:pt x="19" y="14"/>
                  </a:lnTo>
                  <a:close/>
                  <a:moveTo>
                    <a:pt x="96" y="93"/>
                  </a:moveTo>
                  <a:cubicBezTo>
                    <a:pt x="61" y="93"/>
                    <a:pt x="40" y="101"/>
                    <a:pt x="40" y="125"/>
                  </a:cubicBezTo>
                  <a:cubicBezTo>
                    <a:pt x="40" y="141"/>
                    <a:pt x="51" y="151"/>
                    <a:pt x="66" y="151"/>
                  </a:cubicBezTo>
                  <a:cubicBezTo>
                    <a:pt x="90" y="151"/>
                    <a:pt x="98" y="133"/>
                    <a:pt x="98" y="101"/>
                  </a:cubicBezTo>
                  <a:lnTo>
                    <a:pt x="98" y="93"/>
                  </a:lnTo>
                  <a:lnTo>
                    <a:pt x="96" y="93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i="0" u="none" strike="noStrike" cap="none">
                <a:solidFill>
                  <a:schemeClr val="dk1"/>
                </a:solidFill>
                <a:latin typeface="Source Serif Pro"/>
                <a:ea typeface="Source Serif Pro"/>
                <a:cs typeface="Source Serif Pro"/>
                <a:sym typeface="Source Serif Pro"/>
              </a:endParaRPr>
            </a:p>
          </p:txBody>
        </p:sp>
        <p:sp>
          <p:nvSpPr>
            <p:cNvPr id="140" name="Google Shape;140;p24"/>
            <p:cNvSpPr/>
            <p:nvPr/>
          </p:nvSpPr>
          <p:spPr>
            <a:xfrm>
              <a:off x="6753225" y="2181225"/>
              <a:ext cx="36513" cy="80963"/>
            </a:xfrm>
            <a:custGeom>
              <a:avLst/>
              <a:gdLst/>
              <a:ahLst/>
              <a:cxnLst/>
              <a:rect l="l" t="t" r="r" b="b"/>
              <a:pathLst>
                <a:path w="101" h="224" extrusionOk="0">
                  <a:moveTo>
                    <a:pt x="26" y="14"/>
                  </a:moveTo>
                  <a:lnTo>
                    <a:pt x="66" y="0"/>
                  </a:lnTo>
                  <a:lnTo>
                    <a:pt x="66" y="48"/>
                  </a:lnTo>
                  <a:lnTo>
                    <a:pt x="100" y="48"/>
                  </a:lnTo>
                  <a:lnTo>
                    <a:pt x="100" y="77"/>
                  </a:lnTo>
                  <a:lnTo>
                    <a:pt x="66" y="77"/>
                  </a:lnTo>
                  <a:lnTo>
                    <a:pt x="66" y="167"/>
                  </a:lnTo>
                  <a:cubicBezTo>
                    <a:pt x="66" y="186"/>
                    <a:pt x="71" y="191"/>
                    <a:pt x="85" y="191"/>
                  </a:cubicBezTo>
                  <a:cubicBezTo>
                    <a:pt x="92" y="191"/>
                    <a:pt x="98" y="188"/>
                    <a:pt x="100" y="188"/>
                  </a:cubicBezTo>
                  <a:lnTo>
                    <a:pt x="100" y="218"/>
                  </a:lnTo>
                  <a:cubicBezTo>
                    <a:pt x="95" y="220"/>
                    <a:pt x="85" y="223"/>
                    <a:pt x="74" y="223"/>
                  </a:cubicBezTo>
                  <a:cubicBezTo>
                    <a:pt x="45" y="223"/>
                    <a:pt x="26" y="210"/>
                    <a:pt x="26" y="173"/>
                  </a:cubicBezTo>
                  <a:lnTo>
                    <a:pt x="26" y="77"/>
                  </a:lnTo>
                  <a:lnTo>
                    <a:pt x="0" y="77"/>
                  </a:lnTo>
                  <a:lnTo>
                    <a:pt x="0" y="48"/>
                  </a:lnTo>
                  <a:lnTo>
                    <a:pt x="26" y="48"/>
                  </a:lnTo>
                  <a:lnTo>
                    <a:pt x="26" y="14"/>
                  </a:lnTo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i="0" u="none" strike="noStrike" cap="none">
                <a:solidFill>
                  <a:schemeClr val="dk1"/>
                </a:solidFill>
                <a:latin typeface="Source Serif Pro"/>
                <a:ea typeface="Source Serif Pro"/>
                <a:cs typeface="Source Serif Pro"/>
                <a:sym typeface="Source Serif Pro"/>
              </a:endParaRPr>
            </a:p>
          </p:txBody>
        </p:sp>
        <p:sp>
          <p:nvSpPr>
            <p:cNvPr id="141" name="Google Shape;141;p24"/>
            <p:cNvSpPr/>
            <p:nvPr/>
          </p:nvSpPr>
          <p:spPr>
            <a:xfrm>
              <a:off x="6799263" y="2173288"/>
              <a:ext cx="15875" cy="88900"/>
            </a:xfrm>
            <a:custGeom>
              <a:avLst/>
              <a:gdLst/>
              <a:ahLst/>
              <a:cxnLst/>
              <a:rect l="l" t="t" r="r" b="b"/>
              <a:pathLst>
                <a:path w="46" h="247" extrusionOk="0">
                  <a:moveTo>
                    <a:pt x="0" y="0"/>
                  </a:moveTo>
                  <a:lnTo>
                    <a:pt x="42" y="0"/>
                  </a:lnTo>
                  <a:lnTo>
                    <a:pt x="42" y="39"/>
                  </a:lnTo>
                  <a:lnTo>
                    <a:pt x="0" y="39"/>
                  </a:lnTo>
                  <a:lnTo>
                    <a:pt x="0" y="0"/>
                  </a:lnTo>
                  <a:close/>
                  <a:moveTo>
                    <a:pt x="5" y="74"/>
                  </a:moveTo>
                  <a:lnTo>
                    <a:pt x="45" y="74"/>
                  </a:lnTo>
                  <a:lnTo>
                    <a:pt x="45" y="246"/>
                  </a:lnTo>
                  <a:lnTo>
                    <a:pt x="5" y="246"/>
                  </a:lnTo>
                  <a:lnTo>
                    <a:pt x="5" y="74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i="0" u="none" strike="noStrike" cap="none">
                <a:solidFill>
                  <a:schemeClr val="dk1"/>
                </a:solidFill>
                <a:latin typeface="Source Serif Pro"/>
                <a:ea typeface="Source Serif Pro"/>
                <a:cs typeface="Source Serif Pro"/>
                <a:sym typeface="Source Serif Pro"/>
              </a:endParaRPr>
            </a:p>
          </p:txBody>
        </p:sp>
        <p:sp>
          <p:nvSpPr>
            <p:cNvPr id="142" name="Google Shape;142;p24"/>
            <p:cNvSpPr/>
            <p:nvPr/>
          </p:nvSpPr>
          <p:spPr>
            <a:xfrm>
              <a:off x="6826250" y="2198688"/>
              <a:ext cx="53975" cy="65087"/>
            </a:xfrm>
            <a:custGeom>
              <a:avLst/>
              <a:gdLst/>
              <a:ahLst/>
              <a:cxnLst/>
              <a:rect l="l" t="t" r="r" b="b"/>
              <a:pathLst>
                <a:path w="149" h="181" extrusionOk="0">
                  <a:moveTo>
                    <a:pt x="148" y="90"/>
                  </a:moveTo>
                  <a:cubicBezTo>
                    <a:pt x="148" y="162"/>
                    <a:pt x="109" y="180"/>
                    <a:pt x="74" y="180"/>
                  </a:cubicBezTo>
                  <a:cubicBezTo>
                    <a:pt x="40" y="180"/>
                    <a:pt x="0" y="164"/>
                    <a:pt x="0" y="90"/>
                  </a:cubicBezTo>
                  <a:cubicBezTo>
                    <a:pt x="3" y="19"/>
                    <a:pt x="42" y="0"/>
                    <a:pt x="74" y="0"/>
                  </a:cubicBezTo>
                  <a:cubicBezTo>
                    <a:pt x="109" y="0"/>
                    <a:pt x="148" y="19"/>
                    <a:pt x="148" y="90"/>
                  </a:cubicBezTo>
                  <a:close/>
                  <a:moveTo>
                    <a:pt x="106" y="87"/>
                  </a:moveTo>
                  <a:cubicBezTo>
                    <a:pt x="106" y="58"/>
                    <a:pt x="101" y="29"/>
                    <a:pt x="74" y="29"/>
                  </a:cubicBezTo>
                  <a:cubicBezTo>
                    <a:pt x="48" y="29"/>
                    <a:pt x="42" y="61"/>
                    <a:pt x="42" y="87"/>
                  </a:cubicBezTo>
                  <a:cubicBezTo>
                    <a:pt x="42" y="117"/>
                    <a:pt x="50" y="148"/>
                    <a:pt x="74" y="148"/>
                  </a:cubicBezTo>
                  <a:cubicBezTo>
                    <a:pt x="101" y="148"/>
                    <a:pt x="106" y="117"/>
                    <a:pt x="106" y="87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i="0" u="none" strike="noStrike" cap="none">
                <a:solidFill>
                  <a:schemeClr val="dk1"/>
                </a:solidFill>
                <a:latin typeface="Source Serif Pro"/>
                <a:ea typeface="Source Serif Pro"/>
                <a:cs typeface="Source Serif Pro"/>
                <a:sym typeface="Source Serif Pro"/>
              </a:endParaRPr>
            </a:p>
          </p:txBody>
        </p:sp>
        <p:sp>
          <p:nvSpPr>
            <p:cNvPr id="143" name="Google Shape;143;p24"/>
            <p:cNvSpPr/>
            <p:nvPr/>
          </p:nvSpPr>
          <p:spPr>
            <a:xfrm>
              <a:off x="6891338" y="2198688"/>
              <a:ext cx="47625" cy="63500"/>
            </a:xfrm>
            <a:custGeom>
              <a:avLst/>
              <a:gdLst/>
              <a:ahLst/>
              <a:cxnLst/>
              <a:rect l="l" t="t" r="r" b="b"/>
              <a:pathLst>
                <a:path w="133" h="176" extrusionOk="0">
                  <a:moveTo>
                    <a:pt x="0" y="32"/>
                  </a:moveTo>
                  <a:cubicBezTo>
                    <a:pt x="0" y="22"/>
                    <a:pt x="0" y="11"/>
                    <a:pt x="0" y="3"/>
                  </a:cubicBezTo>
                  <a:lnTo>
                    <a:pt x="37" y="3"/>
                  </a:lnTo>
                  <a:cubicBezTo>
                    <a:pt x="37" y="11"/>
                    <a:pt x="37" y="22"/>
                    <a:pt x="37" y="30"/>
                  </a:cubicBezTo>
                  <a:lnTo>
                    <a:pt x="37" y="30"/>
                  </a:lnTo>
                  <a:lnTo>
                    <a:pt x="37" y="30"/>
                  </a:lnTo>
                  <a:cubicBezTo>
                    <a:pt x="42" y="19"/>
                    <a:pt x="53" y="0"/>
                    <a:pt x="82" y="0"/>
                  </a:cubicBezTo>
                  <a:cubicBezTo>
                    <a:pt x="119" y="0"/>
                    <a:pt x="132" y="30"/>
                    <a:pt x="132" y="64"/>
                  </a:cubicBezTo>
                  <a:lnTo>
                    <a:pt x="132" y="175"/>
                  </a:lnTo>
                  <a:lnTo>
                    <a:pt x="92" y="175"/>
                  </a:lnTo>
                  <a:lnTo>
                    <a:pt x="92" y="72"/>
                  </a:lnTo>
                  <a:cubicBezTo>
                    <a:pt x="92" y="45"/>
                    <a:pt x="87" y="35"/>
                    <a:pt x="69" y="35"/>
                  </a:cubicBezTo>
                  <a:cubicBezTo>
                    <a:pt x="47" y="35"/>
                    <a:pt x="39" y="53"/>
                    <a:pt x="39" y="75"/>
                  </a:cubicBezTo>
                  <a:lnTo>
                    <a:pt x="39" y="175"/>
                  </a:lnTo>
                  <a:lnTo>
                    <a:pt x="0" y="175"/>
                  </a:lnTo>
                  <a:lnTo>
                    <a:pt x="0" y="32"/>
                  </a:lnTo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i="0" u="none" strike="noStrike" cap="none">
                <a:solidFill>
                  <a:schemeClr val="dk1"/>
                </a:solidFill>
                <a:latin typeface="Source Serif Pro"/>
                <a:ea typeface="Source Serif Pro"/>
                <a:cs typeface="Source Serif Pro"/>
                <a:sym typeface="Source Serif Pro"/>
              </a:endParaRPr>
            </a:p>
          </p:txBody>
        </p:sp>
        <p:sp>
          <p:nvSpPr>
            <p:cNvPr id="144" name="Google Shape;144;p24"/>
            <p:cNvSpPr/>
            <p:nvPr/>
          </p:nvSpPr>
          <p:spPr>
            <a:xfrm>
              <a:off x="5264150" y="2032000"/>
              <a:ext cx="47625" cy="84138"/>
            </a:xfrm>
            <a:custGeom>
              <a:avLst/>
              <a:gdLst/>
              <a:ahLst/>
              <a:cxnLst/>
              <a:rect l="l" t="t" r="r" b="b"/>
              <a:pathLst>
                <a:path w="133" h="234" extrusionOk="0">
                  <a:moveTo>
                    <a:pt x="0" y="0"/>
                  </a:moveTo>
                  <a:lnTo>
                    <a:pt x="64" y="0"/>
                  </a:lnTo>
                  <a:cubicBezTo>
                    <a:pt x="109" y="0"/>
                    <a:pt x="132" y="27"/>
                    <a:pt x="132" y="72"/>
                  </a:cubicBezTo>
                  <a:cubicBezTo>
                    <a:pt x="132" y="117"/>
                    <a:pt x="109" y="143"/>
                    <a:pt x="64" y="143"/>
                  </a:cubicBezTo>
                  <a:lnTo>
                    <a:pt x="42" y="143"/>
                  </a:lnTo>
                  <a:lnTo>
                    <a:pt x="42" y="233"/>
                  </a:lnTo>
                  <a:lnTo>
                    <a:pt x="3" y="233"/>
                  </a:lnTo>
                  <a:lnTo>
                    <a:pt x="0" y="0"/>
                  </a:lnTo>
                  <a:close/>
                  <a:moveTo>
                    <a:pt x="56" y="111"/>
                  </a:moveTo>
                  <a:cubicBezTo>
                    <a:pt x="79" y="111"/>
                    <a:pt x="93" y="98"/>
                    <a:pt x="93" y="72"/>
                  </a:cubicBezTo>
                  <a:cubicBezTo>
                    <a:pt x="93" y="45"/>
                    <a:pt x="82" y="34"/>
                    <a:pt x="56" y="34"/>
                  </a:cubicBezTo>
                  <a:lnTo>
                    <a:pt x="40" y="34"/>
                  </a:lnTo>
                  <a:lnTo>
                    <a:pt x="40" y="111"/>
                  </a:lnTo>
                  <a:lnTo>
                    <a:pt x="56" y="11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i="0" u="none" strike="noStrike" cap="none">
                <a:solidFill>
                  <a:schemeClr val="dk1"/>
                </a:solidFill>
                <a:latin typeface="Source Serif Pro"/>
                <a:ea typeface="Source Serif Pro"/>
                <a:cs typeface="Source Serif Pro"/>
                <a:sym typeface="Source Serif Pro"/>
              </a:endParaRPr>
            </a:p>
          </p:txBody>
        </p:sp>
        <p:sp>
          <p:nvSpPr>
            <p:cNvPr id="145" name="Google Shape;145;p24"/>
            <p:cNvSpPr/>
            <p:nvPr/>
          </p:nvSpPr>
          <p:spPr>
            <a:xfrm>
              <a:off x="5313363" y="2052638"/>
              <a:ext cx="47625" cy="63500"/>
            </a:xfrm>
            <a:custGeom>
              <a:avLst/>
              <a:gdLst/>
              <a:ahLst/>
              <a:cxnLst/>
              <a:rect l="l" t="t" r="r" b="b"/>
              <a:pathLst>
                <a:path w="131" h="176" extrusionOk="0">
                  <a:moveTo>
                    <a:pt x="16" y="14"/>
                  </a:moveTo>
                  <a:cubicBezTo>
                    <a:pt x="26" y="8"/>
                    <a:pt x="42" y="0"/>
                    <a:pt x="66" y="0"/>
                  </a:cubicBezTo>
                  <a:cubicBezTo>
                    <a:pt x="116" y="0"/>
                    <a:pt x="127" y="27"/>
                    <a:pt x="127" y="69"/>
                  </a:cubicBezTo>
                  <a:lnTo>
                    <a:pt x="127" y="143"/>
                  </a:lnTo>
                  <a:cubicBezTo>
                    <a:pt x="127" y="157"/>
                    <a:pt x="127" y="167"/>
                    <a:pt x="130" y="172"/>
                  </a:cubicBezTo>
                  <a:lnTo>
                    <a:pt x="95" y="172"/>
                  </a:lnTo>
                  <a:cubicBezTo>
                    <a:pt x="92" y="164"/>
                    <a:pt x="92" y="157"/>
                    <a:pt x="92" y="149"/>
                  </a:cubicBezTo>
                  <a:cubicBezTo>
                    <a:pt x="82" y="162"/>
                    <a:pt x="71" y="175"/>
                    <a:pt x="47" y="175"/>
                  </a:cubicBezTo>
                  <a:cubicBezTo>
                    <a:pt x="24" y="175"/>
                    <a:pt x="0" y="157"/>
                    <a:pt x="0" y="125"/>
                  </a:cubicBezTo>
                  <a:cubicBezTo>
                    <a:pt x="0" y="77"/>
                    <a:pt x="34" y="67"/>
                    <a:pt x="84" y="67"/>
                  </a:cubicBezTo>
                  <a:lnTo>
                    <a:pt x="92" y="67"/>
                  </a:lnTo>
                  <a:lnTo>
                    <a:pt x="92" y="61"/>
                  </a:lnTo>
                  <a:cubicBezTo>
                    <a:pt x="92" y="45"/>
                    <a:pt x="84" y="29"/>
                    <a:pt x="63" y="29"/>
                  </a:cubicBezTo>
                  <a:cubicBezTo>
                    <a:pt x="45" y="29"/>
                    <a:pt x="26" y="40"/>
                    <a:pt x="18" y="45"/>
                  </a:cubicBezTo>
                  <a:lnTo>
                    <a:pt x="16" y="14"/>
                  </a:lnTo>
                  <a:close/>
                  <a:moveTo>
                    <a:pt x="87" y="93"/>
                  </a:moveTo>
                  <a:cubicBezTo>
                    <a:pt x="55" y="93"/>
                    <a:pt x="34" y="101"/>
                    <a:pt x="34" y="125"/>
                  </a:cubicBezTo>
                  <a:cubicBezTo>
                    <a:pt x="34" y="141"/>
                    <a:pt x="45" y="151"/>
                    <a:pt x="58" y="151"/>
                  </a:cubicBezTo>
                  <a:cubicBezTo>
                    <a:pt x="82" y="151"/>
                    <a:pt x="90" y="133"/>
                    <a:pt x="90" y="101"/>
                  </a:cubicBezTo>
                  <a:lnTo>
                    <a:pt x="90" y="93"/>
                  </a:lnTo>
                  <a:lnTo>
                    <a:pt x="87" y="93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i="0" u="none" strike="noStrike" cap="none">
                <a:solidFill>
                  <a:schemeClr val="dk1"/>
                </a:solidFill>
                <a:latin typeface="Source Serif Pro"/>
                <a:ea typeface="Source Serif Pro"/>
                <a:cs typeface="Source Serif Pro"/>
                <a:sym typeface="Source Serif Pro"/>
              </a:endParaRPr>
            </a:p>
          </p:txBody>
        </p:sp>
        <p:sp>
          <p:nvSpPr>
            <p:cNvPr id="146" name="Google Shape;146;p24"/>
            <p:cNvSpPr/>
            <p:nvPr/>
          </p:nvSpPr>
          <p:spPr>
            <a:xfrm>
              <a:off x="5373688" y="2052638"/>
              <a:ext cx="46037" cy="63500"/>
            </a:xfrm>
            <a:custGeom>
              <a:avLst/>
              <a:gdLst/>
              <a:ahLst/>
              <a:cxnLst/>
              <a:rect l="l" t="t" r="r" b="b"/>
              <a:pathLst>
                <a:path w="128" h="176" extrusionOk="0">
                  <a:moveTo>
                    <a:pt x="0" y="32"/>
                  </a:moveTo>
                  <a:cubicBezTo>
                    <a:pt x="0" y="21"/>
                    <a:pt x="0" y="11"/>
                    <a:pt x="0" y="3"/>
                  </a:cubicBezTo>
                  <a:lnTo>
                    <a:pt x="37" y="3"/>
                  </a:lnTo>
                  <a:cubicBezTo>
                    <a:pt x="37" y="11"/>
                    <a:pt x="37" y="21"/>
                    <a:pt x="37" y="29"/>
                  </a:cubicBezTo>
                  <a:lnTo>
                    <a:pt x="37" y="29"/>
                  </a:lnTo>
                  <a:lnTo>
                    <a:pt x="37" y="29"/>
                  </a:lnTo>
                  <a:cubicBezTo>
                    <a:pt x="42" y="19"/>
                    <a:pt x="53" y="0"/>
                    <a:pt x="79" y="0"/>
                  </a:cubicBezTo>
                  <a:cubicBezTo>
                    <a:pt x="116" y="0"/>
                    <a:pt x="127" y="29"/>
                    <a:pt x="127" y="64"/>
                  </a:cubicBezTo>
                  <a:lnTo>
                    <a:pt x="127" y="175"/>
                  </a:lnTo>
                  <a:lnTo>
                    <a:pt x="87" y="175"/>
                  </a:lnTo>
                  <a:lnTo>
                    <a:pt x="87" y="72"/>
                  </a:lnTo>
                  <a:cubicBezTo>
                    <a:pt x="87" y="45"/>
                    <a:pt x="82" y="35"/>
                    <a:pt x="66" y="35"/>
                  </a:cubicBezTo>
                  <a:cubicBezTo>
                    <a:pt x="45" y="35"/>
                    <a:pt x="39" y="53"/>
                    <a:pt x="39" y="74"/>
                  </a:cubicBezTo>
                  <a:lnTo>
                    <a:pt x="39" y="175"/>
                  </a:lnTo>
                  <a:lnTo>
                    <a:pt x="0" y="175"/>
                  </a:lnTo>
                  <a:lnTo>
                    <a:pt x="0" y="32"/>
                  </a:lnTo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i="0" u="none" strike="noStrike" cap="none">
                <a:solidFill>
                  <a:schemeClr val="dk1"/>
                </a:solidFill>
                <a:latin typeface="Source Serif Pro"/>
                <a:ea typeface="Source Serif Pro"/>
                <a:cs typeface="Source Serif Pro"/>
                <a:sym typeface="Source Serif Pro"/>
              </a:endParaRPr>
            </a:p>
          </p:txBody>
        </p:sp>
        <p:sp>
          <p:nvSpPr>
            <p:cNvPr id="147" name="Google Shape;147;p24"/>
            <p:cNvSpPr/>
            <p:nvPr/>
          </p:nvSpPr>
          <p:spPr>
            <a:xfrm>
              <a:off x="5449888" y="2032000"/>
              <a:ext cx="66675" cy="84138"/>
            </a:xfrm>
            <a:custGeom>
              <a:avLst/>
              <a:gdLst/>
              <a:ahLst/>
              <a:cxnLst/>
              <a:rect l="l" t="t" r="r" b="b"/>
              <a:pathLst>
                <a:path w="186" h="234" extrusionOk="0">
                  <a:moveTo>
                    <a:pt x="132" y="177"/>
                  </a:moveTo>
                  <a:lnTo>
                    <a:pt x="56" y="177"/>
                  </a:lnTo>
                  <a:lnTo>
                    <a:pt x="40" y="233"/>
                  </a:lnTo>
                  <a:lnTo>
                    <a:pt x="0" y="233"/>
                  </a:lnTo>
                  <a:lnTo>
                    <a:pt x="74" y="0"/>
                  </a:lnTo>
                  <a:lnTo>
                    <a:pt x="117" y="0"/>
                  </a:lnTo>
                  <a:lnTo>
                    <a:pt x="185" y="233"/>
                  </a:lnTo>
                  <a:lnTo>
                    <a:pt x="143" y="233"/>
                  </a:lnTo>
                  <a:lnTo>
                    <a:pt x="132" y="177"/>
                  </a:lnTo>
                  <a:close/>
                  <a:moveTo>
                    <a:pt x="125" y="146"/>
                  </a:moveTo>
                  <a:lnTo>
                    <a:pt x="98" y="37"/>
                  </a:lnTo>
                  <a:lnTo>
                    <a:pt x="98" y="37"/>
                  </a:lnTo>
                  <a:lnTo>
                    <a:pt x="69" y="146"/>
                  </a:lnTo>
                  <a:lnTo>
                    <a:pt x="125" y="146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i="0" u="none" strike="noStrike" cap="none">
                <a:solidFill>
                  <a:schemeClr val="dk1"/>
                </a:solidFill>
                <a:latin typeface="Source Serif Pro"/>
                <a:ea typeface="Source Serif Pro"/>
                <a:cs typeface="Source Serif Pro"/>
                <a:sym typeface="Source Serif Pro"/>
              </a:endParaRPr>
            </a:p>
          </p:txBody>
        </p:sp>
        <p:sp>
          <p:nvSpPr>
            <p:cNvPr id="148" name="Google Shape;148;p24"/>
            <p:cNvSpPr/>
            <p:nvPr/>
          </p:nvSpPr>
          <p:spPr>
            <a:xfrm>
              <a:off x="5524500" y="2052638"/>
              <a:ext cx="76200" cy="63500"/>
            </a:xfrm>
            <a:custGeom>
              <a:avLst/>
              <a:gdLst/>
              <a:ahLst/>
              <a:cxnLst/>
              <a:rect l="l" t="t" r="r" b="b"/>
              <a:pathLst>
                <a:path w="210" h="176" extrusionOk="0">
                  <a:moveTo>
                    <a:pt x="2" y="32"/>
                  </a:moveTo>
                  <a:cubicBezTo>
                    <a:pt x="2" y="19"/>
                    <a:pt x="2" y="11"/>
                    <a:pt x="2" y="3"/>
                  </a:cubicBezTo>
                  <a:lnTo>
                    <a:pt x="42" y="3"/>
                  </a:lnTo>
                  <a:cubicBezTo>
                    <a:pt x="42" y="11"/>
                    <a:pt x="42" y="21"/>
                    <a:pt x="42" y="29"/>
                  </a:cubicBezTo>
                  <a:lnTo>
                    <a:pt x="42" y="29"/>
                  </a:lnTo>
                  <a:cubicBezTo>
                    <a:pt x="47" y="16"/>
                    <a:pt x="61" y="0"/>
                    <a:pt x="82" y="0"/>
                  </a:cubicBezTo>
                  <a:cubicBezTo>
                    <a:pt x="108" y="0"/>
                    <a:pt x="119" y="19"/>
                    <a:pt x="121" y="27"/>
                  </a:cubicBezTo>
                  <a:cubicBezTo>
                    <a:pt x="129" y="14"/>
                    <a:pt x="140" y="0"/>
                    <a:pt x="164" y="0"/>
                  </a:cubicBezTo>
                  <a:cubicBezTo>
                    <a:pt x="198" y="0"/>
                    <a:pt x="209" y="27"/>
                    <a:pt x="209" y="69"/>
                  </a:cubicBezTo>
                  <a:lnTo>
                    <a:pt x="209" y="175"/>
                  </a:lnTo>
                  <a:lnTo>
                    <a:pt x="169" y="175"/>
                  </a:lnTo>
                  <a:lnTo>
                    <a:pt x="169" y="67"/>
                  </a:lnTo>
                  <a:cubicBezTo>
                    <a:pt x="169" y="45"/>
                    <a:pt x="164" y="35"/>
                    <a:pt x="148" y="35"/>
                  </a:cubicBezTo>
                  <a:cubicBezTo>
                    <a:pt x="132" y="35"/>
                    <a:pt x="121" y="53"/>
                    <a:pt x="121" y="72"/>
                  </a:cubicBezTo>
                  <a:lnTo>
                    <a:pt x="121" y="175"/>
                  </a:lnTo>
                  <a:lnTo>
                    <a:pt x="87" y="175"/>
                  </a:lnTo>
                  <a:lnTo>
                    <a:pt x="87" y="67"/>
                  </a:lnTo>
                  <a:cubicBezTo>
                    <a:pt x="87" y="45"/>
                    <a:pt x="82" y="35"/>
                    <a:pt x="66" y="35"/>
                  </a:cubicBezTo>
                  <a:cubicBezTo>
                    <a:pt x="50" y="35"/>
                    <a:pt x="39" y="53"/>
                    <a:pt x="39" y="72"/>
                  </a:cubicBezTo>
                  <a:lnTo>
                    <a:pt x="39" y="175"/>
                  </a:lnTo>
                  <a:lnTo>
                    <a:pt x="0" y="175"/>
                  </a:lnTo>
                  <a:lnTo>
                    <a:pt x="2" y="32"/>
                  </a:lnTo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i="0" u="none" strike="noStrike" cap="none">
                <a:solidFill>
                  <a:schemeClr val="dk1"/>
                </a:solidFill>
                <a:latin typeface="Source Serif Pro"/>
                <a:ea typeface="Source Serif Pro"/>
                <a:cs typeface="Source Serif Pro"/>
                <a:sym typeface="Source Serif Pro"/>
              </a:endParaRPr>
            </a:p>
          </p:txBody>
        </p:sp>
        <p:sp>
          <p:nvSpPr>
            <p:cNvPr id="149" name="Google Shape;149;p24"/>
            <p:cNvSpPr/>
            <p:nvPr/>
          </p:nvSpPr>
          <p:spPr>
            <a:xfrm>
              <a:off x="5613400" y="2052638"/>
              <a:ext cx="47625" cy="65087"/>
            </a:xfrm>
            <a:custGeom>
              <a:avLst/>
              <a:gdLst/>
              <a:ahLst/>
              <a:cxnLst/>
              <a:rect l="l" t="t" r="r" b="b"/>
              <a:pathLst>
                <a:path w="131" h="179" extrusionOk="0">
                  <a:moveTo>
                    <a:pt x="122" y="167"/>
                  </a:moveTo>
                  <a:cubicBezTo>
                    <a:pt x="114" y="170"/>
                    <a:pt x="98" y="178"/>
                    <a:pt x="74" y="178"/>
                  </a:cubicBezTo>
                  <a:cubicBezTo>
                    <a:pt x="21" y="178"/>
                    <a:pt x="0" y="138"/>
                    <a:pt x="0" y="90"/>
                  </a:cubicBezTo>
                  <a:cubicBezTo>
                    <a:pt x="0" y="40"/>
                    <a:pt x="26" y="0"/>
                    <a:pt x="66" y="0"/>
                  </a:cubicBezTo>
                  <a:cubicBezTo>
                    <a:pt x="100" y="0"/>
                    <a:pt x="130" y="21"/>
                    <a:pt x="130" y="93"/>
                  </a:cubicBezTo>
                  <a:lnTo>
                    <a:pt x="130" y="101"/>
                  </a:lnTo>
                  <a:lnTo>
                    <a:pt x="37" y="101"/>
                  </a:lnTo>
                  <a:cubicBezTo>
                    <a:pt x="37" y="130"/>
                    <a:pt x="48" y="149"/>
                    <a:pt x="77" y="149"/>
                  </a:cubicBezTo>
                  <a:cubicBezTo>
                    <a:pt x="100" y="149"/>
                    <a:pt x="111" y="141"/>
                    <a:pt x="119" y="135"/>
                  </a:cubicBezTo>
                  <a:lnTo>
                    <a:pt x="122" y="167"/>
                  </a:lnTo>
                  <a:close/>
                  <a:moveTo>
                    <a:pt x="93" y="74"/>
                  </a:moveTo>
                  <a:cubicBezTo>
                    <a:pt x="93" y="45"/>
                    <a:pt x="82" y="29"/>
                    <a:pt x="66" y="29"/>
                  </a:cubicBezTo>
                  <a:cubicBezTo>
                    <a:pt x="45" y="29"/>
                    <a:pt x="37" y="53"/>
                    <a:pt x="37" y="74"/>
                  </a:cubicBezTo>
                  <a:lnTo>
                    <a:pt x="93" y="74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i="0" u="none" strike="noStrike" cap="none">
                <a:solidFill>
                  <a:schemeClr val="dk1"/>
                </a:solidFill>
                <a:latin typeface="Source Serif Pro"/>
                <a:ea typeface="Source Serif Pro"/>
                <a:cs typeface="Source Serif Pro"/>
                <a:sym typeface="Source Serif Pro"/>
              </a:endParaRPr>
            </a:p>
          </p:txBody>
        </p:sp>
        <p:sp>
          <p:nvSpPr>
            <p:cNvPr id="150" name="Google Shape;150;p24"/>
            <p:cNvSpPr/>
            <p:nvPr/>
          </p:nvSpPr>
          <p:spPr>
            <a:xfrm>
              <a:off x="5670550" y="2052638"/>
              <a:ext cx="30163" cy="63500"/>
            </a:xfrm>
            <a:custGeom>
              <a:avLst/>
              <a:gdLst/>
              <a:ahLst/>
              <a:cxnLst/>
              <a:rect l="l" t="t" r="r" b="b"/>
              <a:pathLst>
                <a:path w="85" h="176" extrusionOk="0">
                  <a:moveTo>
                    <a:pt x="5" y="32"/>
                  </a:moveTo>
                  <a:cubicBezTo>
                    <a:pt x="5" y="21"/>
                    <a:pt x="5" y="11"/>
                    <a:pt x="5" y="3"/>
                  </a:cubicBezTo>
                  <a:lnTo>
                    <a:pt x="39" y="3"/>
                  </a:lnTo>
                  <a:cubicBezTo>
                    <a:pt x="39" y="14"/>
                    <a:pt x="39" y="24"/>
                    <a:pt x="39" y="35"/>
                  </a:cubicBezTo>
                  <a:lnTo>
                    <a:pt x="39" y="35"/>
                  </a:lnTo>
                  <a:cubicBezTo>
                    <a:pt x="45" y="21"/>
                    <a:pt x="55" y="0"/>
                    <a:pt x="79" y="0"/>
                  </a:cubicBezTo>
                  <a:cubicBezTo>
                    <a:pt x="82" y="0"/>
                    <a:pt x="84" y="0"/>
                    <a:pt x="84" y="0"/>
                  </a:cubicBezTo>
                  <a:lnTo>
                    <a:pt x="84" y="40"/>
                  </a:lnTo>
                  <a:cubicBezTo>
                    <a:pt x="82" y="40"/>
                    <a:pt x="77" y="37"/>
                    <a:pt x="74" y="37"/>
                  </a:cubicBezTo>
                  <a:cubicBezTo>
                    <a:pt x="58" y="37"/>
                    <a:pt x="39" y="48"/>
                    <a:pt x="39" y="80"/>
                  </a:cubicBezTo>
                  <a:lnTo>
                    <a:pt x="39" y="175"/>
                  </a:lnTo>
                  <a:lnTo>
                    <a:pt x="0" y="175"/>
                  </a:lnTo>
                  <a:lnTo>
                    <a:pt x="5" y="32"/>
                  </a:lnTo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i="0" u="none" strike="noStrike" cap="none">
                <a:solidFill>
                  <a:schemeClr val="dk1"/>
                </a:solidFill>
                <a:latin typeface="Source Serif Pro"/>
                <a:ea typeface="Source Serif Pro"/>
                <a:cs typeface="Source Serif Pro"/>
                <a:sym typeface="Source Serif Pro"/>
              </a:endParaRPr>
            </a:p>
          </p:txBody>
        </p:sp>
        <p:sp>
          <p:nvSpPr>
            <p:cNvPr id="151" name="Google Shape;151;p24"/>
            <p:cNvSpPr/>
            <p:nvPr/>
          </p:nvSpPr>
          <p:spPr>
            <a:xfrm>
              <a:off x="5713413" y="2027238"/>
              <a:ext cx="14287" cy="88900"/>
            </a:xfrm>
            <a:custGeom>
              <a:avLst/>
              <a:gdLst/>
              <a:ahLst/>
              <a:cxnLst/>
              <a:rect l="l" t="t" r="r" b="b"/>
              <a:pathLst>
                <a:path w="41" h="245" extrusionOk="0">
                  <a:moveTo>
                    <a:pt x="0" y="0"/>
                  </a:moveTo>
                  <a:lnTo>
                    <a:pt x="40" y="0"/>
                  </a:lnTo>
                  <a:lnTo>
                    <a:pt x="40" y="40"/>
                  </a:lnTo>
                  <a:lnTo>
                    <a:pt x="0" y="40"/>
                  </a:lnTo>
                  <a:lnTo>
                    <a:pt x="0" y="0"/>
                  </a:lnTo>
                  <a:close/>
                  <a:moveTo>
                    <a:pt x="0" y="72"/>
                  </a:moveTo>
                  <a:lnTo>
                    <a:pt x="40" y="72"/>
                  </a:lnTo>
                  <a:lnTo>
                    <a:pt x="40" y="244"/>
                  </a:lnTo>
                  <a:lnTo>
                    <a:pt x="0" y="244"/>
                  </a:lnTo>
                  <a:lnTo>
                    <a:pt x="0" y="72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i="0" u="none" strike="noStrike" cap="none">
                <a:solidFill>
                  <a:schemeClr val="dk1"/>
                </a:solidFill>
                <a:latin typeface="Source Serif Pro"/>
                <a:ea typeface="Source Serif Pro"/>
                <a:cs typeface="Source Serif Pro"/>
                <a:sym typeface="Source Serif Pro"/>
              </a:endParaRPr>
            </a:p>
          </p:txBody>
        </p:sp>
        <p:sp>
          <p:nvSpPr>
            <p:cNvPr id="152" name="Google Shape;152;p24"/>
            <p:cNvSpPr/>
            <p:nvPr/>
          </p:nvSpPr>
          <p:spPr>
            <a:xfrm>
              <a:off x="5741988" y="2054225"/>
              <a:ext cx="41275" cy="63500"/>
            </a:xfrm>
            <a:custGeom>
              <a:avLst/>
              <a:gdLst/>
              <a:ahLst/>
              <a:cxnLst/>
              <a:rect l="l" t="t" r="r" b="b"/>
              <a:pathLst>
                <a:path w="113" h="178" extrusionOk="0">
                  <a:moveTo>
                    <a:pt x="112" y="169"/>
                  </a:moveTo>
                  <a:cubicBezTo>
                    <a:pt x="104" y="172"/>
                    <a:pt x="90" y="177"/>
                    <a:pt x="74" y="177"/>
                  </a:cubicBezTo>
                  <a:cubicBezTo>
                    <a:pt x="22" y="177"/>
                    <a:pt x="0" y="138"/>
                    <a:pt x="0" y="90"/>
                  </a:cubicBezTo>
                  <a:cubicBezTo>
                    <a:pt x="0" y="40"/>
                    <a:pt x="24" y="0"/>
                    <a:pt x="77" y="0"/>
                  </a:cubicBezTo>
                  <a:cubicBezTo>
                    <a:pt x="90" y="0"/>
                    <a:pt x="104" y="5"/>
                    <a:pt x="112" y="8"/>
                  </a:cubicBezTo>
                  <a:lnTo>
                    <a:pt x="109" y="40"/>
                  </a:lnTo>
                  <a:cubicBezTo>
                    <a:pt x="101" y="37"/>
                    <a:pt x="93" y="32"/>
                    <a:pt x="82" y="32"/>
                  </a:cubicBezTo>
                  <a:cubicBezTo>
                    <a:pt x="53" y="32"/>
                    <a:pt x="40" y="53"/>
                    <a:pt x="40" y="90"/>
                  </a:cubicBezTo>
                  <a:cubicBezTo>
                    <a:pt x="40" y="122"/>
                    <a:pt x="53" y="146"/>
                    <a:pt x="85" y="146"/>
                  </a:cubicBezTo>
                  <a:cubicBezTo>
                    <a:pt x="96" y="146"/>
                    <a:pt x="106" y="140"/>
                    <a:pt x="112" y="138"/>
                  </a:cubicBezTo>
                  <a:lnTo>
                    <a:pt x="112" y="169"/>
                  </a:lnTo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i="0" u="none" strike="noStrike" cap="none">
                <a:solidFill>
                  <a:schemeClr val="dk1"/>
                </a:solidFill>
                <a:latin typeface="Source Serif Pro"/>
                <a:ea typeface="Source Serif Pro"/>
                <a:cs typeface="Source Serif Pro"/>
                <a:sym typeface="Source Serif Pro"/>
              </a:endParaRPr>
            </a:p>
          </p:txBody>
        </p:sp>
        <p:sp>
          <p:nvSpPr>
            <p:cNvPr id="153" name="Google Shape;153;p24"/>
            <p:cNvSpPr/>
            <p:nvPr/>
          </p:nvSpPr>
          <p:spPr>
            <a:xfrm>
              <a:off x="5788025" y="2052638"/>
              <a:ext cx="47625" cy="63500"/>
            </a:xfrm>
            <a:custGeom>
              <a:avLst/>
              <a:gdLst/>
              <a:ahLst/>
              <a:cxnLst/>
              <a:rect l="l" t="t" r="r" b="b"/>
              <a:pathLst>
                <a:path w="131" h="176" extrusionOk="0">
                  <a:moveTo>
                    <a:pt x="16" y="14"/>
                  </a:moveTo>
                  <a:cubicBezTo>
                    <a:pt x="27" y="8"/>
                    <a:pt x="42" y="0"/>
                    <a:pt x="66" y="0"/>
                  </a:cubicBezTo>
                  <a:cubicBezTo>
                    <a:pt x="117" y="0"/>
                    <a:pt x="127" y="27"/>
                    <a:pt x="127" y="69"/>
                  </a:cubicBezTo>
                  <a:lnTo>
                    <a:pt x="127" y="143"/>
                  </a:lnTo>
                  <a:cubicBezTo>
                    <a:pt x="127" y="157"/>
                    <a:pt x="127" y="167"/>
                    <a:pt x="130" y="172"/>
                  </a:cubicBezTo>
                  <a:lnTo>
                    <a:pt x="95" y="172"/>
                  </a:lnTo>
                  <a:cubicBezTo>
                    <a:pt x="93" y="164"/>
                    <a:pt x="93" y="157"/>
                    <a:pt x="93" y="149"/>
                  </a:cubicBezTo>
                  <a:cubicBezTo>
                    <a:pt x="82" y="162"/>
                    <a:pt x="72" y="175"/>
                    <a:pt x="48" y="175"/>
                  </a:cubicBezTo>
                  <a:cubicBezTo>
                    <a:pt x="24" y="175"/>
                    <a:pt x="0" y="157"/>
                    <a:pt x="0" y="125"/>
                  </a:cubicBezTo>
                  <a:cubicBezTo>
                    <a:pt x="0" y="77"/>
                    <a:pt x="35" y="67"/>
                    <a:pt x="85" y="67"/>
                  </a:cubicBezTo>
                  <a:lnTo>
                    <a:pt x="93" y="67"/>
                  </a:lnTo>
                  <a:lnTo>
                    <a:pt x="93" y="61"/>
                  </a:lnTo>
                  <a:cubicBezTo>
                    <a:pt x="93" y="45"/>
                    <a:pt x="85" y="29"/>
                    <a:pt x="64" y="29"/>
                  </a:cubicBezTo>
                  <a:cubicBezTo>
                    <a:pt x="45" y="29"/>
                    <a:pt x="27" y="40"/>
                    <a:pt x="19" y="45"/>
                  </a:cubicBezTo>
                  <a:lnTo>
                    <a:pt x="16" y="14"/>
                  </a:lnTo>
                  <a:close/>
                  <a:moveTo>
                    <a:pt x="90" y="93"/>
                  </a:moveTo>
                  <a:cubicBezTo>
                    <a:pt x="58" y="93"/>
                    <a:pt x="37" y="101"/>
                    <a:pt x="37" y="125"/>
                  </a:cubicBezTo>
                  <a:cubicBezTo>
                    <a:pt x="37" y="141"/>
                    <a:pt x="48" y="151"/>
                    <a:pt x="61" y="151"/>
                  </a:cubicBezTo>
                  <a:cubicBezTo>
                    <a:pt x="85" y="151"/>
                    <a:pt x="93" y="133"/>
                    <a:pt x="93" y="101"/>
                  </a:cubicBezTo>
                  <a:lnTo>
                    <a:pt x="93" y="93"/>
                  </a:lnTo>
                  <a:lnTo>
                    <a:pt x="90" y="93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i="0" u="none" strike="noStrike" cap="none">
                <a:solidFill>
                  <a:schemeClr val="dk1"/>
                </a:solidFill>
                <a:latin typeface="Source Serif Pro"/>
                <a:ea typeface="Source Serif Pro"/>
                <a:cs typeface="Source Serif Pro"/>
                <a:sym typeface="Source Serif Pro"/>
              </a:endParaRPr>
            </a:p>
          </p:txBody>
        </p:sp>
        <p:sp>
          <p:nvSpPr>
            <p:cNvPr id="154" name="Google Shape;154;p24"/>
            <p:cNvSpPr/>
            <p:nvPr/>
          </p:nvSpPr>
          <p:spPr>
            <a:xfrm>
              <a:off x="5848350" y="2052638"/>
              <a:ext cx="46038" cy="63500"/>
            </a:xfrm>
            <a:custGeom>
              <a:avLst/>
              <a:gdLst/>
              <a:ahLst/>
              <a:cxnLst/>
              <a:rect l="l" t="t" r="r" b="b"/>
              <a:pathLst>
                <a:path w="128" h="176" extrusionOk="0">
                  <a:moveTo>
                    <a:pt x="0" y="32"/>
                  </a:moveTo>
                  <a:cubicBezTo>
                    <a:pt x="0" y="21"/>
                    <a:pt x="0" y="11"/>
                    <a:pt x="0" y="3"/>
                  </a:cubicBezTo>
                  <a:lnTo>
                    <a:pt x="37" y="3"/>
                  </a:lnTo>
                  <a:cubicBezTo>
                    <a:pt x="37" y="11"/>
                    <a:pt x="37" y="21"/>
                    <a:pt x="37" y="29"/>
                  </a:cubicBezTo>
                  <a:lnTo>
                    <a:pt x="37" y="29"/>
                  </a:lnTo>
                  <a:lnTo>
                    <a:pt x="37" y="29"/>
                  </a:lnTo>
                  <a:cubicBezTo>
                    <a:pt x="42" y="19"/>
                    <a:pt x="53" y="0"/>
                    <a:pt x="79" y="0"/>
                  </a:cubicBezTo>
                  <a:cubicBezTo>
                    <a:pt x="116" y="0"/>
                    <a:pt x="127" y="29"/>
                    <a:pt x="127" y="64"/>
                  </a:cubicBezTo>
                  <a:lnTo>
                    <a:pt x="127" y="175"/>
                  </a:lnTo>
                  <a:lnTo>
                    <a:pt x="87" y="175"/>
                  </a:lnTo>
                  <a:lnTo>
                    <a:pt x="87" y="72"/>
                  </a:lnTo>
                  <a:cubicBezTo>
                    <a:pt x="87" y="45"/>
                    <a:pt x="82" y="35"/>
                    <a:pt x="66" y="35"/>
                  </a:cubicBezTo>
                  <a:cubicBezTo>
                    <a:pt x="45" y="35"/>
                    <a:pt x="40" y="53"/>
                    <a:pt x="40" y="74"/>
                  </a:cubicBezTo>
                  <a:lnTo>
                    <a:pt x="40" y="175"/>
                  </a:lnTo>
                  <a:lnTo>
                    <a:pt x="0" y="175"/>
                  </a:lnTo>
                  <a:lnTo>
                    <a:pt x="0" y="32"/>
                  </a:lnTo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i="0" u="none" strike="noStrike" cap="none">
                <a:solidFill>
                  <a:schemeClr val="dk1"/>
                </a:solidFill>
                <a:latin typeface="Source Serif Pro"/>
                <a:ea typeface="Source Serif Pro"/>
                <a:cs typeface="Source Serif Pro"/>
                <a:sym typeface="Source Serif Pro"/>
              </a:endParaRPr>
            </a:p>
          </p:txBody>
        </p:sp>
        <p:sp>
          <p:nvSpPr>
            <p:cNvPr id="155" name="Google Shape;155;p24"/>
            <p:cNvSpPr/>
            <p:nvPr/>
          </p:nvSpPr>
          <p:spPr>
            <a:xfrm>
              <a:off x="5264150" y="2136775"/>
              <a:ext cx="52388" cy="84138"/>
            </a:xfrm>
            <a:custGeom>
              <a:avLst/>
              <a:gdLst/>
              <a:ahLst/>
              <a:cxnLst/>
              <a:rect l="l" t="t" r="r" b="b"/>
              <a:pathLst>
                <a:path w="146" h="234" extrusionOk="0">
                  <a:moveTo>
                    <a:pt x="0" y="0"/>
                  </a:moveTo>
                  <a:lnTo>
                    <a:pt x="39" y="0"/>
                  </a:lnTo>
                  <a:lnTo>
                    <a:pt x="39" y="95"/>
                  </a:lnTo>
                  <a:lnTo>
                    <a:pt x="103" y="95"/>
                  </a:lnTo>
                  <a:lnTo>
                    <a:pt x="103" y="0"/>
                  </a:lnTo>
                  <a:lnTo>
                    <a:pt x="145" y="0"/>
                  </a:lnTo>
                  <a:lnTo>
                    <a:pt x="145" y="233"/>
                  </a:lnTo>
                  <a:lnTo>
                    <a:pt x="103" y="233"/>
                  </a:lnTo>
                  <a:lnTo>
                    <a:pt x="103" y="130"/>
                  </a:lnTo>
                  <a:lnTo>
                    <a:pt x="39" y="130"/>
                  </a:lnTo>
                  <a:lnTo>
                    <a:pt x="39" y="233"/>
                  </a:lnTo>
                  <a:lnTo>
                    <a:pt x="0" y="233"/>
                  </a:lnTo>
                  <a:lnTo>
                    <a:pt x="0" y="0"/>
                  </a:lnTo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i="0" u="none" strike="noStrike" cap="none">
                <a:solidFill>
                  <a:schemeClr val="dk1"/>
                </a:solidFill>
                <a:latin typeface="Source Serif Pro"/>
                <a:ea typeface="Source Serif Pro"/>
                <a:cs typeface="Source Serif Pro"/>
                <a:sym typeface="Source Serif Pro"/>
              </a:endParaRPr>
            </a:p>
          </p:txBody>
        </p:sp>
        <p:sp>
          <p:nvSpPr>
            <p:cNvPr id="156" name="Google Shape;156;p24"/>
            <p:cNvSpPr/>
            <p:nvPr/>
          </p:nvSpPr>
          <p:spPr>
            <a:xfrm>
              <a:off x="5330825" y="2157413"/>
              <a:ext cx="47625" cy="65087"/>
            </a:xfrm>
            <a:custGeom>
              <a:avLst/>
              <a:gdLst/>
              <a:ahLst/>
              <a:cxnLst/>
              <a:rect l="l" t="t" r="r" b="b"/>
              <a:pathLst>
                <a:path w="131" h="179" extrusionOk="0">
                  <a:moveTo>
                    <a:pt x="122" y="167"/>
                  </a:moveTo>
                  <a:cubicBezTo>
                    <a:pt x="114" y="170"/>
                    <a:pt x="98" y="178"/>
                    <a:pt x="74" y="178"/>
                  </a:cubicBezTo>
                  <a:cubicBezTo>
                    <a:pt x="21" y="178"/>
                    <a:pt x="0" y="138"/>
                    <a:pt x="0" y="90"/>
                  </a:cubicBezTo>
                  <a:cubicBezTo>
                    <a:pt x="0" y="40"/>
                    <a:pt x="27" y="0"/>
                    <a:pt x="66" y="0"/>
                  </a:cubicBezTo>
                  <a:cubicBezTo>
                    <a:pt x="101" y="0"/>
                    <a:pt x="130" y="21"/>
                    <a:pt x="130" y="93"/>
                  </a:cubicBezTo>
                  <a:lnTo>
                    <a:pt x="130" y="101"/>
                  </a:lnTo>
                  <a:lnTo>
                    <a:pt x="37" y="101"/>
                  </a:lnTo>
                  <a:cubicBezTo>
                    <a:pt x="37" y="130"/>
                    <a:pt x="48" y="149"/>
                    <a:pt x="77" y="149"/>
                  </a:cubicBezTo>
                  <a:cubicBezTo>
                    <a:pt x="101" y="149"/>
                    <a:pt x="111" y="141"/>
                    <a:pt x="119" y="135"/>
                  </a:cubicBezTo>
                  <a:lnTo>
                    <a:pt x="122" y="167"/>
                  </a:lnTo>
                  <a:close/>
                  <a:moveTo>
                    <a:pt x="90" y="74"/>
                  </a:moveTo>
                  <a:cubicBezTo>
                    <a:pt x="90" y="45"/>
                    <a:pt x="80" y="29"/>
                    <a:pt x="64" y="29"/>
                  </a:cubicBezTo>
                  <a:cubicBezTo>
                    <a:pt x="42" y="29"/>
                    <a:pt x="34" y="53"/>
                    <a:pt x="34" y="74"/>
                  </a:cubicBezTo>
                  <a:lnTo>
                    <a:pt x="90" y="74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i="0" u="none" strike="noStrike" cap="none">
                <a:solidFill>
                  <a:schemeClr val="dk1"/>
                </a:solidFill>
                <a:latin typeface="Source Serif Pro"/>
                <a:ea typeface="Source Serif Pro"/>
                <a:cs typeface="Source Serif Pro"/>
                <a:sym typeface="Source Serif Pro"/>
              </a:endParaRPr>
            </a:p>
          </p:txBody>
        </p:sp>
        <p:sp>
          <p:nvSpPr>
            <p:cNvPr id="157" name="Google Shape;157;p24"/>
            <p:cNvSpPr/>
            <p:nvPr/>
          </p:nvSpPr>
          <p:spPr>
            <a:xfrm>
              <a:off x="5386388" y="2157413"/>
              <a:ext cx="46037" cy="63500"/>
            </a:xfrm>
            <a:custGeom>
              <a:avLst/>
              <a:gdLst/>
              <a:ahLst/>
              <a:cxnLst/>
              <a:rect l="l" t="t" r="r" b="b"/>
              <a:pathLst>
                <a:path w="130" h="176" extrusionOk="0">
                  <a:moveTo>
                    <a:pt x="16" y="13"/>
                  </a:moveTo>
                  <a:cubicBezTo>
                    <a:pt x="26" y="8"/>
                    <a:pt x="42" y="0"/>
                    <a:pt x="66" y="0"/>
                  </a:cubicBezTo>
                  <a:cubicBezTo>
                    <a:pt x="116" y="0"/>
                    <a:pt x="127" y="27"/>
                    <a:pt x="127" y="69"/>
                  </a:cubicBezTo>
                  <a:lnTo>
                    <a:pt x="127" y="143"/>
                  </a:lnTo>
                  <a:cubicBezTo>
                    <a:pt x="127" y="156"/>
                    <a:pt x="127" y="167"/>
                    <a:pt x="129" y="172"/>
                  </a:cubicBezTo>
                  <a:lnTo>
                    <a:pt x="95" y="172"/>
                  </a:lnTo>
                  <a:cubicBezTo>
                    <a:pt x="92" y="164"/>
                    <a:pt x="92" y="156"/>
                    <a:pt x="92" y="149"/>
                  </a:cubicBezTo>
                  <a:cubicBezTo>
                    <a:pt x="82" y="162"/>
                    <a:pt x="71" y="175"/>
                    <a:pt x="47" y="175"/>
                  </a:cubicBezTo>
                  <a:cubicBezTo>
                    <a:pt x="23" y="175"/>
                    <a:pt x="0" y="156"/>
                    <a:pt x="0" y="125"/>
                  </a:cubicBezTo>
                  <a:cubicBezTo>
                    <a:pt x="0" y="77"/>
                    <a:pt x="34" y="66"/>
                    <a:pt x="84" y="66"/>
                  </a:cubicBezTo>
                  <a:lnTo>
                    <a:pt x="92" y="66"/>
                  </a:lnTo>
                  <a:lnTo>
                    <a:pt x="92" y="61"/>
                  </a:lnTo>
                  <a:cubicBezTo>
                    <a:pt x="92" y="45"/>
                    <a:pt x="84" y="29"/>
                    <a:pt x="63" y="29"/>
                  </a:cubicBezTo>
                  <a:cubicBezTo>
                    <a:pt x="45" y="29"/>
                    <a:pt x="26" y="40"/>
                    <a:pt x="18" y="45"/>
                  </a:cubicBezTo>
                  <a:lnTo>
                    <a:pt x="16" y="13"/>
                  </a:lnTo>
                  <a:close/>
                  <a:moveTo>
                    <a:pt x="90" y="90"/>
                  </a:moveTo>
                  <a:cubicBezTo>
                    <a:pt x="58" y="90"/>
                    <a:pt x="37" y="98"/>
                    <a:pt x="37" y="122"/>
                  </a:cubicBezTo>
                  <a:cubicBezTo>
                    <a:pt x="37" y="138"/>
                    <a:pt x="47" y="149"/>
                    <a:pt x="61" y="149"/>
                  </a:cubicBezTo>
                  <a:cubicBezTo>
                    <a:pt x="84" y="149"/>
                    <a:pt x="92" y="130"/>
                    <a:pt x="92" y="98"/>
                  </a:cubicBezTo>
                  <a:lnTo>
                    <a:pt x="92" y="90"/>
                  </a:lnTo>
                  <a:lnTo>
                    <a:pt x="90" y="9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i="0" u="none" strike="noStrike" cap="none">
                <a:solidFill>
                  <a:schemeClr val="dk1"/>
                </a:solidFill>
                <a:latin typeface="Source Serif Pro"/>
                <a:ea typeface="Source Serif Pro"/>
                <a:cs typeface="Source Serif Pro"/>
                <a:sym typeface="Source Serif Pro"/>
              </a:endParaRPr>
            </a:p>
          </p:txBody>
        </p:sp>
        <p:sp>
          <p:nvSpPr>
            <p:cNvPr id="158" name="Google Shape;158;p24"/>
            <p:cNvSpPr/>
            <p:nvPr/>
          </p:nvSpPr>
          <p:spPr>
            <a:xfrm>
              <a:off x="5448300" y="2130425"/>
              <a:ext cx="14288" cy="90488"/>
            </a:xfrm>
            <a:custGeom>
              <a:avLst/>
              <a:gdLst/>
              <a:ahLst/>
              <a:cxnLst/>
              <a:rect l="l" t="t" r="r" b="b"/>
              <a:pathLst>
                <a:path w="40" h="253" extrusionOk="0">
                  <a:moveTo>
                    <a:pt x="20" y="252"/>
                  </a:moveTo>
                  <a:lnTo>
                    <a:pt x="0" y="252"/>
                  </a:lnTo>
                  <a:lnTo>
                    <a:pt x="0" y="0"/>
                  </a:lnTo>
                  <a:lnTo>
                    <a:pt x="39" y="0"/>
                  </a:lnTo>
                  <a:lnTo>
                    <a:pt x="39" y="252"/>
                  </a:lnTo>
                  <a:lnTo>
                    <a:pt x="20" y="252"/>
                  </a:lnTo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i="0" u="none" strike="noStrike" cap="none">
                <a:solidFill>
                  <a:schemeClr val="dk1"/>
                </a:solidFill>
                <a:latin typeface="Source Serif Pro"/>
                <a:ea typeface="Source Serif Pro"/>
                <a:cs typeface="Source Serif Pro"/>
                <a:sym typeface="Source Serif Pro"/>
              </a:endParaRPr>
            </a:p>
          </p:txBody>
        </p:sp>
        <p:sp>
          <p:nvSpPr>
            <p:cNvPr id="159" name="Google Shape;159;p24"/>
            <p:cNvSpPr/>
            <p:nvPr/>
          </p:nvSpPr>
          <p:spPr>
            <a:xfrm>
              <a:off x="5473700" y="2141538"/>
              <a:ext cx="34925" cy="80962"/>
            </a:xfrm>
            <a:custGeom>
              <a:avLst/>
              <a:gdLst/>
              <a:ahLst/>
              <a:cxnLst/>
              <a:rect l="l" t="t" r="r" b="b"/>
              <a:pathLst>
                <a:path w="99" h="224" extrusionOk="0">
                  <a:moveTo>
                    <a:pt x="23" y="13"/>
                  </a:moveTo>
                  <a:lnTo>
                    <a:pt x="63" y="0"/>
                  </a:lnTo>
                  <a:lnTo>
                    <a:pt x="63" y="48"/>
                  </a:lnTo>
                  <a:lnTo>
                    <a:pt x="95" y="48"/>
                  </a:lnTo>
                  <a:lnTo>
                    <a:pt x="95" y="77"/>
                  </a:lnTo>
                  <a:lnTo>
                    <a:pt x="63" y="77"/>
                  </a:lnTo>
                  <a:lnTo>
                    <a:pt x="63" y="167"/>
                  </a:lnTo>
                  <a:cubicBezTo>
                    <a:pt x="63" y="186"/>
                    <a:pt x="68" y="191"/>
                    <a:pt x="82" y="191"/>
                  </a:cubicBezTo>
                  <a:cubicBezTo>
                    <a:pt x="90" y="191"/>
                    <a:pt x="92" y="188"/>
                    <a:pt x="98" y="188"/>
                  </a:cubicBezTo>
                  <a:lnTo>
                    <a:pt x="98" y="217"/>
                  </a:lnTo>
                  <a:cubicBezTo>
                    <a:pt x="92" y="220"/>
                    <a:pt x="84" y="223"/>
                    <a:pt x="71" y="223"/>
                  </a:cubicBezTo>
                  <a:cubicBezTo>
                    <a:pt x="42" y="223"/>
                    <a:pt x="26" y="209"/>
                    <a:pt x="26" y="172"/>
                  </a:cubicBezTo>
                  <a:lnTo>
                    <a:pt x="26" y="77"/>
                  </a:lnTo>
                  <a:lnTo>
                    <a:pt x="0" y="77"/>
                  </a:lnTo>
                  <a:lnTo>
                    <a:pt x="0" y="48"/>
                  </a:lnTo>
                  <a:lnTo>
                    <a:pt x="26" y="48"/>
                  </a:lnTo>
                  <a:lnTo>
                    <a:pt x="23" y="13"/>
                  </a:lnTo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i="0" u="none" strike="noStrike" cap="none">
                <a:solidFill>
                  <a:schemeClr val="dk1"/>
                </a:solidFill>
                <a:latin typeface="Source Serif Pro"/>
                <a:ea typeface="Source Serif Pro"/>
                <a:cs typeface="Source Serif Pro"/>
                <a:sym typeface="Source Serif Pro"/>
              </a:endParaRPr>
            </a:p>
          </p:txBody>
        </p:sp>
        <p:sp>
          <p:nvSpPr>
            <p:cNvPr id="160" name="Google Shape;160;p24"/>
            <p:cNvSpPr/>
            <p:nvPr/>
          </p:nvSpPr>
          <p:spPr>
            <a:xfrm>
              <a:off x="5518150" y="2130425"/>
              <a:ext cx="46038" cy="90488"/>
            </a:xfrm>
            <a:custGeom>
              <a:avLst/>
              <a:gdLst/>
              <a:ahLst/>
              <a:cxnLst/>
              <a:rect l="l" t="t" r="r" b="b"/>
              <a:pathLst>
                <a:path w="128" h="253" extrusionOk="0">
                  <a:moveTo>
                    <a:pt x="0" y="0"/>
                  </a:moveTo>
                  <a:lnTo>
                    <a:pt x="40" y="0"/>
                  </a:lnTo>
                  <a:lnTo>
                    <a:pt x="40" y="101"/>
                  </a:lnTo>
                  <a:lnTo>
                    <a:pt x="40" y="101"/>
                  </a:lnTo>
                  <a:cubicBezTo>
                    <a:pt x="48" y="90"/>
                    <a:pt x="56" y="77"/>
                    <a:pt x="80" y="77"/>
                  </a:cubicBezTo>
                  <a:cubicBezTo>
                    <a:pt x="117" y="77"/>
                    <a:pt x="127" y="106"/>
                    <a:pt x="127" y="141"/>
                  </a:cubicBezTo>
                  <a:lnTo>
                    <a:pt x="127" y="252"/>
                  </a:lnTo>
                  <a:lnTo>
                    <a:pt x="87" y="252"/>
                  </a:lnTo>
                  <a:lnTo>
                    <a:pt x="87" y="149"/>
                  </a:lnTo>
                  <a:cubicBezTo>
                    <a:pt x="87" y="122"/>
                    <a:pt x="82" y="112"/>
                    <a:pt x="66" y="112"/>
                  </a:cubicBezTo>
                  <a:cubicBezTo>
                    <a:pt x="45" y="112"/>
                    <a:pt x="40" y="130"/>
                    <a:pt x="40" y="151"/>
                  </a:cubicBezTo>
                  <a:lnTo>
                    <a:pt x="40" y="252"/>
                  </a:lnTo>
                  <a:lnTo>
                    <a:pt x="0" y="252"/>
                  </a:lnTo>
                  <a:lnTo>
                    <a:pt x="0" y="0"/>
                  </a:lnTo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i="0" u="none" strike="noStrike" cap="none">
                <a:solidFill>
                  <a:schemeClr val="dk1"/>
                </a:solidFill>
                <a:latin typeface="Source Serif Pro"/>
                <a:ea typeface="Source Serif Pro"/>
                <a:cs typeface="Source Serif Pro"/>
                <a:sym typeface="Source Serif Pro"/>
              </a:endParaRPr>
            </a:p>
          </p:txBody>
        </p:sp>
        <p:sp>
          <p:nvSpPr>
            <p:cNvPr id="161" name="Google Shape;161;p24"/>
            <p:cNvSpPr/>
            <p:nvPr/>
          </p:nvSpPr>
          <p:spPr>
            <a:xfrm>
              <a:off x="5260975" y="2241550"/>
              <a:ext cx="63500" cy="85725"/>
            </a:xfrm>
            <a:custGeom>
              <a:avLst/>
              <a:gdLst/>
              <a:ahLst/>
              <a:cxnLst/>
              <a:rect l="l" t="t" r="r" b="b"/>
              <a:pathLst>
                <a:path w="176" h="239" extrusionOk="0">
                  <a:moveTo>
                    <a:pt x="175" y="119"/>
                  </a:moveTo>
                  <a:cubicBezTo>
                    <a:pt x="175" y="204"/>
                    <a:pt x="133" y="238"/>
                    <a:pt x="87" y="238"/>
                  </a:cubicBezTo>
                  <a:cubicBezTo>
                    <a:pt x="42" y="238"/>
                    <a:pt x="0" y="201"/>
                    <a:pt x="0" y="119"/>
                  </a:cubicBezTo>
                  <a:cubicBezTo>
                    <a:pt x="3" y="37"/>
                    <a:pt x="42" y="0"/>
                    <a:pt x="87" y="0"/>
                  </a:cubicBezTo>
                  <a:cubicBezTo>
                    <a:pt x="133" y="0"/>
                    <a:pt x="175" y="37"/>
                    <a:pt x="175" y="119"/>
                  </a:cubicBezTo>
                  <a:close/>
                  <a:moveTo>
                    <a:pt x="133" y="119"/>
                  </a:moveTo>
                  <a:cubicBezTo>
                    <a:pt x="133" y="55"/>
                    <a:pt x="111" y="31"/>
                    <a:pt x="87" y="31"/>
                  </a:cubicBezTo>
                  <a:cubicBezTo>
                    <a:pt x="61" y="31"/>
                    <a:pt x="42" y="55"/>
                    <a:pt x="42" y="119"/>
                  </a:cubicBezTo>
                  <a:cubicBezTo>
                    <a:pt x="42" y="185"/>
                    <a:pt x="64" y="206"/>
                    <a:pt x="87" y="206"/>
                  </a:cubicBezTo>
                  <a:cubicBezTo>
                    <a:pt x="114" y="206"/>
                    <a:pt x="133" y="182"/>
                    <a:pt x="133" y="119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i="0" u="none" strike="noStrike" cap="none">
                <a:solidFill>
                  <a:schemeClr val="dk1"/>
                </a:solidFill>
                <a:latin typeface="Source Serif Pro"/>
                <a:ea typeface="Source Serif Pro"/>
                <a:cs typeface="Source Serif Pro"/>
                <a:sym typeface="Source Serif Pro"/>
              </a:endParaRPr>
            </a:p>
          </p:txBody>
        </p:sp>
        <p:sp>
          <p:nvSpPr>
            <p:cNvPr id="162" name="Google Shape;162;p24"/>
            <p:cNvSpPr/>
            <p:nvPr/>
          </p:nvSpPr>
          <p:spPr>
            <a:xfrm>
              <a:off x="5337175" y="2263775"/>
              <a:ext cx="28575" cy="63500"/>
            </a:xfrm>
            <a:custGeom>
              <a:avLst/>
              <a:gdLst/>
              <a:ahLst/>
              <a:cxnLst/>
              <a:rect l="l" t="t" r="r" b="b"/>
              <a:pathLst>
                <a:path w="80" h="175" extrusionOk="0">
                  <a:moveTo>
                    <a:pt x="0" y="31"/>
                  </a:moveTo>
                  <a:cubicBezTo>
                    <a:pt x="0" y="21"/>
                    <a:pt x="0" y="10"/>
                    <a:pt x="0" y="2"/>
                  </a:cubicBezTo>
                  <a:lnTo>
                    <a:pt x="34" y="2"/>
                  </a:lnTo>
                  <a:cubicBezTo>
                    <a:pt x="34" y="13"/>
                    <a:pt x="34" y="23"/>
                    <a:pt x="34" y="34"/>
                  </a:cubicBezTo>
                  <a:lnTo>
                    <a:pt x="34" y="34"/>
                  </a:lnTo>
                  <a:cubicBezTo>
                    <a:pt x="40" y="21"/>
                    <a:pt x="50" y="0"/>
                    <a:pt x="74" y="0"/>
                  </a:cubicBezTo>
                  <a:cubicBezTo>
                    <a:pt x="77" y="0"/>
                    <a:pt x="79" y="0"/>
                    <a:pt x="79" y="0"/>
                  </a:cubicBezTo>
                  <a:lnTo>
                    <a:pt x="79" y="39"/>
                  </a:lnTo>
                  <a:cubicBezTo>
                    <a:pt x="77" y="39"/>
                    <a:pt x="71" y="37"/>
                    <a:pt x="69" y="37"/>
                  </a:cubicBezTo>
                  <a:cubicBezTo>
                    <a:pt x="53" y="37"/>
                    <a:pt x="34" y="47"/>
                    <a:pt x="34" y="79"/>
                  </a:cubicBezTo>
                  <a:lnTo>
                    <a:pt x="34" y="174"/>
                  </a:lnTo>
                  <a:lnTo>
                    <a:pt x="0" y="174"/>
                  </a:lnTo>
                  <a:lnTo>
                    <a:pt x="0" y="31"/>
                  </a:lnTo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i="0" u="none" strike="noStrike" cap="none">
                <a:solidFill>
                  <a:schemeClr val="dk1"/>
                </a:solidFill>
                <a:latin typeface="Source Serif Pro"/>
                <a:ea typeface="Source Serif Pro"/>
                <a:cs typeface="Source Serif Pro"/>
                <a:sym typeface="Source Serif Pro"/>
              </a:endParaRPr>
            </a:p>
          </p:txBody>
        </p:sp>
        <p:sp>
          <p:nvSpPr>
            <p:cNvPr id="163" name="Google Shape;163;p24"/>
            <p:cNvSpPr/>
            <p:nvPr/>
          </p:nvSpPr>
          <p:spPr>
            <a:xfrm>
              <a:off x="5375275" y="2265363"/>
              <a:ext cx="49213" cy="90487"/>
            </a:xfrm>
            <a:custGeom>
              <a:avLst/>
              <a:gdLst/>
              <a:ahLst/>
              <a:cxnLst/>
              <a:rect l="l" t="t" r="r" b="b"/>
              <a:pathLst>
                <a:path w="136" h="250" extrusionOk="0">
                  <a:moveTo>
                    <a:pt x="8" y="198"/>
                  </a:moveTo>
                  <a:cubicBezTo>
                    <a:pt x="16" y="204"/>
                    <a:pt x="34" y="214"/>
                    <a:pt x="55" y="214"/>
                  </a:cubicBezTo>
                  <a:cubicBezTo>
                    <a:pt x="93" y="214"/>
                    <a:pt x="98" y="188"/>
                    <a:pt x="98" y="161"/>
                  </a:cubicBezTo>
                  <a:lnTo>
                    <a:pt x="98" y="145"/>
                  </a:lnTo>
                  <a:cubicBezTo>
                    <a:pt x="93" y="159"/>
                    <a:pt x="82" y="175"/>
                    <a:pt x="55" y="175"/>
                  </a:cubicBezTo>
                  <a:cubicBezTo>
                    <a:pt x="34" y="175"/>
                    <a:pt x="0" y="159"/>
                    <a:pt x="0" y="90"/>
                  </a:cubicBezTo>
                  <a:cubicBezTo>
                    <a:pt x="0" y="42"/>
                    <a:pt x="16" y="0"/>
                    <a:pt x="58" y="0"/>
                  </a:cubicBezTo>
                  <a:cubicBezTo>
                    <a:pt x="82" y="0"/>
                    <a:pt x="93" y="13"/>
                    <a:pt x="100" y="29"/>
                  </a:cubicBezTo>
                  <a:lnTo>
                    <a:pt x="100" y="2"/>
                  </a:lnTo>
                  <a:lnTo>
                    <a:pt x="135" y="2"/>
                  </a:lnTo>
                  <a:lnTo>
                    <a:pt x="135" y="29"/>
                  </a:lnTo>
                  <a:lnTo>
                    <a:pt x="135" y="156"/>
                  </a:lnTo>
                  <a:cubicBezTo>
                    <a:pt x="135" y="209"/>
                    <a:pt x="119" y="249"/>
                    <a:pt x="61" y="249"/>
                  </a:cubicBezTo>
                  <a:cubicBezTo>
                    <a:pt x="34" y="249"/>
                    <a:pt x="16" y="241"/>
                    <a:pt x="5" y="238"/>
                  </a:cubicBezTo>
                  <a:lnTo>
                    <a:pt x="8" y="198"/>
                  </a:lnTo>
                  <a:close/>
                  <a:moveTo>
                    <a:pt x="98" y="82"/>
                  </a:moveTo>
                  <a:cubicBezTo>
                    <a:pt x="98" y="45"/>
                    <a:pt x="85" y="26"/>
                    <a:pt x="66" y="26"/>
                  </a:cubicBezTo>
                  <a:cubicBezTo>
                    <a:pt x="45" y="26"/>
                    <a:pt x="37" y="47"/>
                    <a:pt x="37" y="82"/>
                  </a:cubicBezTo>
                  <a:cubicBezTo>
                    <a:pt x="37" y="124"/>
                    <a:pt x="50" y="140"/>
                    <a:pt x="63" y="140"/>
                  </a:cubicBezTo>
                  <a:cubicBezTo>
                    <a:pt x="87" y="140"/>
                    <a:pt x="98" y="122"/>
                    <a:pt x="98" y="82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i="0" u="none" strike="noStrike" cap="none">
                <a:solidFill>
                  <a:schemeClr val="dk1"/>
                </a:solidFill>
                <a:latin typeface="Source Serif Pro"/>
                <a:ea typeface="Source Serif Pro"/>
                <a:cs typeface="Source Serif Pro"/>
                <a:sym typeface="Source Serif Pro"/>
              </a:endParaRPr>
            </a:p>
          </p:txBody>
        </p:sp>
        <p:sp>
          <p:nvSpPr>
            <p:cNvPr id="164" name="Google Shape;164;p24"/>
            <p:cNvSpPr/>
            <p:nvPr/>
          </p:nvSpPr>
          <p:spPr>
            <a:xfrm>
              <a:off x="5434013" y="2263775"/>
              <a:ext cx="47625" cy="63500"/>
            </a:xfrm>
            <a:custGeom>
              <a:avLst/>
              <a:gdLst/>
              <a:ahLst/>
              <a:cxnLst/>
              <a:rect l="l" t="t" r="r" b="b"/>
              <a:pathLst>
                <a:path w="131" h="175" extrusionOk="0">
                  <a:moveTo>
                    <a:pt x="16" y="13"/>
                  </a:moveTo>
                  <a:cubicBezTo>
                    <a:pt x="27" y="7"/>
                    <a:pt x="42" y="0"/>
                    <a:pt x="66" y="0"/>
                  </a:cubicBezTo>
                  <a:cubicBezTo>
                    <a:pt x="117" y="0"/>
                    <a:pt x="127" y="26"/>
                    <a:pt x="127" y="68"/>
                  </a:cubicBezTo>
                  <a:lnTo>
                    <a:pt x="127" y="143"/>
                  </a:lnTo>
                  <a:cubicBezTo>
                    <a:pt x="127" y="156"/>
                    <a:pt x="127" y="166"/>
                    <a:pt x="130" y="172"/>
                  </a:cubicBezTo>
                  <a:lnTo>
                    <a:pt x="95" y="172"/>
                  </a:lnTo>
                  <a:cubicBezTo>
                    <a:pt x="93" y="164"/>
                    <a:pt x="93" y="156"/>
                    <a:pt x="93" y="148"/>
                  </a:cubicBezTo>
                  <a:cubicBezTo>
                    <a:pt x="82" y="161"/>
                    <a:pt x="72" y="174"/>
                    <a:pt x="48" y="174"/>
                  </a:cubicBezTo>
                  <a:cubicBezTo>
                    <a:pt x="24" y="174"/>
                    <a:pt x="0" y="156"/>
                    <a:pt x="0" y="124"/>
                  </a:cubicBezTo>
                  <a:cubicBezTo>
                    <a:pt x="0" y="76"/>
                    <a:pt x="34" y="66"/>
                    <a:pt x="85" y="66"/>
                  </a:cubicBezTo>
                  <a:lnTo>
                    <a:pt x="93" y="66"/>
                  </a:lnTo>
                  <a:lnTo>
                    <a:pt x="93" y="60"/>
                  </a:lnTo>
                  <a:cubicBezTo>
                    <a:pt x="93" y="45"/>
                    <a:pt x="85" y="29"/>
                    <a:pt x="64" y="29"/>
                  </a:cubicBezTo>
                  <a:cubicBezTo>
                    <a:pt x="45" y="29"/>
                    <a:pt x="27" y="39"/>
                    <a:pt x="19" y="45"/>
                  </a:cubicBezTo>
                  <a:lnTo>
                    <a:pt x="16" y="13"/>
                  </a:lnTo>
                  <a:close/>
                  <a:moveTo>
                    <a:pt x="90" y="92"/>
                  </a:moveTo>
                  <a:cubicBezTo>
                    <a:pt x="58" y="92"/>
                    <a:pt x="37" y="100"/>
                    <a:pt x="37" y="124"/>
                  </a:cubicBezTo>
                  <a:cubicBezTo>
                    <a:pt x="37" y="140"/>
                    <a:pt x="48" y="150"/>
                    <a:pt x="61" y="150"/>
                  </a:cubicBezTo>
                  <a:cubicBezTo>
                    <a:pt x="85" y="150"/>
                    <a:pt x="93" y="132"/>
                    <a:pt x="93" y="100"/>
                  </a:cubicBezTo>
                  <a:lnTo>
                    <a:pt x="93" y="92"/>
                  </a:lnTo>
                  <a:lnTo>
                    <a:pt x="90" y="92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i="0" u="none" strike="noStrike" cap="none">
                <a:solidFill>
                  <a:schemeClr val="dk1"/>
                </a:solidFill>
                <a:latin typeface="Source Serif Pro"/>
                <a:ea typeface="Source Serif Pro"/>
                <a:cs typeface="Source Serif Pro"/>
                <a:sym typeface="Source Serif Pro"/>
              </a:endParaRPr>
            </a:p>
          </p:txBody>
        </p:sp>
        <p:sp>
          <p:nvSpPr>
            <p:cNvPr id="165" name="Google Shape;165;p24"/>
            <p:cNvSpPr/>
            <p:nvPr/>
          </p:nvSpPr>
          <p:spPr>
            <a:xfrm>
              <a:off x="5494338" y="2263775"/>
              <a:ext cx="46037" cy="63500"/>
            </a:xfrm>
            <a:custGeom>
              <a:avLst/>
              <a:gdLst/>
              <a:ahLst/>
              <a:cxnLst/>
              <a:rect l="l" t="t" r="r" b="b"/>
              <a:pathLst>
                <a:path w="128" h="178" extrusionOk="0">
                  <a:moveTo>
                    <a:pt x="0" y="31"/>
                  </a:moveTo>
                  <a:cubicBezTo>
                    <a:pt x="0" y="21"/>
                    <a:pt x="0" y="10"/>
                    <a:pt x="0" y="2"/>
                  </a:cubicBezTo>
                  <a:lnTo>
                    <a:pt x="37" y="2"/>
                  </a:lnTo>
                  <a:cubicBezTo>
                    <a:pt x="37" y="10"/>
                    <a:pt x="37" y="21"/>
                    <a:pt x="37" y="29"/>
                  </a:cubicBezTo>
                  <a:lnTo>
                    <a:pt x="37" y="29"/>
                  </a:lnTo>
                  <a:lnTo>
                    <a:pt x="37" y="29"/>
                  </a:lnTo>
                  <a:cubicBezTo>
                    <a:pt x="42" y="18"/>
                    <a:pt x="53" y="0"/>
                    <a:pt x="79" y="0"/>
                  </a:cubicBezTo>
                  <a:cubicBezTo>
                    <a:pt x="116" y="0"/>
                    <a:pt x="127" y="29"/>
                    <a:pt x="127" y="63"/>
                  </a:cubicBezTo>
                  <a:lnTo>
                    <a:pt x="127" y="174"/>
                  </a:lnTo>
                  <a:lnTo>
                    <a:pt x="87" y="174"/>
                  </a:lnTo>
                  <a:lnTo>
                    <a:pt x="87" y="74"/>
                  </a:lnTo>
                  <a:cubicBezTo>
                    <a:pt x="87" y="47"/>
                    <a:pt x="82" y="37"/>
                    <a:pt x="66" y="37"/>
                  </a:cubicBezTo>
                  <a:cubicBezTo>
                    <a:pt x="45" y="37"/>
                    <a:pt x="40" y="55"/>
                    <a:pt x="40" y="76"/>
                  </a:cubicBezTo>
                  <a:lnTo>
                    <a:pt x="40" y="177"/>
                  </a:lnTo>
                  <a:lnTo>
                    <a:pt x="0" y="177"/>
                  </a:lnTo>
                  <a:lnTo>
                    <a:pt x="0" y="31"/>
                  </a:lnTo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i="0" u="none" strike="noStrike" cap="none">
                <a:solidFill>
                  <a:schemeClr val="dk1"/>
                </a:solidFill>
                <a:latin typeface="Source Serif Pro"/>
                <a:ea typeface="Source Serif Pro"/>
                <a:cs typeface="Source Serif Pro"/>
                <a:sym typeface="Source Serif Pro"/>
              </a:endParaRPr>
            </a:p>
          </p:txBody>
        </p:sp>
        <p:sp>
          <p:nvSpPr>
            <p:cNvPr id="166" name="Google Shape;166;p24"/>
            <p:cNvSpPr/>
            <p:nvPr/>
          </p:nvSpPr>
          <p:spPr>
            <a:xfrm>
              <a:off x="5554663" y="2238375"/>
              <a:ext cx="14287" cy="88900"/>
            </a:xfrm>
            <a:custGeom>
              <a:avLst/>
              <a:gdLst/>
              <a:ahLst/>
              <a:cxnLst/>
              <a:rect l="l" t="t" r="r" b="b"/>
              <a:pathLst>
                <a:path w="41" h="247" extrusionOk="0">
                  <a:moveTo>
                    <a:pt x="0" y="0"/>
                  </a:moveTo>
                  <a:lnTo>
                    <a:pt x="40" y="0"/>
                  </a:lnTo>
                  <a:lnTo>
                    <a:pt x="40" y="39"/>
                  </a:lnTo>
                  <a:lnTo>
                    <a:pt x="0" y="39"/>
                  </a:lnTo>
                  <a:lnTo>
                    <a:pt x="0" y="0"/>
                  </a:lnTo>
                  <a:close/>
                  <a:moveTo>
                    <a:pt x="0" y="74"/>
                  </a:moveTo>
                  <a:lnTo>
                    <a:pt x="40" y="74"/>
                  </a:lnTo>
                  <a:lnTo>
                    <a:pt x="40" y="246"/>
                  </a:lnTo>
                  <a:lnTo>
                    <a:pt x="0" y="246"/>
                  </a:lnTo>
                  <a:lnTo>
                    <a:pt x="0" y="74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i="0" u="none" strike="noStrike" cap="none">
                <a:solidFill>
                  <a:schemeClr val="dk1"/>
                </a:solidFill>
                <a:latin typeface="Source Serif Pro"/>
                <a:ea typeface="Source Serif Pro"/>
                <a:cs typeface="Source Serif Pro"/>
                <a:sym typeface="Source Serif Pro"/>
              </a:endParaRPr>
            </a:p>
          </p:txBody>
        </p:sp>
        <p:sp>
          <p:nvSpPr>
            <p:cNvPr id="167" name="Google Shape;167;p24"/>
            <p:cNvSpPr/>
            <p:nvPr/>
          </p:nvSpPr>
          <p:spPr>
            <a:xfrm>
              <a:off x="5581650" y="2265363"/>
              <a:ext cx="39688" cy="61912"/>
            </a:xfrm>
            <a:custGeom>
              <a:avLst/>
              <a:gdLst/>
              <a:ahLst/>
              <a:cxnLst/>
              <a:rect l="l" t="t" r="r" b="b"/>
              <a:pathLst>
                <a:path w="109" h="173" extrusionOk="0">
                  <a:moveTo>
                    <a:pt x="0" y="135"/>
                  </a:moveTo>
                  <a:lnTo>
                    <a:pt x="69" y="29"/>
                  </a:lnTo>
                  <a:lnTo>
                    <a:pt x="2" y="29"/>
                  </a:lnTo>
                  <a:lnTo>
                    <a:pt x="2" y="0"/>
                  </a:lnTo>
                  <a:lnTo>
                    <a:pt x="108" y="0"/>
                  </a:lnTo>
                  <a:lnTo>
                    <a:pt x="108" y="34"/>
                  </a:lnTo>
                  <a:lnTo>
                    <a:pt x="40" y="140"/>
                  </a:lnTo>
                  <a:lnTo>
                    <a:pt x="108" y="140"/>
                  </a:lnTo>
                  <a:lnTo>
                    <a:pt x="108" y="172"/>
                  </a:lnTo>
                  <a:lnTo>
                    <a:pt x="0" y="172"/>
                  </a:lnTo>
                  <a:lnTo>
                    <a:pt x="0" y="135"/>
                  </a:lnTo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i="0" u="none" strike="noStrike" cap="none">
                <a:solidFill>
                  <a:schemeClr val="dk1"/>
                </a:solidFill>
                <a:latin typeface="Source Serif Pro"/>
                <a:ea typeface="Source Serif Pro"/>
                <a:cs typeface="Source Serif Pro"/>
                <a:sym typeface="Source Serif Pro"/>
              </a:endParaRPr>
            </a:p>
          </p:txBody>
        </p:sp>
        <p:sp>
          <p:nvSpPr>
            <p:cNvPr id="168" name="Google Shape;168;p24"/>
            <p:cNvSpPr/>
            <p:nvPr/>
          </p:nvSpPr>
          <p:spPr>
            <a:xfrm>
              <a:off x="5627688" y="2263775"/>
              <a:ext cx="46037" cy="63500"/>
            </a:xfrm>
            <a:custGeom>
              <a:avLst/>
              <a:gdLst/>
              <a:ahLst/>
              <a:cxnLst/>
              <a:rect l="l" t="t" r="r" b="b"/>
              <a:pathLst>
                <a:path w="130" h="175" extrusionOk="0">
                  <a:moveTo>
                    <a:pt x="15" y="13"/>
                  </a:moveTo>
                  <a:cubicBezTo>
                    <a:pt x="26" y="7"/>
                    <a:pt x="42" y="0"/>
                    <a:pt x="66" y="0"/>
                  </a:cubicBezTo>
                  <a:cubicBezTo>
                    <a:pt x="116" y="0"/>
                    <a:pt x="127" y="26"/>
                    <a:pt x="127" y="68"/>
                  </a:cubicBezTo>
                  <a:lnTo>
                    <a:pt x="127" y="143"/>
                  </a:lnTo>
                  <a:cubicBezTo>
                    <a:pt x="127" y="156"/>
                    <a:pt x="127" y="166"/>
                    <a:pt x="129" y="172"/>
                  </a:cubicBezTo>
                  <a:lnTo>
                    <a:pt x="95" y="172"/>
                  </a:lnTo>
                  <a:cubicBezTo>
                    <a:pt x="92" y="164"/>
                    <a:pt x="92" y="156"/>
                    <a:pt x="92" y="148"/>
                  </a:cubicBezTo>
                  <a:cubicBezTo>
                    <a:pt x="82" y="161"/>
                    <a:pt x="71" y="174"/>
                    <a:pt x="47" y="174"/>
                  </a:cubicBezTo>
                  <a:cubicBezTo>
                    <a:pt x="23" y="174"/>
                    <a:pt x="0" y="156"/>
                    <a:pt x="0" y="124"/>
                  </a:cubicBezTo>
                  <a:cubicBezTo>
                    <a:pt x="0" y="76"/>
                    <a:pt x="34" y="66"/>
                    <a:pt x="84" y="66"/>
                  </a:cubicBezTo>
                  <a:lnTo>
                    <a:pt x="92" y="66"/>
                  </a:lnTo>
                  <a:lnTo>
                    <a:pt x="92" y="60"/>
                  </a:lnTo>
                  <a:cubicBezTo>
                    <a:pt x="92" y="45"/>
                    <a:pt x="84" y="29"/>
                    <a:pt x="63" y="29"/>
                  </a:cubicBezTo>
                  <a:cubicBezTo>
                    <a:pt x="45" y="29"/>
                    <a:pt x="26" y="39"/>
                    <a:pt x="18" y="45"/>
                  </a:cubicBezTo>
                  <a:lnTo>
                    <a:pt x="15" y="13"/>
                  </a:lnTo>
                  <a:close/>
                  <a:moveTo>
                    <a:pt x="90" y="92"/>
                  </a:moveTo>
                  <a:cubicBezTo>
                    <a:pt x="58" y="92"/>
                    <a:pt x="37" y="100"/>
                    <a:pt x="37" y="124"/>
                  </a:cubicBezTo>
                  <a:cubicBezTo>
                    <a:pt x="37" y="140"/>
                    <a:pt x="47" y="150"/>
                    <a:pt x="60" y="150"/>
                  </a:cubicBezTo>
                  <a:cubicBezTo>
                    <a:pt x="84" y="150"/>
                    <a:pt x="92" y="132"/>
                    <a:pt x="92" y="100"/>
                  </a:cubicBezTo>
                  <a:lnTo>
                    <a:pt x="92" y="92"/>
                  </a:lnTo>
                  <a:lnTo>
                    <a:pt x="90" y="92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i="0" u="none" strike="noStrike" cap="none">
                <a:solidFill>
                  <a:schemeClr val="dk1"/>
                </a:solidFill>
                <a:latin typeface="Source Serif Pro"/>
                <a:ea typeface="Source Serif Pro"/>
                <a:cs typeface="Source Serif Pro"/>
                <a:sym typeface="Source Serif Pro"/>
              </a:endParaRPr>
            </a:p>
          </p:txBody>
        </p:sp>
        <p:sp>
          <p:nvSpPr>
            <p:cNvPr id="169" name="Google Shape;169;p24"/>
            <p:cNvSpPr/>
            <p:nvPr/>
          </p:nvSpPr>
          <p:spPr>
            <a:xfrm>
              <a:off x="5684838" y="2247900"/>
              <a:ext cx="34925" cy="80963"/>
            </a:xfrm>
            <a:custGeom>
              <a:avLst/>
              <a:gdLst/>
              <a:ahLst/>
              <a:cxnLst/>
              <a:rect l="l" t="t" r="r" b="b"/>
              <a:pathLst>
                <a:path w="99" h="223" extrusionOk="0">
                  <a:moveTo>
                    <a:pt x="24" y="13"/>
                  </a:moveTo>
                  <a:lnTo>
                    <a:pt x="64" y="0"/>
                  </a:lnTo>
                  <a:lnTo>
                    <a:pt x="64" y="47"/>
                  </a:lnTo>
                  <a:lnTo>
                    <a:pt x="96" y="47"/>
                  </a:lnTo>
                  <a:lnTo>
                    <a:pt x="96" y="76"/>
                  </a:lnTo>
                  <a:lnTo>
                    <a:pt x="64" y="76"/>
                  </a:lnTo>
                  <a:lnTo>
                    <a:pt x="64" y="166"/>
                  </a:lnTo>
                  <a:cubicBezTo>
                    <a:pt x="64" y="185"/>
                    <a:pt x="69" y="190"/>
                    <a:pt x="83" y="190"/>
                  </a:cubicBezTo>
                  <a:cubicBezTo>
                    <a:pt x="90" y="190"/>
                    <a:pt x="93" y="188"/>
                    <a:pt x="98" y="188"/>
                  </a:cubicBezTo>
                  <a:lnTo>
                    <a:pt x="98" y="217"/>
                  </a:lnTo>
                  <a:cubicBezTo>
                    <a:pt x="93" y="219"/>
                    <a:pt x="85" y="222"/>
                    <a:pt x="72" y="222"/>
                  </a:cubicBezTo>
                  <a:cubicBezTo>
                    <a:pt x="43" y="222"/>
                    <a:pt x="27" y="209"/>
                    <a:pt x="27" y="172"/>
                  </a:cubicBezTo>
                  <a:lnTo>
                    <a:pt x="27" y="76"/>
                  </a:lnTo>
                  <a:lnTo>
                    <a:pt x="0" y="76"/>
                  </a:lnTo>
                  <a:lnTo>
                    <a:pt x="0" y="47"/>
                  </a:lnTo>
                  <a:lnTo>
                    <a:pt x="27" y="47"/>
                  </a:lnTo>
                  <a:lnTo>
                    <a:pt x="24" y="13"/>
                  </a:lnTo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i="0" u="none" strike="noStrike" cap="none">
                <a:solidFill>
                  <a:schemeClr val="dk1"/>
                </a:solidFill>
                <a:latin typeface="Source Serif Pro"/>
                <a:ea typeface="Source Serif Pro"/>
                <a:cs typeface="Source Serif Pro"/>
                <a:sym typeface="Source Serif Pro"/>
              </a:endParaRPr>
            </a:p>
          </p:txBody>
        </p:sp>
        <p:sp>
          <p:nvSpPr>
            <p:cNvPr id="170" name="Google Shape;170;p24"/>
            <p:cNvSpPr/>
            <p:nvPr/>
          </p:nvSpPr>
          <p:spPr>
            <a:xfrm>
              <a:off x="5729288" y="2238375"/>
              <a:ext cx="15875" cy="88900"/>
            </a:xfrm>
            <a:custGeom>
              <a:avLst/>
              <a:gdLst/>
              <a:ahLst/>
              <a:cxnLst/>
              <a:rect l="l" t="t" r="r" b="b"/>
              <a:pathLst>
                <a:path w="43" h="247" extrusionOk="0">
                  <a:moveTo>
                    <a:pt x="0" y="0"/>
                  </a:moveTo>
                  <a:lnTo>
                    <a:pt x="40" y="0"/>
                  </a:lnTo>
                  <a:lnTo>
                    <a:pt x="40" y="39"/>
                  </a:lnTo>
                  <a:lnTo>
                    <a:pt x="0" y="39"/>
                  </a:lnTo>
                  <a:lnTo>
                    <a:pt x="0" y="0"/>
                  </a:lnTo>
                  <a:close/>
                  <a:moveTo>
                    <a:pt x="3" y="74"/>
                  </a:moveTo>
                  <a:lnTo>
                    <a:pt x="42" y="74"/>
                  </a:lnTo>
                  <a:lnTo>
                    <a:pt x="42" y="246"/>
                  </a:lnTo>
                  <a:lnTo>
                    <a:pt x="3" y="246"/>
                  </a:lnTo>
                  <a:lnTo>
                    <a:pt x="3" y="74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i="0" u="none" strike="noStrike" cap="none">
                <a:solidFill>
                  <a:schemeClr val="dk1"/>
                </a:solidFill>
                <a:latin typeface="Source Serif Pro"/>
                <a:ea typeface="Source Serif Pro"/>
                <a:cs typeface="Source Serif Pro"/>
                <a:sym typeface="Source Serif Pro"/>
              </a:endParaRPr>
            </a:p>
          </p:txBody>
        </p:sp>
        <p:sp>
          <p:nvSpPr>
            <p:cNvPr id="171" name="Google Shape;171;p24"/>
            <p:cNvSpPr/>
            <p:nvPr/>
          </p:nvSpPr>
          <p:spPr>
            <a:xfrm>
              <a:off x="5757863" y="2263775"/>
              <a:ext cx="52387" cy="65088"/>
            </a:xfrm>
            <a:custGeom>
              <a:avLst/>
              <a:gdLst/>
              <a:ahLst/>
              <a:cxnLst/>
              <a:rect l="l" t="t" r="r" b="b"/>
              <a:pathLst>
                <a:path w="144" h="179" extrusionOk="0">
                  <a:moveTo>
                    <a:pt x="143" y="88"/>
                  </a:moveTo>
                  <a:cubicBezTo>
                    <a:pt x="143" y="159"/>
                    <a:pt x="106" y="178"/>
                    <a:pt x="71" y="178"/>
                  </a:cubicBezTo>
                  <a:cubicBezTo>
                    <a:pt x="39" y="178"/>
                    <a:pt x="0" y="162"/>
                    <a:pt x="0" y="88"/>
                  </a:cubicBezTo>
                  <a:cubicBezTo>
                    <a:pt x="0" y="19"/>
                    <a:pt x="39" y="0"/>
                    <a:pt x="71" y="0"/>
                  </a:cubicBezTo>
                  <a:cubicBezTo>
                    <a:pt x="103" y="0"/>
                    <a:pt x="143" y="19"/>
                    <a:pt x="143" y="88"/>
                  </a:cubicBezTo>
                  <a:close/>
                  <a:moveTo>
                    <a:pt x="103" y="88"/>
                  </a:moveTo>
                  <a:cubicBezTo>
                    <a:pt x="103" y="58"/>
                    <a:pt x="98" y="29"/>
                    <a:pt x="71" y="29"/>
                  </a:cubicBezTo>
                  <a:cubicBezTo>
                    <a:pt x="47" y="29"/>
                    <a:pt x="39" y="58"/>
                    <a:pt x="39" y="88"/>
                  </a:cubicBezTo>
                  <a:cubicBezTo>
                    <a:pt x="39" y="117"/>
                    <a:pt x="47" y="146"/>
                    <a:pt x="71" y="146"/>
                  </a:cubicBezTo>
                  <a:cubicBezTo>
                    <a:pt x="95" y="146"/>
                    <a:pt x="103" y="114"/>
                    <a:pt x="103" y="88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i="0" u="none" strike="noStrike" cap="none">
                <a:solidFill>
                  <a:schemeClr val="dk1"/>
                </a:solidFill>
                <a:latin typeface="Source Serif Pro"/>
                <a:ea typeface="Source Serif Pro"/>
                <a:cs typeface="Source Serif Pro"/>
                <a:sym typeface="Source Serif Pro"/>
              </a:endParaRPr>
            </a:p>
          </p:txBody>
        </p:sp>
        <p:sp>
          <p:nvSpPr>
            <p:cNvPr id="172" name="Google Shape;172;p24"/>
            <p:cNvSpPr/>
            <p:nvPr/>
          </p:nvSpPr>
          <p:spPr>
            <a:xfrm>
              <a:off x="5819775" y="2263775"/>
              <a:ext cx="46038" cy="63500"/>
            </a:xfrm>
            <a:custGeom>
              <a:avLst/>
              <a:gdLst/>
              <a:ahLst/>
              <a:cxnLst/>
              <a:rect l="l" t="t" r="r" b="b"/>
              <a:pathLst>
                <a:path w="129" h="178" extrusionOk="0">
                  <a:moveTo>
                    <a:pt x="0" y="31"/>
                  </a:moveTo>
                  <a:cubicBezTo>
                    <a:pt x="0" y="21"/>
                    <a:pt x="0" y="10"/>
                    <a:pt x="0" y="2"/>
                  </a:cubicBezTo>
                  <a:lnTo>
                    <a:pt x="38" y="2"/>
                  </a:lnTo>
                  <a:cubicBezTo>
                    <a:pt x="38" y="10"/>
                    <a:pt x="38" y="21"/>
                    <a:pt x="38" y="29"/>
                  </a:cubicBezTo>
                  <a:lnTo>
                    <a:pt x="38" y="29"/>
                  </a:lnTo>
                  <a:lnTo>
                    <a:pt x="38" y="29"/>
                  </a:lnTo>
                  <a:cubicBezTo>
                    <a:pt x="43" y="18"/>
                    <a:pt x="53" y="0"/>
                    <a:pt x="80" y="0"/>
                  </a:cubicBezTo>
                  <a:cubicBezTo>
                    <a:pt x="117" y="0"/>
                    <a:pt x="128" y="29"/>
                    <a:pt x="128" y="63"/>
                  </a:cubicBezTo>
                  <a:lnTo>
                    <a:pt x="128" y="174"/>
                  </a:lnTo>
                  <a:lnTo>
                    <a:pt x="88" y="174"/>
                  </a:lnTo>
                  <a:lnTo>
                    <a:pt x="88" y="74"/>
                  </a:lnTo>
                  <a:cubicBezTo>
                    <a:pt x="88" y="47"/>
                    <a:pt x="83" y="37"/>
                    <a:pt x="67" y="37"/>
                  </a:cubicBezTo>
                  <a:cubicBezTo>
                    <a:pt x="45" y="37"/>
                    <a:pt x="40" y="55"/>
                    <a:pt x="40" y="76"/>
                  </a:cubicBezTo>
                  <a:lnTo>
                    <a:pt x="40" y="177"/>
                  </a:lnTo>
                  <a:lnTo>
                    <a:pt x="0" y="177"/>
                  </a:lnTo>
                  <a:lnTo>
                    <a:pt x="0" y="31"/>
                  </a:lnTo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i="0" u="none" strike="noStrike" cap="none">
                <a:solidFill>
                  <a:schemeClr val="dk1"/>
                </a:solidFill>
                <a:latin typeface="Source Serif Pro"/>
                <a:ea typeface="Source Serif Pro"/>
                <a:cs typeface="Source Serif Pro"/>
                <a:sym typeface="Source Serif Pro"/>
              </a:endParaRPr>
            </a:p>
          </p:txBody>
        </p:sp>
        <p:sp>
          <p:nvSpPr>
            <p:cNvPr id="173" name="Google Shape;173;p24"/>
            <p:cNvSpPr/>
            <p:nvPr/>
          </p:nvSpPr>
          <p:spPr>
            <a:xfrm>
              <a:off x="4895850" y="2014538"/>
              <a:ext cx="339725" cy="336549"/>
            </a:xfrm>
            <a:custGeom>
              <a:avLst/>
              <a:gdLst/>
              <a:ahLst/>
              <a:cxnLst/>
              <a:rect l="l" t="t" r="r" b="b"/>
              <a:pathLst>
                <a:path w="943" h="933" extrusionOk="0">
                  <a:moveTo>
                    <a:pt x="0" y="466"/>
                  </a:moveTo>
                  <a:cubicBezTo>
                    <a:pt x="0" y="209"/>
                    <a:pt x="211" y="0"/>
                    <a:pt x="471" y="0"/>
                  </a:cubicBezTo>
                  <a:cubicBezTo>
                    <a:pt x="730" y="0"/>
                    <a:pt x="942" y="209"/>
                    <a:pt x="942" y="466"/>
                  </a:cubicBezTo>
                  <a:cubicBezTo>
                    <a:pt x="942" y="722"/>
                    <a:pt x="730" y="932"/>
                    <a:pt x="471" y="932"/>
                  </a:cubicBezTo>
                  <a:cubicBezTo>
                    <a:pt x="211" y="932"/>
                    <a:pt x="0" y="722"/>
                    <a:pt x="0" y="466"/>
                  </a:cubicBezTo>
                  <a:close/>
                  <a:moveTo>
                    <a:pt x="21" y="466"/>
                  </a:moveTo>
                  <a:cubicBezTo>
                    <a:pt x="21" y="710"/>
                    <a:pt x="222" y="911"/>
                    <a:pt x="471" y="911"/>
                  </a:cubicBezTo>
                  <a:cubicBezTo>
                    <a:pt x="719" y="911"/>
                    <a:pt x="920" y="713"/>
                    <a:pt x="920" y="466"/>
                  </a:cubicBezTo>
                  <a:cubicBezTo>
                    <a:pt x="920" y="223"/>
                    <a:pt x="719" y="22"/>
                    <a:pt x="471" y="22"/>
                  </a:cubicBezTo>
                  <a:cubicBezTo>
                    <a:pt x="222" y="22"/>
                    <a:pt x="21" y="220"/>
                    <a:pt x="21" y="466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i="0" u="none" strike="noStrike" cap="none">
                <a:solidFill>
                  <a:schemeClr val="dk1"/>
                </a:solidFill>
                <a:latin typeface="Source Serif Pro"/>
                <a:ea typeface="Source Serif Pro"/>
                <a:cs typeface="Source Serif Pro"/>
                <a:sym typeface="Source Serif Pro"/>
              </a:endParaRPr>
            </a:p>
          </p:txBody>
        </p:sp>
        <p:sp>
          <p:nvSpPr>
            <p:cNvPr id="174" name="Google Shape;174;p24"/>
            <p:cNvSpPr/>
            <p:nvPr/>
          </p:nvSpPr>
          <p:spPr>
            <a:xfrm>
              <a:off x="4940300" y="2060575"/>
              <a:ext cx="252413" cy="242888"/>
            </a:xfrm>
            <a:custGeom>
              <a:avLst/>
              <a:gdLst/>
              <a:ahLst/>
              <a:cxnLst/>
              <a:rect l="l" t="t" r="r" b="b"/>
              <a:pathLst>
                <a:path w="701" h="674" extrusionOk="0">
                  <a:moveTo>
                    <a:pt x="0" y="336"/>
                  </a:moveTo>
                  <a:cubicBezTo>
                    <a:pt x="0" y="150"/>
                    <a:pt x="155" y="0"/>
                    <a:pt x="349" y="0"/>
                  </a:cubicBezTo>
                  <a:cubicBezTo>
                    <a:pt x="542" y="0"/>
                    <a:pt x="698" y="151"/>
                    <a:pt x="698" y="336"/>
                  </a:cubicBezTo>
                  <a:cubicBezTo>
                    <a:pt x="700" y="522"/>
                    <a:pt x="542" y="673"/>
                    <a:pt x="349" y="673"/>
                  </a:cubicBezTo>
                  <a:cubicBezTo>
                    <a:pt x="155" y="673"/>
                    <a:pt x="0" y="521"/>
                    <a:pt x="0" y="336"/>
                  </a:cubicBezTo>
                  <a:close/>
                  <a:moveTo>
                    <a:pt x="24" y="336"/>
                  </a:moveTo>
                  <a:cubicBezTo>
                    <a:pt x="24" y="508"/>
                    <a:pt x="169" y="649"/>
                    <a:pt x="349" y="649"/>
                  </a:cubicBezTo>
                  <a:cubicBezTo>
                    <a:pt x="528" y="649"/>
                    <a:pt x="674" y="509"/>
                    <a:pt x="674" y="336"/>
                  </a:cubicBezTo>
                  <a:cubicBezTo>
                    <a:pt x="674" y="164"/>
                    <a:pt x="528" y="24"/>
                    <a:pt x="349" y="24"/>
                  </a:cubicBezTo>
                  <a:cubicBezTo>
                    <a:pt x="169" y="24"/>
                    <a:pt x="24" y="163"/>
                    <a:pt x="24" y="336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i="0" u="none" strike="noStrike" cap="none">
                <a:solidFill>
                  <a:schemeClr val="dk1"/>
                </a:solidFill>
                <a:latin typeface="Source Serif Pro"/>
                <a:ea typeface="Source Serif Pro"/>
                <a:cs typeface="Source Serif Pro"/>
                <a:sym typeface="Source Serif Pro"/>
              </a:endParaRPr>
            </a:p>
          </p:txBody>
        </p:sp>
        <p:sp>
          <p:nvSpPr>
            <p:cNvPr id="175" name="Google Shape;175;p24"/>
            <p:cNvSpPr/>
            <p:nvPr/>
          </p:nvSpPr>
          <p:spPr>
            <a:xfrm>
              <a:off x="4921250" y="2124075"/>
              <a:ext cx="20638" cy="20638"/>
            </a:xfrm>
            <a:custGeom>
              <a:avLst/>
              <a:gdLst/>
              <a:ahLst/>
              <a:cxnLst/>
              <a:rect l="l" t="t" r="r" b="b"/>
              <a:pathLst>
                <a:path w="59" h="57" extrusionOk="0">
                  <a:moveTo>
                    <a:pt x="32" y="0"/>
                  </a:moveTo>
                  <a:lnTo>
                    <a:pt x="37" y="24"/>
                  </a:lnTo>
                  <a:lnTo>
                    <a:pt x="58" y="24"/>
                  </a:lnTo>
                  <a:lnTo>
                    <a:pt x="42" y="34"/>
                  </a:lnTo>
                  <a:lnTo>
                    <a:pt x="50" y="56"/>
                  </a:lnTo>
                  <a:lnTo>
                    <a:pt x="29" y="40"/>
                  </a:lnTo>
                  <a:lnTo>
                    <a:pt x="10" y="56"/>
                  </a:lnTo>
                  <a:lnTo>
                    <a:pt x="18" y="34"/>
                  </a:lnTo>
                  <a:lnTo>
                    <a:pt x="0" y="24"/>
                  </a:lnTo>
                  <a:lnTo>
                    <a:pt x="21" y="24"/>
                  </a:lnTo>
                  <a:lnTo>
                    <a:pt x="32" y="0"/>
                  </a:lnTo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i="0" u="none" strike="noStrike" cap="none">
                <a:solidFill>
                  <a:schemeClr val="dk1"/>
                </a:solidFill>
                <a:latin typeface="Source Serif Pro"/>
                <a:ea typeface="Source Serif Pro"/>
                <a:cs typeface="Source Serif Pro"/>
                <a:sym typeface="Source Serif Pro"/>
              </a:endParaRPr>
            </a:p>
          </p:txBody>
        </p:sp>
        <p:sp>
          <p:nvSpPr>
            <p:cNvPr id="176" name="Google Shape;176;p24"/>
            <p:cNvSpPr/>
            <p:nvPr/>
          </p:nvSpPr>
          <p:spPr>
            <a:xfrm>
              <a:off x="4918075" y="2122488"/>
              <a:ext cx="25400" cy="23812"/>
            </a:xfrm>
            <a:custGeom>
              <a:avLst/>
              <a:gdLst/>
              <a:ahLst/>
              <a:cxnLst/>
              <a:rect l="l" t="t" r="r" b="b"/>
              <a:pathLst>
                <a:path w="70" h="64" extrusionOk="0">
                  <a:moveTo>
                    <a:pt x="56" y="63"/>
                  </a:moveTo>
                  <a:lnTo>
                    <a:pt x="35" y="45"/>
                  </a:lnTo>
                  <a:lnTo>
                    <a:pt x="16" y="61"/>
                  </a:lnTo>
                  <a:lnTo>
                    <a:pt x="14" y="61"/>
                  </a:lnTo>
                  <a:lnTo>
                    <a:pt x="22" y="39"/>
                  </a:lnTo>
                  <a:lnTo>
                    <a:pt x="0" y="26"/>
                  </a:lnTo>
                  <a:lnTo>
                    <a:pt x="25" y="26"/>
                  </a:lnTo>
                  <a:lnTo>
                    <a:pt x="24" y="29"/>
                  </a:lnTo>
                  <a:lnTo>
                    <a:pt x="8" y="29"/>
                  </a:lnTo>
                  <a:lnTo>
                    <a:pt x="24" y="39"/>
                  </a:lnTo>
                  <a:lnTo>
                    <a:pt x="19" y="58"/>
                  </a:lnTo>
                  <a:lnTo>
                    <a:pt x="35" y="42"/>
                  </a:lnTo>
                  <a:lnTo>
                    <a:pt x="51" y="55"/>
                  </a:lnTo>
                  <a:lnTo>
                    <a:pt x="46" y="39"/>
                  </a:lnTo>
                  <a:lnTo>
                    <a:pt x="59" y="29"/>
                  </a:lnTo>
                  <a:lnTo>
                    <a:pt x="38" y="29"/>
                  </a:lnTo>
                  <a:lnTo>
                    <a:pt x="33" y="11"/>
                  </a:lnTo>
                  <a:lnTo>
                    <a:pt x="38" y="0"/>
                  </a:lnTo>
                  <a:lnTo>
                    <a:pt x="46" y="26"/>
                  </a:lnTo>
                  <a:lnTo>
                    <a:pt x="69" y="26"/>
                  </a:lnTo>
                  <a:lnTo>
                    <a:pt x="51" y="42"/>
                  </a:lnTo>
                  <a:lnTo>
                    <a:pt x="56" y="63"/>
                  </a:lnTo>
                  <a:close/>
                  <a:moveTo>
                    <a:pt x="27" y="26"/>
                  </a:moveTo>
                  <a:lnTo>
                    <a:pt x="33" y="11"/>
                  </a:lnTo>
                  <a:lnTo>
                    <a:pt x="32" y="8"/>
                  </a:lnTo>
                  <a:lnTo>
                    <a:pt x="25" y="26"/>
                  </a:lnTo>
                  <a:lnTo>
                    <a:pt x="27" y="26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i="0" u="none" strike="noStrike" cap="none">
                <a:solidFill>
                  <a:schemeClr val="dk1"/>
                </a:solidFill>
                <a:latin typeface="Source Serif Pro"/>
                <a:ea typeface="Source Serif Pro"/>
                <a:cs typeface="Source Serif Pro"/>
                <a:sym typeface="Source Serif Pro"/>
              </a:endParaRPr>
            </a:p>
          </p:txBody>
        </p:sp>
        <p:sp>
          <p:nvSpPr>
            <p:cNvPr id="177" name="Google Shape;177;p24"/>
            <p:cNvSpPr/>
            <p:nvPr/>
          </p:nvSpPr>
          <p:spPr>
            <a:xfrm>
              <a:off x="5178425" y="2239963"/>
              <a:ext cx="22225" cy="20637"/>
            </a:xfrm>
            <a:custGeom>
              <a:avLst/>
              <a:gdLst/>
              <a:ahLst/>
              <a:cxnLst/>
              <a:rect l="l" t="t" r="r" b="b"/>
              <a:pathLst>
                <a:path w="62" h="57" extrusionOk="0">
                  <a:moveTo>
                    <a:pt x="32" y="0"/>
                  </a:moveTo>
                  <a:lnTo>
                    <a:pt x="37" y="21"/>
                  </a:lnTo>
                  <a:lnTo>
                    <a:pt x="61" y="21"/>
                  </a:lnTo>
                  <a:lnTo>
                    <a:pt x="45" y="34"/>
                  </a:lnTo>
                  <a:lnTo>
                    <a:pt x="51" y="56"/>
                  </a:lnTo>
                  <a:lnTo>
                    <a:pt x="32" y="40"/>
                  </a:lnTo>
                  <a:lnTo>
                    <a:pt x="11" y="56"/>
                  </a:lnTo>
                  <a:lnTo>
                    <a:pt x="19" y="34"/>
                  </a:lnTo>
                  <a:lnTo>
                    <a:pt x="0" y="21"/>
                  </a:lnTo>
                  <a:lnTo>
                    <a:pt x="22" y="24"/>
                  </a:lnTo>
                  <a:lnTo>
                    <a:pt x="32" y="0"/>
                  </a:lnTo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i="0" u="none" strike="noStrike" cap="none">
                <a:solidFill>
                  <a:schemeClr val="dk1"/>
                </a:solidFill>
                <a:latin typeface="Source Serif Pro"/>
                <a:ea typeface="Source Serif Pro"/>
                <a:cs typeface="Source Serif Pro"/>
                <a:sym typeface="Source Serif Pro"/>
              </a:endParaRPr>
            </a:p>
          </p:txBody>
        </p:sp>
        <p:sp>
          <p:nvSpPr>
            <p:cNvPr id="178" name="Google Shape;178;p24"/>
            <p:cNvSpPr/>
            <p:nvPr/>
          </p:nvSpPr>
          <p:spPr>
            <a:xfrm>
              <a:off x="5178425" y="2238375"/>
              <a:ext cx="25400" cy="23813"/>
            </a:xfrm>
            <a:custGeom>
              <a:avLst/>
              <a:gdLst/>
              <a:ahLst/>
              <a:cxnLst/>
              <a:rect l="l" t="t" r="r" b="b"/>
              <a:pathLst>
                <a:path w="70" h="64" extrusionOk="0">
                  <a:moveTo>
                    <a:pt x="55" y="63"/>
                  </a:moveTo>
                  <a:lnTo>
                    <a:pt x="34" y="45"/>
                  </a:lnTo>
                  <a:lnTo>
                    <a:pt x="16" y="61"/>
                  </a:lnTo>
                  <a:lnTo>
                    <a:pt x="13" y="61"/>
                  </a:lnTo>
                  <a:lnTo>
                    <a:pt x="21" y="39"/>
                  </a:lnTo>
                  <a:lnTo>
                    <a:pt x="0" y="26"/>
                  </a:lnTo>
                  <a:lnTo>
                    <a:pt x="22" y="26"/>
                  </a:lnTo>
                  <a:lnTo>
                    <a:pt x="21" y="29"/>
                  </a:lnTo>
                  <a:lnTo>
                    <a:pt x="5" y="29"/>
                  </a:lnTo>
                  <a:lnTo>
                    <a:pt x="21" y="39"/>
                  </a:lnTo>
                  <a:lnTo>
                    <a:pt x="16" y="58"/>
                  </a:lnTo>
                  <a:lnTo>
                    <a:pt x="32" y="42"/>
                  </a:lnTo>
                  <a:lnTo>
                    <a:pt x="47" y="55"/>
                  </a:lnTo>
                  <a:lnTo>
                    <a:pt x="42" y="39"/>
                  </a:lnTo>
                  <a:lnTo>
                    <a:pt x="55" y="29"/>
                  </a:lnTo>
                  <a:lnTo>
                    <a:pt x="34" y="29"/>
                  </a:lnTo>
                  <a:lnTo>
                    <a:pt x="31" y="15"/>
                  </a:lnTo>
                  <a:lnTo>
                    <a:pt x="37" y="0"/>
                  </a:lnTo>
                  <a:lnTo>
                    <a:pt x="45" y="26"/>
                  </a:lnTo>
                  <a:lnTo>
                    <a:pt x="69" y="26"/>
                  </a:lnTo>
                  <a:lnTo>
                    <a:pt x="50" y="39"/>
                  </a:lnTo>
                  <a:lnTo>
                    <a:pt x="55" y="63"/>
                  </a:lnTo>
                  <a:close/>
                  <a:moveTo>
                    <a:pt x="26" y="26"/>
                  </a:moveTo>
                  <a:lnTo>
                    <a:pt x="31" y="15"/>
                  </a:lnTo>
                  <a:lnTo>
                    <a:pt x="29" y="8"/>
                  </a:lnTo>
                  <a:lnTo>
                    <a:pt x="22" y="26"/>
                  </a:lnTo>
                  <a:lnTo>
                    <a:pt x="26" y="26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i="0" u="none" strike="noStrike" cap="none">
                <a:solidFill>
                  <a:schemeClr val="dk1"/>
                </a:solidFill>
                <a:latin typeface="Source Serif Pro"/>
                <a:ea typeface="Source Serif Pro"/>
                <a:cs typeface="Source Serif Pro"/>
                <a:sym typeface="Source Serif Pro"/>
              </a:endParaRPr>
            </a:p>
          </p:txBody>
        </p:sp>
        <p:sp>
          <p:nvSpPr>
            <p:cNvPr id="179" name="Google Shape;179;p24"/>
            <p:cNvSpPr/>
            <p:nvPr/>
          </p:nvSpPr>
          <p:spPr>
            <a:xfrm>
              <a:off x="4929188" y="2238375"/>
              <a:ext cx="20637" cy="20638"/>
            </a:xfrm>
            <a:custGeom>
              <a:avLst/>
              <a:gdLst/>
              <a:ahLst/>
              <a:cxnLst/>
              <a:rect l="l" t="t" r="r" b="b"/>
              <a:pathLst>
                <a:path w="59" h="56" extrusionOk="0">
                  <a:moveTo>
                    <a:pt x="31" y="0"/>
                  </a:moveTo>
                  <a:lnTo>
                    <a:pt x="37" y="21"/>
                  </a:lnTo>
                  <a:lnTo>
                    <a:pt x="58" y="21"/>
                  </a:lnTo>
                  <a:lnTo>
                    <a:pt x="42" y="34"/>
                  </a:lnTo>
                  <a:lnTo>
                    <a:pt x="50" y="55"/>
                  </a:lnTo>
                  <a:lnTo>
                    <a:pt x="29" y="39"/>
                  </a:lnTo>
                  <a:lnTo>
                    <a:pt x="10" y="55"/>
                  </a:lnTo>
                  <a:lnTo>
                    <a:pt x="18" y="34"/>
                  </a:lnTo>
                  <a:lnTo>
                    <a:pt x="0" y="21"/>
                  </a:lnTo>
                  <a:lnTo>
                    <a:pt x="21" y="24"/>
                  </a:lnTo>
                  <a:lnTo>
                    <a:pt x="31" y="0"/>
                  </a:lnTo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i="0" u="none" strike="noStrike" cap="none">
                <a:solidFill>
                  <a:schemeClr val="dk1"/>
                </a:solidFill>
                <a:latin typeface="Source Serif Pro"/>
                <a:ea typeface="Source Serif Pro"/>
                <a:cs typeface="Source Serif Pro"/>
                <a:sym typeface="Source Serif Pro"/>
              </a:endParaRPr>
            </a:p>
          </p:txBody>
        </p:sp>
        <p:sp>
          <p:nvSpPr>
            <p:cNvPr id="180" name="Google Shape;180;p24"/>
            <p:cNvSpPr/>
            <p:nvPr/>
          </p:nvSpPr>
          <p:spPr>
            <a:xfrm>
              <a:off x="4927600" y="2236788"/>
              <a:ext cx="25400" cy="23812"/>
            </a:xfrm>
            <a:custGeom>
              <a:avLst/>
              <a:gdLst/>
              <a:ahLst/>
              <a:cxnLst/>
              <a:rect l="l" t="t" r="r" b="b"/>
              <a:pathLst>
                <a:path w="70" h="65" extrusionOk="0">
                  <a:moveTo>
                    <a:pt x="56" y="64"/>
                  </a:moveTo>
                  <a:lnTo>
                    <a:pt x="35" y="45"/>
                  </a:lnTo>
                  <a:lnTo>
                    <a:pt x="16" y="61"/>
                  </a:lnTo>
                  <a:lnTo>
                    <a:pt x="14" y="61"/>
                  </a:lnTo>
                  <a:lnTo>
                    <a:pt x="22" y="40"/>
                  </a:lnTo>
                  <a:lnTo>
                    <a:pt x="0" y="27"/>
                  </a:lnTo>
                  <a:lnTo>
                    <a:pt x="25" y="27"/>
                  </a:lnTo>
                  <a:lnTo>
                    <a:pt x="24" y="30"/>
                  </a:lnTo>
                  <a:lnTo>
                    <a:pt x="8" y="30"/>
                  </a:lnTo>
                  <a:lnTo>
                    <a:pt x="24" y="40"/>
                  </a:lnTo>
                  <a:lnTo>
                    <a:pt x="19" y="59"/>
                  </a:lnTo>
                  <a:lnTo>
                    <a:pt x="35" y="43"/>
                  </a:lnTo>
                  <a:lnTo>
                    <a:pt x="51" y="56"/>
                  </a:lnTo>
                  <a:lnTo>
                    <a:pt x="45" y="40"/>
                  </a:lnTo>
                  <a:lnTo>
                    <a:pt x="59" y="30"/>
                  </a:lnTo>
                  <a:lnTo>
                    <a:pt x="37" y="30"/>
                  </a:lnTo>
                  <a:lnTo>
                    <a:pt x="33" y="12"/>
                  </a:lnTo>
                  <a:lnTo>
                    <a:pt x="37" y="0"/>
                  </a:lnTo>
                  <a:lnTo>
                    <a:pt x="45" y="27"/>
                  </a:lnTo>
                  <a:lnTo>
                    <a:pt x="69" y="27"/>
                  </a:lnTo>
                  <a:lnTo>
                    <a:pt x="51" y="40"/>
                  </a:lnTo>
                  <a:lnTo>
                    <a:pt x="56" y="64"/>
                  </a:lnTo>
                  <a:close/>
                  <a:moveTo>
                    <a:pt x="27" y="27"/>
                  </a:moveTo>
                  <a:lnTo>
                    <a:pt x="33" y="12"/>
                  </a:lnTo>
                  <a:lnTo>
                    <a:pt x="32" y="8"/>
                  </a:lnTo>
                  <a:lnTo>
                    <a:pt x="25" y="27"/>
                  </a:lnTo>
                  <a:lnTo>
                    <a:pt x="27" y="27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i="0" u="none" strike="noStrike" cap="none">
                <a:solidFill>
                  <a:schemeClr val="dk1"/>
                </a:solidFill>
                <a:latin typeface="Source Serif Pro"/>
                <a:ea typeface="Source Serif Pro"/>
                <a:cs typeface="Source Serif Pro"/>
                <a:sym typeface="Source Serif Pro"/>
              </a:endParaRPr>
            </a:p>
          </p:txBody>
        </p:sp>
        <p:sp>
          <p:nvSpPr>
            <p:cNvPr id="181" name="Google Shape;181;p24"/>
            <p:cNvSpPr/>
            <p:nvPr/>
          </p:nvSpPr>
          <p:spPr>
            <a:xfrm>
              <a:off x="5187950" y="2117725"/>
              <a:ext cx="22225" cy="20638"/>
            </a:xfrm>
            <a:custGeom>
              <a:avLst/>
              <a:gdLst/>
              <a:ahLst/>
              <a:cxnLst/>
              <a:rect l="l" t="t" r="r" b="b"/>
              <a:pathLst>
                <a:path w="62" h="57" extrusionOk="0">
                  <a:moveTo>
                    <a:pt x="32" y="0"/>
                  </a:moveTo>
                  <a:lnTo>
                    <a:pt x="42" y="21"/>
                  </a:lnTo>
                  <a:lnTo>
                    <a:pt x="61" y="21"/>
                  </a:lnTo>
                  <a:lnTo>
                    <a:pt x="45" y="34"/>
                  </a:lnTo>
                  <a:lnTo>
                    <a:pt x="50" y="56"/>
                  </a:lnTo>
                  <a:lnTo>
                    <a:pt x="32" y="37"/>
                  </a:lnTo>
                  <a:lnTo>
                    <a:pt x="13" y="56"/>
                  </a:lnTo>
                  <a:lnTo>
                    <a:pt x="21" y="34"/>
                  </a:lnTo>
                  <a:lnTo>
                    <a:pt x="0" y="21"/>
                  </a:lnTo>
                  <a:lnTo>
                    <a:pt x="24" y="24"/>
                  </a:lnTo>
                  <a:lnTo>
                    <a:pt x="32" y="0"/>
                  </a:lnTo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i="0" u="none" strike="noStrike" cap="none">
                <a:solidFill>
                  <a:schemeClr val="dk1"/>
                </a:solidFill>
                <a:latin typeface="Source Serif Pro"/>
                <a:ea typeface="Source Serif Pro"/>
                <a:cs typeface="Source Serif Pro"/>
                <a:sym typeface="Source Serif Pro"/>
              </a:endParaRPr>
            </a:p>
          </p:txBody>
        </p:sp>
        <p:sp>
          <p:nvSpPr>
            <p:cNvPr id="182" name="Google Shape;182;p24"/>
            <p:cNvSpPr/>
            <p:nvPr/>
          </p:nvSpPr>
          <p:spPr>
            <a:xfrm>
              <a:off x="5187950" y="2117725"/>
              <a:ext cx="25400" cy="22225"/>
            </a:xfrm>
            <a:custGeom>
              <a:avLst/>
              <a:gdLst/>
              <a:ahLst/>
              <a:cxnLst/>
              <a:rect l="l" t="t" r="r" b="b"/>
              <a:pathLst>
                <a:path w="70" h="62" extrusionOk="0">
                  <a:moveTo>
                    <a:pt x="56" y="61"/>
                  </a:moveTo>
                  <a:lnTo>
                    <a:pt x="35" y="43"/>
                  </a:lnTo>
                  <a:lnTo>
                    <a:pt x="16" y="61"/>
                  </a:lnTo>
                  <a:lnTo>
                    <a:pt x="13" y="61"/>
                  </a:lnTo>
                  <a:lnTo>
                    <a:pt x="21" y="40"/>
                  </a:lnTo>
                  <a:lnTo>
                    <a:pt x="0" y="27"/>
                  </a:lnTo>
                  <a:lnTo>
                    <a:pt x="25" y="27"/>
                  </a:lnTo>
                  <a:lnTo>
                    <a:pt x="24" y="29"/>
                  </a:lnTo>
                  <a:lnTo>
                    <a:pt x="8" y="27"/>
                  </a:lnTo>
                  <a:lnTo>
                    <a:pt x="24" y="37"/>
                  </a:lnTo>
                  <a:lnTo>
                    <a:pt x="19" y="56"/>
                  </a:lnTo>
                  <a:lnTo>
                    <a:pt x="35" y="40"/>
                  </a:lnTo>
                  <a:lnTo>
                    <a:pt x="51" y="56"/>
                  </a:lnTo>
                  <a:lnTo>
                    <a:pt x="45" y="40"/>
                  </a:lnTo>
                  <a:lnTo>
                    <a:pt x="58" y="29"/>
                  </a:lnTo>
                  <a:lnTo>
                    <a:pt x="40" y="29"/>
                  </a:lnTo>
                  <a:lnTo>
                    <a:pt x="33" y="11"/>
                  </a:lnTo>
                  <a:lnTo>
                    <a:pt x="37" y="0"/>
                  </a:lnTo>
                  <a:lnTo>
                    <a:pt x="45" y="24"/>
                  </a:lnTo>
                  <a:lnTo>
                    <a:pt x="69" y="24"/>
                  </a:lnTo>
                  <a:lnTo>
                    <a:pt x="51" y="37"/>
                  </a:lnTo>
                  <a:lnTo>
                    <a:pt x="56" y="61"/>
                  </a:lnTo>
                  <a:close/>
                  <a:moveTo>
                    <a:pt x="27" y="27"/>
                  </a:moveTo>
                  <a:lnTo>
                    <a:pt x="33" y="11"/>
                  </a:lnTo>
                  <a:lnTo>
                    <a:pt x="32" y="8"/>
                  </a:lnTo>
                  <a:lnTo>
                    <a:pt x="25" y="27"/>
                  </a:lnTo>
                  <a:lnTo>
                    <a:pt x="27" y="27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i="0" u="none" strike="noStrike" cap="none">
                <a:solidFill>
                  <a:schemeClr val="dk1"/>
                </a:solidFill>
                <a:latin typeface="Source Serif Pro"/>
                <a:ea typeface="Source Serif Pro"/>
                <a:cs typeface="Source Serif Pro"/>
                <a:sym typeface="Source Serif Pro"/>
              </a:endParaRPr>
            </a:p>
          </p:txBody>
        </p:sp>
        <p:sp>
          <p:nvSpPr>
            <p:cNvPr id="183" name="Google Shape;183;p24"/>
            <p:cNvSpPr/>
            <p:nvPr/>
          </p:nvSpPr>
          <p:spPr>
            <a:xfrm>
              <a:off x="4951413" y="2266950"/>
              <a:ext cx="33337" cy="31750"/>
            </a:xfrm>
            <a:custGeom>
              <a:avLst/>
              <a:gdLst/>
              <a:ahLst/>
              <a:cxnLst/>
              <a:rect l="l" t="t" r="r" b="b"/>
              <a:pathLst>
                <a:path w="91" h="88" extrusionOk="0">
                  <a:moveTo>
                    <a:pt x="79" y="29"/>
                  </a:moveTo>
                  <a:lnTo>
                    <a:pt x="90" y="37"/>
                  </a:lnTo>
                  <a:lnTo>
                    <a:pt x="42" y="87"/>
                  </a:lnTo>
                  <a:lnTo>
                    <a:pt x="31" y="77"/>
                  </a:lnTo>
                  <a:lnTo>
                    <a:pt x="45" y="24"/>
                  </a:lnTo>
                  <a:lnTo>
                    <a:pt x="45" y="24"/>
                  </a:lnTo>
                  <a:lnTo>
                    <a:pt x="10" y="58"/>
                  </a:lnTo>
                  <a:lnTo>
                    <a:pt x="0" y="50"/>
                  </a:lnTo>
                  <a:lnTo>
                    <a:pt x="47" y="0"/>
                  </a:lnTo>
                  <a:lnTo>
                    <a:pt x="58" y="11"/>
                  </a:lnTo>
                  <a:lnTo>
                    <a:pt x="47" y="64"/>
                  </a:lnTo>
                  <a:lnTo>
                    <a:pt x="47" y="64"/>
                  </a:lnTo>
                  <a:lnTo>
                    <a:pt x="79" y="29"/>
                  </a:lnTo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i="0" u="none" strike="noStrike" cap="none">
                <a:solidFill>
                  <a:schemeClr val="dk1"/>
                </a:solidFill>
                <a:latin typeface="Source Serif Pro"/>
                <a:ea typeface="Source Serif Pro"/>
                <a:cs typeface="Source Serif Pro"/>
                <a:sym typeface="Source Serif Pro"/>
              </a:endParaRPr>
            </a:p>
          </p:txBody>
        </p:sp>
        <p:sp>
          <p:nvSpPr>
            <p:cNvPr id="184" name="Google Shape;184;p24"/>
            <p:cNvSpPr/>
            <p:nvPr/>
          </p:nvSpPr>
          <p:spPr>
            <a:xfrm>
              <a:off x="5067300" y="2030413"/>
              <a:ext cx="23813" cy="26987"/>
            </a:xfrm>
            <a:custGeom>
              <a:avLst/>
              <a:gdLst/>
              <a:ahLst/>
              <a:cxnLst/>
              <a:rect l="l" t="t" r="r" b="b"/>
              <a:pathLst>
                <a:path w="66" h="73" extrusionOk="0">
                  <a:moveTo>
                    <a:pt x="16" y="67"/>
                  </a:moveTo>
                  <a:lnTo>
                    <a:pt x="0" y="64"/>
                  </a:lnTo>
                  <a:lnTo>
                    <a:pt x="32" y="0"/>
                  </a:lnTo>
                  <a:lnTo>
                    <a:pt x="47" y="3"/>
                  </a:lnTo>
                  <a:lnTo>
                    <a:pt x="65" y="72"/>
                  </a:lnTo>
                  <a:lnTo>
                    <a:pt x="49" y="69"/>
                  </a:lnTo>
                  <a:lnTo>
                    <a:pt x="47" y="56"/>
                  </a:lnTo>
                  <a:lnTo>
                    <a:pt x="21" y="53"/>
                  </a:lnTo>
                  <a:lnTo>
                    <a:pt x="16" y="67"/>
                  </a:lnTo>
                  <a:close/>
                  <a:moveTo>
                    <a:pt x="26" y="40"/>
                  </a:moveTo>
                  <a:lnTo>
                    <a:pt x="44" y="43"/>
                  </a:lnTo>
                  <a:lnTo>
                    <a:pt x="39" y="16"/>
                  </a:lnTo>
                  <a:lnTo>
                    <a:pt x="39" y="16"/>
                  </a:lnTo>
                  <a:lnTo>
                    <a:pt x="26" y="4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i="0" u="none" strike="noStrike" cap="none">
                <a:solidFill>
                  <a:schemeClr val="dk1"/>
                </a:solidFill>
                <a:latin typeface="Source Serif Pro"/>
                <a:ea typeface="Source Serif Pro"/>
                <a:cs typeface="Source Serif Pro"/>
                <a:sym typeface="Source Serif Pro"/>
              </a:endParaRPr>
            </a:p>
          </p:txBody>
        </p:sp>
        <p:sp>
          <p:nvSpPr>
            <p:cNvPr id="185" name="Google Shape;185;p24"/>
            <p:cNvSpPr/>
            <p:nvPr/>
          </p:nvSpPr>
          <p:spPr>
            <a:xfrm>
              <a:off x="5099050" y="2033588"/>
              <a:ext cx="19050" cy="28575"/>
            </a:xfrm>
            <a:custGeom>
              <a:avLst/>
              <a:gdLst/>
              <a:ahLst/>
              <a:cxnLst/>
              <a:rect l="l" t="t" r="r" b="b"/>
              <a:pathLst>
                <a:path w="54" h="80" extrusionOk="0">
                  <a:moveTo>
                    <a:pt x="18" y="58"/>
                  </a:moveTo>
                  <a:lnTo>
                    <a:pt x="53" y="69"/>
                  </a:lnTo>
                  <a:lnTo>
                    <a:pt x="48" y="79"/>
                  </a:lnTo>
                  <a:lnTo>
                    <a:pt x="0" y="66"/>
                  </a:lnTo>
                  <a:lnTo>
                    <a:pt x="24" y="0"/>
                  </a:lnTo>
                  <a:lnTo>
                    <a:pt x="37" y="5"/>
                  </a:lnTo>
                  <a:lnTo>
                    <a:pt x="18" y="58"/>
                  </a:lnTo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i="0" u="none" strike="noStrike" cap="none">
                <a:solidFill>
                  <a:schemeClr val="dk1"/>
                </a:solidFill>
                <a:latin typeface="Source Serif Pro"/>
                <a:ea typeface="Source Serif Pro"/>
                <a:cs typeface="Source Serif Pro"/>
                <a:sym typeface="Source Serif Pro"/>
              </a:endParaRPr>
            </a:p>
          </p:txBody>
        </p:sp>
        <p:sp>
          <p:nvSpPr>
            <p:cNvPr id="186" name="Google Shape;186;p24"/>
            <p:cNvSpPr/>
            <p:nvPr/>
          </p:nvSpPr>
          <p:spPr>
            <a:xfrm>
              <a:off x="5126038" y="2046288"/>
              <a:ext cx="28575" cy="30162"/>
            </a:xfrm>
            <a:custGeom>
              <a:avLst/>
              <a:gdLst/>
              <a:ahLst/>
              <a:cxnLst/>
              <a:rect l="l" t="t" r="r" b="b"/>
              <a:pathLst>
                <a:path w="81" h="83" extrusionOk="0">
                  <a:moveTo>
                    <a:pt x="50" y="66"/>
                  </a:moveTo>
                  <a:cubicBezTo>
                    <a:pt x="40" y="82"/>
                    <a:pt x="27" y="82"/>
                    <a:pt x="13" y="71"/>
                  </a:cubicBezTo>
                  <a:cubicBezTo>
                    <a:pt x="8" y="69"/>
                    <a:pt x="0" y="61"/>
                    <a:pt x="0" y="53"/>
                  </a:cubicBezTo>
                  <a:cubicBezTo>
                    <a:pt x="0" y="47"/>
                    <a:pt x="0" y="42"/>
                    <a:pt x="5" y="37"/>
                  </a:cubicBezTo>
                  <a:lnTo>
                    <a:pt x="32" y="0"/>
                  </a:lnTo>
                  <a:lnTo>
                    <a:pt x="45" y="8"/>
                  </a:lnTo>
                  <a:lnTo>
                    <a:pt x="21" y="45"/>
                  </a:lnTo>
                  <a:cubicBezTo>
                    <a:pt x="16" y="53"/>
                    <a:pt x="19" y="58"/>
                    <a:pt x="24" y="63"/>
                  </a:cubicBezTo>
                  <a:cubicBezTo>
                    <a:pt x="32" y="69"/>
                    <a:pt x="37" y="66"/>
                    <a:pt x="42" y="61"/>
                  </a:cubicBezTo>
                  <a:lnTo>
                    <a:pt x="66" y="24"/>
                  </a:lnTo>
                  <a:lnTo>
                    <a:pt x="80" y="32"/>
                  </a:lnTo>
                  <a:lnTo>
                    <a:pt x="50" y="66"/>
                  </a:lnTo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i="0" u="none" strike="noStrike" cap="none">
                <a:solidFill>
                  <a:schemeClr val="dk1"/>
                </a:solidFill>
                <a:latin typeface="Source Serif Pro"/>
                <a:ea typeface="Source Serif Pro"/>
                <a:cs typeface="Source Serif Pro"/>
                <a:sym typeface="Source Serif Pro"/>
              </a:endParaRPr>
            </a:p>
          </p:txBody>
        </p:sp>
        <p:sp>
          <p:nvSpPr>
            <p:cNvPr id="187" name="Google Shape;187;p24"/>
            <p:cNvSpPr/>
            <p:nvPr/>
          </p:nvSpPr>
          <p:spPr>
            <a:xfrm>
              <a:off x="5151438" y="2062163"/>
              <a:ext cx="25400" cy="26987"/>
            </a:xfrm>
            <a:custGeom>
              <a:avLst/>
              <a:gdLst/>
              <a:ahLst/>
              <a:cxnLst/>
              <a:rect l="l" t="t" r="r" b="b"/>
              <a:pathLst>
                <a:path w="72" h="76" extrusionOk="0">
                  <a:moveTo>
                    <a:pt x="10" y="75"/>
                  </a:moveTo>
                  <a:lnTo>
                    <a:pt x="0" y="64"/>
                  </a:lnTo>
                  <a:lnTo>
                    <a:pt x="37" y="22"/>
                  </a:lnTo>
                  <a:lnTo>
                    <a:pt x="21" y="8"/>
                  </a:lnTo>
                  <a:lnTo>
                    <a:pt x="29" y="0"/>
                  </a:lnTo>
                  <a:lnTo>
                    <a:pt x="71" y="35"/>
                  </a:lnTo>
                  <a:lnTo>
                    <a:pt x="63" y="43"/>
                  </a:lnTo>
                  <a:lnTo>
                    <a:pt x="47" y="32"/>
                  </a:lnTo>
                  <a:lnTo>
                    <a:pt x="10" y="75"/>
                  </a:lnTo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i="0" u="none" strike="noStrike" cap="none">
                <a:solidFill>
                  <a:schemeClr val="dk1"/>
                </a:solidFill>
                <a:latin typeface="Source Serif Pro"/>
                <a:ea typeface="Source Serif Pro"/>
                <a:cs typeface="Source Serif Pro"/>
                <a:sym typeface="Source Serif Pro"/>
              </a:endParaRPr>
            </a:p>
          </p:txBody>
        </p:sp>
        <p:sp>
          <p:nvSpPr>
            <p:cNvPr id="188" name="Google Shape;188;p24"/>
            <p:cNvSpPr/>
            <p:nvPr/>
          </p:nvSpPr>
          <p:spPr>
            <a:xfrm>
              <a:off x="5038725" y="2030413"/>
              <a:ext cx="23813" cy="28575"/>
            </a:xfrm>
            <a:custGeom>
              <a:avLst/>
              <a:gdLst/>
              <a:ahLst/>
              <a:cxnLst/>
              <a:rect l="l" t="t" r="r" b="b"/>
              <a:pathLst>
                <a:path w="65" h="81" extrusionOk="0">
                  <a:moveTo>
                    <a:pt x="16" y="51"/>
                  </a:moveTo>
                  <a:cubicBezTo>
                    <a:pt x="16" y="53"/>
                    <a:pt x="19" y="61"/>
                    <a:pt x="32" y="59"/>
                  </a:cubicBezTo>
                  <a:cubicBezTo>
                    <a:pt x="40" y="59"/>
                    <a:pt x="45" y="56"/>
                    <a:pt x="45" y="48"/>
                  </a:cubicBezTo>
                  <a:cubicBezTo>
                    <a:pt x="45" y="43"/>
                    <a:pt x="40" y="43"/>
                    <a:pt x="32" y="43"/>
                  </a:cubicBezTo>
                  <a:lnTo>
                    <a:pt x="24" y="43"/>
                  </a:lnTo>
                  <a:cubicBezTo>
                    <a:pt x="13" y="43"/>
                    <a:pt x="0" y="40"/>
                    <a:pt x="0" y="27"/>
                  </a:cubicBezTo>
                  <a:cubicBezTo>
                    <a:pt x="0" y="19"/>
                    <a:pt x="0" y="6"/>
                    <a:pt x="24" y="3"/>
                  </a:cubicBezTo>
                  <a:cubicBezTo>
                    <a:pt x="45" y="0"/>
                    <a:pt x="53" y="14"/>
                    <a:pt x="53" y="22"/>
                  </a:cubicBezTo>
                  <a:lnTo>
                    <a:pt x="40" y="24"/>
                  </a:lnTo>
                  <a:cubicBezTo>
                    <a:pt x="40" y="22"/>
                    <a:pt x="37" y="14"/>
                    <a:pt x="24" y="16"/>
                  </a:cubicBezTo>
                  <a:cubicBezTo>
                    <a:pt x="19" y="16"/>
                    <a:pt x="13" y="19"/>
                    <a:pt x="13" y="27"/>
                  </a:cubicBezTo>
                  <a:cubicBezTo>
                    <a:pt x="13" y="32"/>
                    <a:pt x="19" y="32"/>
                    <a:pt x="21" y="32"/>
                  </a:cubicBezTo>
                  <a:lnTo>
                    <a:pt x="40" y="35"/>
                  </a:lnTo>
                  <a:cubicBezTo>
                    <a:pt x="50" y="35"/>
                    <a:pt x="58" y="37"/>
                    <a:pt x="61" y="51"/>
                  </a:cubicBezTo>
                  <a:cubicBezTo>
                    <a:pt x="64" y="72"/>
                    <a:pt x="43" y="75"/>
                    <a:pt x="37" y="77"/>
                  </a:cubicBezTo>
                  <a:cubicBezTo>
                    <a:pt x="13" y="80"/>
                    <a:pt x="5" y="67"/>
                    <a:pt x="3" y="59"/>
                  </a:cubicBezTo>
                  <a:lnTo>
                    <a:pt x="16" y="51"/>
                  </a:lnTo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i="0" u="none" strike="noStrike" cap="none">
                <a:solidFill>
                  <a:schemeClr val="dk1"/>
                </a:solidFill>
                <a:latin typeface="Source Serif Pro"/>
                <a:ea typeface="Source Serif Pro"/>
                <a:cs typeface="Source Serif Pro"/>
                <a:sym typeface="Source Serif Pro"/>
              </a:endParaRPr>
            </a:p>
          </p:txBody>
        </p:sp>
        <p:sp>
          <p:nvSpPr>
            <p:cNvPr id="189" name="Google Shape;189;p24"/>
            <p:cNvSpPr/>
            <p:nvPr/>
          </p:nvSpPr>
          <p:spPr>
            <a:xfrm>
              <a:off x="4978400" y="2044700"/>
              <a:ext cx="33338" cy="31750"/>
            </a:xfrm>
            <a:custGeom>
              <a:avLst/>
              <a:gdLst/>
              <a:ahLst/>
              <a:cxnLst/>
              <a:rect l="l" t="t" r="r" b="b"/>
              <a:pathLst>
                <a:path w="91" h="86" extrusionOk="0">
                  <a:moveTo>
                    <a:pt x="74" y="27"/>
                  </a:moveTo>
                  <a:cubicBezTo>
                    <a:pt x="90" y="56"/>
                    <a:pt x="69" y="69"/>
                    <a:pt x="61" y="74"/>
                  </a:cubicBezTo>
                  <a:cubicBezTo>
                    <a:pt x="53" y="80"/>
                    <a:pt x="29" y="85"/>
                    <a:pt x="13" y="58"/>
                  </a:cubicBezTo>
                  <a:cubicBezTo>
                    <a:pt x="0" y="29"/>
                    <a:pt x="18" y="16"/>
                    <a:pt x="26" y="11"/>
                  </a:cubicBezTo>
                  <a:cubicBezTo>
                    <a:pt x="34" y="5"/>
                    <a:pt x="58" y="0"/>
                    <a:pt x="74" y="27"/>
                  </a:cubicBezTo>
                  <a:close/>
                  <a:moveTo>
                    <a:pt x="61" y="35"/>
                  </a:moveTo>
                  <a:cubicBezTo>
                    <a:pt x="53" y="19"/>
                    <a:pt x="39" y="18"/>
                    <a:pt x="31" y="21"/>
                  </a:cubicBezTo>
                  <a:cubicBezTo>
                    <a:pt x="23" y="23"/>
                    <a:pt x="18" y="35"/>
                    <a:pt x="26" y="50"/>
                  </a:cubicBezTo>
                  <a:cubicBezTo>
                    <a:pt x="34" y="69"/>
                    <a:pt x="47" y="69"/>
                    <a:pt x="55" y="64"/>
                  </a:cubicBezTo>
                  <a:cubicBezTo>
                    <a:pt x="63" y="61"/>
                    <a:pt x="69" y="50"/>
                    <a:pt x="61" y="35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i="0" u="none" strike="noStrike" cap="none">
                <a:solidFill>
                  <a:schemeClr val="dk1"/>
                </a:solidFill>
                <a:latin typeface="Source Serif Pro"/>
                <a:ea typeface="Source Serif Pro"/>
                <a:cs typeface="Source Serif Pro"/>
                <a:sym typeface="Source Serif Pro"/>
              </a:endParaRPr>
            </a:p>
          </p:txBody>
        </p:sp>
        <p:sp>
          <p:nvSpPr>
            <p:cNvPr id="190" name="Google Shape;190;p24"/>
            <p:cNvSpPr/>
            <p:nvPr/>
          </p:nvSpPr>
          <p:spPr>
            <a:xfrm>
              <a:off x="4951413" y="2065338"/>
              <a:ext cx="33337" cy="30162"/>
            </a:xfrm>
            <a:custGeom>
              <a:avLst/>
              <a:gdLst/>
              <a:ahLst/>
              <a:cxnLst/>
              <a:rect l="l" t="t" r="r" b="b"/>
              <a:pathLst>
                <a:path w="91" h="85" extrusionOk="0">
                  <a:moveTo>
                    <a:pt x="0" y="37"/>
                  </a:moveTo>
                  <a:lnTo>
                    <a:pt x="23" y="13"/>
                  </a:lnTo>
                  <a:cubicBezTo>
                    <a:pt x="37" y="0"/>
                    <a:pt x="47" y="8"/>
                    <a:pt x="52" y="10"/>
                  </a:cubicBezTo>
                  <a:cubicBezTo>
                    <a:pt x="58" y="16"/>
                    <a:pt x="60" y="24"/>
                    <a:pt x="58" y="29"/>
                  </a:cubicBezTo>
                  <a:cubicBezTo>
                    <a:pt x="63" y="26"/>
                    <a:pt x="68" y="26"/>
                    <a:pt x="76" y="34"/>
                  </a:cubicBezTo>
                  <a:cubicBezTo>
                    <a:pt x="84" y="42"/>
                    <a:pt x="84" y="42"/>
                    <a:pt x="90" y="42"/>
                  </a:cubicBezTo>
                  <a:lnTo>
                    <a:pt x="90" y="42"/>
                  </a:lnTo>
                  <a:lnTo>
                    <a:pt x="79" y="53"/>
                  </a:lnTo>
                  <a:cubicBezTo>
                    <a:pt x="76" y="50"/>
                    <a:pt x="74" y="50"/>
                    <a:pt x="68" y="45"/>
                  </a:cubicBezTo>
                  <a:cubicBezTo>
                    <a:pt x="60" y="39"/>
                    <a:pt x="58" y="37"/>
                    <a:pt x="52" y="45"/>
                  </a:cubicBezTo>
                  <a:lnTo>
                    <a:pt x="42" y="55"/>
                  </a:lnTo>
                  <a:lnTo>
                    <a:pt x="60" y="74"/>
                  </a:lnTo>
                  <a:lnTo>
                    <a:pt x="50" y="84"/>
                  </a:lnTo>
                  <a:lnTo>
                    <a:pt x="0" y="37"/>
                  </a:lnTo>
                  <a:close/>
                  <a:moveTo>
                    <a:pt x="42" y="34"/>
                  </a:moveTo>
                  <a:cubicBezTo>
                    <a:pt x="47" y="29"/>
                    <a:pt x="47" y="24"/>
                    <a:pt x="42" y="21"/>
                  </a:cubicBezTo>
                  <a:cubicBezTo>
                    <a:pt x="39" y="18"/>
                    <a:pt x="34" y="16"/>
                    <a:pt x="29" y="21"/>
                  </a:cubicBezTo>
                  <a:lnTo>
                    <a:pt x="15" y="34"/>
                  </a:lnTo>
                  <a:lnTo>
                    <a:pt x="29" y="47"/>
                  </a:lnTo>
                  <a:lnTo>
                    <a:pt x="42" y="34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i="0" u="none" strike="noStrike" cap="none">
                <a:solidFill>
                  <a:schemeClr val="dk1"/>
                </a:solidFill>
                <a:latin typeface="Source Serif Pro"/>
                <a:ea typeface="Source Serif Pro"/>
                <a:cs typeface="Source Serif Pro"/>
                <a:sym typeface="Source Serif Pro"/>
              </a:endParaRPr>
            </a:p>
          </p:txBody>
        </p:sp>
        <p:sp>
          <p:nvSpPr>
            <p:cNvPr id="191" name="Google Shape;191;p24"/>
            <p:cNvSpPr/>
            <p:nvPr/>
          </p:nvSpPr>
          <p:spPr>
            <a:xfrm>
              <a:off x="5119688" y="2289175"/>
              <a:ext cx="31750" cy="31750"/>
            </a:xfrm>
            <a:custGeom>
              <a:avLst/>
              <a:gdLst/>
              <a:ahLst/>
              <a:cxnLst/>
              <a:rect l="l" t="t" r="r" b="b"/>
              <a:pathLst>
                <a:path w="86" h="88" extrusionOk="0">
                  <a:moveTo>
                    <a:pt x="37" y="8"/>
                  </a:moveTo>
                  <a:lnTo>
                    <a:pt x="51" y="0"/>
                  </a:lnTo>
                  <a:lnTo>
                    <a:pt x="85" y="58"/>
                  </a:lnTo>
                  <a:lnTo>
                    <a:pt x="72" y="66"/>
                  </a:lnTo>
                  <a:lnTo>
                    <a:pt x="21" y="37"/>
                  </a:lnTo>
                  <a:lnTo>
                    <a:pt x="21" y="37"/>
                  </a:lnTo>
                  <a:lnTo>
                    <a:pt x="45" y="79"/>
                  </a:lnTo>
                  <a:lnTo>
                    <a:pt x="35" y="87"/>
                  </a:lnTo>
                  <a:lnTo>
                    <a:pt x="0" y="29"/>
                  </a:lnTo>
                  <a:lnTo>
                    <a:pt x="13" y="21"/>
                  </a:lnTo>
                  <a:lnTo>
                    <a:pt x="61" y="48"/>
                  </a:lnTo>
                  <a:lnTo>
                    <a:pt x="61" y="48"/>
                  </a:lnTo>
                  <a:lnTo>
                    <a:pt x="37" y="8"/>
                  </a:lnTo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i="0" u="none" strike="noStrike" cap="none">
                <a:solidFill>
                  <a:schemeClr val="dk1"/>
                </a:solidFill>
                <a:latin typeface="Source Serif Pro"/>
                <a:ea typeface="Source Serif Pro"/>
                <a:cs typeface="Source Serif Pro"/>
                <a:sym typeface="Source Serif Pro"/>
              </a:endParaRPr>
            </a:p>
          </p:txBody>
        </p:sp>
        <p:sp>
          <p:nvSpPr>
            <p:cNvPr id="192" name="Google Shape;192;p24"/>
            <p:cNvSpPr/>
            <p:nvPr/>
          </p:nvSpPr>
          <p:spPr>
            <a:xfrm>
              <a:off x="5141913" y="2273300"/>
              <a:ext cx="31750" cy="30163"/>
            </a:xfrm>
            <a:custGeom>
              <a:avLst/>
              <a:gdLst/>
              <a:ahLst/>
              <a:cxnLst/>
              <a:rect l="l" t="t" r="r" b="b"/>
              <a:pathLst>
                <a:path w="86" h="85" extrusionOk="0">
                  <a:moveTo>
                    <a:pt x="0" y="31"/>
                  </a:moveTo>
                  <a:lnTo>
                    <a:pt x="24" y="13"/>
                  </a:lnTo>
                  <a:cubicBezTo>
                    <a:pt x="42" y="0"/>
                    <a:pt x="58" y="10"/>
                    <a:pt x="66" y="21"/>
                  </a:cubicBezTo>
                  <a:cubicBezTo>
                    <a:pt x="74" y="31"/>
                    <a:pt x="85" y="53"/>
                    <a:pt x="66" y="66"/>
                  </a:cubicBezTo>
                  <a:lnTo>
                    <a:pt x="42" y="84"/>
                  </a:lnTo>
                  <a:lnTo>
                    <a:pt x="0" y="31"/>
                  </a:lnTo>
                  <a:close/>
                  <a:moveTo>
                    <a:pt x="47" y="66"/>
                  </a:moveTo>
                  <a:lnTo>
                    <a:pt x="58" y="58"/>
                  </a:lnTo>
                  <a:cubicBezTo>
                    <a:pt x="69" y="50"/>
                    <a:pt x="63" y="39"/>
                    <a:pt x="55" y="31"/>
                  </a:cubicBezTo>
                  <a:cubicBezTo>
                    <a:pt x="42" y="16"/>
                    <a:pt x="34" y="21"/>
                    <a:pt x="29" y="23"/>
                  </a:cubicBezTo>
                  <a:lnTo>
                    <a:pt x="18" y="31"/>
                  </a:lnTo>
                  <a:lnTo>
                    <a:pt x="47" y="66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i="0" u="none" strike="noStrike" cap="none">
                <a:solidFill>
                  <a:schemeClr val="dk1"/>
                </a:solidFill>
                <a:latin typeface="Source Serif Pro"/>
                <a:ea typeface="Source Serif Pro"/>
                <a:cs typeface="Source Serif Pro"/>
                <a:sym typeface="Source Serif Pro"/>
              </a:endParaRPr>
            </a:p>
          </p:txBody>
        </p:sp>
        <p:sp>
          <p:nvSpPr>
            <p:cNvPr id="193" name="Google Shape;193;p24"/>
            <p:cNvSpPr/>
            <p:nvPr/>
          </p:nvSpPr>
          <p:spPr>
            <a:xfrm>
              <a:off x="5160963" y="2265363"/>
              <a:ext cx="23812" cy="20637"/>
            </a:xfrm>
            <a:custGeom>
              <a:avLst/>
              <a:gdLst/>
              <a:ahLst/>
              <a:cxnLst/>
              <a:rect l="l" t="t" r="r" b="b"/>
              <a:pathLst>
                <a:path w="64" h="56" extrusionOk="0">
                  <a:moveTo>
                    <a:pt x="63" y="45"/>
                  </a:moveTo>
                  <a:lnTo>
                    <a:pt x="53" y="55"/>
                  </a:lnTo>
                  <a:lnTo>
                    <a:pt x="0" y="10"/>
                  </a:lnTo>
                  <a:lnTo>
                    <a:pt x="10" y="0"/>
                  </a:lnTo>
                  <a:lnTo>
                    <a:pt x="63" y="45"/>
                  </a:lnTo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i="0" u="none" strike="noStrike" cap="none">
                <a:solidFill>
                  <a:schemeClr val="dk1"/>
                </a:solidFill>
                <a:latin typeface="Source Serif Pro"/>
                <a:ea typeface="Source Serif Pro"/>
                <a:cs typeface="Source Serif Pro"/>
                <a:sym typeface="Source Serif Pro"/>
              </a:endParaRPr>
            </a:p>
          </p:txBody>
        </p:sp>
        <p:sp>
          <p:nvSpPr>
            <p:cNvPr id="194" name="Google Shape;194;p24"/>
            <p:cNvSpPr/>
            <p:nvPr/>
          </p:nvSpPr>
          <p:spPr>
            <a:xfrm>
              <a:off x="5164138" y="2084388"/>
              <a:ext cx="31750" cy="28575"/>
            </a:xfrm>
            <a:custGeom>
              <a:avLst/>
              <a:gdLst/>
              <a:ahLst/>
              <a:cxnLst/>
              <a:rect l="l" t="t" r="r" b="b"/>
              <a:pathLst>
                <a:path w="88" h="81" extrusionOk="0">
                  <a:moveTo>
                    <a:pt x="76" y="45"/>
                  </a:moveTo>
                  <a:lnTo>
                    <a:pt x="55" y="16"/>
                  </a:lnTo>
                  <a:lnTo>
                    <a:pt x="42" y="27"/>
                  </a:lnTo>
                  <a:lnTo>
                    <a:pt x="63" y="53"/>
                  </a:lnTo>
                  <a:lnTo>
                    <a:pt x="53" y="59"/>
                  </a:lnTo>
                  <a:lnTo>
                    <a:pt x="34" y="32"/>
                  </a:lnTo>
                  <a:lnTo>
                    <a:pt x="18" y="43"/>
                  </a:lnTo>
                  <a:lnTo>
                    <a:pt x="42" y="74"/>
                  </a:lnTo>
                  <a:lnTo>
                    <a:pt x="31" y="80"/>
                  </a:lnTo>
                  <a:lnTo>
                    <a:pt x="0" y="40"/>
                  </a:lnTo>
                  <a:lnTo>
                    <a:pt x="55" y="0"/>
                  </a:lnTo>
                  <a:lnTo>
                    <a:pt x="87" y="37"/>
                  </a:lnTo>
                  <a:lnTo>
                    <a:pt x="76" y="45"/>
                  </a:lnTo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i="0" u="none" strike="noStrike" cap="none">
                <a:solidFill>
                  <a:schemeClr val="dk1"/>
                </a:solidFill>
                <a:latin typeface="Source Serif Pro"/>
                <a:ea typeface="Source Serif Pro"/>
                <a:cs typeface="Source Serif Pro"/>
                <a:sym typeface="Source Serif Pro"/>
              </a:endParaRPr>
            </a:p>
          </p:txBody>
        </p:sp>
        <p:sp>
          <p:nvSpPr>
            <p:cNvPr id="195" name="Google Shape;195;p24"/>
            <p:cNvSpPr/>
            <p:nvPr/>
          </p:nvSpPr>
          <p:spPr>
            <a:xfrm>
              <a:off x="4972050" y="2284413"/>
              <a:ext cx="31750" cy="31750"/>
            </a:xfrm>
            <a:custGeom>
              <a:avLst/>
              <a:gdLst/>
              <a:ahLst/>
              <a:cxnLst/>
              <a:rect l="l" t="t" r="r" b="b"/>
              <a:pathLst>
                <a:path w="90" h="90" extrusionOk="0">
                  <a:moveTo>
                    <a:pt x="71" y="63"/>
                  </a:moveTo>
                  <a:cubicBezTo>
                    <a:pt x="52" y="89"/>
                    <a:pt x="32" y="79"/>
                    <a:pt x="24" y="74"/>
                  </a:cubicBezTo>
                  <a:cubicBezTo>
                    <a:pt x="16" y="69"/>
                    <a:pt x="0" y="53"/>
                    <a:pt x="18" y="26"/>
                  </a:cubicBezTo>
                  <a:cubicBezTo>
                    <a:pt x="37" y="0"/>
                    <a:pt x="61" y="10"/>
                    <a:pt x="66" y="16"/>
                  </a:cubicBezTo>
                  <a:cubicBezTo>
                    <a:pt x="74" y="21"/>
                    <a:pt x="89" y="36"/>
                    <a:pt x="71" y="63"/>
                  </a:cubicBezTo>
                  <a:close/>
                  <a:moveTo>
                    <a:pt x="61" y="55"/>
                  </a:moveTo>
                  <a:cubicBezTo>
                    <a:pt x="71" y="39"/>
                    <a:pt x="66" y="29"/>
                    <a:pt x="58" y="26"/>
                  </a:cubicBezTo>
                  <a:cubicBezTo>
                    <a:pt x="53" y="21"/>
                    <a:pt x="39" y="21"/>
                    <a:pt x="29" y="34"/>
                  </a:cubicBezTo>
                  <a:cubicBezTo>
                    <a:pt x="18" y="50"/>
                    <a:pt x="26" y="61"/>
                    <a:pt x="32" y="63"/>
                  </a:cubicBezTo>
                  <a:cubicBezTo>
                    <a:pt x="37" y="69"/>
                    <a:pt x="50" y="71"/>
                    <a:pt x="61" y="55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i="0" u="none" strike="noStrike" cap="none">
                <a:solidFill>
                  <a:schemeClr val="dk1"/>
                </a:solidFill>
                <a:latin typeface="Source Serif Pro"/>
                <a:ea typeface="Source Serif Pro"/>
                <a:cs typeface="Source Serif Pro"/>
                <a:sym typeface="Source Serif Pro"/>
              </a:endParaRPr>
            </a:p>
          </p:txBody>
        </p:sp>
        <p:sp>
          <p:nvSpPr>
            <p:cNvPr id="196" name="Google Shape;196;p24"/>
            <p:cNvSpPr/>
            <p:nvPr/>
          </p:nvSpPr>
          <p:spPr>
            <a:xfrm>
              <a:off x="5006975" y="2297113"/>
              <a:ext cx="20638" cy="26987"/>
            </a:xfrm>
            <a:custGeom>
              <a:avLst/>
              <a:gdLst/>
              <a:ahLst/>
              <a:cxnLst/>
              <a:rect l="l" t="t" r="r" b="b"/>
              <a:pathLst>
                <a:path w="59" h="75" extrusionOk="0">
                  <a:moveTo>
                    <a:pt x="45" y="16"/>
                  </a:moveTo>
                  <a:lnTo>
                    <a:pt x="58" y="21"/>
                  </a:lnTo>
                  <a:lnTo>
                    <a:pt x="13" y="74"/>
                  </a:lnTo>
                  <a:lnTo>
                    <a:pt x="0" y="71"/>
                  </a:lnTo>
                  <a:lnTo>
                    <a:pt x="3" y="0"/>
                  </a:lnTo>
                  <a:lnTo>
                    <a:pt x="19" y="5"/>
                  </a:lnTo>
                  <a:lnTo>
                    <a:pt x="13" y="58"/>
                  </a:lnTo>
                  <a:lnTo>
                    <a:pt x="13" y="58"/>
                  </a:lnTo>
                  <a:lnTo>
                    <a:pt x="45" y="16"/>
                  </a:lnTo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i="0" u="none" strike="noStrike" cap="none">
                <a:solidFill>
                  <a:schemeClr val="dk1"/>
                </a:solidFill>
                <a:latin typeface="Source Serif Pro"/>
                <a:ea typeface="Source Serif Pro"/>
                <a:cs typeface="Source Serif Pro"/>
                <a:sym typeface="Source Serif Pro"/>
              </a:endParaRPr>
            </a:p>
          </p:txBody>
        </p:sp>
        <p:sp>
          <p:nvSpPr>
            <p:cNvPr id="197" name="Google Shape;197;p24"/>
            <p:cNvSpPr/>
            <p:nvPr/>
          </p:nvSpPr>
          <p:spPr>
            <a:xfrm>
              <a:off x="5026025" y="2306638"/>
              <a:ext cx="11113" cy="25400"/>
            </a:xfrm>
            <a:custGeom>
              <a:avLst/>
              <a:gdLst/>
              <a:ahLst/>
              <a:cxnLst/>
              <a:rect l="l" t="t" r="r" b="b"/>
              <a:pathLst>
                <a:path w="32" h="70" extrusionOk="0">
                  <a:moveTo>
                    <a:pt x="13" y="69"/>
                  </a:moveTo>
                  <a:lnTo>
                    <a:pt x="0" y="63"/>
                  </a:lnTo>
                  <a:lnTo>
                    <a:pt x="18" y="0"/>
                  </a:lnTo>
                  <a:lnTo>
                    <a:pt x="31" y="2"/>
                  </a:lnTo>
                  <a:lnTo>
                    <a:pt x="13" y="69"/>
                  </a:lnTo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i="0" u="none" strike="noStrike" cap="none">
                <a:solidFill>
                  <a:schemeClr val="dk1"/>
                </a:solidFill>
                <a:latin typeface="Source Serif Pro"/>
                <a:ea typeface="Source Serif Pro"/>
                <a:cs typeface="Source Serif Pro"/>
                <a:sym typeface="Source Serif Pro"/>
              </a:endParaRPr>
            </a:p>
          </p:txBody>
        </p:sp>
        <p:sp>
          <p:nvSpPr>
            <p:cNvPr id="198" name="Google Shape;198;p24"/>
            <p:cNvSpPr/>
            <p:nvPr/>
          </p:nvSpPr>
          <p:spPr>
            <a:xfrm>
              <a:off x="5064125" y="2308225"/>
              <a:ext cx="25400" cy="25400"/>
            </a:xfrm>
            <a:custGeom>
              <a:avLst/>
              <a:gdLst/>
              <a:ahLst/>
              <a:cxnLst/>
              <a:rect l="l" t="t" r="r" b="b"/>
              <a:pathLst>
                <a:path w="71" h="72" extrusionOk="0">
                  <a:moveTo>
                    <a:pt x="70" y="69"/>
                  </a:moveTo>
                  <a:lnTo>
                    <a:pt x="57" y="69"/>
                  </a:lnTo>
                  <a:lnTo>
                    <a:pt x="54" y="13"/>
                  </a:lnTo>
                  <a:lnTo>
                    <a:pt x="54" y="13"/>
                  </a:lnTo>
                  <a:lnTo>
                    <a:pt x="44" y="69"/>
                  </a:lnTo>
                  <a:lnTo>
                    <a:pt x="31" y="71"/>
                  </a:lnTo>
                  <a:lnTo>
                    <a:pt x="13" y="16"/>
                  </a:lnTo>
                  <a:lnTo>
                    <a:pt x="13" y="16"/>
                  </a:lnTo>
                  <a:lnTo>
                    <a:pt x="18" y="71"/>
                  </a:lnTo>
                  <a:lnTo>
                    <a:pt x="5" y="71"/>
                  </a:lnTo>
                  <a:lnTo>
                    <a:pt x="0" y="5"/>
                  </a:lnTo>
                  <a:lnTo>
                    <a:pt x="21" y="3"/>
                  </a:lnTo>
                  <a:lnTo>
                    <a:pt x="37" y="56"/>
                  </a:lnTo>
                  <a:lnTo>
                    <a:pt x="37" y="56"/>
                  </a:lnTo>
                  <a:lnTo>
                    <a:pt x="46" y="3"/>
                  </a:lnTo>
                  <a:lnTo>
                    <a:pt x="65" y="0"/>
                  </a:lnTo>
                  <a:lnTo>
                    <a:pt x="70" y="69"/>
                  </a:lnTo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i="0" u="none" strike="noStrike" cap="none">
                <a:solidFill>
                  <a:schemeClr val="dk1"/>
                </a:solidFill>
                <a:latin typeface="Source Serif Pro"/>
                <a:ea typeface="Source Serif Pro"/>
                <a:cs typeface="Source Serif Pro"/>
                <a:sym typeface="Source Serif Pro"/>
              </a:endParaRPr>
            </a:p>
          </p:txBody>
        </p:sp>
        <p:sp>
          <p:nvSpPr>
            <p:cNvPr id="199" name="Google Shape;199;p24"/>
            <p:cNvSpPr/>
            <p:nvPr/>
          </p:nvSpPr>
          <p:spPr>
            <a:xfrm>
              <a:off x="5095875" y="2303463"/>
              <a:ext cx="26988" cy="26987"/>
            </a:xfrm>
            <a:custGeom>
              <a:avLst/>
              <a:gdLst/>
              <a:ahLst/>
              <a:cxnLst/>
              <a:rect l="l" t="t" r="r" b="b"/>
              <a:pathLst>
                <a:path w="73" h="75" extrusionOk="0">
                  <a:moveTo>
                    <a:pt x="66" y="39"/>
                  </a:moveTo>
                  <a:cubicBezTo>
                    <a:pt x="72" y="58"/>
                    <a:pt x="61" y="66"/>
                    <a:pt x="45" y="71"/>
                  </a:cubicBezTo>
                  <a:cubicBezTo>
                    <a:pt x="40" y="74"/>
                    <a:pt x="29" y="74"/>
                    <a:pt x="21" y="69"/>
                  </a:cubicBezTo>
                  <a:cubicBezTo>
                    <a:pt x="16" y="66"/>
                    <a:pt x="13" y="61"/>
                    <a:pt x="11" y="53"/>
                  </a:cubicBezTo>
                  <a:lnTo>
                    <a:pt x="0" y="10"/>
                  </a:lnTo>
                  <a:lnTo>
                    <a:pt x="13" y="8"/>
                  </a:lnTo>
                  <a:lnTo>
                    <a:pt x="24" y="50"/>
                  </a:lnTo>
                  <a:cubicBezTo>
                    <a:pt x="26" y="58"/>
                    <a:pt x="32" y="61"/>
                    <a:pt x="40" y="61"/>
                  </a:cubicBezTo>
                  <a:cubicBezTo>
                    <a:pt x="50" y="58"/>
                    <a:pt x="53" y="53"/>
                    <a:pt x="50" y="45"/>
                  </a:cubicBezTo>
                  <a:lnTo>
                    <a:pt x="40" y="2"/>
                  </a:lnTo>
                  <a:lnTo>
                    <a:pt x="53" y="0"/>
                  </a:lnTo>
                  <a:lnTo>
                    <a:pt x="66" y="39"/>
                  </a:lnTo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i="0" u="none" strike="noStrike" cap="none">
                <a:solidFill>
                  <a:schemeClr val="dk1"/>
                </a:solidFill>
                <a:latin typeface="Source Serif Pro"/>
                <a:ea typeface="Source Serif Pro"/>
                <a:cs typeface="Source Serif Pro"/>
                <a:sym typeface="Source Serif Pro"/>
              </a:endParaRPr>
            </a:p>
          </p:txBody>
        </p:sp>
        <p:sp>
          <p:nvSpPr>
            <p:cNvPr id="200" name="Google Shape;200;p24"/>
            <p:cNvSpPr/>
            <p:nvPr/>
          </p:nvSpPr>
          <p:spPr>
            <a:xfrm>
              <a:off x="4930775" y="2089150"/>
              <a:ext cx="23813" cy="26988"/>
            </a:xfrm>
            <a:custGeom>
              <a:avLst/>
              <a:gdLst/>
              <a:ahLst/>
              <a:cxnLst/>
              <a:rect l="l" t="t" r="r" b="b"/>
              <a:pathLst>
                <a:path w="67" h="77" extrusionOk="0">
                  <a:moveTo>
                    <a:pt x="66" y="66"/>
                  </a:moveTo>
                  <a:lnTo>
                    <a:pt x="59" y="76"/>
                  </a:lnTo>
                  <a:lnTo>
                    <a:pt x="0" y="39"/>
                  </a:lnTo>
                  <a:lnTo>
                    <a:pt x="19" y="13"/>
                  </a:lnTo>
                  <a:cubicBezTo>
                    <a:pt x="27" y="2"/>
                    <a:pt x="37" y="0"/>
                    <a:pt x="51" y="8"/>
                  </a:cubicBezTo>
                  <a:cubicBezTo>
                    <a:pt x="56" y="10"/>
                    <a:pt x="66" y="23"/>
                    <a:pt x="56" y="37"/>
                  </a:cubicBezTo>
                  <a:lnTo>
                    <a:pt x="45" y="53"/>
                  </a:lnTo>
                  <a:lnTo>
                    <a:pt x="66" y="66"/>
                  </a:lnTo>
                  <a:close/>
                  <a:moveTo>
                    <a:pt x="43" y="37"/>
                  </a:moveTo>
                  <a:cubicBezTo>
                    <a:pt x="48" y="29"/>
                    <a:pt x="43" y="23"/>
                    <a:pt x="40" y="21"/>
                  </a:cubicBezTo>
                  <a:cubicBezTo>
                    <a:pt x="35" y="18"/>
                    <a:pt x="29" y="18"/>
                    <a:pt x="24" y="26"/>
                  </a:cubicBezTo>
                  <a:lnTo>
                    <a:pt x="19" y="37"/>
                  </a:lnTo>
                  <a:lnTo>
                    <a:pt x="35" y="47"/>
                  </a:lnTo>
                  <a:lnTo>
                    <a:pt x="43" y="37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i="0" u="none" strike="noStrike" cap="none">
                <a:solidFill>
                  <a:schemeClr val="dk1"/>
                </a:solidFill>
                <a:latin typeface="Source Serif Pro"/>
                <a:ea typeface="Source Serif Pro"/>
                <a:cs typeface="Source Serif Pro"/>
                <a:sym typeface="Source Serif Pro"/>
              </a:endParaRPr>
            </a:p>
          </p:txBody>
        </p:sp>
        <p:sp>
          <p:nvSpPr>
            <p:cNvPr id="201" name="Google Shape;201;p24"/>
            <p:cNvSpPr/>
            <p:nvPr/>
          </p:nvSpPr>
          <p:spPr>
            <a:xfrm>
              <a:off x="5083175" y="2274888"/>
              <a:ext cx="7938" cy="6350"/>
            </a:xfrm>
            <a:custGeom>
              <a:avLst/>
              <a:gdLst/>
              <a:ahLst/>
              <a:cxnLst/>
              <a:rect l="l" t="t" r="r" b="b"/>
              <a:pathLst>
                <a:path w="24" h="19" extrusionOk="0">
                  <a:moveTo>
                    <a:pt x="5" y="18"/>
                  </a:moveTo>
                  <a:lnTo>
                    <a:pt x="0" y="18"/>
                  </a:lnTo>
                  <a:cubicBezTo>
                    <a:pt x="2" y="11"/>
                    <a:pt x="8" y="0"/>
                    <a:pt x="18" y="5"/>
                  </a:cubicBezTo>
                  <a:cubicBezTo>
                    <a:pt x="23" y="16"/>
                    <a:pt x="10" y="13"/>
                    <a:pt x="5" y="18"/>
                  </a:cubicBezTo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i="0" u="none" strike="noStrike" cap="none">
                <a:solidFill>
                  <a:schemeClr val="dk1"/>
                </a:solidFill>
                <a:latin typeface="Source Serif Pro"/>
                <a:ea typeface="Source Serif Pro"/>
                <a:cs typeface="Source Serif Pro"/>
                <a:sym typeface="Source Serif Pro"/>
              </a:endParaRPr>
            </a:p>
          </p:txBody>
        </p:sp>
        <p:sp>
          <p:nvSpPr>
            <p:cNvPr id="202" name="Google Shape;202;p24"/>
            <p:cNvSpPr/>
            <p:nvPr/>
          </p:nvSpPr>
          <p:spPr>
            <a:xfrm>
              <a:off x="5056188" y="2200275"/>
              <a:ext cx="7937" cy="4763"/>
            </a:xfrm>
            <a:custGeom>
              <a:avLst/>
              <a:gdLst/>
              <a:ahLst/>
              <a:cxnLst/>
              <a:rect l="l" t="t" r="r" b="b"/>
              <a:pathLst>
                <a:path w="22" h="15" extrusionOk="0">
                  <a:moveTo>
                    <a:pt x="21" y="14"/>
                  </a:moveTo>
                  <a:lnTo>
                    <a:pt x="2" y="14"/>
                  </a:lnTo>
                  <a:cubicBezTo>
                    <a:pt x="0" y="3"/>
                    <a:pt x="16" y="0"/>
                    <a:pt x="21" y="8"/>
                  </a:cubicBezTo>
                  <a:lnTo>
                    <a:pt x="21" y="14"/>
                  </a:lnTo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i="0" u="none" strike="noStrike" cap="none">
                <a:solidFill>
                  <a:schemeClr val="dk1"/>
                </a:solidFill>
                <a:latin typeface="Source Serif Pro"/>
                <a:ea typeface="Source Serif Pro"/>
                <a:cs typeface="Source Serif Pro"/>
                <a:sym typeface="Source Serif Pro"/>
              </a:endParaRPr>
            </a:p>
          </p:txBody>
        </p:sp>
        <p:sp>
          <p:nvSpPr>
            <p:cNvPr id="203" name="Google Shape;203;p24"/>
            <p:cNvSpPr/>
            <p:nvPr/>
          </p:nvSpPr>
          <p:spPr>
            <a:xfrm>
              <a:off x="5073650" y="2155825"/>
              <a:ext cx="15875" cy="4763"/>
            </a:xfrm>
            <a:custGeom>
              <a:avLst/>
              <a:gdLst/>
              <a:ahLst/>
              <a:cxnLst/>
              <a:rect l="l" t="t" r="r" b="b"/>
              <a:pathLst>
                <a:path w="42" h="14" extrusionOk="0">
                  <a:moveTo>
                    <a:pt x="0" y="13"/>
                  </a:moveTo>
                  <a:lnTo>
                    <a:pt x="11" y="3"/>
                  </a:lnTo>
                  <a:lnTo>
                    <a:pt x="31" y="0"/>
                  </a:lnTo>
                  <a:lnTo>
                    <a:pt x="41" y="0"/>
                  </a:lnTo>
                  <a:lnTo>
                    <a:pt x="39" y="8"/>
                  </a:lnTo>
                  <a:lnTo>
                    <a:pt x="26" y="13"/>
                  </a:lnTo>
                  <a:lnTo>
                    <a:pt x="28" y="8"/>
                  </a:lnTo>
                  <a:lnTo>
                    <a:pt x="13" y="8"/>
                  </a:lnTo>
                  <a:lnTo>
                    <a:pt x="5" y="13"/>
                  </a:lnTo>
                  <a:lnTo>
                    <a:pt x="0" y="13"/>
                  </a:lnTo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i="0" u="none" strike="noStrike" cap="none">
                <a:solidFill>
                  <a:schemeClr val="dk1"/>
                </a:solidFill>
                <a:latin typeface="Source Serif Pro"/>
                <a:ea typeface="Source Serif Pro"/>
                <a:cs typeface="Source Serif Pro"/>
                <a:sym typeface="Source Serif Pro"/>
              </a:endParaRPr>
            </a:p>
          </p:txBody>
        </p:sp>
        <p:sp>
          <p:nvSpPr>
            <p:cNvPr id="204" name="Google Shape;204;p24"/>
            <p:cNvSpPr/>
            <p:nvPr/>
          </p:nvSpPr>
          <p:spPr>
            <a:xfrm>
              <a:off x="5089525" y="2155825"/>
              <a:ext cx="11113" cy="6350"/>
            </a:xfrm>
            <a:custGeom>
              <a:avLst/>
              <a:gdLst/>
              <a:ahLst/>
              <a:cxnLst/>
              <a:rect l="l" t="t" r="r" b="b"/>
              <a:pathLst>
                <a:path w="33" h="17" extrusionOk="0">
                  <a:moveTo>
                    <a:pt x="16" y="0"/>
                  </a:moveTo>
                  <a:lnTo>
                    <a:pt x="24" y="0"/>
                  </a:lnTo>
                  <a:lnTo>
                    <a:pt x="32" y="3"/>
                  </a:lnTo>
                  <a:lnTo>
                    <a:pt x="27" y="8"/>
                  </a:lnTo>
                  <a:lnTo>
                    <a:pt x="19" y="11"/>
                  </a:lnTo>
                  <a:lnTo>
                    <a:pt x="14" y="16"/>
                  </a:lnTo>
                  <a:lnTo>
                    <a:pt x="11" y="11"/>
                  </a:lnTo>
                  <a:lnTo>
                    <a:pt x="3" y="13"/>
                  </a:lnTo>
                  <a:lnTo>
                    <a:pt x="0" y="11"/>
                  </a:lnTo>
                  <a:lnTo>
                    <a:pt x="8" y="8"/>
                  </a:lnTo>
                  <a:lnTo>
                    <a:pt x="6" y="5"/>
                  </a:lnTo>
                  <a:lnTo>
                    <a:pt x="8" y="0"/>
                  </a:lnTo>
                  <a:lnTo>
                    <a:pt x="16" y="0"/>
                  </a:lnTo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i="0" u="none" strike="noStrike" cap="none">
                <a:solidFill>
                  <a:schemeClr val="dk1"/>
                </a:solidFill>
                <a:latin typeface="Source Serif Pro"/>
                <a:ea typeface="Source Serif Pro"/>
                <a:cs typeface="Source Serif Pro"/>
                <a:sym typeface="Source Serif Pro"/>
              </a:endParaRPr>
            </a:p>
          </p:txBody>
        </p:sp>
        <p:sp>
          <p:nvSpPr>
            <p:cNvPr id="205" name="Google Shape;205;p24"/>
            <p:cNvSpPr/>
            <p:nvPr/>
          </p:nvSpPr>
          <p:spPr>
            <a:xfrm>
              <a:off x="5102225" y="2157413"/>
              <a:ext cx="6350" cy="3175"/>
            </a:xfrm>
            <a:custGeom>
              <a:avLst/>
              <a:gdLst/>
              <a:ahLst/>
              <a:cxnLst/>
              <a:rect l="l" t="t" r="r" b="b"/>
              <a:pathLst>
                <a:path w="16" h="9" extrusionOk="0">
                  <a:moveTo>
                    <a:pt x="2" y="3"/>
                  </a:moveTo>
                  <a:lnTo>
                    <a:pt x="5" y="0"/>
                  </a:lnTo>
                  <a:lnTo>
                    <a:pt x="15" y="0"/>
                  </a:lnTo>
                  <a:lnTo>
                    <a:pt x="13" y="6"/>
                  </a:lnTo>
                  <a:lnTo>
                    <a:pt x="0" y="8"/>
                  </a:lnTo>
                  <a:lnTo>
                    <a:pt x="2" y="3"/>
                  </a:lnTo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i="0" u="none" strike="noStrike" cap="none">
                <a:solidFill>
                  <a:schemeClr val="dk1"/>
                </a:solidFill>
                <a:latin typeface="Source Serif Pro"/>
                <a:ea typeface="Source Serif Pro"/>
                <a:cs typeface="Source Serif Pro"/>
                <a:sym typeface="Source Serif Pro"/>
              </a:endParaRPr>
            </a:p>
          </p:txBody>
        </p:sp>
        <p:sp>
          <p:nvSpPr>
            <p:cNvPr id="206" name="Google Shape;206;p24"/>
            <p:cNvSpPr/>
            <p:nvPr/>
          </p:nvSpPr>
          <p:spPr>
            <a:xfrm>
              <a:off x="5078413" y="2162175"/>
              <a:ext cx="4762" cy="3175"/>
            </a:xfrm>
            <a:custGeom>
              <a:avLst/>
              <a:gdLst/>
              <a:ahLst/>
              <a:cxnLst/>
              <a:rect l="l" t="t" r="r" b="b"/>
              <a:pathLst>
                <a:path w="13" h="7" extrusionOk="0">
                  <a:moveTo>
                    <a:pt x="2" y="3"/>
                  </a:moveTo>
                  <a:lnTo>
                    <a:pt x="12" y="0"/>
                  </a:lnTo>
                  <a:lnTo>
                    <a:pt x="9" y="6"/>
                  </a:lnTo>
                  <a:lnTo>
                    <a:pt x="0" y="6"/>
                  </a:lnTo>
                  <a:lnTo>
                    <a:pt x="2" y="3"/>
                  </a:lnTo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i="0" u="none" strike="noStrike" cap="none">
                <a:solidFill>
                  <a:schemeClr val="dk1"/>
                </a:solidFill>
                <a:latin typeface="Source Serif Pro"/>
                <a:ea typeface="Source Serif Pro"/>
                <a:cs typeface="Source Serif Pro"/>
                <a:sym typeface="Source Serif Pro"/>
              </a:endParaRPr>
            </a:p>
          </p:txBody>
        </p:sp>
        <p:sp>
          <p:nvSpPr>
            <p:cNvPr id="207" name="Google Shape;207;p24"/>
            <p:cNvSpPr/>
            <p:nvPr/>
          </p:nvSpPr>
          <p:spPr>
            <a:xfrm>
              <a:off x="5102225" y="2160588"/>
              <a:ext cx="3175" cy="3175"/>
            </a:xfrm>
            <a:custGeom>
              <a:avLst/>
              <a:gdLst/>
              <a:ahLst/>
              <a:cxnLst/>
              <a:rect l="l" t="t" r="r" b="b"/>
              <a:pathLst>
                <a:path w="8" h="9" extrusionOk="0">
                  <a:moveTo>
                    <a:pt x="0" y="5"/>
                  </a:moveTo>
                  <a:lnTo>
                    <a:pt x="5" y="0"/>
                  </a:lnTo>
                  <a:lnTo>
                    <a:pt x="7" y="5"/>
                  </a:lnTo>
                  <a:lnTo>
                    <a:pt x="5" y="8"/>
                  </a:lnTo>
                  <a:lnTo>
                    <a:pt x="0" y="5"/>
                  </a:lnTo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i="0" u="none" strike="noStrike" cap="none">
                <a:solidFill>
                  <a:schemeClr val="dk1"/>
                </a:solidFill>
                <a:latin typeface="Source Serif Pro"/>
                <a:ea typeface="Source Serif Pro"/>
                <a:cs typeface="Source Serif Pro"/>
                <a:sym typeface="Source Serif Pro"/>
              </a:endParaRPr>
            </a:p>
          </p:txBody>
        </p:sp>
        <p:sp>
          <p:nvSpPr>
            <p:cNvPr id="208" name="Google Shape;208;p24"/>
            <p:cNvSpPr/>
            <p:nvPr/>
          </p:nvSpPr>
          <p:spPr>
            <a:xfrm>
              <a:off x="5100638" y="2163763"/>
              <a:ext cx="3175" cy="4762"/>
            </a:xfrm>
            <a:custGeom>
              <a:avLst/>
              <a:gdLst/>
              <a:ahLst/>
              <a:cxnLst/>
              <a:rect l="l" t="t" r="r" b="b"/>
              <a:pathLst>
                <a:path w="9" h="14" extrusionOk="0">
                  <a:moveTo>
                    <a:pt x="0" y="8"/>
                  </a:moveTo>
                  <a:lnTo>
                    <a:pt x="6" y="13"/>
                  </a:lnTo>
                  <a:lnTo>
                    <a:pt x="8" y="11"/>
                  </a:lnTo>
                  <a:lnTo>
                    <a:pt x="6" y="0"/>
                  </a:lnTo>
                  <a:lnTo>
                    <a:pt x="0" y="8"/>
                  </a:lnTo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i="0" u="none" strike="noStrike" cap="none">
                <a:solidFill>
                  <a:schemeClr val="dk1"/>
                </a:solidFill>
                <a:latin typeface="Source Serif Pro"/>
                <a:ea typeface="Source Serif Pro"/>
                <a:cs typeface="Source Serif Pro"/>
                <a:sym typeface="Source Serif Pro"/>
              </a:endParaRPr>
            </a:p>
          </p:txBody>
        </p:sp>
        <p:sp>
          <p:nvSpPr>
            <p:cNvPr id="209" name="Google Shape;209;p24"/>
            <p:cNvSpPr/>
            <p:nvPr/>
          </p:nvSpPr>
          <p:spPr>
            <a:xfrm>
              <a:off x="5103813" y="2165350"/>
              <a:ext cx="3175" cy="3175"/>
            </a:xfrm>
            <a:custGeom>
              <a:avLst/>
              <a:gdLst/>
              <a:ahLst/>
              <a:cxnLst/>
              <a:rect l="l" t="t" r="r" b="b"/>
              <a:pathLst>
                <a:path w="11" h="9" extrusionOk="0">
                  <a:moveTo>
                    <a:pt x="5" y="8"/>
                  </a:moveTo>
                  <a:lnTo>
                    <a:pt x="10" y="2"/>
                  </a:lnTo>
                  <a:lnTo>
                    <a:pt x="0" y="0"/>
                  </a:lnTo>
                  <a:lnTo>
                    <a:pt x="5" y="8"/>
                  </a:lnTo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i="0" u="none" strike="noStrike" cap="none">
                <a:solidFill>
                  <a:schemeClr val="dk1"/>
                </a:solidFill>
                <a:latin typeface="Source Serif Pro"/>
                <a:ea typeface="Source Serif Pro"/>
                <a:cs typeface="Source Serif Pro"/>
                <a:sym typeface="Source Serif Pro"/>
              </a:endParaRPr>
            </a:p>
          </p:txBody>
        </p:sp>
        <p:sp>
          <p:nvSpPr>
            <p:cNvPr id="210" name="Google Shape;210;p24"/>
            <p:cNvSpPr/>
            <p:nvPr/>
          </p:nvSpPr>
          <p:spPr>
            <a:xfrm>
              <a:off x="5108575" y="2165350"/>
              <a:ext cx="1588" cy="6350"/>
            </a:xfrm>
            <a:custGeom>
              <a:avLst/>
              <a:gdLst/>
              <a:ahLst/>
              <a:cxnLst/>
              <a:rect l="l" t="t" r="r" b="b"/>
              <a:pathLst>
                <a:path w="6" h="17" extrusionOk="0">
                  <a:moveTo>
                    <a:pt x="3" y="0"/>
                  </a:moveTo>
                  <a:lnTo>
                    <a:pt x="5" y="3"/>
                  </a:lnTo>
                  <a:lnTo>
                    <a:pt x="5" y="16"/>
                  </a:lnTo>
                  <a:lnTo>
                    <a:pt x="0" y="3"/>
                  </a:lnTo>
                  <a:lnTo>
                    <a:pt x="3" y="0"/>
                  </a:lnTo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i="0" u="none" strike="noStrike" cap="none">
                <a:solidFill>
                  <a:schemeClr val="dk1"/>
                </a:solidFill>
                <a:latin typeface="Source Serif Pro"/>
                <a:ea typeface="Source Serif Pro"/>
                <a:cs typeface="Source Serif Pro"/>
                <a:sym typeface="Source Serif Pro"/>
              </a:endParaRPr>
            </a:p>
          </p:txBody>
        </p:sp>
        <p:sp>
          <p:nvSpPr>
            <p:cNvPr id="211" name="Google Shape;211;p24"/>
            <p:cNvSpPr/>
            <p:nvPr/>
          </p:nvSpPr>
          <p:spPr>
            <a:xfrm>
              <a:off x="4981575" y="2074863"/>
              <a:ext cx="171450" cy="211137"/>
            </a:xfrm>
            <a:custGeom>
              <a:avLst/>
              <a:gdLst/>
              <a:ahLst/>
              <a:cxnLst/>
              <a:rect l="l" t="t" r="r" b="b"/>
              <a:pathLst>
                <a:path w="477" h="586" extrusionOk="0">
                  <a:moveTo>
                    <a:pt x="204" y="40"/>
                  </a:moveTo>
                  <a:cubicBezTo>
                    <a:pt x="207" y="37"/>
                    <a:pt x="204" y="21"/>
                    <a:pt x="199" y="18"/>
                  </a:cubicBezTo>
                  <a:cubicBezTo>
                    <a:pt x="194" y="29"/>
                    <a:pt x="212" y="32"/>
                    <a:pt x="199" y="40"/>
                  </a:cubicBezTo>
                  <a:lnTo>
                    <a:pt x="204" y="40"/>
                  </a:lnTo>
                  <a:close/>
                  <a:moveTo>
                    <a:pt x="237" y="69"/>
                  </a:moveTo>
                  <a:cubicBezTo>
                    <a:pt x="236" y="72"/>
                    <a:pt x="231" y="74"/>
                    <a:pt x="220" y="74"/>
                  </a:cubicBezTo>
                  <a:cubicBezTo>
                    <a:pt x="217" y="71"/>
                    <a:pt x="215" y="69"/>
                    <a:pt x="215" y="66"/>
                  </a:cubicBezTo>
                  <a:lnTo>
                    <a:pt x="209" y="66"/>
                  </a:lnTo>
                  <a:lnTo>
                    <a:pt x="209" y="71"/>
                  </a:lnTo>
                  <a:lnTo>
                    <a:pt x="215" y="71"/>
                  </a:lnTo>
                  <a:cubicBezTo>
                    <a:pt x="212" y="74"/>
                    <a:pt x="209" y="77"/>
                    <a:pt x="207" y="77"/>
                  </a:cubicBezTo>
                  <a:cubicBezTo>
                    <a:pt x="207" y="82"/>
                    <a:pt x="207" y="87"/>
                    <a:pt x="202" y="90"/>
                  </a:cubicBezTo>
                  <a:lnTo>
                    <a:pt x="209" y="90"/>
                  </a:lnTo>
                  <a:cubicBezTo>
                    <a:pt x="212" y="93"/>
                    <a:pt x="215" y="95"/>
                    <a:pt x="215" y="98"/>
                  </a:cubicBezTo>
                  <a:cubicBezTo>
                    <a:pt x="220" y="100"/>
                    <a:pt x="231" y="95"/>
                    <a:pt x="233" y="103"/>
                  </a:cubicBezTo>
                  <a:cubicBezTo>
                    <a:pt x="231" y="95"/>
                    <a:pt x="233" y="93"/>
                    <a:pt x="236" y="93"/>
                  </a:cubicBezTo>
                  <a:cubicBezTo>
                    <a:pt x="236" y="87"/>
                    <a:pt x="235" y="78"/>
                    <a:pt x="237" y="69"/>
                  </a:cubicBezTo>
                  <a:close/>
                  <a:moveTo>
                    <a:pt x="241" y="58"/>
                  </a:moveTo>
                  <a:lnTo>
                    <a:pt x="247" y="53"/>
                  </a:lnTo>
                  <a:cubicBezTo>
                    <a:pt x="244" y="53"/>
                    <a:pt x="244" y="55"/>
                    <a:pt x="241" y="58"/>
                  </a:cubicBezTo>
                  <a:lnTo>
                    <a:pt x="233" y="50"/>
                  </a:lnTo>
                  <a:lnTo>
                    <a:pt x="239" y="45"/>
                  </a:lnTo>
                  <a:cubicBezTo>
                    <a:pt x="233" y="48"/>
                    <a:pt x="231" y="40"/>
                    <a:pt x="225" y="37"/>
                  </a:cubicBezTo>
                  <a:cubicBezTo>
                    <a:pt x="222" y="48"/>
                    <a:pt x="238" y="61"/>
                    <a:pt x="237" y="68"/>
                  </a:cubicBezTo>
                  <a:cubicBezTo>
                    <a:pt x="238" y="65"/>
                    <a:pt x="239" y="61"/>
                    <a:pt x="241" y="58"/>
                  </a:cubicBezTo>
                  <a:close/>
                  <a:moveTo>
                    <a:pt x="312" y="283"/>
                  </a:moveTo>
                  <a:cubicBezTo>
                    <a:pt x="312" y="288"/>
                    <a:pt x="314" y="288"/>
                    <a:pt x="317" y="291"/>
                  </a:cubicBezTo>
                  <a:cubicBezTo>
                    <a:pt x="328" y="281"/>
                    <a:pt x="333" y="288"/>
                    <a:pt x="341" y="296"/>
                  </a:cubicBezTo>
                  <a:cubicBezTo>
                    <a:pt x="343" y="299"/>
                    <a:pt x="349" y="302"/>
                    <a:pt x="354" y="302"/>
                  </a:cubicBezTo>
                  <a:cubicBezTo>
                    <a:pt x="354" y="299"/>
                    <a:pt x="354" y="299"/>
                    <a:pt x="357" y="296"/>
                  </a:cubicBezTo>
                  <a:lnTo>
                    <a:pt x="362" y="296"/>
                  </a:lnTo>
                  <a:cubicBezTo>
                    <a:pt x="367" y="312"/>
                    <a:pt x="394" y="323"/>
                    <a:pt x="396" y="339"/>
                  </a:cubicBezTo>
                  <a:cubicBezTo>
                    <a:pt x="412" y="347"/>
                    <a:pt x="434" y="339"/>
                    <a:pt x="444" y="355"/>
                  </a:cubicBezTo>
                  <a:cubicBezTo>
                    <a:pt x="476" y="389"/>
                    <a:pt x="407" y="402"/>
                    <a:pt x="418" y="437"/>
                  </a:cubicBezTo>
                  <a:cubicBezTo>
                    <a:pt x="412" y="461"/>
                    <a:pt x="394" y="463"/>
                    <a:pt x="373" y="466"/>
                  </a:cubicBezTo>
                  <a:cubicBezTo>
                    <a:pt x="365" y="484"/>
                    <a:pt x="351" y="490"/>
                    <a:pt x="338" y="500"/>
                  </a:cubicBezTo>
                  <a:cubicBezTo>
                    <a:pt x="317" y="500"/>
                    <a:pt x="314" y="516"/>
                    <a:pt x="293" y="522"/>
                  </a:cubicBezTo>
                  <a:cubicBezTo>
                    <a:pt x="285" y="543"/>
                    <a:pt x="268" y="551"/>
                    <a:pt x="262" y="572"/>
                  </a:cubicBezTo>
                  <a:cubicBezTo>
                    <a:pt x="265" y="580"/>
                    <a:pt x="277" y="574"/>
                    <a:pt x="275" y="585"/>
                  </a:cubicBezTo>
                  <a:cubicBezTo>
                    <a:pt x="260" y="585"/>
                    <a:pt x="241" y="577"/>
                    <a:pt x="241" y="559"/>
                  </a:cubicBezTo>
                  <a:cubicBezTo>
                    <a:pt x="247" y="511"/>
                    <a:pt x="283" y="474"/>
                    <a:pt x="285" y="426"/>
                  </a:cubicBezTo>
                  <a:cubicBezTo>
                    <a:pt x="262" y="408"/>
                    <a:pt x="260" y="376"/>
                    <a:pt x="260" y="344"/>
                  </a:cubicBezTo>
                  <a:cubicBezTo>
                    <a:pt x="275" y="336"/>
                    <a:pt x="270" y="320"/>
                    <a:pt x="277" y="310"/>
                  </a:cubicBezTo>
                  <a:lnTo>
                    <a:pt x="270" y="302"/>
                  </a:lnTo>
                  <a:cubicBezTo>
                    <a:pt x="262" y="315"/>
                    <a:pt x="254" y="296"/>
                    <a:pt x="244" y="302"/>
                  </a:cubicBezTo>
                  <a:cubicBezTo>
                    <a:pt x="244" y="299"/>
                    <a:pt x="241" y="296"/>
                    <a:pt x="239" y="294"/>
                  </a:cubicBezTo>
                  <a:cubicBezTo>
                    <a:pt x="233" y="288"/>
                    <a:pt x="225" y="283"/>
                    <a:pt x="220" y="275"/>
                  </a:cubicBezTo>
                  <a:cubicBezTo>
                    <a:pt x="202" y="270"/>
                    <a:pt x="183" y="270"/>
                    <a:pt x="167" y="259"/>
                  </a:cubicBezTo>
                  <a:cubicBezTo>
                    <a:pt x="146" y="257"/>
                    <a:pt x="159" y="236"/>
                    <a:pt x="141" y="230"/>
                  </a:cubicBezTo>
                  <a:cubicBezTo>
                    <a:pt x="138" y="233"/>
                    <a:pt x="135" y="236"/>
                    <a:pt x="135" y="238"/>
                  </a:cubicBezTo>
                  <a:cubicBezTo>
                    <a:pt x="106" y="230"/>
                    <a:pt x="119" y="201"/>
                    <a:pt x="104" y="183"/>
                  </a:cubicBezTo>
                  <a:cubicBezTo>
                    <a:pt x="106" y="169"/>
                    <a:pt x="106" y="159"/>
                    <a:pt x="104" y="148"/>
                  </a:cubicBezTo>
                  <a:cubicBezTo>
                    <a:pt x="101" y="140"/>
                    <a:pt x="98" y="135"/>
                    <a:pt x="93" y="127"/>
                  </a:cubicBezTo>
                  <a:cubicBezTo>
                    <a:pt x="64" y="95"/>
                    <a:pt x="35" y="148"/>
                    <a:pt x="0" y="132"/>
                  </a:cubicBezTo>
                  <a:cubicBezTo>
                    <a:pt x="13" y="132"/>
                    <a:pt x="24" y="127"/>
                    <a:pt x="32" y="116"/>
                  </a:cubicBezTo>
                  <a:cubicBezTo>
                    <a:pt x="29" y="111"/>
                    <a:pt x="21" y="111"/>
                    <a:pt x="24" y="103"/>
                  </a:cubicBezTo>
                  <a:lnTo>
                    <a:pt x="29" y="98"/>
                  </a:lnTo>
                  <a:lnTo>
                    <a:pt x="24" y="93"/>
                  </a:lnTo>
                  <a:lnTo>
                    <a:pt x="29" y="87"/>
                  </a:lnTo>
                  <a:cubicBezTo>
                    <a:pt x="27" y="85"/>
                    <a:pt x="24" y="82"/>
                    <a:pt x="24" y="79"/>
                  </a:cubicBezTo>
                  <a:cubicBezTo>
                    <a:pt x="40" y="66"/>
                    <a:pt x="64" y="48"/>
                    <a:pt x="90" y="50"/>
                  </a:cubicBezTo>
                  <a:cubicBezTo>
                    <a:pt x="111" y="42"/>
                    <a:pt x="138" y="66"/>
                    <a:pt x="156" y="42"/>
                  </a:cubicBezTo>
                  <a:cubicBezTo>
                    <a:pt x="146" y="42"/>
                    <a:pt x="138" y="29"/>
                    <a:pt x="149" y="21"/>
                  </a:cubicBezTo>
                  <a:cubicBezTo>
                    <a:pt x="154" y="21"/>
                    <a:pt x="162" y="10"/>
                    <a:pt x="167" y="21"/>
                  </a:cubicBezTo>
                  <a:cubicBezTo>
                    <a:pt x="172" y="18"/>
                    <a:pt x="172" y="13"/>
                    <a:pt x="172" y="8"/>
                  </a:cubicBezTo>
                  <a:cubicBezTo>
                    <a:pt x="186" y="0"/>
                    <a:pt x="202" y="24"/>
                    <a:pt x="207" y="3"/>
                  </a:cubicBezTo>
                  <a:lnTo>
                    <a:pt x="215" y="3"/>
                  </a:lnTo>
                  <a:cubicBezTo>
                    <a:pt x="215" y="8"/>
                    <a:pt x="217" y="8"/>
                    <a:pt x="220" y="10"/>
                  </a:cubicBezTo>
                  <a:lnTo>
                    <a:pt x="225" y="5"/>
                  </a:lnTo>
                  <a:lnTo>
                    <a:pt x="231" y="10"/>
                  </a:lnTo>
                  <a:cubicBezTo>
                    <a:pt x="241" y="0"/>
                    <a:pt x="249" y="24"/>
                    <a:pt x="265" y="16"/>
                  </a:cubicBezTo>
                  <a:cubicBezTo>
                    <a:pt x="275" y="24"/>
                    <a:pt x="283" y="40"/>
                    <a:pt x="285" y="55"/>
                  </a:cubicBezTo>
                  <a:cubicBezTo>
                    <a:pt x="280" y="55"/>
                    <a:pt x="275" y="55"/>
                    <a:pt x="273" y="61"/>
                  </a:cubicBezTo>
                  <a:lnTo>
                    <a:pt x="291" y="79"/>
                  </a:lnTo>
                  <a:cubicBezTo>
                    <a:pt x="296" y="77"/>
                    <a:pt x="296" y="71"/>
                    <a:pt x="296" y="66"/>
                  </a:cubicBezTo>
                  <a:cubicBezTo>
                    <a:pt x="317" y="77"/>
                    <a:pt x="330" y="98"/>
                    <a:pt x="341" y="116"/>
                  </a:cubicBezTo>
                  <a:cubicBezTo>
                    <a:pt x="317" y="119"/>
                    <a:pt x="296" y="130"/>
                    <a:pt x="283" y="151"/>
                  </a:cubicBezTo>
                  <a:cubicBezTo>
                    <a:pt x="296" y="185"/>
                    <a:pt x="239" y="185"/>
                    <a:pt x="265" y="220"/>
                  </a:cubicBezTo>
                  <a:lnTo>
                    <a:pt x="257" y="228"/>
                  </a:lnTo>
                  <a:cubicBezTo>
                    <a:pt x="257" y="220"/>
                    <a:pt x="254" y="212"/>
                    <a:pt x="249" y="206"/>
                  </a:cubicBezTo>
                  <a:cubicBezTo>
                    <a:pt x="225" y="220"/>
                    <a:pt x="186" y="193"/>
                    <a:pt x="191" y="236"/>
                  </a:cubicBezTo>
                  <a:cubicBezTo>
                    <a:pt x="196" y="241"/>
                    <a:pt x="196" y="249"/>
                    <a:pt x="204" y="251"/>
                  </a:cubicBezTo>
                  <a:cubicBezTo>
                    <a:pt x="215" y="257"/>
                    <a:pt x="220" y="243"/>
                    <a:pt x="225" y="238"/>
                  </a:cubicBezTo>
                  <a:lnTo>
                    <a:pt x="225" y="233"/>
                  </a:lnTo>
                  <a:lnTo>
                    <a:pt x="244" y="233"/>
                  </a:lnTo>
                  <a:cubicBezTo>
                    <a:pt x="254" y="249"/>
                    <a:pt x="225" y="267"/>
                    <a:pt x="252" y="270"/>
                  </a:cubicBezTo>
                  <a:cubicBezTo>
                    <a:pt x="252" y="275"/>
                    <a:pt x="252" y="281"/>
                    <a:pt x="247" y="283"/>
                  </a:cubicBezTo>
                  <a:cubicBezTo>
                    <a:pt x="249" y="288"/>
                    <a:pt x="252" y="291"/>
                    <a:pt x="257" y="291"/>
                  </a:cubicBezTo>
                  <a:lnTo>
                    <a:pt x="268" y="291"/>
                  </a:lnTo>
                  <a:lnTo>
                    <a:pt x="273" y="291"/>
                  </a:lnTo>
                  <a:cubicBezTo>
                    <a:pt x="275" y="291"/>
                    <a:pt x="280" y="291"/>
                    <a:pt x="280" y="296"/>
                  </a:cubicBezTo>
                  <a:cubicBezTo>
                    <a:pt x="277" y="299"/>
                    <a:pt x="280" y="296"/>
                    <a:pt x="283" y="296"/>
                  </a:cubicBezTo>
                  <a:cubicBezTo>
                    <a:pt x="293" y="291"/>
                    <a:pt x="298" y="286"/>
                    <a:pt x="312" y="283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i="0" u="none" strike="noStrike" cap="none">
                <a:solidFill>
                  <a:schemeClr val="dk1"/>
                </a:solidFill>
                <a:latin typeface="Source Serif Pro"/>
                <a:ea typeface="Source Serif Pro"/>
                <a:cs typeface="Source Serif Pro"/>
                <a:sym typeface="Source Serif Pro"/>
              </a:endParaRPr>
            </a:p>
          </p:txBody>
        </p:sp>
        <p:sp>
          <p:nvSpPr>
            <p:cNvPr id="212" name="Google Shape;212;p24"/>
            <p:cNvSpPr/>
            <p:nvPr/>
          </p:nvSpPr>
          <p:spPr>
            <a:xfrm>
              <a:off x="5199063" y="2151063"/>
              <a:ext cx="14287" cy="17462"/>
            </a:xfrm>
            <a:custGeom>
              <a:avLst/>
              <a:gdLst/>
              <a:ahLst/>
              <a:cxnLst/>
              <a:rect l="l" t="t" r="r" b="b"/>
              <a:pathLst>
                <a:path w="38" h="47" extrusionOk="0">
                  <a:moveTo>
                    <a:pt x="2" y="1"/>
                  </a:moveTo>
                  <a:cubicBezTo>
                    <a:pt x="5" y="1"/>
                    <a:pt x="10" y="1"/>
                    <a:pt x="18" y="1"/>
                  </a:cubicBezTo>
                  <a:cubicBezTo>
                    <a:pt x="23" y="1"/>
                    <a:pt x="29" y="0"/>
                    <a:pt x="31" y="3"/>
                  </a:cubicBezTo>
                  <a:cubicBezTo>
                    <a:pt x="34" y="5"/>
                    <a:pt x="37" y="9"/>
                    <a:pt x="37" y="14"/>
                  </a:cubicBezTo>
                  <a:cubicBezTo>
                    <a:pt x="37" y="19"/>
                    <a:pt x="34" y="22"/>
                    <a:pt x="31" y="25"/>
                  </a:cubicBezTo>
                  <a:cubicBezTo>
                    <a:pt x="29" y="27"/>
                    <a:pt x="23" y="30"/>
                    <a:pt x="16" y="30"/>
                  </a:cubicBezTo>
                  <a:lnTo>
                    <a:pt x="13" y="30"/>
                  </a:lnTo>
                  <a:lnTo>
                    <a:pt x="13" y="46"/>
                  </a:lnTo>
                  <a:lnTo>
                    <a:pt x="0" y="46"/>
                  </a:lnTo>
                  <a:lnTo>
                    <a:pt x="2" y="1"/>
                  </a:lnTo>
                  <a:close/>
                  <a:moveTo>
                    <a:pt x="13" y="22"/>
                  </a:moveTo>
                  <a:lnTo>
                    <a:pt x="16" y="22"/>
                  </a:lnTo>
                  <a:cubicBezTo>
                    <a:pt x="21" y="22"/>
                    <a:pt x="23" y="19"/>
                    <a:pt x="23" y="17"/>
                  </a:cubicBezTo>
                  <a:cubicBezTo>
                    <a:pt x="23" y="14"/>
                    <a:pt x="21" y="11"/>
                    <a:pt x="16" y="11"/>
                  </a:cubicBezTo>
                  <a:cubicBezTo>
                    <a:pt x="13" y="11"/>
                    <a:pt x="13" y="11"/>
                    <a:pt x="13" y="11"/>
                  </a:cubicBezTo>
                  <a:lnTo>
                    <a:pt x="13" y="22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i="0" u="none" strike="noStrike" cap="none">
                <a:solidFill>
                  <a:schemeClr val="dk1"/>
                </a:solidFill>
                <a:latin typeface="Source Serif Pro"/>
                <a:ea typeface="Source Serif Pro"/>
                <a:cs typeface="Source Serif Pro"/>
                <a:sym typeface="Source Serif Pro"/>
              </a:endParaRPr>
            </a:p>
          </p:txBody>
        </p:sp>
        <p:sp>
          <p:nvSpPr>
            <p:cNvPr id="213" name="Google Shape;213;p24"/>
            <p:cNvSpPr/>
            <p:nvPr/>
          </p:nvSpPr>
          <p:spPr>
            <a:xfrm>
              <a:off x="5202238" y="2174875"/>
              <a:ext cx="15875" cy="15875"/>
            </a:xfrm>
            <a:custGeom>
              <a:avLst/>
              <a:gdLst/>
              <a:ahLst/>
              <a:cxnLst/>
              <a:rect l="l" t="t" r="r" b="b"/>
              <a:pathLst>
                <a:path w="43" h="46" extrusionOk="0">
                  <a:moveTo>
                    <a:pt x="16" y="35"/>
                  </a:moveTo>
                  <a:lnTo>
                    <a:pt x="13" y="45"/>
                  </a:lnTo>
                  <a:lnTo>
                    <a:pt x="0" y="45"/>
                  </a:lnTo>
                  <a:lnTo>
                    <a:pt x="13" y="0"/>
                  </a:lnTo>
                  <a:lnTo>
                    <a:pt x="29" y="0"/>
                  </a:lnTo>
                  <a:lnTo>
                    <a:pt x="42" y="45"/>
                  </a:lnTo>
                  <a:lnTo>
                    <a:pt x="32" y="45"/>
                  </a:lnTo>
                  <a:lnTo>
                    <a:pt x="29" y="35"/>
                  </a:lnTo>
                  <a:lnTo>
                    <a:pt x="16" y="35"/>
                  </a:lnTo>
                  <a:close/>
                  <a:moveTo>
                    <a:pt x="26" y="24"/>
                  </a:moveTo>
                  <a:lnTo>
                    <a:pt x="24" y="16"/>
                  </a:lnTo>
                  <a:cubicBezTo>
                    <a:pt x="24" y="13"/>
                    <a:pt x="21" y="11"/>
                    <a:pt x="21" y="8"/>
                  </a:cubicBezTo>
                  <a:lnTo>
                    <a:pt x="21" y="8"/>
                  </a:lnTo>
                  <a:cubicBezTo>
                    <a:pt x="21" y="11"/>
                    <a:pt x="18" y="13"/>
                    <a:pt x="18" y="16"/>
                  </a:cubicBezTo>
                  <a:lnTo>
                    <a:pt x="16" y="24"/>
                  </a:lnTo>
                  <a:lnTo>
                    <a:pt x="26" y="24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i="0" u="none" strike="noStrike" cap="none">
                <a:solidFill>
                  <a:schemeClr val="dk1"/>
                </a:solidFill>
                <a:latin typeface="Source Serif Pro"/>
                <a:ea typeface="Source Serif Pro"/>
                <a:cs typeface="Source Serif Pro"/>
                <a:sym typeface="Source Serif Pro"/>
              </a:endParaRPr>
            </a:p>
          </p:txBody>
        </p:sp>
        <p:sp>
          <p:nvSpPr>
            <p:cNvPr id="214" name="Google Shape;214;p24"/>
            <p:cNvSpPr/>
            <p:nvPr/>
          </p:nvSpPr>
          <p:spPr>
            <a:xfrm>
              <a:off x="5199063" y="2197100"/>
              <a:ext cx="14287" cy="15875"/>
            </a:xfrm>
            <a:custGeom>
              <a:avLst/>
              <a:gdLst/>
              <a:ahLst/>
              <a:cxnLst/>
              <a:rect l="l" t="t" r="r" b="b"/>
              <a:pathLst>
                <a:path w="40" h="46" extrusionOk="0">
                  <a:moveTo>
                    <a:pt x="10" y="0"/>
                  </a:moveTo>
                  <a:lnTo>
                    <a:pt x="10" y="16"/>
                  </a:lnTo>
                  <a:lnTo>
                    <a:pt x="26" y="16"/>
                  </a:lnTo>
                  <a:lnTo>
                    <a:pt x="26" y="0"/>
                  </a:lnTo>
                  <a:lnTo>
                    <a:pt x="39" y="0"/>
                  </a:lnTo>
                  <a:lnTo>
                    <a:pt x="39" y="45"/>
                  </a:lnTo>
                  <a:lnTo>
                    <a:pt x="26" y="45"/>
                  </a:lnTo>
                  <a:lnTo>
                    <a:pt x="26" y="26"/>
                  </a:lnTo>
                  <a:lnTo>
                    <a:pt x="10" y="26"/>
                  </a:lnTo>
                  <a:lnTo>
                    <a:pt x="10" y="45"/>
                  </a:lnTo>
                  <a:lnTo>
                    <a:pt x="0" y="45"/>
                  </a:lnTo>
                  <a:lnTo>
                    <a:pt x="0" y="0"/>
                  </a:lnTo>
                  <a:lnTo>
                    <a:pt x="10" y="0"/>
                  </a:lnTo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i="0" u="none" strike="noStrike" cap="none">
                <a:solidFill>
                  <a:schemeClr val="dk1"/>
                </a:solidFill>
                <a:latin typeface="Source Serif Pro"/>
                <a:ea typeface="Source Serif Pro"/>
                <a:cs typeface="Source Serif Pro"/>
                <a:sym typeface="Source Serif Pro"/>
              </a:endParaRPr>
            </a:p>
          </p:txBody>
        </p:sp>
        <p:sp>
          <p:nvSpPr>
            <p:cNvPr id="215" name="Google Shape;215;p24"/>
            <p:cNvSpPr/>
            <p:nvPr/>
          </p:nvSpPr>
          <p:spPr>
            <a:xfrm>
              <a:off x="5194300" y="2219325"/>
              <a:ext cx="15875" cy="17463"/>
            </a:xfrm>
            <a:custGeom>
              <a:avLst/>
              <a:gdLst/>
              <a:ahLst/>
              <a:cxnLst/>
              <a:rect l="l" t="t" r="r" b="b"/>
              <a:pathLst>
                <a:path w="46" h="48" extrusionOk="0">
                  <a:moveTo>
                    <a:pt x="21" y="47"/>
                  </a:moveTo>
                  <a:cubicBezTo>
                    <a:pt x="8" y="47"/>
                    <a:pt x="0" y="37"/>
                    <a:pt x="0" y="24"/>
                  </a:cubicBezTo>
                  <a:cubicBezTo>
                    <a:pt x="0" y="10"/>
                    <a:pt x="8" y="0"/>
                    <a:pt x="24" y="0"/>
                  </a:cubicBezTo>
                  <a:cubicBezTo>
                    <a:pt x="37" y="2"/>
                    <a:pt x="45" y="13"/>
                    <a:pt x="45" y="24"/>
                  </a:cubicBezTo>
                  <a:cubicBezTo>
                    <a:pt x="45" y="37"/>
                    <a:pt x="37" y="47"/>
                    <a:pt x="21" y="47"/>
                  </a:cubicBezTo>
                  <a:close/>
                  <a:moveTo>
                    <a:pt x="24" y="37"/>
                  </a:moveTo>
                  <a:cubicBezTo>
                    <a:pt x="29" y="37"/>
                    <a:pt x="34" y="31"/>
                    <a:pt x="34" y="24"/>
                  </a:cubicBezTo>
                  <a:cubicBezTo>
                    <a:pt x="34" y="16"/>
                    <a:pt x="32" y="10"/>
                    <a:pt x="24" y="10"/>
                  </a:cubicBezTo>
                  <a:cubicBezTo>
                    <a:pt x="16" y="10"/>
                    <a:pt x="13" y="16"/>
                    <a:pt x="13" y="24"/>
                  </a:cubicBezTo>
                  <a:cubicBezTo>
                    <a:pt x="13" y="31"/>
                    <a:pt x="16" y="37"/>
                    <a:pt x="24" y="37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i="0" u="none" strike="noStrike" cap="none">
                <a:solidFill>
                  <a:schemeClr val="dk1"/>
                </a:solidFill>
                <a:latin typeface="Source Serif Pro"/>
                <a:ea typeface="Source Serif Pro"/>
                <a:cs typeface="Source Serif Pro"/>
                <a:sym typeface="Source Serif Pro"/>
              </a:endParaRPr>
            </a:p>
          </p:txBody>
        </p:sp>
        <p:sp>
          <p:nvSpPr>
            <p:cNvPr id="216" name="Google Shape;216;p24"/>
            <p:cNvSpPr/>
            <p:nvPr/>
          </p:nvSpPr>
          <p:spPr>
            <a:xfrm>
              <a:off x="4916488" y="2159000"/>
              <a:ext cx="15875" cy="17463"/>
            </a:xfrm>
            <a:custGeom>
              <a:avLst/>
              <a:gdLst/>
              <a:ahLst/>
              <a:cxnLst/>
              <a:rect l="l" t="t" r="r" b="b"/>
              <a:pathLst>
                <a:path w="46" h="49" extrusionOk="0">
                  <a:moveTo>
                    <a:pt x="21" y="48"/>
                  </a:moveTo>
                  <a:cubicBezTo>
                    <a:pt x="8" y="48"/>
                    <a:pt x="0" y="37"/>
                    <a:pt x="0" y="24"/>
                  </a:cubicBezTo>
                  <a:cubicBezTo>
                    <a:pt x="0" y="10"/>
                    <a:pt x="8" y="0"/>
                    <a:pt x="24" y="0"/>
                  </a:cubicBezTo>
                  <a:cubicBezTo>
                    <a:pt x="37" y="3"/>
                    <a:pt x="45" y="13"/>
                    <a:pt x="45" y="24"/>
                  </a:cubicBezTo>
                  <a:cubicBezTo>
                    <a:pt x="45" y="37"/>
                    <a:pt x="37" y="48"/>
                    <a:pt x="21" y="48"/>
                  </a:cubicBezTo>
                  <a:close/>
                  <a:moveTo>
                    <a:pt x="24" y="37"/>
                  </a:moveTo>
                  <a:cubicBezTo>
                    <a:pt x="29" y="37"/>
                    <a:pt x="35" y="32"/>
                    <a:pt x="35" y="24"/>
                  </a:cubicBezTo>
                  <a:cubicBezTo>
                    <a:pt x="35" y="16"/>
                    <a:pt x="32" y="10"/>
                    <a:pt x="24" y="10"/>
                  </a:cubicBezTo>
                  <a:cubicBezTo>
                    <a:pt x="16" y="10"/>
                    <a:pt x="13" y="16"/>
                    <a:pt x="13" y="24"/>
                  </a:cubicBezTo>
                  <a:cubicBezTo>
                    <a:pt x="13" y="32"/>
                    <a:pt x="16" y="37"/>
                    <a:pt x="24" y="37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i="0" u="none" strike="noStrike" cap="none">
                <a:solidFill>
                  <a:schemeClr val="dk1"/>
                </a:solidFill>
                <a:latin typeface="Source Serif Pro"/>
                <a:ea typeface="Source Serif Pro"/>
                <a:cs typeface="Source Serif Pro"/>
                <a:sym typeface="Source Serif Pro"/>
              </a:endParaRPr>
            </a:p>
          </p:txBody>
        </p:sp>
        <p:sp>
          <p:nvSpPr>
            <p:cNvPr id="217" name="Google Shape;217;p24"/>
            <p:cNvSpPr/>
            <p:nvPr/>
          </p:nvSpPr>
          <p:spPr>
            <a:xfrm>
              <a:off x="4916488" y="2185988"/>
              <a:ext cx="14287" cy="15875"/>
            </a:xfrm>
            <a:custGeom>
              <a:avLst/>
              <a:gdLst/>
              <a:ahLst/>
              <a:cxnLst/>
              <a:rect l="l" t="t" r="r" b="b"/>
              <a:pathLst>
                <a:path w="38" h="46" extrusionOk="0">
                  <a:moveTo>
                    <a:pt x="2" y="0"/>
                  </a:moveTo>
                  <a:cubicBezTo>
                    <a:pt x="5" y="0"/>
                    <a:pt x="10" y="0"/>
                    <a:pt x="18" y="0"/>
                  </a:cubicBezTo>
                  <a:cubicBezTo>
                    <a:pt x="23" y="0"/>
                    <a:pt x="28" y="0"/>
                    <a:pt x="31" y="3"/>
                  </a:cubicBezTo>
                  <a:cubicBezTo>
                    <a:pt x="33" y="5"/>
                    <a:pt x="37" y="8"/>
                    <a:pt x="37" y="13"/>
                  </a:cubicBezTo>
                  <a:cubicBezTo>
                    <a:pt x="37" y="19"/>
                    <a:pt x="34" y="21"/>
                    <a:pt x="31" y="24"/>
                  </a:cubicBezTo>
                  <a:cubicBezTo>
                    <a:pt x="29" y="27"/>
                    <a:pt x="23" y="29"/>
                    <a:pt x="15" y="29"/>
                  </a:cubicBezTo>
                  <a:lnTo>
                    <a:pt x="13" y="29"/>
                  </a:lnTo>
                  <a:lnTo>
                    <a:pt x="13" y="45"/>
                  </a:lnTo>
                  <a:lnTo>
                    <a:pt x="0" y="45"/>
                  </a:lnTo>
                  <a:lnTo>
                    <a:pt x="2" y="0"/>
                  </a:lnTo>
                  <a:close/>
                  <a:moveTo>
                    <a:pt x="13" y="21"/>
                  </a:moveTo>
                  <a:lnTo>
                    <a:pt x="15" y="21"/>
                  </a:lnTo>
                  <a:cubicBezTo>
                    <a:pt x="21" y="21"/>
                    <a:pt x="23" y="19"/>
                    <a:pt x="23" y="16"/>
                  </a:cubicBezTo>
                  <a:cubicBezTo>
                    <a:pt x="23" y="13"/>
                    <a:pt x="21" y="11"/>
                    <a:pt x="15" y="11"/>
                  </a:cubicBezTo>
                  <a:cubicBezTo>
                    <a:pt x="13" y="11"/>
                    <a:pt x="13" y="11"/>
                    <a:pt x="13" y="11"/>
                  </a:cubicBezTo>
                  <a:lnTo>
                    <a:pt x="13" y="2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i="0" u="none" strike="noStrike" cap="none">
                <a:solidFill>
                  <a:schemeClr val="dk1"/>
                </a:solidFill>
                <a:latin typeface="Source Serif Pro"/>
                <a:ea typeface="Source Serif Pro"/>
                <a:cs typeface="Source Serif Pro"/>
                <a:sym typeface="Source Serif Pro"/>
              </a:endParaRPr>
            </a:p>
          </p:txBody>
        </p:sp>
        <p:sp>
          <p:nvSpPr>
            <p:cNvPr id="218" name="Google Shape;218;p24"/>
            <p:cNvSpPr/>
            <p:nvPr/>
          </p:nvSpPr>
          <p:spPr>
            <a:xfrm>
              <a:off x="4921250" y="2208213"/>
              <a:ext cx="11113" cy="15875"/>
            </a:xfrm>
            <a:custGeom>
              <a:avLst/>
              <a:gdLst/>
              <a:ahLst/>
              <a:cxnLst/>
              <a:rect l="l" t="t" r="r" b="b"/>
              <a:pathLst>
                <a:path w="33" h="46" extrusionOk="0">
                  <a:moveTo>
                    <a:pt x="6" y="31"/>
                  </a:moveTo>
                  <a:cubicBezTo>
                    <a:pt x="8" y="34"/>
                    <a:pt x="14" y="34"/>
                    <a:pt x="16" y="34"/>
                  </a:cubicBezTo>
                  <a:cubicBezTo>
                    <a:pt x="22" y="34"/>
                    <a:pt x="22" y="31"/>
                    <a:pt x="22" y="31"/>
                  </a:cubicBezTo>
                  <a:cubicBezTo>
                    <a:pt x="22" y="29"/>
                    <a:pt x="19" y="29"/>
                    <a:pt x="14" y="26"/>
                  </a:cubicBezTo>
                  <a:cubicBezTo>
                    <a:pt x="6" y="23"/>
                    <a:pt x="0" y="18"/>
                    <a:pt x="0" y="13"/>
                  </a:cubicBezTo>
                  <a:cubicBezTo>
                    <a:pt x="0" y="5"/>
                    <a:pt x="8" y="0"/>
                    <a:pt x="19" y="0"/>
                  </a:cubicBezTo>
                  <a:cubicBezTo>
                    <a:pt x="24" y="0"/>
                    <a:pt x="30" y="0"/>
                    <a:pt x="32" y="2"/>
                  </a:cubicBezTo>
                  <a:lnTo>
                    <a:pt x="30" y="13"/>
                  </a:lnTo>
                  <a:cubicBezTo>
                    <a:pt x="27" y="13"/>
                    <a:pt x="24" y="10"/>
                    <a:pt x="19" y="10"/>
                  </a:cubicBezTo>
                  <a:cubicBezTo>
                    <a:pt x="16" y="10"/>
                    <a:pt x="14" y="13"/>
                    <a:pt x="14" y="13"/>
                  </a:cubicBezTo>
                  <a:cubicBezTo>
                    <a:pt x="14" y="15"/>
                    <a:pt x="16" y="15"/>
                    <a:pt x="22" y="18"/>
                  </a:cubicBezTo>
                  <a:cubicBezTo>
                    <a:pt x="30" y="21"/>
                    <a:pt x="32" y="26"/>
                    <a:pt x="32" y="31"/>
                  </a:cubicBezTo>
                  <a:cubicBezTo>
                    <a:pt x="32" y="39"/>
                    <a:pt x="27" y="45"/>
                    <a:pt x="14" y="45"/>
                  </a:cubicBezTo>
                  <a:cubicBezTo>
                    <a:pt x="8" y="45"/>
                    <a:pt x="3" y="42"/>
                    <a:pt x="0" y="42"/>
                  </a:cubicBezTo>
                  <a:lnTo>
                    <a:pt x="6" y="31"/>
                  </a:lnTo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i="0" u="none" strike="noStrike" cap="none">
                <a:solidFill>
                  <a:schemeClr val="dk1"/>
                </a:solidFill>
                <a:latin typeface="Source Serif Pro"/>
                <a:ea typeface="Source Serif Pro"/>
                <a:cs typeface="Source Serif Pro"/>
                <a:sym typeface="Source Serif Pro"/>
              </a:endParaRPr>
            </a:p>
          </p:txBody>
        </p:sp>
        <p:sp>
          <p:nvSpPr>
            <p:cNvPr id="219" name="Google Shape;219;p24"/>
            <p:cNvSpPr/>
            <p:nvPr/>
          </p:nvSpPr>
          <p:spPr>
            <a:xfrm>
              <a:off x="2933700" y="2017713"/>
              <a:ext cx="438151" cy="381001"/>
            </a:xfrm>
            <a:custGeom>
              <a:avLst/>
              <a:gdLst/>
              <a:ahLst/>
              <a:cxnLst/>
              <a:rect l="l" t="t" r="r" b="b"/>
              <a:pathLst>
                <a:path w="1219" h="1060" extrusionOk="0">
                  <a:moveTo>
                    <a:pt x="0" y="0"/>
                  </a:moveTo>
                  <a:lnTo>
                    <a:pt x="784" y="0"/>
                  </a:lnTo>
                  <a:cubicBezTo>
                    <a:pt x="969" y="0"/>
                    <a:pt x="1218" y="79"/>
                    <a:pt x="1218" y="365"/>
                  </a:cubicBezTo>
                  <a:cubicBezTo>
                    <a:pt x="1218" y="641"/>
                    <a:pt x="1019" y="755"/>
                    <a:pt x="781" y="755"/>
                  </a:cubicBezTo>
                  <a:lnTo>
                    <a:pt x="455" y="755"/>
                  </a:lnTo>
                  <a:lnTo>
                    <a:pt x="455" y="1059"/>
                  </a:lnTo>
                  <a:lnTo>
                    <a:pt x="0" y="1059"/>
                  </a:lnTo>
                  <a:lnTo>
                    <a:pt x="0" y="0"/>
                  </a:lnTo>
                  <a:close/>
                  <a:moveTo>
                    <a:pt x="543" y="508"/>
                  </a:moveTo>
                  <a:cubicBezTo>
                    <a:pt x="651" y="508"/>
                    <a:pt x="762" y="490"/>
                    <a:pt x="762" y="371"/>
                  </a:cubicBezTo>
                  <a:cubicBezTo>
                    <a:pt x="762" y="259"/>
                    <a:pt x="651" y="244"/>
                    <a:pt x="543" y="244"/>
                  </a:cubicBezTo>
                  <a:lnTo>
                    <a:pt x="445" y="244"/>
                  </a:lnTo>
                  <a:lnTo>
                    <a:pt x="445" y="508"/>
                  </a:lnTo>
                  <a:lnTo>
                    <a:pt x="543" y="508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i="0" u="none" strike="noStrike" cap="none">
                <a:solidFill>
                  <a:schemeClr val="dk1"/>
                </a:solidFill>
                <a:latin typeface="Source Serif Pro"/>
                <a:ea typeface="Source Serif Pro"/>
                <a:cs typeface="Source Serif Pro"/>
                <a:sym typeface="Source Serif Pro"/>
              </a:endParaRPr>
            </a:p>
          </p:txBody>
        </p:sp>
        <p:sp>
          <p:nvSpPr>
            <p:cNvPr id="220" name="Google Shape;220;p24"/>
            <p:cNvSpPr/>
            <p:nvPr/>
          </p:nvSpPr>
          <p:spPr>
            <a:xfrm>
              <a:off x="3335338" y="2017713"/>
              <a:ext cx="528638" cy="381001"/>
            </a:xfrm>
            <a:custGeom>
              <a:avLst/>
              <a:gdLst/>
              <a:ahLst/>
              <a:cxnLst/>
              <a:rect l="l" t="t" r="r" b="b"/>
              <a:pathLst>
                <a:path w="1468" h="1060" extrusionOk="0">
                  <a:moveTo>
                    <a:pt x="416" y="0"/>
                  </a:moveTo>
                  <a:lnTo>
                    <a:pt x="1044" y="0"/>
                  </a:lnTo>
                  <a:lnTo>
                    <a:pt x="1467" y="1059"/>
                  </a:lnTo>
                  <a:lnTo>
                    <a:pt x="991" y="1059"/>
                  </a:lnTo>
                  <a:lnTo>
                    <a:pt x="911" y="829"/>
                  </a:lnTo>
                  <a:lnTo>
                    <a:pt x="527" y="829"/>
                  </a:lnTo>
                  <a:lnTo>
                    <a:pt x="453" y="1059"/>
                  </a:lnTo>
                  <a:lnTo>
                    <a:pt x="0" y="1059"/>
                  </a:lnTo>
                  <a:lnTo>
                    <a:pt x="416" y="0"/>
                  </a:lnTo>
                  <a:close/>
                  <a:moveTo>
                    <a:pt x="591" y="575"/>
                  </a:moveTo>
                  <a:lnTo>
                    <a:pt x="856" y="575"/>
                  </a:lnTo>
                  <a:lnTo>
                    <a:pt x="726" y="228"/>
                  </a:lnTo>
                  <a:lnTo>
                    <a:pt x="723" y="228"/>
                  </a:lnTo>
                  <a:lnTo>
                    <a:pt x="591" y="575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i="0" u="none" strike="noStrike" cap="none">
                <a:solidFill>
                  <a:schemeClr val="dk1"/>
                </a:solidFill>
                <a:latin typeface="Source Serif Pro"/>
                <a:ea typeface="Source Serif Pro"/>
                <a:cs typeface="Source Serif Pro"/>
                <a:sym typeface="Source Serif Pro"/>
              </a:endParaRPr>
            </a:p>
          </p:txBody>
        </p:sp>
        <p:sp>
          <p:nvSpPr>
            <p:cNvPr id="221" name="Google Shape;221;p24"/>
            <p:cNvSpPr/>
            <p:nvPr/>
          </p:nvSpPr>
          <p:spPr>
            <a:xfrm>
              <a:off x="3886200" y="2017713"/>
              <a:ext cx="438150" cy="381001"/>
            </a:xfrm>
            <a:custGeom>
              <a:avLst/>
              <a:gdLst/>
              <a:ahLst/>
              <a:cxnLst/>
              <a:rect l="l" t="t" r="r" b="b"/>
              <a:pathLst>
                <a:path w="1217" h="1060" extrusionOk="0">
                  <a:moveTo>
                    <a:pt x="760" y="0"/>
                  </a:moveTo>
                  <a:lnTo>
                    <a:pt x="1216" y="0"/>
                  </a:lnTo>
                  <a:lnTo>
                    <a:pt x="1216" y="1059"/>
                  </a:lnTo>
                  <a:lnTo>
                    <a:pt x="760" y="1059"/>
                  </a:lnTo>
                  <a:lnTo>
                    <a:pt x="760" y="678"/>
                  </a:lnTo>
                  <a:lnTo>
                    <a:pt x="456" y="678"/>
                  </a:lnTo>
                  <a:lnTo>
                    <a:pt x="456" y="1059"/>
                  </a:lnTo>
                  <a:lnTo>
                    <a:pt x="0" y="1059"/>
                  </a:lnTo>
                  <a:lnTo>
                    <a:pt x="0" y="0"/>
                  </a:lnTo>
                  <a:lnTo>
                    <a:pt x="456" y="0"/>
                  </a:lnTo>
                  <a:lnTo>
                    <a:pt x="456" y="365"/>
                  </a:lnTo>
                  <a:lnTo>
                    <a:pt x="760" y="365"/>
                  </a:lnTo>
                  <a:lnTo>
                    <a:pt x="760" y="0"/>
                  </a:lnTo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i="0" u="none" strike="noStrike" cap="none">
                <a:solidFill>
                  <a:schemeClr val="dk1"/>
                </a:solidFill>
                <a:latin typeface="Source Serif Pro"/>
                <a:ea typeface="Source Serif Pro"/>
                <a:cs typeface="Source Serif Pro"/>
                <a:sym typeface="Source Serif Pro"/>
              </a:endParaRPr>
            </a:p>
          </p:txBody>
        </p:sp>
        <p:sp>
          <p:nvSpPr>
            <p:cNvPr id="222" name="Google Shape;222;p24"/>
            <p:cNvSpPr/>
            <p:nvPr/>
          </p:nvSpPr>
          <p:spPr>
            <a:xfrm>
              <a:off x="4365625" y="2011363"/>
              <a:ext cx="476250" cy="395288"/>
            </a:xfrm>
            <a:custGeom>
              <a:avLst/>
              <a:gdLst/>
              <a:ahLst/>
              <a:cxnLst/>
              <a:rect l="l" t="t" r="r" b="b"/>
              <a:pathLst>
                <a:path w="1322" h="1098" extrusionOk="0">
                  <a:moveTo>
                    <a:pt x="657" y="1097"/>
                  </a:moveTo>
                  <a:cubicBezTo>
                    <a:pt x="241" y="1097"/>
                    <a:pt x="0" y="909"/>
                    <a:pt x="0" y="549"/>
                  </a:cubicBezTo>
                  <a:cubicBezTo>
                    <a:pt x="0" y="194"/>
                    <a:pt x="244" y="0"/>
                    <a:pt x="657" y="0"/>
                  </a:cubicBezTo>
                  <a:cubicBezTo>
                    <a:pt x="1072" y="0"/>
                    <a:pt x="1319" y="194"/>
                    <a:pt x="1319" y="549"/>
                  </a:cubicBezTo>
                  <a:cubicBezTo>
                    <a:pt x="1321" y="911"/>
                    <a:pt x="1072" y="1097"/>
                    <a:pt x="657" y="1097"/>
                  </a:cubicBezTo>
                  <a:close/>
                  <a:moveTo>
                    <a:pt x="657" y="843"/>
                  </a:moveTo>
                  <a:cubicBezTo>
                    <a:pt x="837" y="843"/>
                    <a:pt x="842" y="662"/>
                    <a:pt x="845" y="549"/>
                  </a:cubicBezTo>
                  <a:cubicBezTo>
                    <a:pt x="842" y="451"/>
                    <a:pt x="831" y="255"/>
                    <a:pt x="657" y="255"/>
                  </a:cubicBezTo>
                  <a:cubicBezTo>
                    <a:pt x="487" y="255"/>
                    <a:pt x="474" y="448"/>
                    <a:pt x="474" y="549"/>
                  </a:cubicBezTo>
                  <a:cubicBezTo>
                    <a:pt x="477" y="662"/>
                    <a:pt x="495" y="843"/>
                    <a:pt x="657" y="843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i="0" u="none" strike="noStrike" cap="none">
                <a:solidFill>
                  <a:schemeClr val="dk1"/>
                </a:solidFill>
                <a:latin typeface="Source Serif Pro"/>
                <a:ea typeface="Source Serif Pro"/>
                <a:cs typeface="Source Serif Pro"/>
                <a:sym typeface="Source Serif Pro"/>
              </a:endParaRPr>
            </a:p>
          </p:txBody>
        </p:sp>
      </p:grpSp>
      <p:sp>
        <p:nvSpPr>
          <p:cNvPr id="223" name="Google Shape;223;p24"/>
          <p:cNvSpPr txBox="1">
            <a:spLocks noGrp="1"/>
          </p:cNvSpPr>
          <p:nvPr>
            <p:ph type="ctrTitle"/>
          </p:nvPr>
        </p:nvSpPr>
        <p:spPr>
          <a:xfrm>
            <a:off x="177975" y="513800"/>
            <a:ext cx="5014800" cy="3811200"/>
          </a:xfrm>
          <a:prstGeom prst="rect">
            <a:avLst/>
          </a:prstGeom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200" dirty="0"/>
              <a:t>PAHO's performance monitoring tool for national EPI teams</a:t>
            </a:r>
            <a:endParaRPr sz="3200" dirty="0"/>
          </a:p>
        </p:txBody>
      </p:sp>
      <p:sp>
        <p:nvSpPr>
          <p:cNvPr id="224" name="Google Shape;224;p24"/>
          <p:cNvSpPr txBox="1"/>
          <p:nvPr/>
        </p:nvSpPr>
        <p:spPr>
          <a:xfrm>
            <a:off x="0" y="-923"/>
            <a:ext cx="1080000" cy="386700"/>
          </a:xfrm>
          <a:prstGeom prst="rect">
            <a:avLst/>
          </a:prstGeom>
          <a:solidFill>
            <a:srgbClr val="EF509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 b="1">
                <a:solidFill>
                  <a:schemeClr val="bg1"/>
                </a:solidFill>
                <a:latin typeface="Poppins" pitchFamily="2" charset="77"/>
                <a:ea typeface="Source Serif Pro"/>
                <a:cs typeface="Poppins" pitchFamily="2" charset="77"/>
                <a:sym typeface="Source Serif Pro"/>
              </a:rPr>
              <a:t>Template</a:t>
            </a:r>
            <a:endParaRPr sz="1200" b="1">
              <a:solidFill>
                <a:schemeClr val="bg1"/>
              </a:solidFill>
              <a:latin typeface="Poppins" pitchFamily="2" charset="77"/>
              <a:ea typeface="Source Serif Pro"/>
              <a:cs typeface="Poppins" pitchFamily="2" charset="77"/>
              <a:sym typeface="Source Serif Pro"/>
            </a:endParaRPr>
          </a:p>
        </p:txBody>
      </p:sp>
      <p:sp>
        <p:nvSpPr>
          <p:cNvPr id="225" name="Google Shape;225;p24"/>
          <p:cNvSpPr txBox="1"/>
          <p:nvPr/>
        </p:nvSpPr>
        <p:spPr>
          <a:xfrm>
            <a:off x="160900" y="3144825"/>
            <a:ext cx="4915200" cy="55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lvl="0" indent="0" algn="l" rtl="0">
              <a:spcBef>
                <a:spcPts val="800"/>
              </a:spcBef>
              <a:spcAft>
                <a:spcPts val="0"/>
              </a:spcAft>
              <a:buNone/>
            </a:pPr>
            <a:r>
              <a:rPr lang="en-GB" sz="1500" b="1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Annex </a:t>
            </a:r>
            <a:r>
              <a:rPr lang="en-GB" sz="1500" b="1" dirty="0">
                <a:latin typeface="Poppins"/>
                <a:ea typeface="Poppins"/>
                <a:cs typeface="Poppins"/>
                <a:sym typeface="Poppins"/>
              </a:rPr>
              <a:t>8B</a:t>
            </a:r>
            <a:r>
              <a:rPr lang="en-GB" sz="1500" b="1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. Presentation for the </a:t>
            </a:r>
            <a:r>
              <a:rPr lang="en-GB" sz="1500" b="1" dirty="0">
                <a:latin typeface="Poppins"/>
                <a:ea typeface="Poppins"/>
                <a:cs typeface="Poppins"/>
                <a:sym typeface="Poppins"/>
              </a:rPr>
              <a:t>subn</a:t>
            </a:r>
            <a:r>
              <a:rPr lang="en-GB" sz="1500" b="1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ational </a:t>
            </a:r>
            <a:r>
              <a:rPr lang="en-GB" sz="1500" b="1" dirty="0">
                <a:latin typeface="Poppins"/>
                <a:ea typeface="Poppins"/>
                <a:cs typeface="Poppins"/>
                <a:sym typeface="Poppins"/>
              </a:rPr>
              <a:t>level</a:t>
            </a:r>
            <a:endParaRPr lang="es-ES" sz="1500" b="1" dirty="0">
              <a:solidFill>
                <a:srgbClr val="000000"/>
              </a:solidFill>
              <a:latin typeface="Poppins"/>
              <a:ea typeface="Poppins"/>
              <a:cs typeface="Poppins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6" name="Google Shape;356;p33"/>
          <p:cNvSpPr txBox="1">
            <a:spLocks noGrp="1"/>
          </p:cNvSpPr>
          <p:nvPr>
            <p:ph type="ctrTitle"/>
          </p:nvPr>
        </p:nvSpPr>
        <p:spPr>
          <a:xfrm>
            <a:off x="648725" y="276700"/>
            <a:ext cx="8294700" cy="849900"/>
          </a:xfrm>
          <a:prstGeom prst="rect">
            <a:avLst/>
          </a:prstGeom>
        </p:spPr>
        <p:txBody>
          <a:bodyPr spcFirstLastPara="1" wrap="square" lIns="68575" tIns="34275" rIns="68575" bIns="34275" anchor="t" anchorCtr="0">
            <a:normAutofit fontScale="90000"/>
          </a:bodyPr>
          <a:lstStyle/>
          <a:p>
            <a:pPr marL="0" lvl="0" indent="0" algn="l" rtl="0"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ct val="41509"/>
              <a:buFont typeface="Arial"/>
              <a:buNone/>
            </a:pPr>
            <a:r>
              <a:rPr lang="en-GB" sz="2650" b="0"/>
              <a:t>The tool will be implemented in three phases. Phase two is related to the sub-national level</a:t>
            </a:r>
            <a:endParaRPr sz="2650" b="0"/>
          </a:p>
          <a:p>
            <a:pPr marL="0" lvl="0" indent="0" algn="l" rtl="0"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ct val="55000"/>
              <a:buFont typeface="Arial"/>
              <a:buNone/>
            </a:pPr>
            <a:r>
              <a:rPr lang="en-GB" sz="2000" b="0" i="1">
                <a:latin typeface="Poppins"/>
                <a:ea typeface="Poppins"/>
                <a:cs typeface="Poppins"/>
                <a:sym typeface="Poppins"/>
              </a:rPr>
              <a:t>Phase 2a: Implementation at sub-national and local level</a:t>
            </a:r>
            <a:endParaRPr sz="2000" b="0" i="1"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357" name="Google Shape;357;p33"/>
          <p:cNvSpPr txBox="1"/>
          <p:nvPr/>
        </p:nvSpPr>
        <p:spPr>
          <a:xfrm>
            <a:off x="648725" y="1434375"/>
            <a:ext cx="3836400" cy="355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457200" lvl="0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Poppins"/>
              <a:buAutoNum type="arabicPeriod"/>
            </a:pPr>
            <a:r>
              <a:rPr lang="en-GB" sz="12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Select three sub-national areas where the self-assessment can be conducted</a:t>
            </a:r>
            <a:endParaRPr sz="1200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marL="45720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200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marL="457200" lvl="0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Poppins"/>
              <a:buAutoNum type="arabicPeriod"/>
            </a:pPr>
            <a:r>
              <a:rPr lang="en-GB" sz="12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Select three health facilities in each sub-national area for the field visit</a:t>
            </a:r>
            <a:endParaRPr sz="1200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marL="45720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200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marL="457200" lvl="0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Poppins"/>
              <a:buAutoNum type="arabicPeriod"/>
            </a:pPr>
            <a:r>
              <a:rPr lang="en-GB" sz="12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Coordinate with the EPI officers of the three sub-national areas to gauge willingness to receive the field visits</a:t>
            </a:r>
            <a:endParaRPr sz="1200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marL="45720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200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marL="457200" lvl="0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Poppins"/>
              <a:buAutoNum type="arabicPeriod"/>
            </a:pPr>
            <a:r>
              <a:rPr lang="en-GB" sz="12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Finalize dates of the field visits</a:t>
            </a:r>
            <a:endParaRPr sz="1200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marL="45720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200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marL="457200" lvl="0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Poppins"/>
              <a:buAutoNum type="arabicPeriod"/>
            </a:pPr>
            <a:r>
              <a:rPr lang="en-GB" sz="12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Identify 1-2 persons from the national level to travel to the sub-national level to support the implementation of the assessment</a:t>
            </a:r>
            <a:endParaRPr sz="1200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358" name="Google Shape;358;p33"/>
          <p:cNvSpPr txBox="1"/>
          <p:nvPr/>
        </p:nvSpPr>
        <p:spPr>
          <a:xfrm>
            <a:off x="4887900" y="1430089"/>
            <a:ext cx="3939600" cy="334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457200" lvl="0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Poppins"/>
              <a:buAutoNum type="arabicPeriod" startAt="6"/>
            </a:pPr>
            <a:r>
              <a:rPr lang="en-GB" sz="12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Review components 2-13 with the sub-national level participants on the excel version of the tool.</a:t>
            </a:r>
            <a:endParaRPr sz="1200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marL="45720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200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marL="457200" lvl="0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Poppins"/>
              <a:buAutoNum type="arabicPeriod" startAt="6"/>
            </a:pPr>
            <a:r>
              <a:rPr lang="en-GB" sz="12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Score each question and write brief notes</a:t>
            </a:r>
            <a:endParaRPr sz="1200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marL="45720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detailing the reasons behind the scoring</a:t>
            </a:r>
            <a:endParaRPr sz="1200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200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marL="457200" lvl="0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Poppins"/>
              <a:buAutoNum type="arabicPeriod" startAt="6"/>
            </a:pPr>
            <a:r>
              <a:rPr lang="en-GB" sz="12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Conduct field visit to self-assess component 14</a:t>
            </a:r>
            <a:endParaRPr sz="1200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marL="45720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200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marL="457200" lvl="0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Poppins"/>
              <a:buAutoNum type="arabicPeriod" startAt="6"/>
            </a:pPr>
            <a:r>
              <a:rPr lang="en-GB" sz="12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Compile the scores for each question at the sub-national and local level into a single excel version of the tool. These findings will be used to inform the national-level self-assessment</a:t>
            </a:r>
            <a:endParaRPr sz="1200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359" name="Google Shape;359;p33"/>
          <p:cNvSpPr txBox="1"/>
          <p:nvPr/>
        </p:nvSpPr>
        <p:spPr>
          <a:xfrm>
            <a:off x="428249" y="4897483"/>
            <a:ext cx="8088000" cy="30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800" i="1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Note: It is at the sub-national level's discretion to determine how many sub-national levels and health facilities can be visited</a:t>
            </a:r>
            <a:endParaRPr sz="800">
              <a:latin typeface="Poppins"/>
              <a:ea typeface="Poppins"/>
              <a:cs typeface="Poppins"/>
              <a:sym typeface="Poppins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Google Shape;230;p25"/>
          <p:cNvSpPr/>
          <p:nvPr/>
        </p:nvSpPr>
        <p:spPr>
          <a:xfrm flipH="1">
            <a:off x="2224925" y="-453625"/>
            <a:ext cx="4929300" cy="6050700"/>
          </a:xfrm>
          <a:prstGeom prst="flowChartDelay">
            <a:avLst/>
          </a:prstGeom>
          <a:solidFill>
            <a:srgbClr val="FFCB03">
              <a:alpha val="647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1" name="Google Shape;231;p25"/>
          <p:cNvSpPr/>
          <p:nvPr/>
        </p:nvSpPr>
        <p:spPr>
          <a:xfrm flipH="1">
            <a:off x="2811725" y="-453625"/>
            <a:ext cx="5564100" cy="6050700"/>
          </a:xfrm>
          <a:prstGeom prst="flowChartDelay">
            <a:avLst/>
          </a:prstGeom>
          <a:solidFill>
            <a:srgbClr val="FFCB03">
              <a:alpha val="647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2" name="Google Shape;232;p25"/>
          <p:cNvSpPr/>
          <p:nvPr/>
        </p:nvSpPr>
        <p:spPr>
          <a:xfrm flipH="1">
            <a:off x="3466350" y="-453625"/>
            <a:ext cx="6506400" cy="6050700"/>
          </a:xfrm>
          <a:prstGeom prst="flowChartDelay">
            <a:avLst/>
          </a:prstGeom>
          <a:solidFill>
            <a:srgbClr val="FFCB0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3" name="Google Shape;233;p25"/>
          <p:cNvSpPr txBox="1">
            <a:spLocks noGrp="1"/>
          </p:cNvSpPr>
          <p:nvPr>
            <p:ph type="body" idx="4294967295"/>
          </p:nvPr>
        </p:nvSpPr>
        <p:spPr>
          <a:xfrm>
            <a:off x="4572000" y="372300"/>
            <a:ext cx="5305800" cy="4398900"/>
          </a:xfrm>
          <a:prstGeom prst="rect">
            <a:avLst/>
          </a:prstGeom>
          <a:noFill/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244800" lvl="0" indent="-181968" algn="l" rtl="0">
              <a:lnSpc>
                <a:spcPct val="150000"/>
              </a:lnSpc>
              <a:spcBef>
                <a:spcPts val="800"/>
              </a:spcBef>
              <a:spcAft>
                <a:spcPts val="0"/>
              </a:spcAft>
              <a:buSzPts val="1505"/>
              <a:buFont typeface="Poppins"/>
              <a:buChar char="●"/>
            </a:pPr>
            <a:r>
              <a:rPr lang="en-GB" sz="1505">
                <a:latin typeface="Poppins"/>
                <a:ea typeface="Poppins"/>
                <a:cs typeface="Poppins"/>
                <a:sym typeface="Poppins"/>
              </a:rPr>
              <a:t>Aim and objective of the tool </a:t>
            </a:r>
            <a:endParaRPr sz="1505">
              <a:latin typeface="Poppins"/>
              <a:ea typeface="Poppins"/>
              <a:cs typeface="Poppins"/>
              <a:sym typeface="Poppins"/>
            </a:endParaRPr>
          </a:p>
          <a:p>
            <a:pPr marL="244800" lvl="0" indent="-181968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505"/>
              <a:buFont typeface="Poppins"/>
              <a:buChar char="●"/>
            </a:pPr>
            <a:r>
              <a:rPr lang="en-GB" sz="1505">
                <a:latin typeface="Poppins"/>
                <a:ea typeface="Poppins"/>
                <a:cs typeface="Poppins"/>
                <a:sym typeface="Poppins"/>
              </a:rPr>
              <a:t>Different parts of the tool</a:t>
            </a:r>
            <a:endParaRPr sz="1505">
              <a:latin typeface="Poppins"/>
              <a:ea typeface="Poppins"/>
              <a:cs typeface="Poppins"/>
              <a:sym typeface="Poppins"/>
            </a:endParaRPr>
          </a:p>
          <a:p>
            <a:pPr marL="244800" lvl="0" indent="-181968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505"/>
              <a:buFont typeface="Poppins"/>
              <a:buChar char="●"/>
            </a:pPr>
            <a:r>
              <a:rPr lang="en-GB" sz="1505">
                <a:latin typeface="Poppins"/>
                <a:ea typeface="Poppins"/>
                <a:cs typeface="Poppins"/>
                <a:sym typeface="Poppins"/>
              </a:rPr>
              <a:t>Rating questions on a maturity scale</a:t>
            </a:r>
            <a:endParaRPr sz="1505">
              <a:latin typeface="Poppins"/>
              <a:ea typeface="Poppins"/>
              <a:cs typeface="Poppins"/>
              <a:sym typeface="Poppins"/>
            </a:endParaRPr>
          </a:p>
          <a:p>
            <a:pPr marL="244800" lvl="0" indent="-181968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505"/>
              <a:buFont typeface="Poppins"/>
              <a:buChar char="●"/>
            </a:pPr>
            <a:r>
              <a:rPr lang="en-GB" sz="1505">
                <a:latin typeface="Poppins"/>
                <a:ea typeface="Poppins"/>
                <a:cs typeface="Poppins"/>
                <a:sym typeface="Poppins"/>
              </a:rPr>
              <a:t>Key points to consider</a:t>
            </a:r>
            <a:endParaRPr sz="1505">
              <a:latin typeface="Poppins"/>
              <a:ea typeface="Poppins"/>
              <a:cs typeface="Poppins"/>
              <a:sym typeface="Poppins"/>
            </a:endParaRPr>
          </a:p>
          <a:p>
            <a:pPr marL="244800" lvl="0" indent="-181968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505"/>
              <a:buFont typeface="Poppins"/>
              <a:buChar char="●"/>
            </a:pPr>
            <a:r>
              <a:rPr lang="en-GB" sz="1505">
                <a:latin typeface="Poppins"/>
                <a:ea typeface="Poppins"/>
                <a:cs typeface="Poppins"/>
                <a:sym typeface="Poppins"/>
              </a:rPr>
              <a:t>Guide to conducting the assessment</a:t>
            </a:r>
            <a:endParaRPr sz="1505"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234" name="Google Shape;234;p25"/>
          <p:cNvSpPr txBox="1">
            <a:spLocks noGrp="1"/>
          </p:cNvSpPr>
          <p:nvPr>
            <p:ph type="ctrTitle"/>
          </p:nvPr>
        </p:nvSpPr>
        <p:spPr>
          <a:xfrm>
            <a:off x="648725" y="276700"/>
            <a:ext cx="4165500" cy="1004700"/>
          </a:xfrm>
          <a:prstGeom prst="rect">
            <a:avLst/>
          </a:prstGeom>
        </p:spPr>
        <p:txBody>
          <a:bodyPr spcFirstLastPara="1" wrap="square" lIns="68575" tIns="34275" rIns="68575" bIns="3427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900"/>
              <a:t>Agenda</a:t>
            </a:r>
            <a:endParaRPr sz="390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" name="Google Shape;239;p26"/>
          <p:cNvSpPr txBox="1">
            <a:spLocks noGrp="1"/>
          </p:cNvSpPr>
          <p:nvPr>
            <p:ph type="body" idx="4294967295"/>
          </p:nvPr>
        </p:nvSpPr>
        <p:spPr>
          <a:xfrm>
            <a:off x="578425" y="1179825"/>
            <a:ext cx="3818400" cy="3243000"/>
          </a:xfrm>
          <a:prstGeom prst="rect">
            <a:avLst/>
          </a:prstGeom>
          <a:noFill/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lvl="0" indent="0" algn="l" rtl="0">
              <a:lnSpc>
                <a:spcPct val="150000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rPr lang="en-GB" sz="1505" b="1">
                <a:latin typeface="Poppins"/>
                <a:ea typeface="Poppins"/>
                <a:cs typeface="Poppins"/>
                <a:sym typeface="Poppins"/>
              </a:rPr>
              <a:t>Self-assess performance</a:t>
            </a:r>
            <a:r>
              <a:rPr lang="en-GB" sz="1505">
                <a:latin typeface="Poppins"/>
                <a:ea typeface="Poppins"/>
                <a:cs typeface="Poppins"/>
                <a:sym typeface="Poppins"/>
              </a:rPr>
              <a:t> of the national immunization program in the country </a:t>
            </a:r>
            <a:r>
              <a:rPr lang="en-GB" sz="1505" b="1">
                <a:latin typeface="Poppins"/>
                <a:ea typeface="Poppins"/>
                <a:cs typeface="Poppins"/>
                <a:sym typeface="Poppins"/>
              </a:rPr>
              <a:t>across 13 EPI components</a:t>
            </a:r>
            <a:r>
              <a:rPr lang="en-GB" sz="1505">
                <a:latin typeface="Poppins"/>
                <a:ea typeface="Poppins"/>
                <a:cs typeface="Poppins"/>
                <a:sym typeface="Poppins"/>
              </a:rPr>
              <a:t> using a comprehensive performance management tool to </a:t>
            </a:r>
            <a:r>
              <a:rPr lang="en-GB" sz="1505" b="1">
                <a:latin typeface="Poppins"/>
                <a:ea typeface="Poppins"/>
                <a:cs typeface="Poppins"/>
                <a:sym typeface="Poppins"/>
              </a:rPr>
              <a:t>identify successes and gaps</a:t>
            </a:r>
            <a:r>
              <a:rPr lang="en-GB" sz="1505">
                <a:latin typeface="Poppins"/>
                <a:ea typeface="Poppins"/>
                <a:cs typeface="Poppins"/>
                <a:sym typeface="Poppins"/>
              </a:rPr>
              <a:t> and set priorities for the program </a:t>
            </a:r>
            <a:endParaRPr sz="1505"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240" name="Google Shape;240;p26"/>
          <p:cNvSpPr txBox="1">
            <a:spLocks noGrp="1"/>
          </p:cNvSpPr>
          <p:nvPr>
            <p:ph type="ctrTitle"/>
          </p:nvPr>
        </p:nvSpPr>
        <p:spPr>
          <a:xfrm>
            <a:off x="559737" y="20652"/>
            <a:ext cx="6700500" cy="891600"/>
          </a:xfrm>
          <a:prstGeom prst="rect">
            <a:avLst/>
          </a:prstGeom>
        </p:spPr>
        <p:txBody>
          <a:bodyPr spcFirstLastPara="1" wrap="square" lIns="68575" tIns="34275" rIns="68575" bIns="34275" anchor="ctr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400"/>
              <a:t>The tool’s objective is to…</a:t>
            </a:r>
            <a:endParaRPr sz="240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" name="Google Shape;245;p27"/>
          <p:cNvSpPr/>
          <p:nvPr/>
        </p:nvSpPr>
        <p:spPr>
          <a:xfrm flipH="1">
            <a:off x="3175225" y="-453625"/>
            <a:ext cx="4929300" cy="6050700"/>
          </a:xfrm>
          <a:prstGeom prst="flowChartDelay">
            <a:avLst/>
          </a:prstGeom>
          <a:solidFill>
            <a:srgbClr val="FFFFFF">
              <a:alpha val="500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6" name="Google Shape;246;p27"/>
          <p:cNvSpPr/>
          <p:nvPr/>
        </p:nvSpPr>
        <p:spPr>
          <a:xfrm flipH="1">
            <a:off x="3830625" y="-453625"/>
            <a:ext cx="5564100" cy="6050700"/>
          </a:xfrm>
          <a:prstGeom prst="flowChartDelay">
            <a:avLst/>
          </a:prstGeom>
          <a:solidFill>
            <a:srgbClr val="FFFFFF">
              <a:alpha val="500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latin typeface="Calibri"/>
                <a:ea typeface="Calibri"/>
                <a:cs typeface="Calibri"/>
                <a:sym typeface="Calibri"/>
              </a:rPr>
              <a:t>í</a:t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7" name="Google Shape;247;p27"/>
          <p:cNvSpPr/>
          <p:nvPr/>
        </p:nvSpPr>
        <p:spPr>
          <a:xfrm flipH="1">
            <a:off x="4485250" y="-453625"/>
            <a:ext cx="6506400" cy="6050700"/>
          </a:xfrm>
          <a:prstGeom prst="flowChartDelay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8" name="Google Shape;248;p27"/>
          <p:cNvSpPr txBox="1">
            <a:spLocks noGrp="1"/>
          </p:cNvSpPr>
          <p:nvPr>
            <p:ph type="body" idx="4294967295"/>
          </p:nvPr>
        </p:nvSpPr>
        <p:spPr>
          <a:xfrm>
            <a:off x="790350" y="1256925"/>
            <a:ext cx="3854700" cy="2933400"/>
          </a:xfrm>
          <a:prstGeom prst="rect">
            <a:avLst/>
          </a:prstGeom>
          <a:noFill/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300" b="1">
                <a:latin typeface="Poppins"/>
                <a:ea typeface="Poppins"/>
                <a:cs typeface="Poppins"/>
                <a:sym typeface="Poppins"/>
              </a:rPr>
              <a:t>To self-assess the performance</a:t>
            </a:r>
            <a:r>
              <a:rPr lang="en-GB" sz="1300">
                <a:latin typeface="Poppins"/>
                <a:ea typeface="Poppins"/>
                <a:cs typeface="Poppins"/>
                <a:sym typeface="Poppins"/>
              </a:rPr>
              <a:t> of each component of EPI </a:t>
            </a:r>
            <a:r>
              <a:rPr lang="en-GB" sz="1300" i="1">
                <a:latin typeface="Poppins"/>
                <a:ea typeface="Poppins"/>
                <a:cs typeface="Poppins"/>
                <a:sym typeface="Poppins"/>
              </a:rPr>
              <a:t>(as shown in the diagram)</a:t>
            </a:r>
            <a:endParaRPr sz="1300" i="1">
              <a:latin typeface="Poppins"/>
              <a:ea typeface="Poppins"/>
              <a:cs typeface="Poppins"/>
              <a:sym typeface="Poppins"/>
            </a:endParaRPr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00">
              <a:latin typeface="Poppins"/>
              <a:ea typeface="Poppins"/>
              <a:cs typeface="Poppins"/>
              <a:sym typeface="Poppins"/>
            </a:endParaRPr>
          </a:p>
          <a:p>
            <a:pPr marL="0" lvl="0" indent="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-GB" sz="1300">
                <a:latin typeface="Poppins"/>
                <a:ea typeface="Poppins"/>
                <a:cs typeface="Poppins"/>
                <a:sym typeface="Poppins"/>
              </a:rPr>
              <a:t>Develop a national action plan for the </a:t>
            </a:r>
            <a:r>
              <a:rPr lang="en-GB" sz="1300" b="1">
                <a:latin typeface="Poppins"/>
                <a:ea typeface="Poppins"/>
                <a:cs typeface="Poppins"/>
                <a:sym typeface="Poppins"/>
              </a:rPr>
              <a:t>improvement of EPI</a:t>
            </a:r>
            <a:r>
              <a:rPr lang="en-GB" sz="1300">
                <a:latin typeface="Poppins"/>
                <a:ea typeface="Poppins"/>
                <a:cs typeface="Poppins"/>
                <a:sym typeface="Poppins"/>
              </a:rPr>
              <a:t> and to:</a:t>
            </a:r>
            <a:endParaRPr sz="1300">
              <a:latin typeface="Poppins"/>
              <a:ea typeface="Poppins"/>
              <a:cs typeface="Poppins"/>
              <a:sym typeface="Poppins"/>
            </a:endParaRPr>
          </a:p>
          <a:p>
            <a:pPr marL="266400" lvl="1" indent="-172549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Font typeface="Poppins"/>
              <a:buChar char="•"/>
            </a:pPr>
            <a:r>
              <a:rPr lang="en-GB" sz="1300" i="1">
                <a:latin typeface="Poppins"/>
                <a:ea typeface="Poppins"/>
                <a:cs typeface="Poppins"/>
                <a:sym typeface="Poppins"/>
              </a:rPr>
              <a:t>Prioritize the recommendations that require immediate intervention</a:t>
            </a:r>
            <a:endParaRPr sz="1300" i="1">
              <a:latin typeface="Poppins"/>
              <a:ea typeface="Poppins"/>
              <a:cs typeface="Poppins"/>
              <a:sym typeface="Poppins"/>
            </a:endParaRPr>
          </a:p>
          <a:p>
            <a:pPr marL="9144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300" i="1">
              <a:latin typeface="Poppins"/>
              <a:ea typeface="Poppins"/>
              <a:cs typeface="Poppins"/>
              <a:sym typeface="Poppins"/>
            </a:endParaRPr>
          </a:p>
          <a:p>
            <a:pPr marL="266400" lvl="1" indent="-172549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Font typeface="Poppins"/>
              <a:buChar char="•"/>
            </a:pPr>
            <a:r>
              <a:rPr lang="en-GB" sz="1300" i="1">
                <a:latin typeface="Poppins"/>
                <a:ea typeface="Poppins"/>
                <a:cs typeface="Poppins"/>
                <a:sym typeface="Poppins"/>
              </a:rPr>
              <a:t>Define the timeline for activities and budget required.</a:t>
            </a:r>
            <a:endParaRPr sz="1300" i="1">
              <a:latin typeface="Poppins"/>
              <a:ea typeface="Poppins"/>
              <a:cs typeface="Poppins"/>
              <a:sym typeface="Poppins"/>
            </a:endParaRPr>
          </a:p>
          <a:p>
            <a:pPr marL="9144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300" i="1">
              <a:latin typeface="Poppins"/>
              <a:ea typeface="Poppins"/>
              <a:cs typeface="Poppins"/>
              <a:sym typeface="Poppins"/>
            </a:endParaRPr>
          </a:p>
          <a:p>
            <a:pPr marL="266400" lvl="1" indent="-172549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Font typeface="Poppins"/>
              <a:buChar char="•"/>
            </a:pPr>
            <a:r>
              <a:rPr lang="en-GB" sz="1300" i="1">
                <a:latin typeface="Poppins"/>
                <a:ea typeface="Poppins"/>
                <a:cs typeface="Poppins"/>
                <a:sym typeface="Poppins"/>
              </a:rPr>
              <a:t>Determine if further assessment or support is required to address gaps in a specific component.</a:t>
            </a:r>
            <a:endParaRPr sz="1300" i="1">
              <a:latin typeface="Poppins"/>
              <a:ea typeface="Poppins"/>
              <a:cs typeface="Poppins"/>
              <a:sym typeface="Poppins"/>
            </a:endParaRPr>
          </a:p>
        </p:txBody>
      </p:sp>
      <p:pic>
        <p:nvPicPr>
          <p:cNvPr id="249" name="Google Shape;249;p27"/>
          <p:cNvPicPr preferRelativeResize="0"/>
          <p:nvPr/>
        </p:nvPicPr>
        <p:blipFill rotWithShape="1">
          <a:blip r:embed="rId3">
            <a:alphaModFix/>
          </a:blip>
          <a:srcRect l="7433" t="6496" b="2387"/>
          <a:stretch/>
        </p:blipFill>
        <p:spPr>
          <a:xfrm>
            <a:off x="5319506" y="867875"/>
            <a:ext cx="3517813" cy="3407700"/>
          </a:xfrm>
          <a:prstGeom prst="rect">
            <a:avLst/>
          </a:prstGeom>
          <a:noFill/>
          <a:ln>
            <a:noFill/>
          </a:ln>
        </p:spPr>
      </p:pic>
      <p:sp>
        <p:nvSpPr>
          <p:cNvPr id="250" name="Google Shape;250;p27"/>
          <p:cNvSpPr txBox="1">
            <a:spLocks noGrp="1"/>
          </p:cNvSpPr>
          <p:nvPr>
            <p:ph type="ctrTitle"/>
          </p:nvPr>
        </p:nvSpPr>
        <p:spPr>
          <a:xfrm>
            <a:off x="568636" y="265929"/>
            <a:ext cx="6700500" cy="891600"/>
          </a:xfrm>
          <a:prstGeom prst="rect">
            <a:avLst/>
          </a:prstGeom>
        </p:spPr>
        <p:txBody>
          <a:bodyPr spcFirstLastPara="1" wrap="square" lIns="68575" tIns="34275" rIns="68575" bIns="3427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400"/>
              <a:t>And it aims to…</a:t>
            </a:r>
            <a:endParaRPr sz="2400"/>
          </a:p>
        </p:txBody>
      </p:sp>
      <p:sp>
        <p:nvSpPr>
          <p:cNvPr id="251" name="Google Shape;251;p27"/>
          <p:cNvSpPr/>
          <p:nvPr/>
        </p:nvSpPr>
        <p:spPr>
          <a:xfrm>
            <a:off x="533925" y="1296975"/>
            <a:ext cx="258000" cy="169200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dk1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2" name="Google Shape;252;p27"/>
          <p:cNvSpPr/>
          <p:nvPr/>
        </p:nvSpPr>
        <p:spPr>
          <a:xfrm>
            <a:off x="533925" y="2000573"/>
            <a:ext cx="258000" cy="169200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dk1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" name="Google Shape;257;p28"/>
          <p:cNvSpPr txBox="1">
            <a:spLocks noGrp="1"/>
          </p:cNvSpPr>
          <p:nvPr>
            <p:ph type="ctrTitle"/>
          </p:nvPr>
        </p:nvSpPr>
        <p:spPr>
          <a:xfrm>
            <a:off x="586425" y="223300"/>
            <a:ext cx="7757100" cy="746700"/>
          </a:xfrm>
          <a:prstGeom prst="rect">
            <a:avLst/>
          </a:prstGeom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90"/>
              <a:buFont typeface="Arial"/>
              <a:buNone/>
            </a:pPr>
            <a:r>
              <a:rPr lang="en-GB" sz="2400"/>
              <a:t>Purpose of the tool at the sub-national and local level</a:t>
            </a:r>
            <a:endParaRPr sz="2400"/>
          </a:p>
        </p:txBody>
      </p:sp>
      <p:sp>
        <p:nvSpPr>
          <p:cNvPr id="258" name="Google Shape;258;p28"/>
          <p:cNvSpPr txBox="1">
            <a:spLocks noGrp="1"/>
          </p:cNvSpPr>
          <p:nvPr>
            <p:ph type="body" idx="4294967295"/>
          </p:nvPr>
        </p:nvSpPr>
        <p:spPr>
          <a:xfrm>
            <a:off x="1537650" y="1240425"/>
            <a:ext cx="6624300" cy="3241200"/>
          </a:xfrm>
          <a:prstGeom prst="rect">
            <a:avLst/>
          </a:prstGeom>
          <a:noFill/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405">
                <a:latin typeface="Poppins"/>
                <a:ea typeface="Poppins"/>
                <a:cs typeface="Poppins"/>
                <a:sym typeface="Poppins"/>
              </a:rPr>
              <a:t>This tool aims to self assess the performance of national EPI and identify achievements and gaps in the program and promote improvement</a:t>
            </a:r>
            <a:endParaRPr sz="1405">
              <a:latin typeface="Poppins"/>
              <a:ea typeface="Poppins"/>
              <a:cs typeface="Poppins"/>
              <a:sym typeface="Poppins"/>
            </a:endParaRPr>
          </a:p>
          <a:p>
            <a:pPr marL="45720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5">
              <a:latin typeface="Poppins"/>
              <a:ea typeface="Poppins"/>
              <a:cs typeface="Poppins"/>
              <a:sym typeface="Poppins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405">
                <a:latin typeface="Poppins"/>
                <a:ea typeface="Poppins"/>
                <a:cs typeface="Poppins"/>
                <a:sym typeface="Poppins"/>
              </a:rPr>
              <a:t>At the sub-national and local level, the tool serves as means to validate the claims made at the national level</a:t>
            </a:r>
            <a:endParaRPr sz="1405">
              <a:latin typeface="Poppins"/>
              <a:ea typeface="Poppins"/>
              <a:cs typeface="Poppins"/>
              <a:sym typeface="Poppins"/>
            </a:endParaRPr>
          </a:p>
          <a:p>
            <a:pPr marL="45720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5">
              <a:latin typeface="Poppins"/>
              <a:ea typeface="Poppins"/>
              <a:cs typeface="Poppins"/>
              <a:sym typeface="Poppins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405">
                <a:latin typeface="Poppins"/>
                <a:ea typeface="Poppins"/>
                <a:cs typeface="Poppins"/>
                <a:sym typeface="Poppins"/>
              </a:rPr>
              <a:t>It allows to review local implementation, helping to confirm and supplement the national-level findings </a:t>
            </a:r>
            <a:endParaRPr sz="1405">
              <a:latin typeface="Poppins"/>
              <a:ea typeface="Poppins"/>
              <a:cs typeface="Poppins"/>
              <a:sym typeface="Poppins"/>
            </a:endParaRPr>
          </a:p>
          <a:p>
            <a:pPr marL="45720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5">
              <a:latin typeface="Poppins"/>
              <a:ea typeface="Poppins"/>
              <a:cs typeface="Poppins"/>
              <a:sym typeface="Poppins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405">
                <a:latin typeface="Poppins"/>
                <a:ea typeface="Poppins"/>
                <a:cs typeface="Poppins"/>
                <a:sym typeface="Poppins"/>
              </a:rPr>
              <a:t>The scores generated at the sub-national and local level do not contribute to the final assessment score. They play a crucial role in informing and refining the national-level score by providing a more granular understanding of the program's performance </a:t>
            </a:r>
            <a:endParaRPr sz="1405"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259" name="Google Shape;259;p28"/>
          <p:cNvSpPr/>
          <p:nvPr/>
        </p:nvSpPr>
        <p:spPr>
          <a:xfrm>
            <a:off x="1190255" y="1299633"/>
            <a:ext cx="295841" cy="275446"/>
          </a:xfrm>
          <a:custGeom>
            <a:avLst/>
            <a:gdLst/>
            <a:ahLst/>
            <a:cxnLst/>
            <a:rect l="l" t="t" r="r" b="b"/>
            <a:pathLst>
              <a:path w="12760" h="12761" extrusionOk="0">
                <a:moveTo>
                  <a:pt x="6427" y="3592"/>
                </a:moveTo>
                <a:cubicBezTo>
                  <a:pt x="7939" y="3592"/>
                  <a:pt x="9168" y="4821"/>
                  <a:pt x="9168" y="6365"/>
                </a:cubicBezTo>
                <a:cubicBezTo>
                  <a:pt x="9168" y="7846"/>
                  <a:pt x="7908" y="9106"/>
                  <a:pt x="6427" y="9106"/>
                </a:cubicBezTo>
                <a:cubicBezTo>
                  <a:pt x="4883" y="9106"/>
                  <a:pt x="3655" y="7877"/>
                  <a:pt x="3655" y="6365"/>
                </a:cubicBezTo>
                <a:cubicBezTo>
                  <a:pt x="3655" y="4821"/>
                  <a:pt x="4883" y="3592"/>
                  <a:pt x="6427" y="3592"/>
                </a:cubicBezTo>
                <a:close/>
                <a:moveTo>
                  <a:pt x="5829" y="1"/>
                </a:moveTo>
                <a:cubicBezTo>
                  <a:pt x="5356" y="1"/>
                  <a:pt x="5009" y="347"/>
                  <a:pt x="5009" y="852"/>
                </a:cubicBezTo>
                <a:lnTo>
                  <a:pt x="5009" y="1576"/>
                </a:lnTo>
                <a:cubicBezTo>
                  <a:pt x="4631" y="1702"/>
                  <a:pt x="4285" y="1828"/>
                  <a:pt x="3970" y="2017"/>
                </a:cubicBezTo>
                <a:lnTo>
                  <a:pt x="3466" y="1513"/>
                </a:lnTo>
                <a:cubicBezTo>
                  <a:pt x="3308" y="1356"/>
                  <a:pt x="3088" y="1277"/>
                  <a:pt x="2867" y="1277"/>
                </a:cubicBezTo>
                <a:cubicBezTo>
                  <a:pt x="2647" y="1277"/>
                  <a:pt x="2426" y="1356"/>
                  <a:pt x="2269" y="1513"/>
                </a:cubicBezTo>
                <a:lnTo>
                  <a:pt x="1481" y="2301"/>
                </a:lnTo>
                <a:cubicBezTo>
                  <a:pt x="1166" y="2616"/>
                  <a:pt x="1166" y="3151"/>
                  <a:pt x="1481" y="3466"/>
                </a:cubicBezTo>
                <a:lnTo>
                  <a:pt x="2017" y="4002"/>
                </a:lnTo>
                <a:cubicBezTo>
                  <a:pt x="1796" y="4317"/>
                  <a:pt x="1701" y="4664"/>
                  <a:pt x="1575" y="5010"/>
                </a:cubicBezTo>
                <a:lnTo>
                  <a:pt x="819" y="5010"/>
                </a:lnTo>
                <a:cubicBezTo>
                  <a:pt x="347" y="5010"/>
                  <a:pt x="0" y="5357"/>
                  <a:pt x="0" y="5829"/>
                </a:cubicBezTo>
                <a:lnTo>
                  <a:pt x="0" y="6932"/>
                </a:lnTo>
                <a:cubicBezTo>
                  <a:pt x="0" y="7405"/>
                  <a:pt x="347" y="7783"/>
                  <a:pt x="819" y="7783"/>
                </a:cubicBezTo>
                <a:lnTo>
                  <a:pt x="1575" y="7783"/>
                </a:lnTo>
                <a:cubicBezTo>
                  <a:pt x="1701" y="8129"/>
                  <a:pt x="1796" y="8476"/>
                  <a:pt x="2017" y="8791"/>
                </a:cubicBezTo>
                <a:lnTo>
                  <a:pt x="1481" y="9295"/>
                </a:lnTo>
                <a:cubicBezTo>
                  <a:pt x="1166" y="9610"/>
                  <a:pt x="1166" y="10177"/>
                  <a:pt x="1481" y="10492"/>
                </a:cubicBezTo>
                <a:lnTo>
                  <a:pt x="2269" y="11280"/>
                </a:lnTo>
                <a:cubicBezTo>
                  <a:pt x="2426" y="11437"/>
                  <a:pt x="2647" y="11516"/>
                  <a:pt x="2867" y="11516"/>
                </a:cubicBezTo>
                <a:cubicBezTo>
                  <a:pt x="3088" y="11516"/>
                  <a:pt x="3308" y="11437"/>
                  <a:pt x="3466" y="11280"/>
                </a:cubicBezTo>
                <a:lnTo>
                  <a:pt x="3970" y="10776"/>
                </a:lnTo>
                <a:cubicBezTo>
                  <a:pt x="4285" y="10965"/>
                  <a:pt x="4631" y="11091"/>
                  <a:pt x="5009" y="11185"/>
                </a:cubicBezTo>
                <a:lnTo>
                  <a:pt x="5009" y="11941"/>
                </a:lnTo>
                <a:cubicBezTo>
                  <a:pt x="5009" y="12414"/>
                  <a:pt x="5356" y="12760"/>
                  <a:pt x="5829" y="12760"/>
                </a:cubicBezTo>
                <a:lnTo>
                  <a:pt x="6931" y="12760"/>
                </a:lnTo>
                <a:cubicBezTo>
                  <a:pt x="7404" y="12760"/>
                  <a:pt x="7750" y="12414"/>
                  <a:pt x="7750" y="11941"/>
                </a:cubicBezTo>
                <a:lnTo>
                  <a:pt x="7750" y="11185"/>
                </a:lnTo>
                <a:cubicBezTo>
                  <a:pt x="8097" y="11091"/>
                  <a:pt x="8475" y="10965"/>
                  <a:pt x="8790" y="10776"/>
                </a:cubicBezTo>
                <a:lnTo>
                  <a:pt x="9294" y="11280"/>
                </a:lnTo>
                <a:cubicBezTo>
                  <a:pt x="9452" y="11437"/>
                  <a:pt x="9664" y="11516"/>
                  <a:pt x="9877" y="11516"/>
                </a:cubicBezTo>
                <a:cubicBezTo>
                  <a:pt x="10090" y="11516"/>
                  <a:pt x="10302" y="11437"/>
                  <a:pt x="10460" y="11280"/>
                </a:cubicBezTo>
                <a:lnTo>
                  <a:pt x="11247" y="10492"/>
                </a:lnTo>
                <a:cubicBezTo>
                  <a:pt x="11563" y="10177"/>
                  <a:pt x="11563" y="9610"/>
                  <a:pt x="11247" y="9295"/>
                </a:cubicBezTo>
                <a:lnTo>
                  <a:pt x="10743" y="8791"/>
                </a:lnTo>
                <a:cubicBezTo>
                  <a:pt x="10932" y="8476"/>
                  <a:pt x="11058" y="8129"/>
                  <a:pt x="11184" y="7783"/>
                </a:cubicBezTo>
                <a:lnTo>
                  <a:pt x="11941" y="7783"/>
                </a:lnTo>
                <a:cubicBezTo>
                  <a:pt x="12413" y="7783"/>
                  <a:pt x="12760" y="7405"/>
                  <a:pt x="12760" y="6932"/>
                </a:cubicBezTo>
                <a:lnTo>
                  <a:pt x="12760" y="5829"/>
                </a:lnTo>
                <a:cubicBezTo>
                  <a:pt x="12760" y="5325"/>
                  <a:pt x="12350" y="4979"/>
                  <a:pt x="11941" y="4979"/>
                </a:cubicBezTo>
                <a:lnTo>
                  <a:pt x="11184" y="4979"/>
                </a:lnTo>
                <a:cubicBezTo>
                  <a:pt x="11058" y="4632"/>
                  <a:pt x="10932" y="4254"/>
                  <a:pt x="10743" y="3939"/>
                </a:cubicBezTo>
                <a:lnTo>
                  <a:pt x="11247" y="3435"/>
                </a:lnTo>
                <a:cubicBezTo>
                  <a:pt x="11563" y="3120"/>
                  <a:pt x="11563" y="2553"/>
                  <a:pt x="11247" y="2238"/>
                </a:cubicBezTo>
                <a:lnTo>
                  <a:pt x="10460" y="1450"/>
                </a:lnTo>
                <a:cubicBezTo>
                  <a:pt x="10302" y="1293"/>
                  <a:pt x="10090" y="1214"/>
                  <a:pt x="9877" y="1214"/>
                </a:cubicBezTo>
                <a:cubicBezTo>
                  <a:pt x="9664" y="1214"/>
                  <a:pt x="9452" y="1293"/>
                  <a:pt x="9294" y="1450"/>
                </a:cubicBezTo>
                <a:lnTo>
                  <a:pt x="8790" y="1986"/>
                </a:lnTo>
                <a:cubicBezTo>
                  <a:pt x="8475" y="1765"/>
                  <a:pt x="8097" y="1671"/>
                  <a:pt x="7750" y="1545"/>
                </a:cubicBezTo>
                <a:lnTo>
                  <a:pt x="7750" y="852"/>
                </a:lnTo>
                <a:cubicBezTo>
                  <a:pt x="7750" y="379"/>
                  <a:pt x="7404" y="1"/>
                  <a:pt x="6931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60" name="Google Shape;260;p28"/>
          <p:cNvGrpSpPr/>
          <p:nvPr/>
        </p:nvGrpSpPr>
        <p:grpSpPr>
          <a:xfrm>
            <a:off x="1222868" y="2069976"/>
            <a:ext cx="230614" cy="302528"/>
            <a:chOff x="-3365275" y="3253275"/>
            <a:chExt cx="222150" cy="291425"/>
          </a:xfrm>
        </p:grpSpPr>
        <p:sp>
          <p:nvSpPr>
            <p:cNvPr id="261" name="Google Shape;261;p28"/>
            <p:cNvSpPr/>
            <p:nvPr/>
          </p:nvSpPr>
          <p:spPr>
            <a:xfrm>
              <a:off x="-3365275" y="3253275"/>
              <a:ext cx="222150" cy="291425"/>
            </a:xfrm>
            <a:custGeom>
              <a:avLst/>
              <a:gdLst/>
              <a:ahLst/>
              <a:cxnLst/>
              <a:rect l="l" t="t" r="r" b="b"/>
              <a:pathLst>
                <a:path w="8886" h="11657" extrusionOk="0">
                  <a:moveTo>
                    <a:pt x="5861" y="662"/>
                  </a:moveTo>
                  <a:cubicBezTo>
                    <a:pt x="6302" y="662"/>
                    <a:pt x="6302" y="1323"/>
                    <a:pt x="5861" y="1323"/>
                  </a:cubicBezTo>
                  <a:lnTo>
                    <a:pt x="3120" y="1323"/>
                  </a:lnTo>
                  <a:cubicBezTo>
                    <a:pt x="2647" y="1323"/>
                    <a:pt x="2647" y="662"/>
                    <a:pt x="3120" y="662"/>
                  </a:cubicBezTo>
                  <a:close/>
                  <a:moveTo>
                    <a:pt x="7215" y="3466"/>
                  </a:moveTo>
                  <a:cubicBezTo>
                    <a:pt x="7625" y="3466"/>
                    <a:pt x="7625" y="4127"/>
                    <a:pt x="7215" y="4127"/>
                  </a:cubicBezTo>
                  <a:lnTo>
                    <a:pt x="4443" y="4127"/>
                  </a:lnTo>
                  <a:cubicBezTo>
                    <a:pt x="4002" y="4127"/>
                    <a:pt x="3970" y="3466"/>
                    <a:pt x="4443" y="3466"/>
                  </a:cubicBezTo>
                  <a:close/>
                  <a:moveTo>
                    <a:pt x="3101" y="2795"/>
                  </a:moveTo>
                  <a:cubicBezTo>
                    <a:pt x="3360" y="2795"/>
                    <a:pt x="3582" y="3129"/>
                    <a:pt x="3340" y="3371"/>
                  </a:cubicBezTo>
                  <a:lnTo>
                    <a:pt x="2899" y="3812"/>
                  </a:lnTo>
                  <a:lnTo>
                    <a:pt x="3340" y="4253"/>
                  </a:lnTo>
                  <a:cubicBezTo>
                    <a:pt x="3582" y="4495"/>
                    <a:pt x="3360" y="4830"/>
                    <a:pt x="3101" y="4830"/>
                  </a:cubicBezTo>
                  <a:cubicBezTo>
                    <a:pt x="3023" y="4830"/>
                    <a:pt x="2941" y="4799"/>
                    <a:pt x="2868" y="4726"/>
                  </a:cubicBezTo>
                  <a:lnTo>
                    <a:pt x="2427" y="4285"/>
                  </a:lnTo>
                  <a:lnTo>
                    <a:pt x="2017" y="4726"/>
                  </a:lnTo>
                  <a:cubicBezTo>
                    <a:pt x="1944" y="4799"/>
                    <a:pt x="1862" y="4830"/>
                    <a:pt x="1784" y="4830"/>
                  </a:cubicBezTo>
                  <a:cubicBezTo>
                    <a:pt x="1525" y="4830"/>
                    <a:pt x="1303" y="4495"/>
                    <a:pt x="1545" y="4253"/>
                  </a:cubicBezTo>
                  <a:lnTo>
                    <a:pt x="1954" y="3812"/>
                  </a:lnTo>
                  <a:lnTo>
                    <a:pt x="1545" y="3371"/>
                  </a:lnTo>
                  <a:cubicBezTo>
                    <a:pt x="1303" y="3129"/>
                    <a:pt x="1525" y="2795"/>
                    <a:pt x="1784" y="2795"/>
                  </a:cubicBezTo>
                  <a:cubicBezTo>
                    <a:pt x="1862" y="2795"/>
                    <a:pt x="1944" y="2825"/>
                    <a:pt x="2017" y="2899"/>
                  </a:cubicBezTo>
                  <a:lnTo>
                    <a:pt x="2427" y="3340"/>
                  </a:lnTo>
                  <a:lnTo>
                    <a:pt x="2868" y="2899"/>
                  </a:lnTo>
                  <a:cubicBezTo>
                    <a:pt x="2941" y="2825"/>
                    <a:pt x="3023" y="2795"/>
                    <a:pt x="3101" y="2795"/>
                  </a:cubicBezTo>
                  <a:close/>
                  <a:moveTo>
                    <a:pt x="7242" y="6206"/>
                  </a:moveTo>
                  <a:cubicBezTo>
                    <a:pt x="7625" y="6206"/>
                    <a:pt x="7616" y="6868"/>
                    <a:pt x="7215" y="6868"/>
                  </a:cubicBezTo>
                  <a:lnTo>
                    <a:pt x="4443" y="6868"/>
                  </a:lnTo>
                  <a:cubicBezTo>
                    <a:pt x="4002" y="6868"/>
                    <a:pt x="3970" y="6207"/>
                    <a:pt x="4443" y="6207"/>
                  </a:cubicBezTo>
                  <a:lnTo>
                    <a:pt x="7215" y="6207"/>
                  </a:lnTo>
                  <a:cubicBezTo>
                    <a:pt x="7225" y="6206"/>
                    <a:pt x="7233" y="6206"/>
                    <a:pt x="7242" y="6206"/>
                  </a:cubicBezTo>
                  <a:close/>
                  <a:moveTo>
                    <a:pt x="3101" y="5504"/>
                  </a:moveTo>
                  <a:cubicBezTo>
                    <a:pt x="3360" y="5504"/>
                    <a:pt x="3582" y="5839"/>
                    <a:pt x="3340" y="6081"/>
                  </a:cubicBezTo>
                  <a:lnTo>
                    <a:pt x="2899" y="6522"/>
                  </a:lnTo>
                  <a:lnTo>
                    <a:pt x="3340" y="6963"/>
                  </a:lnTo>
                  <a:cubicBezTo>
                    <a:pt x="3582" y="7205"/>
                    <a:pt x="3360" y="7539"/>
                    <a:pt x="3101" y="7539"/>
                  </a:cubicBezTo>
                  <a:cubicBezTo>
                    <a:pt x="3023" y="7539"/>
                    <a:pt x="2941" y="7509"/>
                    <a:pt x="2868" y="7435"/>
                  </a:cubicBezTo>
                  <a:lnTo>
                    <a:pt x="2427" y="6994"/>
                  </a:lnTo>
                  <a:lnTo>
                    <a:pt x="2017" y="7435"/>
                  </a:lnTo>
                  <a:cubicBezTo>
                    <a:pt x="1944" y="7509"/>
                    <a:pt x="1862" y="7539"/>
                    <a:pt x="1784" y="7539"/>
                  </a:cubicBezTo>
                  <a:cubicBezTo>
                    <a:pt x="1525" y="7539"/>
                    <a:pt x="1303" y="7205"/>
                    <a:pt x="1545" y="6963"/>
                  </a:cubicBezTo>
                  <a:lnTo>
                    <a:pt x="1954" y="6522"/>
                  </a:lnTo>
                  <a:lnTo>
                    <a:pt x="1545" y="6081"/>
                  </a:lnTo>
                  <a:cubicBezTo>
                    <a:pt x="1303" y="5839"/>
                    <a:pt x="1525" y="5504"/>
                    <a:pt x="1784" y="5504"/>
                  </a:cubicBezTo>
                  <a:cubicBezTo>
                    <a:pt x="1862" y="5504"/>
                    <a:pt x="1944" y="5535"/>
                    <a:pt x="2017" y="5608"/>
                  </a:cubicBezTo>
                  <a:lnTo>
                    <a:pt x="2427" y="6049"/>
                  </a:lnTo>
                  <a:lnTo>
                    <a:pt x="2868" y="5608"/>
                  </a:lnTo>
                  <a:cubicBezTo>
                    <a:pt x="2941" y="5535"/>
                    <a:pt x="3023" y="5504"/>
                    <a:pt x="3101" y="5504"/>
                  </a:cubicBezTo>
                  <a:close/>
                  <a:moveTo>
                    <a:pt x="7215" y="8916"/>
                  </a:moveTo>
                  <a:cubicBezTo>
                    <a:pt x="7625" y="8916"/>
                    <a:pt x="7625" y="9609"/>
                    <a:pt x="7215" y="9609"/>
                  </a:cubicBezTo>
                  <a:lnTo>
                    <a:pt x="4443" y="9609"/>
                  </a:lnTo>
                  <a:cubicBezTo>
                    <a:pt x="4002" y="9609"/>
                    <a:pt x="3970" y="8916"/>
                    <a:pt x="4443" y="8916"/>
                  </a:cubicBezTo>
                  <a:close/>
                  <a:moveTo>
                    <a:pt x="2395" y="8254"/>
                  </a:moveTo>
                  <a:cubicBezTo>
                    <a:pt x="2962" y="8254"/>
                    <a:pt x="3435" y="8727"/>
                    <a:pt x="3435" y="9263"/>
                  </a:cubicBezTo>
                  <a:cubicBezTo>
                    <a:pt x="3435" y="9830"/>
                    <a:pt x="2994" y="10302"/>
                    <a:pt x="2395" y="10302"/>
                  </a:cubicBezTo>
                  <a:cubicBezTo>
                    <a:pt x="1860" y="10302"/>
                    <a:pt x="1387" y="9830"/>
                    <a:pt x="1387" y="9263"/>
                  </a:cubicBezTo>
                  <a:cubicBezTo>
                    <a:pt x="1387" y="8727"/>
                    <a:pt x="1860" y="8254"/>
                    <a:pt x="2395" y="8254"/>
                  </a:cubicBezTo>
                  <a:close/>
                  <a:moveTo>
                    <a:pt x="3057" y="0"/>
                  </a:moveTo>
                  <a:cubicBezTo>
                    <a:pt x="2647" y="0"/>
                    <a:pt x="2238" y="252"/>
                    <a:pt x="2112" y="662"/>
                  </a:cubicBezTo>
                  <a:lnTo>
                    <a:pt x="1009" y="662"/>
                  </a:lnTo>
                  <a:cubicBezTo>
                    <a:pt x="473" y="662"/>
                    <a:pt x="1" y="1134"/>
                    <a:pt x="1" y="1670"/>
                  </a:cubicBezTo>
                  <a:lnTo>
                    <a:pt x="1" y="10617"/>
                  </a:lnTo>
                  <a:cubicBezTo>
                    <a:pt x="1" y="11153"/>
                    <a:pt x="473" y="11657"/>
                    <a:pt x="1009" y="11657"/>
                  </a:cubicBezTo>
                  <a:lnTo>
                    <a:pt x="7877" y="11657"/>
                  </a:lnTo>
                  <a:cubicBezTo>
                    <a:pt x="8413" y="11657"/>
                    <a:pt x="8885" y="11184"/>
                    <a:pt x="8885" y="10617"/>
                  </a:cubicBezTo>
                  <a:lnTo>
                    <a:pt x="8885" y="1670"/>
                  </a:lnTo>
                  <a:cubicBezTo>
                    <a:pt x="8885" y="1134"/>
                    <a:pt x="8476" y="662"/>
                    <a:pt x="7877" y="662"/>
                  </a:cubicBezTo>
                  <a:lnTo>
                    <a:pt x="6774" y="662"/>
                  </a:lnTo>
                  <a:cubicBezTo>
                    <a:pt x="6617" y="252"/>
                    <a:pt x="6270" y="0"/>
                    <a:pt x="582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262;p28"/>
            <p:cNvSpPr/>
            <p:nvPr/>
          </p:nvSpPr>
          <p:spPr>
            <a:xfrm>
              <a:off x="-3314075" y="3476175"/>
              <a:ext cx="17350" cy="18125"/>
            </a:xfrm>
            <a:custGeom>
              <a:avLst/>
              <a:gdLst/>
              <a:ahLst/>
              <a:cxnLst/>
              <a:rect l="l" t="t" r="r" b="b"/>
              <a:pathLst>
                <a:path w="694" h="725" extrusionOk="0">
                  <a:moveTo>
                    <a:pt x="347" y="0"/>
                  </a:moveTo>
                  <a:cubicBezTo>
                    <a:pt x="158" y="0"/>
                    <a:pt x="1" y="158"/>
                    <a:pt x="1" y="347"/>
                  </a:cubicBezTo>
                  <a:cubicBezTo>
                    <a:pt x="1" y="567"/>
                    <a:pt x="158" y="725"/>
                    <a:pt x="347" y="725"/>
                  </a:cubicBezTo>
                  <a:cubicBezTo>
                    <a:pt x="536" y="725"/>
                    <a:pt x="694" y="567"/>
                    <a:pt x="694" y="347"/>
                  </a:cubicBezTo>
                  <a:cubicBezTo>
                    <a:pt x="694" y="158"/>
                    <a:pt x="536" y="0"/>
                    <a:pt x="34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63" name="Google Shape;263;p28"/>
          <p:cNvGrpSpPr/>
          <p:nvPr/>
        </p:nvGrpSpPr>
        <p:grpSpPr>
          <a:xfrm>
            <a:off x="1171435" y="2789600"/>
            <a:ext cx="333480" cy="330800"/>
            <a:chOff x="946175" y="3253275"/>
            <a:chExt cx="298550" cy="296150"/>
          </a:xfrm>
        </p:grpSpPr>
        <p:sp>
          <p:nvSpPr>
            <p:cNvPr id="264" name="Google Shape;264;p28"/>
            <p:cNvSpPr/>
            <p:nvPr/>
          </p:nvSpPr>
          <p:spPr>
            <a:xfrm>
              <a:off x="946175" y="3253275"/>
              <a:ext cx="209550" cy="261500"/>
            </a:xfrm>
            <a:custGeom>
              <a:avLst/>
              <a:gdLst/>
              <a:ahLst/>
              <a:cxnLst/>
              <a:rect l="l" t="t" r="r" b="b"/>
              <a:pathLst>
                <a:path w="8382" h="10460" extrusionOk="0">
                  <a:moveTo>
                    <a:pt x="348" y="0"/>
                  </a:moveTo>
                  <a:cubicBezTo>
                    <a:pt x="158" y="0"/>
                    <a:pt x="1" y="158"/>
                    <a:pt x="1" y="347"/>
                  </a:cubicBezTo>
                  <a:lnTo>
                    <a:pt x="1" y="10113"/>
                  </a:lnTo>
                  <a:cubicBezTo>
                    <a:pt x="1" y="10302"/>
                    <a:pt x="158" y="10460"/>
                    <a:pt x="348" y="10460"/>
                  </a:cubicBezTo>
                  <a:lnTo>
                    <a:pt x="694" y="10460"/>
                  </a:lnTo>
                  <a:lnTo>
                    <a:pt x="694" y="3875"/>
                  </a:lnTo>
                  <a:cubicBezTo>
                    <a:pt x="694" y="3623"/>
                    <a:pt x="820" y="3340"/>
                    <a:pt x="1009" y="3151"/>
                  </a:cubicBezTo>
                  <a:lnTo>
                    <a:pt x="3151" y="1008"/>
                  </a:lnTo>
                  <a:cubicBezTo>
                    <a:pt x="3340" y="819"/>
                    <a:pt x="3624" y="693"/>
                    <a:pt x="3908" y="693"/>
                  </a:cubicBezTo>
                  <a:lnTo>
                    <a:pt x="8381" y="693"/>
                  </a:lnTo>
                  <a:lnTo>
                    <a:pt x="8381" y="347"/>
                  </a:lnTo>
                  <a:cubicBezTo>
                    <a:pt x="8381" y="158"/>
                    <a:pt x="8224" y="0"/>
                    <a:pt x="803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265;p28"/>
            <p:cNvSpPr/>
            <p:nvPr/>
          </p:nvSpPr>
          <p:spPr>
            <a:xfrm>
              <a:off x="986350" y="3293425"/>
              <a:ext cx="47300" cy="48075"/>
            </a:xfrm>
            <a:custGeom>
              <a:avLst/>
              <a:gdLst/>
              <a:ahLst/>
              <a:cxnLst/>
              <a:rect l="l" t="t" r="r" b="b"/>
              <a:pathLst>
                <a:path w="1892" h="1923" extrusionOk="0">
                  <a:moveTo>
                    <a:pt x="1891" y="1"/>
                  </a:moveTo>
                  <a:lnTo>
                    <a:pt x="1" y="1923"/>
                  </a:lnTo>
                  <a:lnTo>
                    <a:pt x="1891" y="1923"/>
                  </a:lnTo>
                  <a:lnTo>
                    <a:pt x="189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266;p28"/>
            <p:cNvSpPr/>
            <p:nvPr/>
          </p:nvSpPr>
          <p:spPr>
            <a:xfrm>
              <a:off x="1051725" y="3359600"/>
              <a:ext cx="122100" cy="121325"/>
            </a:xfrm>
            <a:custGeom>
              <a:avLst/>
              <a:gdLst/>
              <a:ahLst/>
              <a:cxnLst/>
              <a:rect l="l" t="t" r="r" b="b"/>
              <a:pathLst>
                <a:path w="4884" h="4853" extrusionOk="0">
                  <a:moveTo>
                    <a:pt x="2427" y="0"/>
                  </a:moveTo>
                  <a:cubicBezTo>
                    <a:pt x="1103" y="0"/>
                    <a:pt x="1" y="1103"/>
                    <a:pt x="1" y="2426"/>
                  </a:cubicBezTo>
                  <a:cubicBezTo>
                    <a:pt x="1" y="3749"/>
                    <a:pt x="1103" y="4852"/>
                    <a:pt x="2427" y="4852"/>
                  </a:cubicBezTo>
                  <a:cubicBezTo>
                    <a:pt x="3781" y="4852"/>
                    <a:pt x="4884" y="3749"/>
                    <a:pt x="4884" y="2426"/>
                  </a:cubicBezTo>
                  <a:cubicBezTo>
                    <a:pt x="4884" y="1103"/>
                    <a:pt x="3781" y="0"/>
                    <a:pt x="242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267;p28"/>
            <p:cNvSpPr/>
            <p:nvPr/>
          </p:nvSpPr>
          <p:spPr>
            <a:xfrm>
              <a:off x="980050" y="3289500"/>
              <a:ext cx="192200" cy="242600"/>
            </a:xfrm>
            <a:custGeom>
              <a:avLst/>
              <a:gdLst/>
              <a:ahLst/>
              <a:cxnLst/>
              <a:rect l="l" t="t" r="r" b="b"/>
              <a:pathLst>
                <a:path w="7688" h="9704" extrusionOk="0">
                  <a:moveTo>
                    <a:pt x="2868" y="0"/>
                  </a:moveTo>
                  <a:lnTo>
                    <a:pt x="2868" y="2426"/>
                  </a:lnTo>
                  <a:cubicBezTo>
                    <a:pt x="2868" y="2647"/>
                    <a:pt x="2679" y="2804"/>
                    <a:pt x="2490" y="2804"/>
                  </a:cubicBezTo>
                  <a:lnTo>
                    <a:pt x="1" y="2804"/>
                  </a:lnTo>
                  <a:lnTo>
                    <a:pt x="1" y="9357"/>
                  </a:lnTo>
                  <a:cubicBezTo>
                    <a:pt x="1" y="9578"/>
                    <a:pt x="190" y="9704"/>
                    <a:pt x="379" y="9704"/>
                  </a:cubicBezTo>
                  <a:lnTo>
                    <a:pt x="7341" y="9704"/>
                  </a:lnTo>
                  <a:cubicBezTo>
                    <a:pt x="7467" y="9704"/>
                    <a:pt x="7593" y="9641"/>
                    <a:pt x="7625" y="9578"/>
                  </a:cubicBezTo>
                  <a:lnTo>
                    <a:pt x="6239" y="8192"/>
                  </a:lnTo>
                  <a:cubicBezTo>
                    <a:pt x="5924" y="8318"/>
                    <a:pt x="5609" y="8349"/>
                    <a:pt x="5262" y="8349"/>
                  </a:cubicBezTo>
                  <a:cubicBezTo>
                    <a:pt x="3529" y="8349"/>
                    <a:pt x="2143" y="6931"/>
                    <a:pt x="2143" y="5230"/>
                  </a:cubicBezTo>
                  <a:cubicBezTo>
                    <a:pt x="2143" y="3529"/>
                    <a:pt x="3561" y="2111"/>
                    <a:pt x="5262" y="2111"/>
                  </a:cubicBezTo>
                  <a:cubicBezTo>
                    <a:pt x="6239" y="2111"/>
                    <a:pt x="7121" y="2584"/>
                    <a:pt x="7688" y="3308"/>
                  </a:cubicBezTo>
                  <a:lnTo>
                    <a:pt x="7688" y="347"/>
                  </a:lnTo>
                  <a:cubicBezTo>
                    <a:pt x="7688" y="158"/>
                    <a:pt x="7530" y="0"/>
                    <a:pt x="734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268;p28"/>
            <p:cNvSpPr/>
            <p:nvPr/>
          </p:nvSpPr>
          <p:spPr>
            <a:xfrm>
              <a:off x="1154125" y="3460400"/>
              <a:ext cx="90600" cy="89025"/>
            </a:xfrm>
            <a:custGeom>
              <a:avLst/>
              <a:gdLst/>
              <a:ahLst/>
              <a:cxnLst/>
              <a:rect l="l" t="t" r="r" b="b"/>
              <a:pathLst>
                <a:path w="3624" h="3561" extrusionOk="0">
                  <a:moveTo>
                    <a:pt x="977" y="1"/>
                  </a:moveTo>
                  <a:cubicBezTo>
                    <a:pt x="693" y="410"/>
                    <a:pt x="378" y="757"/>
                    <a:pt x="0" y="1009"/>
                  </a:cubicBezTo>
                  <a:lnTo>
                    <a:pt x="2363" y="3372"/>
                  </a:lnTo>
                  <a:cubicBezTo>
                    <a:pt x="2489" y="3498"/>
                    <a:pt x="2662" y="3561"/>
                    <a:pt x="2840" y="3561"/>
                  </a:cubicBezTo>
                  <a:cubicBezTo>
                    <a:pt x="3017" y="3561"/>
                    <a:pt x="3198" y="3498"/>
                    <a:pt x="3340" y="3372"/>
                  </a:cubicBezTo>
                  <a:cubicBezTo>
                    <a:pt x="3623" y="3088"/>
                    <a:pt x="3623" y="2647"/>
                    <a:pt x="3340" y="2364"/>
                  </a:cubicBezTo>
                  <a:lnTo>
                    <a:pt x="977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69" name="Google Shape;269;p28"/>
          <p:cNvGrpSpPr/>
          <p:nvPr/>
        </p:nvGrpSpPr>
        <p:grpSpPr>
          <a:xfrm>
            <a:off x="1141190" y="3510107"/>
            <a:ext cx="333491" cy="275430"/>
            <a:chOff x="6218300" y="4416175"/>
            <a:chExt cx="516000" cy="448000"/>
          </a:xfrm>
        </p:grpSpPr>
        <p:sp>
          <p:nvSpPr>
            <p:cNvPr id="270" name="Google Shape;270;p28"/>
            <p:cNvSpPr/>
            <p:nvPr/>
          </p:nvSpPr>
          <p:spPr>
            <a:xfrm>
              <a:off x="6462150" y="4525375"/>
              <a:ext cx="28250" cy="141250"/>
            </a:xfrm>
            <a:custGeom>
              <a:avLst/>
              <a:gdLst/>
              <a:ahLst/>
              <a:cxnLst/>
              <a:rect l="l" t="t" r="r" b="b"/>
              <a:pathLst>
                <a:path w="1130" h="5650" extrusionOk="0">
                  <a:moveTo>
                    <a:pt x="566" y="1"/>
                  </a:moveTo>
                  <a:cubicBezTo>
                    <a:pt x="253" y="1"/>
                    <a:pt x="0" y="254"/>
                    <a:pt x="0" y="567"/>
                  </a:cubicBezTo>
                  <a:lnTo>
                    <a:pt x="0" y="5087"/>
                  </a:lnTo>
                  <a:cubicBezTo>
                    <a:pt x="0" y="5397"/>
                    <a:pt x="253" y="5650"/>
                    <a:pt x="566" y="5650"/>
                  </a:cubicBezTo>
                  <a:cubicBezTo>
                    <a:pt x="877" y="5650"/>
                    <a:pt x="1130" y="5397"/>
                    <a:pt x="1130" y="5087"/>
                  </a:cubicBezTo>
                  <a:lnTo>
                    <a:pt x="1130" y="567"/>
                  </a:lnTo>
                  <a:cubicBezTo>
                    <a:pt x="1130" y="254"/>
                    <a:pt x="877" y="1"/>
                    <a:pt x="56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271" name="Google Shape;271;p28"/>
            <p:cNvSpPr/>
            <p:nvPr/>
          </p:nvSpPr>
          <p:spPr>
            <a:xfrm>
              <a:off x="6218300" y="4416175"/>
              <a:ext cx="516000" cy="448000"/>
            </a:xfrm>
            <a:custGeom>
              <a:avLst/>
              <a:gdLst/>
              <a:ahLst/>
              <a:cxnLst/>
              <a:rect l="l" t="t" r="r" b="b"/>
              <a:pathLst>
                <a:path w="20640" h="17920" extrusionOk="0">
                  <a:moveTo>
                    <a:pt x="10320" y="3240"/>
                  </a:moveTo>
                  <a:cubicBezTo>
                    <a:pt x="11254" y="3240"/>
                    <a:pt x="12013" y="3998"/>
                    <a:pt x="12013" y="4935"/>
                  </a:cubicBezTo>
                  <a:lnTo>
                    <a:pt x="12013" y="9452"/>
                  </a:lnTo>
                  <a:cubicBezTo>
                    <a:pt x="12013" y="10385"/>
                    <a:pt x="11254" y="11144"/>
                    <a:pt x="10320" y="11144"/>
                  </a:cubicBezTo>
                  <a:cubicBezTo>
                    <a:pt x="9384" y="11144"/>
                    <a:pt x="8625" y="10385"/>
                    <a:pt x="8625" y="9452"/>
                  </a:cubicBezTo>
                  <a:lnTo>
                    <a:pt x="8625" y="4935"/>
                  </a:lnTo>
                  <a:cubicBezTo>
                    <a:pt x="8625" y="3998"/>
                    <a:pt x="9384" y="3240"/>
                    <a:pt x="10320" y="3240"/>
                  </a:cubicBezTo>
                  <a:close/>
                  <a:moveTo>
                    <a:pt x="10320" y="12274"/>
                  </a:moveTo>
                  <a:cubicBezTo>
                    <a:pt x="10538" y="12274"/>
                    <a:pt x="10758" y="12316"/>
                    <a:pt x="10968" y="12403"/>
                  </a:cubicBezTo>
                  <a:cubicBezTo>
                    <a:pt x="11600" y="12665"/>
                    <a:pt x="12013" y="13282"/>
                    <a:pt x="12013" y="13969"/>
                  </a:cubicBezTo>
                  <a:cubicBezTo>
                    <a:pt x="12013" y="14902"/>
                    <a:pt x="11254" y="15661"/>
                    <a:pt x="10320" y="15661"/>
                  </a:cubicBezTo>
                  <a:cubicBezTo>
                    <a:pt x="9634" y="15661"/>
                    <a:pt x="9017" y="15248"/>
                    <a:pt x="8755" y="14616"/>
                  </a:cubicBezTo>
                  <a:cubicBezTo>
                    <a:pt x="8493" y="13984"/>
                    <a:pt x="8637" y="13255"/>
                    <a:pt x="9122" y="12770"/>
                  </a:cubicBezTo>
                  <a:cubicBezTo>
                    <a:pt x="9446" y="12446"/>
                    <a:pt x="9880" y="12274"/>
                    <a:pt x="10320" y="12274"/>
                  </a:cubicBezTo>
                  <a:close/>
                  <a:moveTo>
                    <a:pt x="10319" y="1"/>
                  </a:moveTo>
                  <a:cubicBezTo>
                    <a:pt x="9352" y="1"/>
                    <a:pt x="8386" y="487"/>
                    <a:pt x="7848" y="1460"/>
                  </a:cubicBezTo>
                  <a:lnTo>
                    <a:pt x="1040" y="13731"/>
                  </a:lnTo>
                  <a:cubicBezTo>
                    <a:pt x="1" y="15613"/>
                    <a:pt x="1359" y="17919"/>
                    <a:pt x="3509" y="17919"/>
                  </a:cubicBezTo>
                  <a:lnTo>
                    <a:pt x="17129" y="17919"/>
                  </a:lnTo>
                  <a:cubicBezTo>
                    <a:pt x="19279" y="17919"/>
                    <a:pt x="20640" y="15616"/>
                    <a:pt x="19598" y="13731"/>
                  </a:cubicBezTo>
                  <a:lnTo>
                    <a:pt x="12790" y="1460"/>
                  </a:lnTo>
                  <a:cubicBezTo>
                    <a:pt x="12252" y="487"/>
                    <a:pt x="11286" y="1"/>
                    <a:pt x="10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272" name="Google Shape;272;p28"/>
            <p:cNvSpPr/>
            <p:nvPr/>
          </p:nvSpPr>
          <p:spPr>
            <a:xfrm>
              <a:off x="6462150" y="4751225"/>
              <a:ext cx="28250" cy="28250"/>
            </a:xfrm>
            <a:custGeom>
              <a:avLst/>
              <a:gdLst/>
              <a:ahLst/>
              <a:cxnLst/>
              <a:rect l="l" t="t" r="r" b="b"/>
              <a:pathLst>
                <a:path w="1130" h="1130" extrusionOk="0">
                  <a:moveTo>
                    <a:pt x="566" y="1"/>
                  </a:moveTo>
                  <a:cubicBezTo>
                    <a:pt x="253" y="1"/>
                    <a:pt x="0" y="253"/>
                    <a:pt x="0" y="567"/>
                  </a:cubicBezTo>
                  <a:cubicBezTo>
                    <a:pt x="0" y="877"/>
                    <a:pt x="253" y="1130"/>
                    <a:pt x="566" y="1130"/>
                  </a:cubicBezTo>
                  <a:cubicBezTo>
                    <a:pt x="877" y="1130"/>
                    <a:pt x="1130" y="877"/>
                    <a:pt x="1130" y="567"/>
                  </a:cubicBezTo>
                  <a:cubicBezTo>
                    <a:pt x="1130" y="253"/>
                    <a:pt x="877" y="1"/>
                    <a:pt x="56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</p:grp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" name="Google Shape;277;p29"/>
          <p:cNvSpPr txBox="1">
            <a:spLocks noGrp="1"/>
          </p:cNvSpPr>
          <p:nvPr>
            <p:ph type="ctrTitle"/>
          </p:nvPr>
        </p:nvSpPr>
        <p:spPr>
          <a:xfrm>
            <a:off x="572525" y="258905"/>
            <a:ext cx="6700500" cy="1202700"/>
          </a:xfrm>
          <a:prstGeom prst="rect">
            <a:avLst/>
          </a:prstGeom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400"/>
              <a:t>The tool has different four main parts to it </a:t>
            </a:r>
            <a:endParaRPr sz="2400"/>
          </a:p>
        </p:txBody>
      </p:sp>
      <p:pic>
        <p:nvPicPr>
          <p:cNvPr id="278" name="Google Shape;278;p2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488450" y="1479400"/>
            <a:ext cx="6338074" cy="3311401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79" name="Google Shape;279;p29"/>
          <p:cNvGrpSpPr/>
          <p:nvPr/>
        </p:nvGrpSpPr>
        <p:grpSpPr>
          <a:xfrm>
            <a:off x="1288681" y="858107"/>
            <a:ext cx="1236900" cy="491700"/>
            <a:chOff x="526681" y="1086707"/>
            <a:chExt cx="1236900" cy="491700"/>
          </a:xfrm>
        </p:grpSpPr>
        <p:sp>
          <p:nvSpPr>
            <p:cNvPr id="280" name="Google Shape;280;p29"/>
            <p:cNvSpPr/>
            <p:nvPr/>
          </p:nvSpPr>
          <p:spPr>
            <a:xfrm rot="-5400000">
              <a:off x="899281" y="714107"/>
              <a:ext cx="491700" cy="1236900"/>
            </a:xfrm>
            <a:prstGeom prst="wedgeRectCallout">
              <a:avLst>
                <a:gd name="adj1" fmla="val -128527"/>
                <a:gd name="adj2" fmla="val 8506"/>
              </a:avLst>
            </a:prstGeom>
            <a:solidFill>
              <a:srgbClr val="FFFFFF"/>
            </a:solidFill>
            <a:ln w="1905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1" name="Google Shape;281;p29"/>
            <p:cNvSpPr txBox="1"/>
            <p:nvPr/>
          </p:nvSpPr>
          <p:spPr>
            <a:xfrm>
              <a:off x="575536" y="1137899"/>
              <a:ext cx="1152300" cy="3471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1200" b="1">
                  <a:solidFill>
                    <a:schemeClr val="dk1"/>
                  </a:solidFill>
                  <a:latin typeface="Poppins"/>
                  <a:ea typeface="Poppins"/>
                  <a:cs typeface="Poppins"/>
                  <a:sym typeface="Poppins"/>
                </a:rPr>
                <a:t>1. Questions</a:t>
              </a:r>
              <a:endParaRPr sz="1200" b="1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</p:grpSp>
      <p:grpSp>
        <p:nvGrpSpPr>
          <p:cNvPr id="282" name="Google Shape;282;p29"/>
          <p:cNvGrpSpPr/>
          <p:nvPr/>
        </p:nvGrpSpPr>
        <p:grpSpPr>
          <a:xfrm>
            <a:off x="5597425" y="708350"/>
            <a:ext cx="2422125" cy="491700"/>
            <a:chOff x="6554025" y="963851"/>
            <a:chExt cx="2422125" cy="491700"/>
          </a:xfrm>
        </p:grpSpPr>
        <p:sp>
          <p:nvSpPr>
            <p:cNvPr id="283" name="Google Shape;283;p29"/>
            <p:cNvSpPr/>
            <p:nvPr/>
          </p:nvSpPr>
          <p:spPr>
            <a:xfrm rot="-5400000">
              <a:off x="7512525" y="5351"/>
              <a:ext cx="491700" cy="2408700"/>
            </a:xfrm>
            <a:prstGeom prst="wedgeRectCallout">
              <a:avLst>
                <a:gd name="adj1" fmla="val -131701"/>
                <a:gd name="adj2" fmla="val -47970"/>
              </a:avLst>
            </a:prstGeom>
            <a:solidFill>
              <a:srgbClr val="FFFFFF"/>
            </a:solidFill>
            <a:ln w="1905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4" name="Google Shape;284;p29"/>
            <p:cNvSpPr txBox="1"/>
            <p:nvPr/>
          </p:nvSpPr>
          <p:spPr>
            <a:xfrm>
              <a:off x="6580650" y="1006150"/>
              <a:ext cx="2395500" cy="3471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1200" b="1">
                  <a:solidFill>
                    <a:schemeClr val="dk1"/>
                  </a:solidFill>
                  <a:latin typeface="Poppins"/>
                  <a:ea typeface="Poppins"/>
                  <a:cs typeface="Poppins"/>
                  <a:sym typeface="Poppins"/>
                </a:rPr>
                <a:t>2. Five-point maturity scale</a:t>
              </a:r>
              <a:endParaRPr sz="1200" b="1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</p:grpSp>
      <p:grpSp>
        <p:nvGrpSpPr>
          <p:cNvPr id="285" name="Google Shape;285;p29"/>
          <p:cNvGrpSpPr/>
          <p:nvPr/>
        </p:nvGrpSpPr>
        <p:grpSpPr>
          <a:xfrm>
            <a:off x="1252650" y="2812151"/>
            <a:ext cx="1706100" cy="426599"/>
            <a:chOff x="-326325" y="2510706"/>
            <a:chExt cx="1706100" cy="491700"/>
          </a:xfrm>
        </p:grpSpPr>
        <p:sp>
          <p:nvSpPr>
            <p:cNvPr id="286" name="Google Shape;286;p29"/>
            <p:cNvSpPr/>
            <p:nvPr/>
          </p:nvSpPr>
          <p:spPr>
            <a:xfrm rot="-5400000">
              <a:off x="217100" y="1972956"/>
              <a:ext cx="491700" cy="1567200"/>
            </a:xfrm>
            <a:prstGeom prst="wedgeRectCallout">
              <a:avLst>
                <a:gd name="adj1" fmla="val -123107"/>
                <a:gd name="adj2" fmla="val -25528"/>
              </a:avLst>
            </a:prstGeom>
            <a:solidFill>
              <a:srgbClr val="FFFFFF"/>
            </a:solidFill>
            <a:ln w="1905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7" name="Google Shape;287;p29"/>
            <p:cNvSpPr txBox="1"/>
            <p:nvPr/>
          </p:nvSpPr>
          <p:spPr>
            <a:xfrm>
              <a:off x="-326325" y="2572745"/>
              <a:ext cx="1706100" cy="3471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1200" b="1">
                  <a:solidFill>
                    <a:schemeClr val="dk1"/>
                  </a:solidFill>
                  <a:latin typeface="Poppins"/>
                  <a:ea typeface="Poppins"/>
                  <a:cs typeface="Poppins"/>
                  <a:sym typeface="Poppins"/>
                </a:rPr>
                <a:t>4. Sub sections </a:t>
              </a:r>
              <a:endParaRPr sz="1200" b="1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</p:grpSp>
      <p:sp>
        <p:nvSpPr>
          <p:cNvPr id="288" name="Google Shape;288;p29"/>
          <p:cNvSpPr/>
          <p:nvPr/>
        </p:nvSpPr>
        <p:spPr>
          <a:xfrm rot="-5400000">
            <a:off x="3675550" y="-146150"/>
            <a:ext cx="426600" cy="2500200"/>
          </a:xfrm>
          <a:prstGeom prst="wedgeRectCallout">
            <a:avLst>
              <a:gd name="adj1" fmla="val -181364"/>
              <a:gd name="adj2" fmla="val -74568"/>
            </a:avLst>
          </a:prstGeom>
          <a:solidFill>
            <a:srgbClr val="FFFFFF"/>
          </a:solidFill>
          <a:ln w="190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9" name="Google Shape;289;p29"/>
          <p:cNvSpPr txBox="1"/>
          <p:nvPr/>
        </p:nvSpPr>
        <p:spPr>
          <a:xfrm>
            <a:off x="2612054" y="926654"/>
            <a:ext cx="2651700" cy="30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 b="1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3. National/sub national level</a:t>
            </a:r>
            <a:endParaRPr sz="1200" b="1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4" name="Google Shape;294;p30"/>
          <p:cNvSpPr txBox="1">
            <a:spLocks noGrp="1"/>
          </p:cNvSpPr>
          <p:nvPr>
            <p:ph type="body" idx="4294967295"/>
          </p:nvPr>
        </p:nvSpPr>
        <p:spPr>
          <a:xfrm>
            <a:off x="1640700" y="1487550"/>
            <a:ext cx="6319800" cy="2168400"/>
          </a:xfrm>
          <a:prstGeom prst="rect">
            <a:avLst/>
          </a:prstGeom>
          <a:noFill/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marR="0" lvl="0" indent="0" algn="l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rPr lang="en-GB" sz="3000" b="1">
                <a:latin typeface="Poppins"/>
                <a:ea typeface="Poppins"/>
                <a:cs typeface="Poppins"/>
                <a:sym typeface="Poppins"/>
              </a:rPr>
              <a:t>196</a:t>
            </a:r>
            <a:r>
              <a:rPr lang="en-GB" sz="2300" b="1"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GB" sz="2300">
                <a:latin typeface="Poppins"/>
                <a:ea typeface="Poppins"/>
                <a:cs typeface="Poppins"/>
                <a:sym typeface="Poppins"/>
              </a:rPr>
              <a:t>questions across all components: </a:t>
            </a:r>
            <a:endParaRPr sz="2300">
              <a:latin typeface="Poppins"/>
              <a:ea typeface="Poppins"/>
              <a:cs typeface="Poppins"/>
              <a:sym typeface="Poppins"/>
            </a:endParaRPr>
          </a:p>
          <a:p>
            <a:pPr marL="0" marR="0" lvl="0" indent="457200" algn="l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rPr lang="en-GB" sz="2300">
                <a:solidFill>
                  <a:srgbClr val="888888"/>
                </a:solidFill>
                <a:latin typeface="Poppins"/>
                <a:ea typeface="Poppins"/>
                <a:cs typeface="Poppins"/>
                <a:sym typeface="Poppins"/>
              </a:rPr>
              <a:t>109 at the national level</a:t>
            </a:r>
            <a:endParaRPr sz="2300">
              <a:solidFill>
                <a:srgbClr val="888888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marL="0" marR="0" lvl="0" indent="457200" algn="l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rPr lang="en-GB" sz="2300" b="1">
                <a:latin typeface="Poppins"/>
                <a:ea typeface="Poppins"/>
                <a:cs typeface="Poppins"/>
                <a:sym typeface="Poppins"/>
              </a:rPr>
              <a:t>67 at the subnational level</a:t>
            </a:r>
            <a:endParaRPr sz="2300" b="1">
              <a:latin typeface="Poppins"/>
              <a:ea typeface="Poppins"/>
              <a:cs typeface="Poppins"/>
              <a:sym typeface="Poppins"/>
            </a:endParaRPr>
          </a:p>
          <a:p>
            <a:pPr marL="0" marR="0" lvl="0" indent="457200" algn="l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rPr lang="en-GB" sz="2300">
                <a:solidFill>
                  <a:srgbClr val="888888"/>
                </a:solidFill>
                <a:latin typeface="Poppins"/>
                <a:ea typeface="Poppins"/>
                <a:cs typeface="Poppins"/>
                <a:sym typeface="Poppins"/>
              </a:rPr>
              <a:t>20 at the local level</a:t>
            </a:r>
            <a:endParaRPr sz="2300">
              <a:solidFill>
                <a:srgbClr val="888888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295" name="Google Shape;295;p30"/>
          <p:cNvSpPr txBox="1">
            <a:spLocks noGrp="1"/>
          </p:cNvSpPr>
          <p:nvPr>
            <p:ph type="ctrTitle"/>
          </p:nvPr>
        </p:nvSpPr>
        <p:spPr>
          <a:xfrm>
            <a:off x="572525" y="258902"/>
            <a:ext cx="6700500" cy="764400"/>
          </a:xfrm>
          <a:prstGeom prst="rect">
            <a:avLst/>
          </a:prstGeom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400"/>
              <a:t>And a total of…</a:t>
            </a:r>
            <a:endParaRPr sz="2400"/>
          </a:p>
        </p:txBody>
      </p:sp>
      <p:sp>
        <p:nvSpPr>
          <p:cNvPr id="296" name="Google Shape;296;p30"/>
          <p:cNvSpPr/>
          <p:nvPr/>
        </p:nvSpPr>
        <p:spPr>
          <a:xfrm>
            <a:off x="1744150" y="2231325"/>
            <a:ext cx="258000" cy="169200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dk1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7" name="Google Shape;297;p30"/>
          <p:cNvSpPr/>
          <p:nvPr/>
        </p:nvSpPr>
        <p:spPr>
          <a:xfrm>
            <a:off x="1744150" y="2739179"/>
            <a:ext cx="258000" cy="169200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dk1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8" name="Google Shape;298;p30"/>
          <p:cNvSpPr/>
          <p:nvPr/>
        </p:nvSpPr>
        <p:spPr>
          <a:xfrm>
            <a:off x="1744150" y="3236983"/>
            <a:ext cx="258000" cy="169200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dk1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3" name="Google Shape;303;p31"/>
          <p:cNvSpPr/>
          <p:nvPr/>
        </p:nvSpPr>
        <p:spPr>
          <a:xfrm>
            <a:off x="1048300" y="2434275"/>
            <a:ext cx="2602800" cy="965100"/>
          </a:xfrm>
          <a:prstGeom prst="rect">
            <a:avLst/>
          </a:prstGeom>
          <a:solidFill>
            <a:srgbClr val="FFCB03">
              <a:alpha val="64709"/>
            </a:srgbClr>
          </a:solidFill>
          <a:ln w="76200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4" name="Google Shape;304;p31"/>
          <p:cNvSpPr txBox="1"/>
          <p:nvPr/>
        </p:nvSpPr>
        <p:spPr>
          <a:xfrm>
            <a:off x="756000" y="1422050"/>
            <a:ext cx="1662900" cy="41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450" tIns="92450" rIns="92450" bIns="92450" anchor="b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Calibri"/>
              <a:buNone/>
            </a:pPr>
            <a:r>
              <a:rPr lang="en-GB" sz="1300" b="1">
                <a:latin typeface="Poppins"/>
                <a:ea typeface="Poppins"/>
                <a:cs typeface="Poppins"/>
                <a:sym typeface="Poppins"/>
              </a:rPr>
              <a:t>LEVEL 1: INITIAL</a:t>
            </a:r>
            <a:endParaRPr sz="1300" b="1" i="0" u="none" strike="noStrike" cap="none">
              <a:solidFill>
                <a:srgbClr val="000000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305" name="Google Shape;305;p31"/>
          <p:cNvSpPr txBox="1"/>
          <p:nvPr/>
        </p:nvSpPr>
        <p:spPr>
          <a:xfrm>
            <a:off x="1620450" y="3316500"/>
            <a:ext cx="1871100" cy="41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450" tIns="92450" rIns="92450" bIns="92450" anchor="t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Calibri"/>
              <a:buNone/>
            </a:pPr>
            <a:r>
              <a:rPr lang="en-GB" sz="1300" b="1">
                <a:latin typeface="Poppins"/>
                <a:ea typeface="Poppins"/>
                <a:cs typeface="Poppins"/>
                <a:sym typeface="Poppins"/>
              </a:rPr>
              <a:t>LEVEL 2: MANAGED</a:t>
            </a:r>
            <a:endParaRPr sz="1300" b="1" i="0" u="none" strike="noStrike" cap="none">
              <a:solidFill>
                <a:srgbClr val="000000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306" name="Google Shape;306;p31"/>
          <p:cNvSpPr txBox="1"/>
          <p:nvPr/>
        </p:nvSpPr>
        <p:spPr>
          <a:xfrm>
            <a:off x="2988775" y="1327743"/>
            <a:ext cx="1784700" cy="35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450" tIns="92450" rIns="92450" bIns="92450" anchor="b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Calibri"/>
              <a:buNone/>
            </a:pPr>
            <a:r>
              <a:rPr lang="en-GB" sz="1300" b="1">
                <a:latin typeface="Poppins"/>
                <a:ea typeface="Poppins"/>
                <a:cs typeface="Poppins"/>
                <a:sym typeface="Poppins"/>
              </a:rPr>
              <a:t>LEVEL 3: DEFINED</a:t>
            </a:r>
            <a:endParaRPr sz="1300" b="1"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307" name="Google Shape;307;p31"/>
          <p:cNvSpPr txBox="1"/>
          <p:nvPr/>
        </p:nvSpPr>
        <p:spPr>
          <a:xfrm>
            <a:off x="4089025" y="3415225"/>
            <a:ext cx="2881200" cy="46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450" tIns="92450" rIns="92450" bIns="92450" anchor="t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Calibri"/>
              <a:buNone/>
            </a:pPr>
            <a:r>
              <a:rPr lang="en-GB" sz="1300" b="1">
                <a:latin typeface="Poppins"/>
                <a:ea typeface="Poppins"/>
                <a:cs typeface="Poppins"/>
                <a:sym typeface="Poppins"/>
              </a:rPr>
              <a:t>LEVEL 4: QUANTITATIVELY MANAGED</a:t>
            </a:r>
            <a:endParaRPr sz="1300" b="1"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308" name="Google Shape;308;p31"/>
          <p:cNvSpPr txBox="1"/>
          <p:nvPr/>
        </p:nvSpPr>
        <p:spPr>
          <a:xfrm>
            <a:off x="5976250" y="1404250"/>
            <a:ext cx="1871100" cy="35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450" tIns="92450" rIns="92450" bIns="92450" anchor="b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Calibri"/>
              <a:buNone/>
            </a:pPr>
            <a:r>
              <a:rPr lang="en-GB" sz="1300" b="1">
                <a:latin typeface="Poppins"/>
                <a:ea typeface="Poppins"/>
                <a:cs typeface="Poppins"/>
                <a:sym typeface="Poppins"/>
              </a:rPr>
              <a:t>LEVEL 5: OPTIMIZED</a:t>
            </a:r>
            <a:endParaRPr sz="1300" b="1" i="0" u="none" strike="noStrike" cap="none">
              <a:solidFill>
                <a:srgbClr val="000000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309" name="Google Shape;309;p31"/>
          <p:cNvSpPr txBox="1"/>
          <p:nvPr/>
        </p:nvSpPr>
        <p:spPr>
          <a:xfrm>
            <a:off x="895900" y="1861908"/>
            <a:ext cx="1308900" cy="54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GB" sz="110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Insufficient or unavailable elements.</a:t>
            </a:r>
            <a:endParaRPr sz="1100"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310" name="Google Shape;310;p31"/>
          <p:cNvSpPr txBox="1"/>
          <p:nvPr/>
        </p:nvSpPr>
        <p:spPr>
          <a:xfrm>
            <a:off x="1600050" y="3588450"/>
            <a:ext cx="2002800" cy="85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GB" sz="1100">
                <a:latin typeface="Poppins"/>
                <a:ea typeface="Poppins"/>
                <a:cs typeface="Poppins"/>
                <a:sym typeface="Poppins"/>
              </a:rPr>
              <a:t>The available elements present problems of completeness, updating, their use is not appropriate.</a:t>
            </a:r>
            <a:endParaRPr sz="1100"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311" name="Google Shape;311;p31"/>
          <p:cNvSpPr txBox="1"/>
          <p:nvPr/>
        </p:nvSpPr>
        <p:spPr>
          <a:xfrm>
            <a:off x="2805725" y="1595575"/>
            <a:ext cx="2358300" cy="85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GB" sz="1100">
                <a:latin typeface="Poppins"/>
                <a:ea typeface="Poppins"/>
                <a:cs typeface="Poppins"/>
                <a:sym typeface="Poppins"/>
              </a:rPr>
              <a:t>The available elements are implemented with the functionality of a routine system. Biases or problems are not recognized.</a:t>
            </a:r>
            <a:endParaRPr sz="1100"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312" name="Google Shape;312;p31"/>
          <p:cNvSpPr txBox="1"/>
          <p:nvPr/>
        </p:nvSpPr>
        <p:spPr>
          <a:xfrm>
            <a:off x="4380175" y="3855725"/>
            <a:ext cx="2395800" cy="70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GB" sz="1100">
                <a:latin typeface="Poppins"/>
                <a:ea typeface="Poppins"/>
                <a:cs typeface="Poppins"/>
                <a:sym typeface="Poppins"/>
              </a:rPr>
              <a:t>All items are available, reliable, complete, up-to-date. And some biases/problems are known that can be improved.</a:t>
            </a:r>
            <a:endParaRPr sz="1100"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313" name="Google Shape;313;p31"/>
          <p:cNvSpPr txBox="1"/>
          <p:nvPr/>
        </p:nvSpPr>
        <p:spPr>
          <a:xfrm>
            <a:off x="5686325" y="1747975"/>
            <a:ext cx="2602800" cy="70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GB" sz="1100">
                <a:latin typeface="Poppins"/>
                <a:ea typeface="Poppins"/>
                <a:cs typeface="Poppins"/>
                <a:sym typeface="Poppins"/>
              </a:rPr>
              <a:t>All elements are available, reliable, complete, up-to-date and implemented in a standardized and efficient way.</a:t>
            </a:r>
            <a:endParaRPr sz="1100"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314" name="Google Shape;314;p31"/>
          <p:cNvSpPr/>
          <p:nvPr/>
        </p:nvSpPr>
        <p:spPr>
          <a:xfrm>
            <a:off x="1898612" y="2434275"/>
            <a:ext cx="2661600" cy="965100"/>
          </a:xfrm>
          <a:prstGeom prst="chevron">
            <a:avLst>
              <a:gd name="adj" fmla="val 50000"/>
            </a:avLst>
          </a:prstGeom>
          <a:solidFill>
            <a:srgbClr val="FFCB07"/>
          </a:solidFill>
          <a:ln w="762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5" name="Google Shape;315;p31"/>
          <p:cNvSpPr/>
          <p:nvPr/>
        </p:nvSpPr>
        <p:spPr>
          <a:xfrm>
            <a:off x="3230904" y="2434275"/>
            <a:ext cx="2661600" cy="965100"/>
          </a:xfrm>
          <a:prstGeom prst="chevron">
            <a:avLst>
              <a:gd name="adj" fmla="val 50000"/>
            </a:avLst>
          </a:prstGeom>
          <a:solidFill>
            <a:srgbClr val="F5821A"/>
          </a:solidFill>
          <a:ln w="762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6" name="Google Shape;316;p31"/>
          <p:cNvSpPr/>
          <p:nvPr/>
        </p:nvSpPr>
        <p:spPr>
          <a:xfrm>
            <a:off x="4560171" y="2434275"/>
            <a:ext cx="2661600" cy="965100"/>
          </a:xfrm>
          <a:prstGeom prst="chevron">
            <a:avLst>
              <a:gd name="adj" fmla="val 50000"/>
            </a:avLst>
          </a:prstGeom>
          <a:solidFill>
            <a:srgbClr val="F04E98"/>
          </a:solidFill>
          <a:ln w="762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7" name="Google Shape;317;p31"/>
          <p:cNvSpPr/>
          <p:nvPr/>
        </p:nvSpPr>
        <p:spPr>
          <a:xfrm>
            <a:off x="5892448" y="2434275"/>
            <a:ext cx="2219700" cy="965100"/>
          </a:xfrm>
          <a:prstGeom prst="chevron">
            <a:avLst>
              <a:gd name="adj" fmla="val 50000"/>
            </a:avLst>
          </a:prstGeom>
          <a:solidFill>
            <a:srgbClr val="30B671"/>
          </a:solidFill>
          <a:ln w="762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8" name="Google Shape;318;p31"/>
          <p:cNvSpPr/>
          <p:nvPr/>
        </p:nvSpPr>
        <p:spPr>
          <a:xfrm>
            <a:off x="1250550" y="2621325"/>
            <a:ext cx="591000" cy="591000"/>
          </a:xfrm>
          <a:prstGeom prst="ellipse">
            <a:avLst/>
          </a:prstGeom>
          <a:solidFill>
            <a:srgbClr val="7F7F7F">
              <a:alpha val="49800"/>
            </a:srgbClr>
          </a:solidFill>
          <a:ln w="762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700">
                <a:solidFill>
                  <a:schemeClr val="lt1"/>
                </a:solidFill>
                <a:latin typeface="Poppins Black"/>
                <a:ea typeface="Poppins Black"/>
                <a:cs typeface="Poppins Black"/>
                <a:sym typeface="Poppins Black"/>
              </a:rPr>
              <a:t>1</a:t>
            </a:r>
            <a:endParaRPr sz="2700">
              <a:solidFill>
                <a:schemeClr val="lt1"/>
              </a:solidFill>
              <a:latin typeface="Poppins Black"/>
              <a:ea typeface="Poppins Black"/>
              <a:cs typeface="Poppins Black"/>
              <a:sym typeface="Poppins Black"/>
            </a:endParaRPr>
          </a:p>
        </p:txBody>
      </p:sp>
      <p:sp>
        <p:nvSpPr>
          <p:cNvPr id="319" name="Google Shape;319;p31"/>
          <p:cNvSpPr/>
          <p:nvPr/>
        </p:nvSpPr>
        <p:spPr>
          <a:xfrm>
            <a:off x="2595725" y="2621325"/>
            <a:ext cx="591000" cy="591000"/>
          </a:xfrm>
          <a:prstGeom prst="ellipse">
            <a:avLst/>
          </a:prstGeom>
          <a:solidFill>
            <a:srgbClr val="7F7F7F">
              <a:alpha val="49800"/>
            </a:srgbClr>
          </a:solidFill>
          <a:ln w="762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700">
                <a:solidFill>
                  <a:schemeClr val="lt1"/>
                </a:solidFill>
                <a:latin typeface="Poppins Black"/>
                <a:ea typeface="Poppins Black"/>
                <a:cs typeface="Poppins Black"/>
                <a:sym typeface="Poppins Black"/>
              </a:rPr>
              <a:t>2</a:t>
            </a:r>
            <a:endParaRPr sz="2700">
              <a:solidFill>
                <a:schemeClr val="lt1"/>
              </a:solidFill>
              <a:latin typeface="Poppins Black"/>
              <a:ea typeface="Poppins Black"/>
              <a:cs typeface="Poppins Black"/>
              <a:sym typeface="Poppins Black"/>
            </a:endParaRPr>
          </a:p>
        </p:txBody>
      </p:sp>
      <p:sp>
        <p:nvSpPr>
          <p:cNvPr id="320" name="Google Shape;320;p31"/>
          <p:cNvSpPr/>
          <p:nvPr/>
        </p:nvSpPr>
        <p:spPr>
          <a:xfrm>
            <a:off x="3940900" y="2621325"/>
            <a:ext cx="591000" cy="591000"/>
          </a:xfrm>
          <a:prstGeom prst="ellipse">
            <a:avLst/>
          </a:prstGeom>
          <a:solidFill>
            <a:srgbClr val="7F7F7F">
              <a:alpha val="49800"/>
            </a:srgbClr>
          </a:solidFill>
          <a:ln w="762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700">
                <a:solidFill>
                  <a:schemeClr val="lt1"/>
                </a:solidFill>
                <a:latin typeface="Poppins Black"/>
                <a:ea typeface="Poppins Black"/>
                <a:cs typeface="Poppins Black"/>
                <a:sym typeface="Poppins Black"/>
              </a:rPr>
              <a:t>3</a:t>
            </a:r>
            <a:endParaRPr sz="2700">
              <a:solidFill>
                <a:schemeClr val="lt1"/>
              </a:solidFill>
              <a:latin typeface="Poppins Black"/>
              <a:ea typeface="Poppins Black"/>
              <a:cs typeface="Poppins Black"/>
              <a:sym typeface="Poppins Black"/>
            </a:endParaRPr>
          </a:p>
        </p:txBody>
      </p:sp>
      <p:sp>
        <p:nvSpPr>
          <p:cNvPr id="321" name="Google Shape;321;p31"/>
          <p:cNvSpPr/>
          <p:nvPr/>
        </p:nvSpPr>
        <p:spPr>
          <a:xfrm>
            <a:off x="5234125" y="2621325"/>
            <a:ext cx="591000" cy="591000"/>
          </a:xfrm>
          <a:prstGeom prst="ellipse">
            <a:avLst/>
          </a:prstGeom>
          <a:solidFill>
            <a:srgbClr val="7F7F7F">
              <a:alpha val="49800"/>
            </a:srgbClr>
          </a:solidFill>
          <a:ln w="762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700">
                <a:solidFill>
                  <a:schemeClr val="lt1"/>
                </a:solidFill>
                <a:latin typeface="Poppins Black"/>
                <a:ea typeface="Poppins Black"/>
                <a:cs typeface="Poppins Black"/>
                <a:sym typeface="Poppins Black"/>
              </a:rPr>
              <a:t>4</a:t>
            </a:r>
            <a:endParaRPr sz="2700">
              <a:solidFill>
                <a:schemeClr val="lt1"/>
              </a:solidFill>
              <a:latin typeface="Poppins Black"/>
              <a:ea typeface="Poppins Black"/>
              <a:cs typeface="Poppins Black"/>
              <a:sym typeface="Poppins Black"/>
            </a:endParaRPr>
          </a:p>
        </p:txBody>
      </p:sp>
      <p:sp>
        <p:nvSpPr>
          <p:cNvPr id="322" name="Google Shape;322;p31"/>
          <p:cNvSpPr/>
          <p:nvPr/>
        </p:nvSpPr>
        <p:spPr>
          <a:xfrm>
            <a:off x="6706800" y="2621325"/>
            <a:ext cx="591000" cy="591000"/>
          </a:xfrm>
          <a:prstGeom prst="ellipse">
            <a:avLst/>
          </a:prstGeom>
          <a:solidFill>
            <a:srgbClr val="7F7F7F">
              <a:alpha val="49800"/>
            </a:srgbClr>
          </a:solidFill>
          <a:ln w="762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700">
                <a:solidFill>
                  <a:schemeClr val="lt1"/>
                </a:solidFill>
                <a:latin typeface="Poppins Black"/>
                <a:ea typeface="Poppins Black"/>
                <a:cs typeface="Poppins Black"/>
                <a:sym typeface="Poppins Black"/>
              </a:rPr>
              <a:t>5</a:t>
            </a:r>
            <a:endParaRPr sz="2700">
              <a:solidFill>
                <a:schemeClr val="lt1"/>
              </a:solidFill>
              <a:latin typeface="Poppins Black"/>
              <a:ea typeface="Poppins Black"/>
              <a:cs typeface="Poppins Black"/>
              <a:sym typeface="Poppins Black"/>
            </a:endParaRPr>
          </a:p>
        </p:txBody>
      </p:sp>
      <p:sp>
        <p:nvSpPr>
          <p:cNvPr id="323" name="Google Shape;323;p31"/>
          <p:cNvSpPr txBox="1">
            <a:spLocks noGrp="1"/>
          </p:cNvSpPr>
          <p:nvPr>
            <p:ph type="ctrTitle" idx="4294967295"/>
          </p:nvPr>
        </p:nvSpPr>
        <p:spPr>
          <a:xfrm>
            <a:off x="563626" y="257776"/>
            <a:ext cx="7872300" cy="764400"/>
          </a:xfrm>
          <a:prstGeom prst="rect">
            <a:avLst/>
          </a:prstGeom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400">
                <a:latin typeface="Poppins Black"/>
                <a:ea typeface="Poppins Black"/>
                <a:cs typeface="Poppins Black"/>
                <a:sym typeface="Poppins Black"/>
              </a:rPr>
              <a:t>The five-point scale helps to assess maturity across each question</a:t>
            </a:r>
            <a:endParaRPr sz="2400">
              <a:latin typeface="Poppins Black"/>
              <a:ea typeface="Poppins Black"/>
              <a:cs typeface="Poppins Black"/>
              <a:sym typeface="Poppins Black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8" name="Google Shape;328;p32"/>
          <p:cNvSpPr txBox="1">
            <a:spLocks noGrp="1"/>
          </p:cNvSpPr>
          <p:nvPr>
            <p:ph type="body" idx="4294967295"/>
          </p:nvPr>
        </p:nvSpPr>
        <p:spPr>
          <a:xfrm>
            <a:off x="1919375" y="1662250"/>
            <a:ext cx="6042900" cy="2508600"/>
          </a:xfrm>
          <a:prstGeom prst="rect">
            <a:avLst/>
          </a:prstGeom>
          <a:noFill/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305">
                <a:latin typeface="Poppins"/>
                <a:ea typeface="Poppins"/>
                <a:cs typeface="Poppins"/>
                <a:sym typeface="Poppins"/>
              </a:rPr>
              <a:t>The tool is </a:t>
            </a:r>
            <a:r>
              <a:rPr lang="en-GB" sz="1305" b="1">
                <a:latin typeface="Poppins"/>
                <a:ea typeface="Poppins"/>
                <a:cs typeface="Poppins"/>
                <a:sym typeface="Poppins"/>
              </a:rPr>
              <a:t>self-administered</a:t>
            </a:r>
            <a:r>
              <a:rPr lang="en-GB" sz="1305">
                <a:latin typeface="Poppins"/>
                <a:ea typeface="Poppins"/>
                <a:cs typeface="Poppins"/>
                <a:sym typeface="Poppins"/>
              </a:rPr>
              <a:t> by the country</a:t>
            </a:r>
            <a:endParaRPr sz="1305">
              <a:latin typeface="Poppins"/>
              <a:ea typeface="Poppins"/>
              <a:cs typeface="Poppins"/>
              <a:sym typeface="Poppins"/>
            </a:endParaRPr>
          </a:p>
          <a:p>
            <a:pPr marL="4572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305">
              <a:latin typeface="Poppins"/>
              <a:ea typeface="Poppins"/>
              <a:cs typeface="Poppins"/>
              <a:sym typeface="Poppins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305">
                <a:latin typeface="Poppins"/>
                <a:ea typeface="Poppins"/>
                <a:cs typeface="Poppins"/>
                <a:sym typeface="Poppins"/>
              </a:rPr>
              <a:t>PAHO CIM advisors only provide support and technical clarifications. They do not provide recommendations to select a final rating</a:t>
            </a:r>
            <a:endParaRPr sz="1305">
              <a:latin typeface="Poppins"/>
              <a:ea typeface="Poppins"/>
              <a:cs typeface="Poppins"/>
              <a:sym typeface="Poppins"/>
            </a:endParaRPr>
          </a:p>
          <a:p>
            <a:pPr marL="4572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305">
              <a:latin typeface="Poppins"/>
              <a:ea typeface="Poppins"/>
              <a:cs typeface="Poppins"/>
              <a:sym typeface="Poppins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305">
                <a:latin typeface="Poppins"/>
                <a:ea typeface="Poppins"/>
                <a:cs typeface="Poppins"/>
                <a:sym typeface="Poppins"/>
              </a:rPr>
              <a:t>The tool is designed for self-assessment EPI and promoting improvement in the program. </a:t>
            </a:r>
            <a:r>
              <a:rPr lang="en-GB" sz="1305" b="1">
                <a:latin typeface="Poppins"/>
                <a:ea typeface="Poppins"/>
                <a:cs typeface="Poppins"/>
                <a:sym typeface="Poppins"/>
              </a:rPr>
              <a:t>It is not intended to evaluate or pass judgment</a:t>
            </a:r>
            <a:r>
              <a:rPr lang="en-GB" sz="1305">
                <a:latin typeface="Poppins"/>
                <a:ea typeface="Poppins"/>
                <a:cs typeface="Poppins"/>
                <a:sym typeface="Poppins"/>
              </a:rPr>
              <a:t> on the country's performance.</a:t>
            </a:r>
            <a:endParaRPr sz="1305">
              <a:latin typeface="Poppins"/>
              <a:ea typeface="Poppins"/>
              <a:cs typeface="Poppins"/>
              <a:sym typeface="Poppins"/>
            </a:endParaRPr>
          </a:p>
          <a:p>
            <a:pPr marL="4572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305">
              <a:latin typeface="Poppins"/>
              <a:ea typeface="Poppins"/>
              <a:cs typeface="Poppins"/>
              <a:sym typeface="Poppins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305">
                <a:latin typeface="Poppins"/>
                <a:ea typeface="Poppins"/>
                <a:cs typeface="Poppins"/>
                <a:sym typeface="Poppins"/>
              </a:rPr>
              <a:t>The maturity scale rating is not the primary focus; identifying the underlying causes of bottlenecks and achievements is what will aid the country's improvement.</a:t>
            </a:r>
            <a:endParaRPr sz="1305"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329" name="Google Shape;329;p32"/>
          <p:cNvSpPr txBox="1">
            <a:spLocks noGrp="1"/>
          </p:cNvSpPr>
          <p:nvPr>
            <p:ph type="ctrTitle"/>
          </p:nvPr>
        </p:nvSpPr>
        <p:spPr>
          <a:xfrm>
            <a:off x="572525" y="266675"/>
            <a:ext cx="7872300" cy="764400"/>
          </a:xfrm>
          <a:prstGeom prst="rect">
            <a:avLst/>
          </a:prstGeom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400" b="0"/>
              <a:t>There are four key points to consider when conducting the self-assessment</a:t>
            </a:r>
            <a:endParaRPr sz="2400" b="0"/>
          </a:p>
        </p:txBody>
      </p:sp>
      <p:grpSp>
        <p:nvGrpSpPr>
          <p:cNvPr id="330" name="Google Shape;330;p32"/>
          <p:cNvGrpSpPr/>
          <p:nvPr/>
        </p:nvGrpSpPr>
        <p:grpSpPr>
          <a:xfrm>
            <a:off x="1555650" y="1662262"/>
            <a:ext cx="284086" cy="281014"/>
            <a:chOff x="946175" y="3619500"/>
            <a:chExt cx="296975" cy="293825"/>
          </a:xfrm>
        </p:grpSpPr>
        <p:sp>
          <p:nvSpPr>
            <p:cNvPr id="331" name="Google Shape;331;p32"/>
            <p:cNvSpPr/>
            <p:nvPr/>
          </p:nvSpPr>
          <p:spPr>
            <a:xfrm>
              <a:off x="963525" y="3619500"/>
              <a:ext cx="207950" cy="293825"/>
            </a:xfrm>
            <a:custGeom>
              <a:avLst/>
              <a:gdLst/>
              <a:ahLst/>
              <a:cxnLst/>
              <a:rect l="l" t="t" r="r" b="b"/>
              <a:pathLst>
                <a:path w="8318" h="11753" extrusionOk="0">
                  <a:moveTo>
                    <a:pt x="3828" y="2742"/>
                  </a:moveTo>
                  <a:cubicBezTo>
                    <a:pt x="3915" y="2742"/>
                    <a:pt x="4001" y="2773"/>
                    <a:pt x="4064" y="2836"/>
                  </a:cubicBezTo>
                  <a:cubicBezTo>
                    <a:pt x="4253" y="2994"/>
                    <a:pt x="4253" y="3183"/>
                    <a:pt x="4096" y="3340"/>
                  </a:cubicBezTo>
                  <a:lnTo>
                    <a:pt x="2678" y="4695"/>
                  </a:lnTo>
                  <a:cubicBezTo>
                    <a:pt x="2615" y="4790"/>
                    <a:pt x="2520" y="4821"/>
                    <a:pt x="2457" y="4821"/>
                  </a:cubicBezTo>
                  <a:cubicBezTo>
                    <a:pt x="2363" y="4821"/>
                    <a:pt x="2268" y="4790"/>
                    <a:pt x="2205" y="4695"/>
                  </a:cubicBezTo>
                  <a:lnTo>
                    <a:pt x="1512" y="4002"/>
                  </a:lnTo>
                  <a:cubicBezTo>
                    <a:pt x="1386" y="3876"/>
                    <a:pt x="1386" y="3655"/>
                    <a:pt x="1512" y="3529"/>
                  </a:cubicBezTo>
                  <a:cubicBezTo>
                    <a:pt x="1575" y="3466"/>
                    <a:pt x="1662" y="3435"/>
                    <a:pt x="1749" y="3435"/>
                  </a:cubicBezTo>
                  <a:cubicBezTo>
                    <a:pt x="1835" y="3435"/>
                    <a:pt x="1922" y="3466"/>
                    <a:pt x="1985" y="3529"/>
                  </a:cubicBezTo>
                  <a:lnTo>
                    <a:pt x="2426" y="3971"/>
                  </a:lnTo>
                  <a:lnTo>
                    <a:pt x="3592" y="2836"/>
                  </a:lnTo>
                  <a:cubicBezTo>
                    <a:pt x="3655" y="2773"/>
                    <a:pt x="3741" y="2742"/>
                    <a:pt x="3828" y="2742"/>
                  </a:cubicBezTo>
                  <a:close/>
                  <a:moveTo>
                    <a:pt x="3828" y="4790"/>
                  </a:moveTo>
                  <a:cubicBezTo>
                    <a:pt x="3915" y="4790"/>
                    <a:pt x="4001" y="4821"/>
                    <a:pt x="4064" y="4884"/>
                  </a:cubicBezTo>
                  <a:cubicBezTo>
                    <a:pt x="4253" y="5042"/>
                    <a:pt x="4253" y="5262"/>
                    <a:pt x="4096" y="5388"/>
                  </a:cubicBezTo>
                  <a:lnTo>
                    <a:pt x="2678" y="6774"/>
                  </a:lnTo>
                  <a:cubicBezTo>
                    <a:pt x="2615" y="6837"/>
                    <a:pt x="2520" y="6869"/>
                    <a:pt x="2457" y="6869"/>
                  </a:cubicBezTo>
                  <a:cubicBezTo>
                    <a:pt x="2363" y="6869"/>
                    <a:pt x="2268" y="6837"/>
                    <a:pt x="2205" y="6774"/>
                  </a:cubicBezTo>
                  <a:lnTo>
                    <a:pt x="1512" y="6050"/>
                  </a:lnTo>
                  <a:cubicBezTo>
                    <a:pt x="1386" y="5924"/>
                    <a:pt x="1386" y="5703"/>
                    <a:pt x="1512" y="5577"/>
                  </a:cubicBezTo>
                  <a:cubicBezTo>
                    <a:pt x="1575" y="5514"/>
                    <a:pt x="1662" y="5483"/>
                    <a:pt x="1749" y="5483"/>
                  </a:cubicBezTo>
                  <a:cubicBezTo>
                    <a:pt x="1835" y="5483"/>
                    <a:pt x="1922" y="5514"/>
                    <a:pt x="1985" y="5577"/>
                  </a:cubicBezTo>
                  <a:lnTo>
                    <a:pt x="2426" y="6018"/>
                  </a:lnTo>
                  <a:lnTo>
                    <a:pt x="3592" y="4884"/>
                  </a:lnTo>
                  <a:cubicBezTo>
                    <a:pt x="3655" y="4821"/>
                    <a:pt x="3741" y="4790"/>
                    <a:pt x="3828" y="4790"/>
                  </a:cubicBezTo>
                  <a:close/>
                  <a:moveTo>
                    <a:pt x="3828" y="6869"/>
                  </a:moveTo>
                  <a:cubicBezTo>
                    <a:pt x="3915" y="6869"/>
                    <a:pt x="4001" y="6900"/>
                    <a:pt x="4064" y="6963"/>
                  </a:cubicBezTo>
                  <a:cubicBezTo>
                    <a:pt x="4253" y="7121"/>
                    <a:pt x="4253" y="7342"/>
                    <a:pt x="4096" y="7468"/>
                  </a:cubicBezTo>
                  <a:lnTo>
                    <a:pt x="2678" y="8854"/>
                  </a:lnTo>
                  <a:cubicBezTo>
                    <a:pt x="2615" y="8917"/>
                    <a:pt x="2520" y="8980"/>
                    <a:pt x="2457" y="8980"/>
                  </a:cubicBezTo>
                  <a:cubicBezTo>
                    <a:pt x="2363" y="8980"/>
                    <a:pt x="2268" y="8917"/>
                    <a:pt x="2205" y="8854"/>
                  </a:cubicBezTo>
                  <a:lnTo>
                    <a:pt x="1512" y="8129"/>
                  </a:lnTo>
                  <a:cubicBezTo>
                    <a:pt x="1386" y="8003"/>
                    <a:pt x="1386" y="7783"/>
                    <a:pt x="1512" y="7657"/>
                  </a:cubicBezTo>
                  <a:cubicBezTo>
                    <a:pt x="1575" y="7594"/>
                    <a:pt x="1662" y="7562"/>
                    <a:pt x="1749" y="7562"/>
                  </a:cubicBezTo>
                  <a:cubicBezTo>
                    <a:pt x="1835" y="7562"/>
                    <a:pt x="1922" y="7594"/>
                    <a:pt x="1985" y="7657"/>
                  </a:cubicBezTo>
                  <a:lnTo>
                    <a:pt x="2426" y="8098"/>
                  </a:lnTo>
                  <a:lnTo>
                    <a:pt x="3592" y="6963"/>
                  </a:lnTo>
                  <a:cubicBezTo>
                    <a:pt x="3655" y="6900"/>
                    <a:pt x="3741" y="6869"/>
                    <a:pt x="3828" y="6869"/>
                  </a:cubicBezTo>
                  <a:close/>
                  <a:moveTo>
                    <a:pt x="347" y="1"/>
                  </a:moveTo>
                  <a:cubicBezTo>
                    <a:pt x="158" y="1"/>
                    <a:pt x="0" y="158"/>
                    <a:pt x="0" y="347"/>
                  </a:cubicBezTo>
                  <a:lnTo>
                    <a:pt x="0" y="9673"/>
                  </a:lnTo>
                  <a:lnTo>
                    <a:pt x="6301" y="9673"/>
                  </a:lnTo>
                  <a:lnTo>
                    <a:pt x="6301" y="10397"/>
                  </a:lnTo>
                  <a:lnTo>
                    <a:pt x="6301" y="10744"/>
                  </a:lnTo>
                  <a:lnTo>
                    <a:pt x="6270" y="10744"/>
                  </a:lnTo>
                  <a:cubicBezTo>
                    <a:pt x="6270" y="11343"/>
                    <a:pt x="6742" y="11752"/>
                    <a:pt x="7278" y="11752"/>
                  </a:cubicBezTo>
                  <a:cubicBezTo>
                    <a:pt x="7876" y="11752"/>
                    <a:pt x="8317" y="11280"/>
                    <a:pt x="8317" y="10744"/>
                  </a:cubicBezTo>
                  <a:lnTo>
                    <a:pt x="8317" y="7972"/>
                  </a:lnTo>
                  <a:lnTo>
                    <a:pt x="7498" y="8822"/>
                  </a:lnTo>
                  <a:lnTo>
                    <a:pt x="5608" y="9547"/>
                  </a:lnTo>
                  <a:cubicBezTo>
                    <a:pt x="5497" y="9576"/>
                    <a:pt x="5390" y="9590"/>
                    <a:pt x="5288" y="9590"/>
                  </a:cubicBezTo>
                  <a:cubicBezTo>
                    <a:pt x="4954" y="9590"/>
                    <a:pt x="4674" y="9441"/>
                    <a:pt x="4505" y="9200"/>
                  </a:cubicBezTo>
                  <a:cubicBezTo>
                    <a:pt x="4316" y="8980"/>
                    <a:pt x="4222" y="8665"/>
                    <a:pt x="4316" y="8255"/>
                  </a:cubicBezTo>
                  <a:lnTo>
                    <a:pt x="5041" y="6365"/>
                  </a:lnTo>
                  <a:lnTo>
                    <a:pt x="8317" y="3088"/>
                  </a:lnTo>
                  <a:lnTo>
                    <a:pt x="8317" y="2773"/>
                  </a:lnTo>
                  <a:lnTo>
                    <a:pt x="5891" y="2773"/>
                  </a:lnTo>
                  <a:cubicBezTo>
                    <a:pt x="5671" y="2773"/>
                    <a:pt x="5513" y="2616"/>
                    <a:pt x="5513" y="2427"/>
                  </a:cubicBezTo>
                  <a:lnTo>
                    <a:pt x="5513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2" name="Google Shape;332;p32"/>
            <p:cNvSpPr/>
            <p:nvPr/>
          </p:nvSpPr>
          <p:spPr>
            <a:xfrm>
              <a:off x="1185625" y="3688025"/>
              <a:ext cx="57525" cy="55950"/>
            </a:xfrm>
            <a:custGeom>
              <a:avLst/>
              <a:gdLst/>
              <a:ahLst/>
              <a:cxnLst/>
              <a:rect l="l" t="t" r="r" b="b"/>
              <a:pathLst>
                <a:path w="2301" h="2238" extrusionOk="0">
                  <a:moveTo>
                    <a:pt x="1072" y="1"/>
                  </a:moveTo>
                  <a:cubicBezTo>
                    <a:pt x="890" y="1"/>
                    <a:pt x="709" y="64"/>
                    <a:pt x="568" y="190"/>
                  </a:cubicBezTo>
                  <a:lnTo>
                    <a:pt x="0" y="788"/>
                  </a:lnTo>
                  <a:lnTo>
                    <a:pt x="1450" y="2238"/>
                  </a:lnTo>
                  <a:lnTo>
                    <a:pt x="2048" y="1639"/>
                  </a:lnTo>
                  <a:cubicBezTo>
                    <a:pt x="2300" y="1387"/>
                    <a:pt x="2300" y="946"/>
                    <a:pt x="2048" y="662"/>
                  </a:cubicBezTo>
                  <a:lnTo>
                    <a:pt x="1576" y="190"/>
                  </a:lnTo>
                  <a:cubicBezTo>
                    <a:pt x="1434" y="64"/>
                    <a:pt x="1253" y="1"/>
                    <a:pt x="107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3" name="Google Shape;333;p32"/>
            <p:cNvSpPr/>
            <p:nvPr/>
          </p:nvSpPr>
          <p:spPr>
            <a:xfrm>
              <a:off x="1088075" y="3795925"/>
              <a:ext cx="46375" cy="45025"/>
            </a:xfrm>
            <a:custGeom>
              <a:avLst/>
              <a:gdLst/>
              <a:ahLst/>
              <a:cxnLst/>
              <a:rect l="l" t="t" r="r" b="b"/>
              <a:pathLst>
                <a:path w="1855" h="1801" extrusionOk="0">
                  <a:moveTo>
                    <a:pt x="594" y="1"/>
                  </a:moveTo>
                  <a:lnTo>
                    <a:pt x="59" y="1387"/>
                  </a:lnTo>
                  <a:cubicBezTo>
                    <a:pt x="0" y="1621"/>
                    <a:pt x="186" y="1800"/>
                    <a:pt x="414" y="1800"/>
                  </a:cubicBezTo>
                  <a:cubicBezTo>
                    <a:pt x="432" y="1800"/>
                    <a:pt x="450" y="1799"/>
                    <a:pt x="468" y="1797"/>
                  </a:cubicBezTo>
                  <a:lnTo>
                    <a:pt x="1855" y="1261"/>
                  </a:lnTo>
                  <a:lnTo>
                    <a:pt x="594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4" name="Google Shape;334;p32"/>
            <p:cNvSpPr/>
            <p:nvPr/>
          </p:nvSpPr>
          <p:spPr>
            <a:xfrm>
              <a:off x="1112375" y="3720325"/>
              <a:ext cx="97700" cy="97700"/>
            </a:xfrm>
            <a:custGeom>
              <a:avLst/>
              <a:gdLst/>
              <a:ahLst/>
              <a:cxnLst/>
              <a:rect l="l" t="t" r="r" b="b"/>
              <a:pathLst>
                <a:path w="3908" h="3908" extrusionOk="0">
                  <a:moveTo>
                    <a:pt x="2426" y="1"/>
                  </a:moveTo>
                  <a:lnTo>
                    <a:pt x="1" y="2458"/>
                  </a:lnTo>
                  <a:lnTo>
                    <a:pt x="1450" y="3907"/>
                  </a:lnTo>
                  <a:lnTo>
                    <a:pt x="3907" y="1481"/>
                  </a:lnTo>
                  <a:lnTo>
                    <a:pt x="2426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5" name="Google Shape;335;p32"/>
            <p:cNvSpPr/>
            <p:nvPr/>
          </p:nvSpPr>
          <p:spPr>
            <a:xfrm>
              <a:off x="1120250" y="3623450"/>
              <a:ext cx="47275" cy="47275"/>
            </a:xfrm>
            <a:custGeom>
              <a:avLst/>
              <a:gdLst/>
              <a:ahLst/>
              <a:cxnLst/>
              <a:rect l="l" t="t" r="r" b="b"/>
              <a:pathLst>
                <a:path w="1891" h="1891" extrusionOk="0">
                  <a:moveTo>
                    <a:pt x="1" y="0"/>
                  </a:moveTo>
                  <a:lnTo>
                    <a:pt x="1" y="1891"/>
                  </a:lnTo>
                  <a:lnTo>
                    <a:pt x="1891" y="1891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6" name="Google Shape;336;p32"/>
            <p:cNvSpPr/>
            <p:nvPr/>
          </p:nvSpPr>
          <p:spPr>
            <a:xfrm>
              <a:off x="946175" y="3879425"/>
              <a:ext cx="166225" cy="33900"/>
            </a:xfrm>
            <a:custGeom>
              <a:avLst/>
              <a:gdLst/>
              <a:ahLst/>
              <a:cxnLst/>
              <a:rect l="l" t="t" r="r" b="b"/>
              <a:pathLst>
                <a:path w="6649" h="1356" extrusionOk="0">
                  <a:moveTo>
                    <a:pt x="348" y="0"/>
                  </a:moveTo>
                  <a:cubicBezTo>
                    <a:pt x="158" y="0"/>
                    <a:pt x="1" y="190"/>
                    <a:pt x="1" y="347"/>
                  </a:cubicBezTo>
                  <a:lnTo>
                    <a:pt x="1" y="694"/>
                  </a:lnTo>
                  <a:cubicBezTo>
                    <a:pt x="1" y="1040"/>
                    <a:pt x="316" y="1355"/>
                    <a:pt x="694" y="1355"/>
                  </a:cubicBezTo>
                  <a:lnTo>
                    <a:pt x="6649" y="1355"/>
                  </a:lnTo>
                  <a:cubicBezTo>
                    <a:pt x="6428" y="1103"/>
                    <a:pt x="6302" y="725"/>
                    <a:pt x="6302" y="347"/>
                  </a:cubicBezTo>
                  <a:lnTo>
                    <a:pt x="6302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7" name="Google Shape;337;p32"/>
          <p:cNvGrpSpPr/>
          <p:nvPr/>
        </p:nvGrpSpPr>
        <p:grpSpPr>
          <a:xfrm>
            <a:off x="1575892" y="2179474"/>
            <a:ext cx="243599" cy="242286"/>
            <a:chOff x="-35482200" y="3561225"/>
            <a:chExt cx="292225" cy="290650"/>
          </a:xfrm>
        </p:grpSpPr>
        <p:sp>
          <p:nvSpPr>
            <p:cNvPr id="338" name="Google Shape;338;p32"/>
            <p:cNvSpPr/>
            <p:nvPr/>
          </p:nvSpPr>
          <p:spPr>
            <a:xfrm>
              <a:off x="-35482200" y="3749475"/>
              <a:ext cx="292225" cy="102400"/>
            </a:xfrm>
            <a:custGeom>
              <a:avLst/>
              <a:gdLst/>
              <a:ahLst/>
              <a:cxnLst/>
              <a:rect l="l" t="t" r="r" b="b"/>
              <a:pathLst>
                <a:path w="11689" h="4096" extrusionOk="0">
                  <a:moveTo>
                    <a:pt x="1701" y="0"/>
                  </a:moveTo>
                  <a:cubicBezTo>
                    <a:pt x="1040" y="0"/>
                    <a:pt x="473" y="315"/>
                    <a:pt x="63" y="819"/>
                  </a:cubicBezTo>
                  <a:cubicBezTo>
                    <a:pt x="0" y="945"/>
                    <a:pt x="0" y="1040"/>
                    <a:pt x="32" y="1166"/>
                  </a:cubicBezTo>
                  <a:cubicBezTo>
                    <a:pt x="63" y="1292"/>
                    <a:pt x="189" y="1355"/>
                    <a:pt x="347" y="1355"/>
                  </a:cubicBezTo>
                  <a:lnTo>
                    <a:pt x="1008" y="1355"/>
                  </a:lnTo>
                  <a:cubicBezTo>
                    <a:pt x="1418" y="1355"/>
                    <a:pt x="1670" y="1670"/>
                    <a:pt x="1670" y="2048"/>
                  </a:cubicBezTo>
                  <a:cubicBezTo>
                    <a:pt x="1670" y="2426"/>
                    <a:pt x="1355" y="2710"/>
                    <a:pt x="1008" y="2710"/>
                  </a:cubicBezTo>
                  <a:lnTo>
                    <a:pt x="347" y="2710"/>
                  </a:lnTo>
                  <a:cubicBezTo>
                    <a:pt x="221" y="2710"/>
                    <a:pt x="95" y="2773"/>
                    <a:pt x="32" y="2899"/>
                  </a:cubicBezTo>
                  <a:cubicBezTo>
                    <a:pt x="0" y="3025"/>
                    <a:pt x="0" y="3151"/>
                    <a:pt x="63" y="3245"/>
                  </a:cubicBezTo>
                  <a:cubicBezTo>
                    <a:pt x="410" y="3781"/>
                    <a:pt x="1040" y="4096"/>
                    <a:pt x="1701" y="4096"/>
                  </a:cubicBezTo>
                  <a:cubicBezTo>
                    <a:pt x="2615" y="4096"/>
                    <a:pt x="3371" y="3497"/>
                    <a:pt x="3655" y="2710"/>
                  </a:cubicBezTo>
                  <a:lnTo>
                    <a:pt x="8065" y="2710"/>
                  </a:lnTo>
                  <a:cubicBezTo>
                    <a:pt x="8317" y="3497"/>
                    <a:pt x="9073" y="4096"/>
                    <a:pt x="9987" y="4096"/>
                  </a:cubicBezTo>
                  <a:cubicBezTo>
                    <a:pt x="10649" y="4096"/>
                    <a:pt x="11247" y="3781"/>
                    <a:pt x="11594" y="3245"/>
                  </a:cubicBezTo>
                  <a:cubicBezTo>
                    <a:pt x="11688" y="3119"/>
                    <a:pt x="11688" y="3025"/>
                    <a:pt x="11625" y="2899"/>
                  </a:cubicBezTo>
                  <a:cubicBezTo>
                    <a:pt x="11594" y="2773"/>
                    <a:pt x="11468" y="2710"/>
                    <a:pt x="11310" y="2710"/>
                  </a:cubicBezTo>
                  <a:lnTo>
                    <a:pt x="10649" y="2710"/>
                  </a:lnTo>
                  <a:cubicBezTo>
                    <a:pt x="10271" y="2710"/>
                    <a:pt x="9987" y="2395"/>
                    <a:pt x="9987" y="2048"/>
                  </a:cubicBezTo>
                  <a:cubicBezTo>
                    <a:pt x="9987" y="1670"/>
                    <a:pt x="10302" y="1355"/>
                    <a:pt x="10649" y="1355"/>
                  </a:cubicBezTo>
                  <a:lnTo>
                    <a:pt x="11310" y="1355"/>
                  </a:lnTo>
                  <a:cubicBezTo>
                    <a:pt x="11436" y="1355"/>
                    <a:pt x="11562" y="1292"/>
                    <a:pt x="11625" y="1166"/>
                  </a:cubicBezTo>
                  <a:cubicBezTo>
                    <a:pt x="11688" y="1040"/>
                    <a:pt x="11688" y="945"/>
                    <a:pt x="11594" y="819"/>
                  </a:cubicBezTo>
                  <a:cubicBezTo>
                    <a:pt x="11247" y="315"/>
                    <a:pt x="10649" y="0"/>
                    <a:pt x="9987" y="0"/>
                  </a:cubicBezTo>
                  <a:cubicBezTo>
                    <a:pt x="9073" y="0"/>
                    <a:pt x="8349" y="567"/>
                    <a:pt x="8065" y="1355"/>
                  </a:cubicBezTo>
                  <a:lnTo>
                    <a:pt x="3655" y="1355"/>
                  </a:lnTo>
                  <a:cubicBezTo>
                    <a:pt x="3371" y="567"/>
                    <a:pt x="2615" y="0"/>
                    <a:pt x="170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9" name="Google Shape;339;p32"/>
            <p:cNvSpPr/>
            <p:nvPr/>
          </p:nvSpPr>
          <p:spPr>
            <a:xfrm>
              <a:off x="-35371150" y="3561225"/>
              <a:ext cx="68550" cy="68550"/>
            </a:xfrm>
            <a:custGeom>
              <a:avLst/>
              <a:gdLst/>
              <a:ahLst/>
              <a:cxnLst/>
              <a:rect l="l" t="t" r="r" b="b"/>
              <a:pathLst>
                <a:path w="2742" h="2742" extrusionOk="0">
                  <a:moveTo>
                    <a:pt x="1355" y="1"/>
                  </a:moveTo>
                  <a:cubicBezTo>
                    <a:pt x="630" y="1"/>
                    <a:pt x="0" y="631"/>
                    <a:pt x="0" y="1387"/>
                  </a:cubicBezTo>
                  <a:cubicBezTo>
                    <a:pt x="0" y="2111"/>
                    <a:pt x="630" y="2741"/>
                    <a:pt x="1355" y="2741"/>
                  </a:cubicBezTo>
                  <a:cubicBezTo>
                    <a:pt x="2111" y="2741"/>
                    <a:pt x="2741" y="2111"/>
                    <a:pt x="2741" y="1387"/>
                  </a:cubicBezTo>
                  <a:cubicBezTo>
                    <a:pt x="2741" y="631"/>
                    <a:pt x="2111" y="1"/>
                    <a:pt x="135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0" name="Google Shape;340;p32"/>
            <p:cNvSpPr/>
            <p:nvPr/>
          </p:nvSpPr>
          <p:spPr>
            <a:xfrm>
              <a:off x="-35405025" y="3647075"/>
              <a:ext cx="136275" cy="119750"/>
            </a:xfrm>
            <a:custGeom>
              <a:avLst/>
              <a:gdLst/>
              <a:ahLst/>
              <a:cxnLst/>
              <a:rect l="l" t="t" r="r" b="b"/>
              <a:pathLst>
                <a:path w="5451" h="4790" extrusionOk="0">
                  <a:moveTo>
                    <a:pt x="2710" y="1"/>
                  </a:moveTo>
                  <a:cubicBezTo>
                    <a:pt x="1387" y="1"/>
                    <a:pt x="253" y="1009"/>
                    <a:pt x="32" y="2300"/>
                  </a:cubicBezTo>
                  <a:cubicBezTo>
                    <a:pt x="1" y="2521"/>
                    <a:pt x="158" y="2710"/>
                    <a:pt x="410" y="2710"/>
                  </a:cubicBezTo>
                  <a:lnTo>
                    <a:pt x="2395" y="2710"/>
                  </a:lnTo>
                  <a:lnTo>
                    <a:pt x="2395" y="4789"/>
                  </a:lnTo>
                  <a:lnTo>
                    <a:pt x="3088" y="4789"/>
                  </a:lnTo>
                  <a:lnTo>
                    <a:pt x="3088" y="2710"/>
                  </a:lnTo>
                  <a:lnTo>
                    <a:pt x="5073" y="2710"/>
                  </a:lnTo>
                  <a:cubicBezTo>
                    <a:pt x="5293" y="2710"/>
                    <a:pt x="5451" y="2521"/>
                    <a:pt x="5451" y="2300"/>
                  </a:cubicBezTo>
                  <a:cubicBezTo>
                    <a:pt x="5230" y="977"/>
                    <a:pt x="4096" y="1"/>
                    <a:pt x="271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41" name="Google Shape;341;p32"/>
          <p:cNvGrpSpPr/>
          <p:nvPr/>
        </p:nvGrpSpPr>
        <p:grpSpPr>
          <a:xfrm>
            <a:off x="1561406" y="2842699"/>
            <a:ext cx="272603" cy="236678"/>
            <a:chOff x="6218300" y="4416175"/>
            <a:chExt cx="516000" cy="448000"/>
          </a:xfrm>
        </p:grpSpPr>
        <p:sp>
          <p:nvSpPr>
            <p:cNvPr id="342" name="Google Shape;342;p32"/>
            <p:cNvSpPr/>
            <p:nvPr/>
          </p:nvSpPr>
          <p:spPr>
            <a:xfrm>
              <a:off x="6462150" y="4525375"/>
              <a:ext cx="28250" cy="141250"/>
            </a:xfrm>
            <a:custGeom>
              <a:avLst/>
              <a:gdLst/>
              <a:ahLst/>
              <a:cxnLst/>
              <a:rect l="l" t="t" r="r" b="b"/>
              <a:pathLst>
                <a:path w="1130" h="5650" extrusionOk="0">
                  <a:moveTo>
                    <a:pt x="566" y="1"/>
                  </a:moveTo>
                  <a:cubicBezTo>
                    <a:pt x="253" y="1"/>
                    <a:pt x="0" y="254"/>
                    <a:pt x="0" y="567"/>
                  </a:cubicBezTo>
                  <a:lnTo>
                    <a:pt x="0" y="5087"/>
                  </a:lnTo>
                  <a:cubicBezTo>
                    <a:pt x="0" y="5397"/>
                    <a:pt x="253" y="5650"/>
                    <a:pt x="566" y="5650"/>
                  </a:cubicBezTo>
                  <a:cubicBezTo>
                    <a:pt x="877" y="5650"/>
                    <a:pt x="1130" y="5397"/>
                    <a:pt x="1130" y="5087"/>
                  </a:cubicBezTo>
                  <a:lnTo>
                    <a:pt x="1130" y="567"/>
                  </a:lnTo>
                  <a:cubicBezTo>
                    <a:pt x="1130" y="254"/>
                    <a:pt x="877" y="1"/>
                    <a:pt x="56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343" name="Google Shape;343;p32"/>
            <p:cNvSpPr/>
            <p:nvPr/>
          </p:nvSpPr>
          <p:spPr>
            <a:xfrm>
              <a:off x="6218300" y="4416175"/>
              <a:ext cx="516000" cy="448000"/>
            </a:xfrm>
            <a:custGeom>
              <a:avLst/>
              <a:gdLst/>
              <a:ahLst/>
              <a:cxnLst/>
              <a:rect l="l" t="t" r="r" b="b"/>
              <a:pathLst>
                <a:path w="20640" h="17920" extrusionOk="0">
                  <a:moveTo>
                    <a:pt x="10320" y="3240"/>
                  </a:moveTo>
                  <a:cubicBezTo>
                    <a:pt x="11254" y="3240"/>
                    <a:pt x="12013" y="3998"/>
                    <a:pt x="12013" y="4935"/>
                  </a:cubicBezTo>
                  <a:lnTo>
                    <a:pt x="12013" y="9452"/>
                  </a:lnTo>
                  <a:cubicBezTo>
                    <a:pt x="12013" y="10385"/>
                    <a:pt x="11254" y="11144"/>
                    <a:pt x="10320" y="11144"/>
                  </a:cubicBezTo>
                  <a:cubicBezTo>
                    <a:pt x="9384" y="11144"/>
                    <a:pt x="8625" y="10385"/>
                    <a:pt x="8625" y="9452"/>
                  </a:cubicBezTo>
                  <a:lnTo>
                    <a:pt x="8625" y="4935"/>
                  </a:lnTo>
                  <a:cubicBezTo>
                    <a:pt x="8625" y="3998"/>
                    <a:pt x="9384" y="3240"/>
                    <a:pt x="10320" y="3240"/>
                  </a:cubicBezTo>
                  <a:close/>
                  <a:moveTo>
                    <a:pt x="10320" y="12274"/>
                  </a:moveTo>
                  <a:cubicBezTo>
                    <a:pt x="10538" y="12274"/>
                    <a:pt x="10758" y="12316"/>
                    <a:pt x="10968" y="12403"/>
                  </a:cubicBezTo>
                  <a:cubicBezTo>
                    <a:pt x="11600" y="12665"/>
                    <a:pt x="12013" y="13282"/>
                    <a:pt x="12013" y="13969"/>
                  </a:cubicBezTo>
                  <a:cubicBezTo>
                    <a:pt x="12013" y="14902"/>
                    <a:pt x="11254" y="15661"/>
                    <a:pt x="10320" y="15661"/>
                  </a:cubicBezTo>
                  <a:cubicBezTo>
                    <a:pt x="9634" y="15661"/>
                    <a:pt x="9017" y="15248"/>
                    <a:pt x="8755" y="14616"/>
                  </a:cubicBezTo>
                  <a:cubicBezTo>
                    <a:pt x="8493" y="13984"/>
                    <a:pt x="8637" y="13255"/>
                    <a:pt x="9122" y="12770"/>
                  </a:cubicBezTo>
                  <a:cubicBezTo>
                    <a:pt x="9446" y="12446"/>
                    <a:pt x="9880" y="12274"/>
                    <a:pt x="10320" y="12274"/>
                  </a:cubicBezTo>
                  <a:close/>
                  <a:moveTo>
                    <a:pt x="10319" y="1"/>
                  </a:moveTo>
                  <a:cubicBezTo>
                    <a:pt x="9352" y="1"/>
                    <a:pt x="8386" y="487"/>
                    <a:pt x="7848" y="1460"/>
                  </a:cubicBezTo>
                  <a:lnTo>
                    <a:pt x="1040" y="13731"/>
                  </a:lnTo>
                  <a:cubicBezTo>
                    <a:pt x="1" y="15613"/>
                    <a:pt x="1359" y="17919"/>
                    <a:pt x="3509" y="17919"/>
                  </a:cubicBezTo>
                  <a:lnTo>
                    <a:pt x="17129" y="17919"/>
                  </a:lnTo>
                  <a:cubicBezTo>
                    <a:pt x="19279" y="17919"/>
                    <a:pt x="20640" y="15616"/>
                    <a:pt x="19598" y="13731"/>
                  </a:cubicBezTo>
                  <a:lnTo>
                    <a:pt x="12790" y="1460"/>
                  </a:lnTo>
                  <a:cubicBezTo>
                    <a:pt x="12252" y="487"/>
                    <a:pt x="11286" y="1"/>
                    <a:pt x="10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344" name="Google Shape;344;p32"/>
            <p:cNvSpPr/>
            <p:nvPr/>
          </p:nvSpPr>
          <p:spPr>
            <a:xfrm>
              <a:off x="6462150" y="4751225"/>
              <a:ext cx="28250" cy="28250"/>
            </a:xfrm>
            <a:custGeom>
              <a:avLst/>
              <a:gdLst/>
              <a:ahLst/>
              <a:cxnLst/>
              <a:rect l="l" t="t" r="r" b="b"/>
              <a:pathLst>
                <a:path w="1130" h="1130" extrusionOk="0">
                  <a:moveTo>
                    <a:pt x="566" y="1"/>
                  </a:moveTo>
                  <a:cubicBezTo>
                    <a:pt x="253" y="1"/>
                    <a:pt x="0" y="253"/>
                    <a:pt x="0" y="567"/>
                  </a:cubicBezTo>
                  <a:cubicBezTo>
                    <a:pt x="0" y="877"/>
                    <a:pt x="253" y="1130"/>
                    <a:pt x="566" y="1130"/>
                  </a:cubicBezTo>
                  <a:cubicBezTo>
                    <a:pt x="877" y="1130"/>
                    <a:pt x="1130" y="877"/>
                    <a:pt x="1130" y="567"/>
                  </a:cubicBezTo>
                  <a:cubicBezTo>
                    <a:pt x="1130" y="253"/>
                    <a:pt x="877" y="1"/>
                    <a:pt x="56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</p:grpSp>
      <p:grpSp>
        <p:nvGrpSpPr>
          <p:cNvPr id="345" name="Google Shape;345;p32"/>
          <p:cNvGrpSpPr/>
          <p:nvPr/>
        </p:nvGrpSpPr>
        <p:grpSpPr>
          <a:xfrm>
            <a:off x="1566407" y="3645163"/>
            <a:ext cx="257044" cy="253544"/>
            <a:chOff x="2084100" y="4400250"/>
            <a:chExt cx="486550" cy="479925"/>
          </a:xfrm>
        </p:grpSpPr>
        <p:sp>
          <p:nvSpPr>
            <p:cNvPr id="346" name="Google Shape;346;p32"/>
            <p:cNvSpPr/>
            <p:nvPr/>
          </p:nvSpPr>
          <p:spPr>
            <a:xfrm>
              <a:off x="2084100" y="4652250"/>
              <a:ext cx="105325" cy="90050"/>
            </a:xfrm>
            <a:custGeom>
              <a:avLst/>
              <a:gdLst/>
              <a:ahLst/>
              <a:cxnLst/>
              <a:rect l="l" t="t" r="r" b="b"/>
              <a:pathLst>
                <a:path w="4213" h="3602" extrusionOk="0">
                  <a:moveTo>
                    <a:pt x="2260" y="1"/>
                  </a:moveTo>
                  <a:cubicBezTo>
                    <a:pt x="2109" y="1"/>
                    <a:pt x="1966" y="60"/>
                    <a:pt x="1858" y="168"/>
                  </a:cubicBezTo>
                  <a:lnTo>
                    <a:pt x="259" y="1764"/>
                  </a:lnTo>
                  <a:cubicBezTo>
                    <a:pt x="0" y="2023"/>
                    <a:pt x="54" y="2457"/>
                    <a:pt x="367" y="2647"/>
                  </a:cubicBezTo>
                  <a:lnTo>
                    <a:pt x="1957" y="3601"/>
                  </a:lnTo>
                  <a:cubicBezTo>
                    <a:pt x="2078" y="3228"/>
                    <a:pt x="2274" y="2885"/>
                    <a:pt x="2533" y="2592"/>
                  </a:cubicBezTo>
                  <a:lnTo>
                    <a:pt x="4213" y="274"/>
                  </a:lnTo>
                  <a:lnTo>
                    <a:pt x="2337" y="6"/>
                  </a:lnTo>
                  <a:cubicBezTo>
                    <a:pt x="2311" y="2"/>
                    <a:pt x="2285" y="1"/>
                    <a:pt x="226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347" name="Google Shape;347;p32"/>
            <p:cNvSpPr/>
            <p:nvPr/>
          </p:nvSpPr>
          <p:spPr>
            <a:xfrm>
              <a:off x="2372575" y="4644175"/>
              <a:ext cx="175875" cy="226275"/>
            </a:xfrm>
            <a:custGeom>
              <a:avLst/>
              <a:gdLst/>
              <a:ahLst/>
              <a:cxnLst/>
              <a:rect l="l" t="t" r="r" b="b"/>
              <a:pathLst>
                <a:path w="7035" h="9051" extrusionOk="0">
                  <a:moveTo>
                    <a:pt x="4469" y="1"/>
                  </a:moveTo>
                  <a:cubicBezTo>
                    <a:pt x="3981" y="467"/>
                    <a:pt x="3466" y="901"/>
                    <a:pt x="2927" y="1304"/>
                  </a:cubicBezTo>
                  <a:lnTo>
                    <a:pt x="0" y="3436"/>
                  </a:lnTo>
                  <a:lnTo>
                    <a:pt x="3406" y="8787"/>
                  </a:lnTo>
                  <a:cubicBezTo>
                    <a:pt x="3514" y="8960"/>
                    <a:pt x="3697" y="9050"/>
                    <a:pt x="3882" y="9050"/>
                  </a:cubicBezTo>
                  <a:cubicBezTo>
                    <a:pt x="4025" y="9050"/>
                    <a:pt x="4170" y="8996"/>
                    <a:pt x="4282" y="8884"/>
                  </a:cubicBezTo>
                  <a:cubicBezTo>
                    <a:pt x="5818" y="7348"/>
                    <a:pt x="5990" y="7173"/>
                    <a:pt x="6821" y="6345"/>
                  </a:cubicBezTo>
                  <a:cubicBezTo>
                    <a:pt x="7034" y="6125"/>
                    <a:pt x="7031" y="5773"/>
                    <a:pt x="6812" y="5553"/>
                  </a:cubicBezTo>
                  <a:cubicBezTo>
                    <a:pt x="6702" y="5444"/>
                    <a:pt x="6558" y="5389"/>
                    <a:pt x="6413" y="5389"/>
                  </a:cubicBezTo>
                  <a:cubicBezTo>
                    <a:pt x="6272" y="5389"/>
                    <a:pt x="6130" y="5441"/>
                    <a:pt x="6020" y="5547"/>
                  </a:cubicBezTo>
                  <a:lnTo>
                    <a:pt x="5800" y="5767"/>
                  </a:lnTo>
                  <a:lnTo>
                    <a:pt x="5201" y="3174"/>
                  </a:lnTo>
                  <a:lnTo>
                    <a:pt x="5920" y="2455"/>
                  </a:lnTo>
                  <a:cubicBezTo>
                    <a:pt x="6134" y="2232"/>
                    <a:pt x="6131" y="1880"/>
                    <a:pt x="5914" y="1663"/>
                  </a:cubicBezTo>
                  <a:cubicBezTo>
                    <a:pt x="5804" y="1551"/>
                    <a:pt x="5660" y="1496"/>
                    <a:pt x="5515" y="1496"/>
                  </a:cubicBezTo>
                  <a:cubicBezTo>
                    <a:pt x="5374" y="1496"/>
                    <a:pt x="5232" y="1548"/>
                    <a:pt x="5122" y="1654"/>
                  </a:cubicBezTo>
                  <a:lnTo>
                    <a:pt x="4903" y="1877"/>
                  </a:lnTo>
                  <a:lnTo>
                    <a:pt x="4469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348" name="Google Shape;348;p32"/>
            <p:cNvSpPr/>
            <p:nvPr/>
          </p:nvSpPr>
          <p:spPr>
            <a:xfrm>
              <a:off x="2093950" y="4419400"/>
              <a:ext cx="228500" cy="174750"/>
            </a:xfrm>
            <a:custGeom>
              <a:avLst/>
              <a:gdLst/>
              <a:ahLst/>
              <a:cxnLst/>
              <a:rect l="l" t="t" r="r" b="b"/>
              <a:pathLst>
                <a:path w="9140" h="6990" extrusionOk="0">
                  <a:moveTo>
                    <a:pt x="3194" y="1"/>
                  </a:moveTo>
                  <a:cubicBezTo>
                    <a:pt x="3049" y="1"/>
                    <a:pt x="2905" y="56"/>
                    <a:pt x="2795" y="166"/>
                  </a:cubicBezTo>
                  <a:lnTo>
                    <a:pt x="257" y="2704"/>
                  </a:lnTo>
                  <a:cubicBezTo>
                    <a:pt x="1" y="2960"/>
                    <a:pt x="46" y="3385"/>
                    <a:pt x="350" y="3580"/>
                  </a:cubicBezTo>
                  <a:lnTo>
                    <a:pt x="5707" y="6989"/>
                  </a:lnTo>
                  <a:lnTo>
                    <a:pt x="7824" y="4071"/>
                  </a:lnTo>
                  <a:cubicBezTo>
                    <a:pt x="8230" y="3526"/>
                    <a:pt x="8670" y="3008"/>
                    <a:pt x="9140" y="2517"/>
                  </a:cubicBezTo>
                  <a:lnTo>
                    <a:pt x="7264" y="2084"/>
                  </a:lnTo>
                  <a:lnTo>
                    <a:pt x="7484" y="1864"/>
                  </a:lnTo>
                  <a:cubicBezTo>
                    <a:pt x="7697" y="1641"/>
                    <a:pt x="7694" y="1289"/>
                    <a:pt x="7478" y="1072"/>
                  </a:cubicBezTo>
                  <a:cubicBezTo>
                    <a:pt x="7368" y="961"/>
                    <a:pt x="7223" y="905"/>
                    <a:pt x="7078" y="905"/>
                  </a:cubicBezTo>
                  <a:cubicBezTo>
                    <a:pt x="6937" y="905"/>
                    <a:pt x="6795" y="958"/>
                    <a:pt x="6686" y="1063"/>
                  </a:cubicBezTo>
                  <a:lnTo>
                    <a:pt x="5966" y="1786"/>
                  </a:lnTo>
                  <a:lnTo>
                    <a:pt x="3370" y="1186"/>
                  </a:lnTo>
                  <a:lnTo>
                    <a:pt x="3593" y="964"/>
                  </a:lnTo>
                  <a:cubicBezTo>
                    <a:pt x="3813" y="744"/>
                    <a:pt x="3813" y="385"/>
                    <a:pt x="3593" y="166"/>
                  </a:cubicBezTo>
                  <a:cubicBezTo>
                    <a:pt x="3483" y="56"/>
                    <a:pt x="3339" y="1"/>
                    <a:pt x="319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349" name="Google Shape;349;p32"/>
            <p:cNvSpPr/>
            <p:nvPr/>
          </p:nvSpPr>
          <p:spPr>
            <a:xfrm>
              <a:off x="2224425" y="4777500"/>
              <a:ext cx="90425" cy="102675"/>
            </a:xfrm>
            <a:custGeom>
              <a:avLst/>
              <a:gdLst/>
              <a:ahLst/>
              <a:cxnLst/>
              <a:rect l="l" t="t" r="r" b="b"/>
              <a:pathLst>
                <a:path w="3617" h="4107" extrusionOk="0">
                  <a:moveTo>
                    <a:pt x="3324" y="0"/>
                  </a:moveTo>
                  <a:lnTo>
                    <a:pt x="846" y="1804"/>
                  </a:lnTo>
                  <a:cubicBezTo>
                    <a:pt x="638" y="1994"/>
                    <a:pt x="340" y="2144"/>
                    <a:pt x="0" y="2250"/>
                  </a:cubicBezTo>
                  <a:lnTo>
                    <a:pt x="949" y="3831"/>
                  </a:lnTo>
                  <a:cubicBezTo>
                    <a:pt x="1057" y="4011"/>
                    <a:pt x="1245" y="4106"/>
                    <a:pt x="1435" y="4106"/>
                  </a:cubicBezTo>
                  <a:cubicBezTo>
                    <a:pt x="1578" y="4106"/>
                    <a:pt x="1723" y="4052"/>
                    <a:pt x="1834" y="3939"/>
                  </a:cubicBezTo>
                  <a:lnTo>
                    <a:pt x="3430" y="2343"/>
                  </a:lnTo>
                  <a:cubicBezTo>
                    <a:pt x="3556" y="2217"/>
                    <a:pt x="3617" y="2039"/>
                    <a:pt x="3589" y="1864"/>
                  </a:cubicBezTo>
                  <a:lnTo>
                    <a:pt x="3324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350" name="Google Shape;350;p32"/>
            <p:cNvSpPr/>
            <p:nvPr/>
          </p:nvSpPr>
          <p:spPr>
            <a:xfrm>
              <a:off x="2454100" y="4400250"/>
              <a:ext cx="116550" cy="107300"/>
            </a:xfrm>
            <a:custGeom>
              <a:avLst/>
              <a:gdLst/>
              <a:ahLst/>
              <a:cxnLst/>
              <a:rect l="l" t="t" r="r" b="b"/>
              <a:pathLst>
                <a:path w="4662" h="4292" extrusionOk="0">
                  <a:moveTo>
                    <a:pt x="2188" y="0"/>
                  </a:moveTo>
                  <a:cubicBezTo>
                    <a:pt x="1911" y="0"/>
                    <a:pt x="1630" y="51"/>
                    <a:pt x="1361" y="155"/>
                  </a:cubicBezTo>
                  <a:cubicBezTo>
                    <a:pt x="1015" y="287"/>
                    <a:pt x="675" y="432"/>
                    <a:pt x="341" y="588"/>
                  </a:cubicBezTo>
                  <a:cubicBezTo>
                    <a:pt x="0" y="1600"/>
                    <a:pt x="265" y="2717"/>
                    <a:pt x="1021" y="3470"/>
                  </a:cubicBezTo>
                  <a:cubicBezTo>
                    <a:pt x="1558" y="4004"/>
                    <a:pt x="2275" y="4291"/>
                    <a:pt x="3007" y="4291"/>
                  </a:cubicBezTo>
                  <a:cubicBezTo>
                    <a:pt x="3307" y="4291"/>
                    <a:pt x="3609" y="4243"/>
                    <a:pt x="3903" y="4145"/>
                  </a:cubicBezTo>
                  <a:cubicBezTo>
                    <a:pt x="4060" y="3813"/>
                    <a:pt x="4204" y="3473"/>
                    <a:pt x="4337" y="3130"/>
                  </a:cubicBezTo>
                  <a:cubicBezTo>
                    <a:pt x="4662" y="2281"/>
                    <a:pt x="4457" y="1320"/>
                    <a:pt x="3816" y="676"/>
                  </a:cubicBezTo>
                  <a:cubicBezTo>
                    <a:pt x="3375" y="235"/>
                    <a:pt x="2787" y="0"/>
                    <a:pt x="218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351" name="Google Shape;351;p32"/>
            <p:cNvSpPr/>
            <p:nvPr/>
          </p:nvSpPr>
          <p:spPr>
            <a:xfrm>
              <a:off x="2152975" y="4431500"/>
              <a:ext cx="381925" cy="377725"/>
            </a:xfrm>
            <a:custGeom>
              <a:avLst/>
              <a:gdLst/>
              <a:ahLst/>
              <a:cxnLst/>
              <a:rect l="l" t="t" r="r" b="b"/>
              <a:pathLst>
                <a:path w="15277" h="15109" extrusionOk="0">
                  <a:moveTo>
                    <a:pt x="11062" y="3658"/>
                  </a:moveTo>
                  <a:cubicBezTo>
                    <a:pt x="11207" y="3658"/>
                    <a:pt x="11353" y="3714"/>
                    <a:pt x="11464" y="3825"/>
                  </a:cubicBezTo>
                  <a:cubicBezTo>
                    <a:pt x="11681" y="4042"/>
                    <a:pt x="11684" y="4394"/>
                    <a:pt x="11470" y="4617"/>
                  </a:cubicBezTo>
                  <a:lnTo>
                    <a:pt x="9076" y="7011"/>
                  </a:lnTo>
                  <a:cubicBezTo>
                    <a:pt x="8965" y="7122"/>
                    <a:pt x="8820" y="7178"/>
                    <a:pt x="8675" y="7178"/>
                  </a:cubicBezTo>
                  <a:cubicBezTo>
                    <a:pt x="8530" y="7178"/>
                    <a:pt x="8385" y="7122"/>
                    <a:pt x="8275" y="7011"/>
                  </a:cubicBezTo>
                  <a:cubicBezTo>
                    <a:pt x="8055" y="6791"/>
                    <a:pt x="8055" y="6433"/>
                    <a:pt x="8275" y="6213"/>
                  </a:cubicBezTo>
                  <a:lnTo>
                    <a:pt x="10672" y="3816"/>
                  </a:lnTo>
                  <a:cubicBezTo>
                    <a:pt x="10781" y="3711"/>
                    <a:pt x="10921" y="3658"/>
                    <a:pt x="11062" y="3658"/>
                  </a:cubicBezTo>
                  <a:close/>
                  <a:moveTo>
                    <a:pt x="11136" y="1"/>
                  </a:moveTo>
                  <a:lnTo>
                    <a:pt x="11136" y="1"/>
                  </a:lnTo>
                  <a:cubicBezTo>
                    <a:pt x="9278" y="1079"/>
                    <a:pt x="7658" y="2524"/>
                    <a:pt x="6378" y="4253"/>
                  </a:cubicBezTo>
                  <a:lnTo>
                    <a:pt x="624" y="12169"/>
                  </a:lnTo>
                  <a:cubicBezTo>
                    <a:pt x="0" y="12877"/>
                    <a:pt x="15" y="13979"/>
                    <a:pt x="660" y="14623"/>
                  </a:cubicBezTo>
                  <a:cubicBezTo>
                    <a:pt x="992" y="14957"/>
                    <a:pt x="1464" y="15108"/>
                    <a:pt x="1921" y="15108"/>
                  </a:cubicBezTo>
                  <a:cubicBezTo>
                    <a:pt x="2351" y="15108"/>
                    <a:pt x="2767" y="14974"/>
                    <a:pt x="3039" y="14732"/>
                  </a:cubicBezTo>
                  <a:lnTo>
                    <a:pt x="11037" y="8905"/>
                  </a:lnTo>
                  <a:cubicBezTo>
                    <a:pt x="12759" y="7628"/>
                    <a:pt x="14201" y="6014"/>
                    <a:pt x="15276" y="4162"/>
                  </a:cubicBezTo>
                  <a:lnTo>
                    <a:pt x="15276" y="4162"/>
                  </a:lnTo>
                  <a:cubicBezTo>
                    <a:pt x="15201" y="4166"/>
                    <a:pt x="15126" y="4168"/>
                    <a:pt x="15052" y="4168"/>
                  </a:cubicBezTo>
                  <a:cubicBezTo>
                    <a:pt x="13942" y="4168"/>
                    <a:pt x="12979" y="3729"/>
                    <a:pt x="12265" y="3018"/>
                  </a:cubicBezTo>
                  <a:cubicBezTo>
                    <a:pt x="11446" y="2199"/>
                    <a:pt x="11076" y="1091"/>
                    <a:pt x="1113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</p:grpSp>
    </p:spTree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c044fde1cc444aeb99680595bf09c781 xmlns="13824d70-7bf2-44bc-87a6-298660e5dadd">
      <Terms xmlns="http://schemas.microsoft.com/office/infopath/2007/PartnerControls"/>
    </c044fde1cc444aeb99680595bf09c781>
    <lcf76f155ced4ddcb4097134ff3c332f xmlns="13824d70-7bf2-44bc-87a6-298660e5dadd">
      <Terms xmlns="http://schemas.microsoft.com/office/infopath/2007/PartnerControls"/>
    </lcf76f155ced4ddcb4097134ff3c332f>
    <TaxCatchAll xmlns="5e13aadc-de86-43ee-b386-40c01ba74c80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3717C0D6E002DC4A9954B279402C024D" ma:contentTypeVersion="20" ma:contentTypeDescription="Crear nuevo documento." ma:contentTypeScope="" ma:versionID="91751e7a04fec3f016bcff87e4142cd6">
  <xsd:schema xmlns:xsd="http://www.w3.org/2001/XMLSchema" xmlns:xs="http://www.w3.org/2001/XMLSchema" xmlns:p="http://schemas.microsoft.com/office/2006/metadata/properties" xmlns:ns2="13824d70-7bf2-44bc-87a6-298660e5dadd" xmlns:ns3="824a6a19-c959-42ab-aba9-d8066f14d880" xmlns:ns4="5e13aadc-de86-43ee-b386-40c01ba74c80" targetNamespace="http://schemas.microsoft.com/office/2006/metadata/properties" ma:root="true" ma:fieldsID="8c2846299bbf085d201da4f067d962af" ns2:_="" ns3:_="" ns4:_="">
    <xsd:import namespace="13824d70-7bf2-44bc-87a6-298660e5dadd"/>
    <xsd:import namespace="824a6a19-c959-42ab-aba9-d8066f14d880"/>
    <xsd:import namespace="5e13aadc-de86-43ee-b386-40c01ba74c80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MediaServiceAutoTags" minOccurs="0"/>
                <xsd:element ref="ns2:MediaServiceOCR" minOccurs="0"/>
                <xsd:element ref="ns2:MediaServiceDateTaken" minOccurs="0"/>
                <xsd:element ref="ns2:MediaServiceGenerationTime" minOccurs="0"/>
                <xsd:element ref="ns2:MediaServiceEventHashCode" minOccurs="0"/>
                <xsd:element ref="ns2:MediaServiceLocation" minOccurs="0"/>
                <xsd:element ref="ns2:MediaServiceAutoKeyPoints" minOccurs="0"/>
                <xsd:element ref="ns2:MediaServiceKeyPoints" minOccurs="0"/>
                <xsd:element ref="ns2:MediaLengthInSeconds" minOccurs="0"/>
                <xsd:element ref="ns2:lcf76f155ced4ddcb4097134ff3c332f" minOccurs="0"/>
                <xsd:element ref="ns4:TaxCatchAll" minOccurs="0"/>
                <xsd:element ref="ns2:c044fde1cc444aeb99680595bf09c781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3824d70-7bf2-44bc-87a6-298660e5dadd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2" nillable="true" ma:taxonomy="true" ma:internalName="lcf76f155ced4ddcb4097134ff3c332f" ma:taxonomyFieldName="MediaServiceImageTags" ma:displayName="Etiquetas de imagen" ma:readOnly="false" ma:fieldId="{5cf76f15-5ced-4ddc-b409-7134ff3c332f}" ma:taxonomyMulti="true" ma:sspId="c0f44cca-6aff-4d49-827c-e4b3bc2e3f13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c044fde1cc444aeb99680595bf09c781" ma:index="25" nillable="true" ma:taxonomy="true" ma:internalName="c044fde1cc444aeb99680595bf09c781" ma:taxonomyFieldName="PAHO_x0020_Keyword" ma:displayName="PAHO Keyword" ma:default="" ma:fieldId="{c044fde1-cc44-4aeb-9968-0595bf09c781}" ma:taxonomyMulti="true" ma:sspId="c0f44cca-6aff-4d49-827c-e4b3bc2e3f13" ma:termSetId="e04e7722-c50b-42ac-a63e-7080933752e3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MediaServiceObjectDetectorVersions" ma:index="26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7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24a6a19-c959-42ab-aba9-d8066f14d880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Compartido con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Detalles de uso compartido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e13aadc-de86-43ee-b386-40c01ba74c80" elementFormDefault="qualified">
    <xsd:import namespace="http://schemas.microsoft.com/office/2006/documentManagement/types"/>
    <xsd:import namespace="http://schemas.microsoft.com/office/infopath/2007/PartnerControls"/>
    <xsd:element name="TaxCatchAll" ma:index="23" nillable="true" ma:displayName="Taxonomy Catch All Column" ma:hidden="true" ma:list="{ba6e248f-8c9f-452a-954e-7ee3bb8c38b6}" ma:internalName="TaxCatchAll" ma:showField="CatchAllData" ma:web="824a6a19-c959-42ab-aba9-d8066f14d880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e contenido"/>
        <xsd:element ref="dc:title" minOccurs="0" maxOccurs="1" ma:index="4" ma:displayName="Títu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AAC2A17C-2948-479B-B1AC-6380CA1FA1BC}">
  <ds:schemaRefs>
    <ds:schemaRef ds:uri="http://purl.org/dc/dcmitype/"/>
    <ds:schemaRef ds:uri="http://purl.org/dc/elements/1.1/"/>
    <ds:schemaRef ds:uri="http://schemas.microsoft.com/office/infopath/2007/PartnerControls"/>
    <ds:schemaRef ds:uri="824a6a19-c959-42ab-aba9-d8066f14d880"/>
    <ds:schemaRef ds:uri="13824d70-7bf2-44bc-87a6-298660e5dadd"/>
    <ds:schemaRef ds:uri="http://schemas.microsoft.com/office/2006/metadata/properties"/>
    <ds:schemaRef ds:uri="http://schemas.openxmlformats.org/package/2006/metadata/core-properties"/>
    <ds:schemaRef ds:uri="http://purl.org/dc/terms/"/>
    <ds:schemaRef ds:uri="http://schemas.microsoft.com/office/2006/documentManagement/types"/>
    <ds:schemaRef ds:uri="5e13aadc-de86-43ee-b386-40c01ba74c80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DAC6E1B5-9FE1-455E-8A8B-DD72B16C3C81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3543040A-9243-4829-845E-F6F412B7C88B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13824d70-7bf2-44bc-87a6-298660e5dadd"/>
    <ds:schemaRef ds:uri="824a6a19-c959-42ab-aba9-d8066f14d880"/>
    <ds:schemaRef ds:uri="5e13aadc-de86-43ee-b386-40c01ba74c80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701</Words>
  <Application>Microsoft Office PowerPoint</Application>
  <PresentationFormat>Presentación en pantalla (16:9)</PresentationFormat>
  <Paragraphs>83</Paragraphs>
  <Slides>10</Slides>
  <Notes>10</Notes>
  <HiddenSlides>0</HiddenSlides>
  <MMClips>0</MMClips>
  <ScaleCrop>false</ScaleCrop>
  <HeadingPairs>
    <vt:vector size="4" baseType="variant">
      <vt:variant>
        <vt:lpstr>Tema</vt:lpstr>
      </vt:variant>
      <vt:variant>
        <vt:i4>2</vt:i4>
      </vt:variant>
      <vt:variant>
        <vt:lpstr>Títulos de diapositiva</vt:lpstr>
      </vt:variant>
      <vt:variant>
        <vt:i4>10</vt:i4>
      </vt:variant>
    </vt:vector>
  </HeadingPairs>
  <TitlesOfParts>
    <vt:vector size="12" baseType="lpstr">
      <vt:lpstr>Simple Light</vt:lpstr>
      <vt:lpstr>Office Theme</vt:lpstr>
      <vt:lpstr>PAHO's performance monitoring tool for national EPI teams</vt:lpstr>
      <vt:lpstr>Agenda</vt:lpstr>
      <vt:lpstr>The tool’s objective is to…</vt:lpstr>
      <vt:lpstr>And it aims to…</vt:lpstr>
      <vt:lpstr>Purpose of the tool at the sub-national and local level</vt:lpstr>
      <vt:lpstr>The tool has different four main parts to it </vt:lpstr>
      <vt:lpstr>And a total of…</vt:lpstr>
      <vt:lpstr>The five-point scale helps to assess maturity across each question</vt:lpstr>
      <vt:lpstr>There are four key points to consider when conducting the self-assessment</vt:lpstr>
      <vt:lpstr>The tool will be implemented in three phases. Phase two is related to the sub-national level Phase 2a: Implementation at sub-national and local level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PAHO's performance monitoring tool for national EPI teams</dc:title>
  <cp:lastModifiedBy>Vasquez,  Juan Jose (OS-)</cp:lastModifiedBy>
  <cp:revision>5</cp:revision>
  <dcterms:modified xsi:type="dcterms:W3CDTF">2025-01-17T15:00:44Z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0x0101003717C0D6E002DC4A9954B279402C024D</vt:lpwstr>
  </property>
  <property fmtid="{D5CDD505-2E9C-101B-9397-08002B2CF9AE}" pid="3" name="PAHO Keyword">
    <vt:lpwstr/>
  </property>
</Properties>
</file>