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B95553-9C85-A977-842E-49913847AB17}" v="15" dt="2025-04-11T19:15:34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vat Ballester,  Maria (OS-)" userId="S::salvatmar@paho.org::61c4a971-8eee-403b-8e32-fe0c51fb0b28" providerId="AD" clId="Web-{1AC9E07F-4A01-934B-3BF4-7630B69D86E9}"/>
    <pc:docChg chg="modSld">
      <pc:chgData name="Salvat Ballester,  Maria (OS-)" userId="S::salvatmar@paho.org::61c4a971-8eee-403b-8e32-fe0c51fb0b28" providerId="AD" clId="Web-{1AC9E07F-4A01-934B-3BF4-7630B69D86E9}" dt="2025-01-16T19:04:58.814" v="1" actId="14100"/>
      <pc:docMkLst>
        <pc:docMk/>
      </pc:docMkLst>
      <pc:sldChg chg="modSp">
        <pc:chgData name="Salvat Ballester,  Maria (OS-)" userId="S::salvatmar@paho.org::61c4a971-8eee-403b-8e32-fe0c51fb0b28" providerId="AD" clId="Web-{1AC9E07F-4A01-934B-3BF4-7630B69D86E9}" dt="2025-01-16T19:04:58.814" v="1" actId="14100"/>
        <pc:sldMkLst>
          <pc:docMk/>
          <pc:sldMk cId="0" sldId="257"/>
        </pc:sldMkLst>
        <pc:picChg chg="mod">
          <ac:chgData name="Salvat Ballester,  Maria (OS-)" userId="S::salvatmar@paho.org::61c4a971-8eee-403b-8e32-fe0c51fb0b28" providerId="AD" clId="Web-{1AC9E07F-4A01-934B-3BF4-7630B69D86E9}" dt="2025-01-16T19:04:58.814" v="1" actId="14100"/>
          <ac:picMkLst>
            <pc:docMk/>
            <pc:sldMk cId="0" sldId="257"/>
            <ac:picMk id="64" creationId="{00000000-0000-0000-0000-000000000000}"/>
          </ac:picMkLst>
        </pc:picChg>
      </pc:sldChg>
    </pc:docChg>
  </pc:docChgLst>
  <pc:docChgLst>
    <pc:chgData name="Bueno, Juan Martin (OS-)" userId="S::buenojua@paho.org::3d13e93b-981d-4d17-af9d-b62afbdfab4a" providerId="AD" clId="Web-{FEB95553-9C85-A977-842E-49913847AB17}"/>
    <pc:docChg chg="modSld">
      <pc:chgData name="Bueno, Juan Martin (OS-)" userId="S::buenojua@paho.org::3d13e93b-981d-4d17-af9d-b62afbdfab4a" providerId="AD" clId="Web-{FEB95553-9C85-A977-842E-49913847AB17}" dt="2025-04-11T19:15:33.865" v="10"/>
      <pc:docMkLst>
        <pc:docMk/>
      </pc:docMkLst>
      <pc:sldChg chg="delSp">
        <pc:chgData name="Bueno, Juan Martin (OS-)" userId="S::buenojua@paho.org::3d13e93b-981d-4d17-af9d-b62afbdfab4a" providerId="AD" clId="Web-{FEB95553-9C85-A977-842E-49913847AB17}" dt="2025-04-11T19:02:37.853" v="0"/>
        <pc:sldMkLst>
          <pc:docMk/>
          <pc:sldMk cId="0" sldId="256"/>
        </pc:sldMkLst>
        <pc:picChg chg="del">
          <ac:chgData name="Bueno, Juan Martin (OS-)" userId="S::buenojua@paho.org::3d13e93b-981d-4d17-af9d-b62afbdfab4a" providerId="AD" clId="Web-{FEB95553-9C85-A977-842E-49913847AB17}" dt="2025-04-11T19:02:37.853" v="0"/>
          <ac:picMkLst>
            <pc:docMk/>
            <pc:sldMk cId="0" sldId="256"/>
            <ac:picMk id="55" creationId="{00000000-0000-0000-0000-000000000000}"/>
          </ac:picMkLst>
        </pc:picChg>
      </pc:sldChg>
      <pc:sldChg chg="modSp">
        <pc:chgData name="Bueno, Juan Martin (OS-)" userId="S::buenojua@paho.org::3d13e93b-981d-4d17-af9d-b62afbdfab4a" providerId="AD" clId="Web-{FEB95553-9C85-A977-842E-49913847AB17}" dt="2025-04-11T19:12:25.858" v="6" actId="14100"/>
        <pc:sldMkLst>
          <pc:docMk/>
          <pc:sldMk cId="0" sldId="257"/>
        </pc:sldMkLst>
        <pc:picChg chg="mod">
          <ac:chgData name="Bueno, Juan Martin (OS-)" userId="S::buenojua@paho.org::3d13e93b-981d-4d17-af9d-b62afbdfab4a" providerId="AD" clId="Web-{FEB95553-9C85-A977-842E-49913847AB17}" dt="2025-04-11T19:12:25.858" v="6" actId="14100"/>
          <ac:picMkLst>
            <pc:docMk/>
            <pc:sldMk cId="0" sldId="257"/>
            <ac:picMk id="64" creationId="{00000000-0000-0000-0000-000000000000}"/>
          </ac:picMkLst>
        </pc:picChg>
      </pc:sldChg>
      <pc:sldChg chg="modSp">
        <pc:chgData name="Bueno, Juan Martin (OS-)" userId="S::buenojua@paho.org::3d13e93b-981d-4d17-af9d-b62afbdfab4a" providerId="AD" clId="Web-{FEB95553-9C85-A977-842E-49913847AB17}" dt="2025-04-11T19:10:02.916" v="1"/>
        <pc:sldMkLst>
          <pc:docMk/>
          <pc:sldMk cId="0" sldId="258"/>
        </pc:sldMkLst>
        <pc:picChg chg="mod">
          <ac:chgData name="Bueno, Juan Martin (OS-)" userId="S::buenojua@paho.org::3d13e93b-981d-4d17-af9d-b62afbdfab4a" providerId="AD" clId="Web-{FEB95553-9C85-A977-842E-49913847AB17}" dt="2025-04-11T19:10:02.916" v="1"/>
          <ac:picMkLst>
            <pc:docMk/>
            <pc:sldMk cId="0" sldId="258"/>
            <ac:picMk id="71" creationId="{00000000-0000-0000-0000-000000000000}"/>
          </ac:picMkLst>
        </pc:picChg>
      </pc:sldChg>
      <pc:sldChg chg="modSp">
        <pc:chgData name="Bueno, Juan Martin (OS-)" userId="S::buenojua@paho.org::3d13e93b-981d-4d17-af9d-b62afbdfab4a" providerId="AD" clId="Web-{FEB95553-9C85-A977-842E-49913847AB17}" dt="2025-04-11T19:13:08.329" v="7"/>
        <pc:sldMkLst>
          <pc:docMk/>
          <pc:sldMk cId="0" sldId="259"/>
        </pc:sldMkLst>
        <pc:picChg chg="mod">
          <ac:chgData name="Bueno, Juan Martin (OS-)" userId="S::buenojua@paho.org::3d13e93b-981d-4d17-af9d-b62afbdfab4a" providerId="AD" clId="Web-{FEB95553-9C85-A977-842E-49913847AB17}" dt="2025-04-11T19:13:08.329" v="7"/>
          <ac:picMkLst>
            <pc:docMk/>
            <pc:sldMk cId="0" sldId="259"/>
            <ac:picMk id="78" creationId="{00000000-0000-0000-0000-000000000000}"/>
          </ac:picMkLst>
        </pc:picChg>
      </pc:sldChg>
      <pc:sldChg chg="modSp">
        <pc:chgData name="Bueno, Juan Martin (OS-)" userId="S::buenojua@paho.org::3d13e93b-981d-4d17-af9d-b62afbdfab4a" providerId="AD" clId="Web-{FEB95553-9C85-A977-842E-49913847AB17}" dt="2025-04-11T19:15:33.865" v="10"/>
        <pc:sldMkLst>
          <pc:docMk/>
          <pc:sldMk cId="0" sldId="260"/>
        </pc:sldMkLst>
        <pc:picChg chg="mod">
          <ac:chgData name="Bueno, Juan Martin (OS-)" userId="S::buenojua@paho.org::3d13e93b-981d-4d17-af9d-b62afbdfab4a" providerId="AD" clId="Web-{FEB95553-9C85-A977-842E-49913847AB17}" dt="2025-04-11T19:15:33.865" v="10"/>
          <ac:picMkLst>
            <pc:docMk/>
            <pc:sldMk cId="0" sldId="260"/>
            <ac:picMk id="8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d7ce39fe99_0_3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d7ce39fe99_0_3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d7ce39fe99_0_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d7ce39fe99_0_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d7ce39fe99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d7ce39fe99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d7ce39fe99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d7ce39fe99_0_4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23600" y="-23600"/>
            <a:ext cx="9167700" cy="5167200"/>
          </a:xfrm>
          <a:prstGeom prst="rect">
            <a:avLst/>
          </a:prstGeom>
          <a:solidFill>
            <a:srgbClr val="25368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900" y="383098"/>
            <a:ext cx="5123801" cy="169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10351" y="4306824"/>
            <a:ext cx="3832300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4" name="Google Shape;64;p14" descr="Forma, Rectángulo&#10;&#10;El contenido generado por inteligencia artificial puede ser incorrecto.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173" y="4074667"/>
            <a:ext cx="9137653" cy="1068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9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4048113"/>
            <a:ext cx="9144000" cy="10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5007900" cy="10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</a:endParaRPr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605325"/>
            <a:ext cx="5007900" cy="32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605261" y="0"/>
            <a:ext cx="353872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2727550" y="445025"/>
            <a:ext cx="6093900" cy="10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C4587"/>
              </a:solidFill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2727550" y="1605325"/>
            <a:ext cx="6093900" cy="32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717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87fefb-0b48-4e6c-91ed-8ad7a963536a">
      <Terms xmlns="http://schemas.microsoft.com/office/infopath/2007/PartnerControls"/>
    </lcf76f155ced4ddcb4097134ff3c332f>
    <TaxCatchAll xmlns="5e13aadc-de86-43ee-b386-40c01ba74c8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EE10C2083AB9499E05ED6932DB9432" ma:contentTypeVersion="19" ma:contentTypeDescription="Create a new document." ma:contentTypeScope="" ma:versionID="bf02501ded04cd60536f8525fd1def53">
  <xsd:schema xmlns:xsd="http://www.w3.org/2001/XMLSchema" xmlns:xs="http://www.w3.org/2001/XMLSchema" xmlns:p="http://schemas.microsoft.com/office/2006/metadata/properties" xmlns:ns2="fc87fefb-0b48-4e6c-91ed-8ad7a963536a" xmlns:ns3="73d0ba8d-d766-4bf6-bcf0-d2eb81301a02" xmlns:ns4="5e13aadc-de86-43ee-b386-40c01ba74c80" targetNamespace="http://schemas.microsoft.com/office/2006/metadata/properties" ma:root="true" ma:fieldsID="4a551b3b66e6efd48f9a50b34a2bc2f5" ns2:_="" ns3:_="" ns4:_="">
    <xsd:import namespace="fc87fefb-0b48-4e6c-91ed-8ad7a963536a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7fefb-0b48-4e6c-91ed-8ad7a96353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eb596f99-f12c-4d4b-88a0-81f8f0f779a6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C91FDF-EE7C-4321-B2F3-D48D3F9F0236}">
  <ds:schemaRefs>
    <ds:schemaRef ds:uri="5e13aadc-de86-43ee-b386-40c01ba74c80"/>
    <ds:schemaRef ds:uri="fc87fefb-0b48-4e6c-91ed-8ad7a963536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A80FA9-FBC9-4162-8EDD-80C72294E5D0}">
  <ds:schemaRefs>
    <ds:schemaRef ds:uri="5e13aadc-de86-43ee-b386-40c01ba74c80"/>
    <ds:schemaRef ds:uri="73d0ba8d-d766-4bf6-bcf0-d2eb81301a02"/>
    <ds:schemaRef ds:uri="fc87fefb-0b48-4e6c-91ed-8ad7a963536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CD4A429-9C9A-4771-B5A3-C42D63B571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5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2025-04-11T19:16:04Z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0x010100D1EE10C2083AB9499E05ED6932DB9432</vt:lpwstr>
  </property>
  <property fmtid="{D5CDD505-2E9C-101B-9397-08002B2CF9AE}" pid="3" name="MediaServiceImageTags">
    <vt:lpwstr/>
  </property>
</Properties>
</file>