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9" roundtripDataSignature="AMtx7mhMMZp/STObPPG0EvY1ysVBL4e9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/>
          <p:nvPr/>
        </p:nvSpPr>
        <p:spPr>
          <a:xfrm>
            <a:off x="-23600" y="-23600"/>
            <a:ext cx="9167700" cy="5167200"/>
          </a:xfrm>
          <a:prstGeom prst="rect">
            <a:avLst/>
          </a:prstGeom>
          <a:solidFill>
            <a:srgbClr val="25368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1" title="Fond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solidFill>
            <a:srgbClr val="25368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>
              <a:solidFill>
                <a:srgbClr val="1C4587"/>
              </a:solidFill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52475"/>
            <a:ext cx="8520600" cy="29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59" name="Google Shape;59;p2" title="pie.jpg"/>
          <p:cNvPicPr preferRelativeResize="0"/>
          <p:nvPr/>
        </p:nvPicPr>
        <p:blipFill rotWithShape="1">
          <a:blip r:embed="rId3">
            <a:alphaModFix/>
          </a:blip>
          <a:srcRect b="0" l="1066" r="1076" t="0"/>
          <a:stretch/>
        </p:blipFill>
        <p:spPr>
          <a:xfrm>
            <a:off x="3" y="4252906"/>
            <a:ext cx="9143995" cy="890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/>
          <p:nvPr>
            <p:ph type="title"/>
          </p:nvPr>
        </p:nvSpPr>
        <p:spPr>
          <a:xfrm>
            <a:off x="311700" y="445025"/>
            <a:ext cx="5007900" cy="10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>
              <a:solidFill>
                <a:srgbClr val="1C4587"/>
              </a:solidFill>
            </a:endParaRPr>
          </a:p>
        </p:txBody>
      </p:sp>
      <p:sp>
        <p:nvSpPr>
          <p:cNvPr id="65" name="Google Shape;65;p4"/>
          <p:cNvSpPr txBox="1"/>
          <p:nvPr>
            <p:ph idx="1" type="body"/>
          </p:nvPr>
        </p:nvSpPr>
        <p:spPr>
          <a:xfrm>
            <a:off x="311700" y="1605325"/>
            <a:ext cx="5007900" cy="32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6" name="Google Shape;66;p4" title="lateral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5963" y="0"/>
            <a:ext cx="324802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0x010100D1EE10C2083AB9499E05ED6932DB9432</vt:lpwstr>
  </property>
  <property fmtid="{D5CDD505-2E9C-101B-9397-08002B2CF9AE}" pid="3" name="MediaServiceImageTags">
    <vt:lpwstr/>
  </property>
</Properties>
</file>