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9" roundtripDataSignature="AMtx7mgF737eP+V6v7sNa/i4QKOsCRXSS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9" name="Google Shape;4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5" name="Google Shape;5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2" name="Google Shape;6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7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9" name="Google Shape;19;p9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0" name="Google Shape;20;p9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1" name="Google Shape;21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4" name="Google Shape;2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1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7" name="Google Shape;27;p11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2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1" name="Google Shape;3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3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13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5" name="Google Shape;35;p13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6" name="Google Shape;36;p13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7" name="Google Shape;37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4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0" name="Google Shape;40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5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3" name="Google Shape;43;p15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4" name="Google Shape;44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"/>
          <p:cNvSpPr/>
          <p:nvPr/>
        </p:nvSpPr>
        <p:spPr>
          <a:xfrm>
            <a:off x="-23600" y="-23600"/>
            <a:ext cx="9167700" cy="5167200"/>
          </a:xfrm>
          <a:prstGeom prst="rect">
            <a:avLst/>
          </a:prstGeom>
          <a:solidFill>
            <a:srgbClr val="253685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2" name="Google Shape;52;p1" title="Fondo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t/>
            </a:r>
            <a:endParaRPr>
              <a:solidFill>
                <a:srgbClr val="1C4587"/>
              </a:solidFill>
            </a:endParaRPr>
          </a:p>
        </p:txBody>
      </p:sp>
      <p:sp>
        <p:nvSpPr>
          <p:cNvPr id="58" name="Google Shape;58;p2"/>
          <p:cNvSpPr txBox="1"/>
          <p:nvPr>
            <p:ph idx="1" type="body"/>
          </p:nvPr>
        </p:nvSpPr>
        <p:spPr>
          <a:xfrm>
            <a:off x="311700" y="1152475"/>
            <a:ext cx="8520600" cy="29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59" name="Google Shape;59;p2" title="pie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7888" y="4283025"/>
            <a:ext cx="9187018" cy="875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4"/>
          <p:cNvSpPr txBox="1"/>
          <p:nvPr>
            <p:ph type="title"/>
          </p:nvPr>
        </p:nvSpPr>
        <p:spPr>
          <a:xfrm>
            <a:off x="311700" y="445025"/>
            <a:ext cx="5007900" cy="108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>
              <a:solidFill>
                <a:srgbClr val="1C4587"/>
              </a:solidFill>
            </a:endParaRPr>
          </a:p>
        </p:txBody>
      </p:sp>
      <p:sp>
        <p:nvSpPr>
          <p:cNvPr id="65" name="Google Shape;65;p4"/>
          <p:cNvSpPr txBox="1"/>
          <p:nvPr>
            <p:ph idx="1" type="body"/>
          </p:nvPr>
        </p:nvSpPr>
        <p:spPr>
          <a:xfrm>
            <a:off x="311700" y="1605325"/>
            <a:ext cx="5007900" cy="322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66" name="Google Shape;66;p4" title="lateral.jp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895963" y="0"/>
            <a:ext cx="3248025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0x010100D1EE10C2083AB9499E05ED6932DB9432</vt:lpwstr>
  </property>
  <property fmtid="{D5CDD505-2E9C-101B-9397-08002B2CF9AE}" pid="3" name="MediaServiceImageTags">
    <vt:lpwstr/>
  </property>
</Properties>
</file>