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theme/theme7.xml" ContentType="application/vnd.openxmlformats-officedocument.theme+xml"/>
  <Override PartName="/ppt/slideLayouts/slideLayout13.xml" ContentType="application/vnd.openxmlformats-officedocument.presentationml.slideLayout+xml"/>
  <Override PartName="/ppt/theme/theme8.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60" r:id="rId3"/>
    <p:sldMasterId id="2147483682" r:id="rId4"/>
    <p:sldMasterId id="2147483692" r:id="rId5"/>
    <p:sldMasterId id="2147483702" r:id="rId6"/>
    <p:sldMasterId id="2147483712" r:id="rId7"/>
    <p:sldMasterId id="2147483722" r:id="rId8"/>
    <p:sldMasterId id="2147483732" r:id="rId9"/>
    <p:sldMasterId id="2147483742" r:id="rId10"/>
  </p:sldMasterIdLst>
  <p:notesMasterIdLst>
    <p:notesMasterId r:id="rId25"/>
  </p:notesMasterIdLst>
  <p:sldIdLst>
    <p:sldId id="2749" r:id="rId11"/>
    <p:sldId id="257" r:id="rId12"/>
    <p:sldId id="258" r:id="rId13"/>
    <p:sldId id="267" r:id="rId14"/>
    <p:sldId id="259" r:id="rId15"/>
    <p:sldId id="260" r:id="rId16"/>
    <p:sldId id="268" r:id="rId17"/>
    <p:sldId id="270" r:id="rId18"/>
    <p:sldId id="2748" r:id="rId19"/>
    <p:sldId id="261" r:id="rId20"/>
    <p:sldId id="262" r:id="rId21"/>
    <p:sldId id="2750" r:id="rId22"/>
    <p:sldId id="2751" r:id="rId23"/>
    <p:sldId id="263" r:id="rId2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BEAC"/>
    <a:srgbClr val="D4D1D5"/>
    <a:srgbClr val="40C3F0"/>
    <a:srgbClr val="487BCE"/>
    <a:srgbClr val="666BAE"/>
    <a:srgbClr val="757AB4"/>
    <a:srgbClr val="AAA8A5"/>
    <a:srgbClr val="40C4F2"/>
    <a:srgbClr val="C6E1D8"/>
    <a:srgbClr val="E3EC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5EEACA-38E5-4A12-BE6B-0B5E60CFB100}" v="25" dt="2025-04-04T02:28:28.756"/>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153" autoAdjust="0"/>
    <p:restoredTop sz="94714"/>
  </p:normalViewPr>
  <p:slideViewPr>
    <p:cSldViewPr snapToGrid="0">
      <p:cViewPr varScale="1">
        <p:scale>
          <a:sx n="64" d="100"/>
          <a:sy n="64" d="100"/>
        </p:scale>
        <p:origin x="45" y="3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0C452-EC78-439B-B9E9-E65265DE0580}" type="datetimeFigureOut">
              <a:rPr lang="pt-BR" smtClean="0"/>
              <a:t>04/04/2025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E9E79B-FE7A-4AD9-9FBB-9C40774A26C1}" type="slidenum">
              <a:rPr lang="pt-BR" smtClean="0"/>
              <a:t>‹nº›</a:t>
            </a:fld>
            <a:endParaRPr lang="pt-BR"/>
          </a:p>
        </p:txBody>
      </p:sp>
    </p:spTree>
    <p:extLst>
      <p:ext uri="{BB962C8B-B14F-4D97-AF65-F5344CB8AC3E}">
        <p14:creationId xmlns:p14="http://schemas.microsoft.com/office/powerpoint/2010/main" val="2737494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ES" dirty="0"/>
              <a:t>Por razones de seguridad es </a:t>
            </a:r>
            <a:r>
              <a:rPr lang="es-ES" dirty="0" err="1"/>
              <a:t>aconcejable</a:t>
            </a:r>
            <a:r>
              <a:rPr lang="es-ES" dirty="0"/>
              <a:t> dividir el stock de antígenos en por lo menos dos sitios de almacenamiento diferentes.</a:t>
            </a:r>
            <a:endParaRPr lang="pt-BR" dirty="0"/>
          </a:p>
        </p:txBody>
      </p:sp>
      <p:sp>
        <p:nvSpPr>
          <p:cNvPr id="4" name="Espaço Reservado para Número de Slide 3"/>
          <p:cNvSpPr>
            <a:spLocks noGrp="1"/>
          </p:cNvSpPr>
          <p:nvPr>
            <p:ph type="sldNum" sz="quarter" idx="5"/>
          </p:nvPr>
        </p:nvSpPr>
        <p:spPr/>
        <p:txBody>
          <a:bodyPr/>
          <a:lstStyle/>
          <a:p>
            <a:fld id="{35E9E79B-FE7A-4AD9-9FBB-9C40774A26C1}" type="slidenum">
              <a:rPr lang="pt-BR" smtClean="0"/>
              <a:t>2</a:t>
            </a:fld>
            <a:endParaRPr lang="pt-BR"/>
          </a:p>
        </p:txBody>
      </p:sp>
    </p:spTree>
    <p:extLst>
      <p:ext uri="{BB962C8B-B14F-4D97-AF65-F5344CB8AC3E}">
        <p14:creationId xmlns:p14="http://schemas.microsoft.com/office/powerpoint/2010/main" val="1914531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a:t>Antigeno</a:t>
            </a:r>
            <a:r>
              <a:rPr lang="pt-BR" dirty="0"/>
              <a:t> fica em menos de 130 graus. </a:t>
            </a:r>
          </a:p>
        </p:txBody>
      </p:sp>
      <p:sp>
        <p:nvSpPr>
          <p:cNvPr id="4" name="Espaço Reservado para Número de Slide 3"/>
          <p:cNvSpPr>
            <a:spLocks noGrp="1"/>
          </p:cNvSpPr>
          <p:nvPr>
            <p:ph type="sldNum" sz="quarter" idx="5"/>
          </p:nvPr>
        </p:nvSpPr>
        <p:spPr/>
        <p:txBody>
          <a:bodyPr/>
          <a:lstStyle/>
          <a:p>
            <a:fld id="{35E9E79B-FE7A-4AD9-9FBB-9C40774A26C1}" type="slidenum">
              <a:rPr lang="pt-BR" smtClean="0"/>
              <a:t>5</a:t>
            </a:fld>
            <a:endParaRPr lang="pt-BR"/>
          </a:p>
        </p:txBody>
      </p:sp>
    </p:spTree>
    <p:extLst>
      <p:ext uri="{BB962C8B-B14F-4D97-AF65-F5344CB8AC3E}">
        <p14:creationId xmlns:p14="http://schemas.microsoft.com/office/powerpoint/2010/main" val="224030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EM REUNIAO DO CVP NO RIO DE JANEIRO (23 de novembro de 2021), seus membros solicitaram ao PANAFTOSA início das atividades mesmo que de forma provisória. Nesse sentido, inicialmente, foram convidados todos os países membros da COSALFA desde que assumissem formalmente o compromisso de aderir ao BANVACO no prazo máximo de 12 meses, salvo exceções pontuais.</a:t>
            </a:r>
          </a:p>
          <a:p>
            <a:endParaRPr lang="pt-BR" dirty="0"/>
          </a:p>
          <a:p>
            <a:r>
              <a:rPr lang="pt-BR" dirty="0"/>
              <a:t>Dessa forma e após as consultas formais a todos os países membros da COSALFA, iniciamos o ano de 2022 com a participação de 8 países integrantes ao BANVACO PROVISÓRIO, respeitando todos os protocolos e governança descritos no CC, mas carecendo de ratificação futura das deliberações tomadas, pelos países que integrarem ao BANVACO de forma plena.</a:t>
            </a:r>
          </a:p>
          <a:p>
            <a:r>
              <a:rPr lang="pt-BR" dirty="0"/>
              <a:t>O objetivo é avançarmos nas decisões que terão que ser tomadas no futuro, pois muito já está sendo discutido e considerado. </a:t>
            </a:r>
          </a:p>
          <a:p>
            <a:endParaRPr lang="pt-BR" dirty="0"/>
          </a:p>
          <a:p>
            <a:r>
              <a:rPr lang="pt-BR" dirty="0"/>
              <a:t>Embora as discussões contem com apenas 8 países dos 13 membros da COSALFA, eles tem uma representatividade relevante na América do Sul e no mundo, como pode ser observado nesse quadro.</a:t>
            </a:r>
          </a:p>
          <a:p>
            <a:endParaRPr lang="pt-BR" dirty="0"/>
          </a:p>
          <a:p>
            <a:endParaRPr lang="pt-BR" dirty="0"/>
          </a:p>
        </p:txBody>
      </p:sp>
      <p:sp>
        <p:nvSpPr>
          <p:cNvPr id="4" name="Espaço Reservado para Número de Slide 3"/>
          <p:cNvSpPr>
            <a:spLocks noGrp="1"/>
          </p:cNvSpPr>
          <p:nvPr>
            <p:ph type="sldNum" sz="quarter" idx="5"/>
          </p:nvPr>
        </p:nvSpPr>
        <p:spPr/>
        <p:txBody>
          <a:bodyPr/>
          <a:lstStyle/>
          <a:p>
            <a:fld id="{806AE920-6C1C-440A-B95A-D72466561D04}" type="slidenum">
              <a:rPr lang="pt-BR" smtClean="0"/>
              <a:t>7</a:t>
            </a:fld>
            <a:endParaRPr lang="pt-BR"/>
          </a:p>
        </p:txBody>
      </p:sp>
    </p:spTree>
    <p:extLst>
      <p:ext uri="{BB962C8B-B14F-4D97-AF65-F5344CB8AC3E}">
        <p14:creationId xmlns:p14="http://schemas.microsoft.com/office/powerpoint/2010/main" val="3423468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s-ES" dirty="0"/>
          </a:p>
          <a:p>
            <a:endParaRPr lang="pt-BR" dirty="0"/>
          </a:p>
        </p:txBody>
      </p:sp>
      <p:sp>
        <p:nvSpPr>
          <p:cNvPr id="4" name="Espaço Reservado para Número de Slide 3"/>
          <p:cNvSpPr>
            <a:spLocks noGrp="1"/>
          </p:cNvSpPr>
          <p:nvPr>
            <p:ph type="sldNum" sz="quarter" idx="5"/>
          </p:nvPr>
        </p:nvSpPr>
        <p:spPr/>
        <p:txBody>
          <a:bodyPr/>
          <a:lstStyle/>
          <a:p>
            <a:fld id="{806AE920-6C1C-440A-B95A-D72466561D04}" type="slidenum">
              <a:rPr lang="pt-BR" smtClean="0"/>
              <a:t>8</a:t>
            </a:fld>
            <a:endParaRPr lang="pt-BR"/>
          </a:p>
        </p:txBody>
      </p:sp>
    </p:spTree>
    <p:extLst>
      <p:ext uri="{BB962C8B-B14F-4D97-AF65-F5344CB8AC3E}">
        <p14:creationId xmlns:p14="http://schemas.microsoft.com/office/powerpoint/2010/main" val="1992302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ço Reservado para Imagem de Slide 1">
            <a:extLst>
              <a:ext uri="{FF2B5EF4-FFF2-40B4-BE49-F238E27FC236}">
                <a16:creationId xmlns:a16="http://schemas.microsoft.com/office/drawing/2014/main" id="{D77575C3-69D9-6C6B-11FB-48FF3A15C1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Espaço Reservado para Anotações 2">
            <a:extLst>
              <a:ext uri="{FF2B5EF4-FFF2-40B4-BE49-F238E27FC236}">
                <a16:creationId xmlns:a16="http://schemas.microsoft.com/office/drawing/2014/main" id="{1D1E8091-C0BF-FB97-3022-DB0104B290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198563" lvl="2" indent="-285750" eaLnBrk="1" hangingPunct="1">
              <a:spcBef>
                <a:spcPct val="0"/>
              </a:spcBef>
              <a:buFontTx/>
              <a:buChar char="•"/>
            </a:pPr>
            <a:endParaRPr lang="pt-BR" altLang="pt-BR" sz="2000"/>
          </a:p>
          <a:p>
            <a:pPr eaLnBrk="1" hangingPunct="1">
              <a:spcBef>
                <a:spcPct val="0"/>
              </a:spcBef>
            </a:pPr>
            <a:endParaRPr lang="pt-BR" altLang="pt-BR"/>
          </a:p>
        </p:txBody>
      </p:sp>
      <p:sp>
        <p:nvSpPr>
          <p:cNvPr id="15364" name="Espaço Reservado para Número de Slide 3">
            <a:extLst>
              <a:ext uri="{FF2B5EF4-FFF2-40B4-BE49-F238E27FC236}">
                <a16:creationId xmlns:a16="http://schemas.microsoft.com/office/drawing/2014/main" id="{650374AC-AE06-A8A2-B7E6-92ABBC23D0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202E46E-BE60-4FF2-8CD1-B5C8FFB3EA08}" type="slidenum">
              <a:rPr lang="pt-BR" altLang="pt-BR" smtClean="0"/>
              <a:pPr fontAlgn="base">
                <a:spcBef>
                  <a:spcPct val="0"/>
                </a:spcBef>
                <a:spcAft>
                  <a:spcPct val="0"/>
                </a:spcAft>
              </a:pPr>
              <a:t>9</a:t>
            </a:fld>
            <a:endParaRPr lang="pt-BR" alt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solidFill>
                  <a:schemeClr val="bg1"/>
                </a:solidFill>
              </a:rPr>
              <a:t>FALAR DE EQUADOR E PARAGUAI</a:t>
            </a:r>
          </a:p>
          <a:p>
            <a:r>
              <a:rPr lang="pt-BR" dirty="0">
                <a:solidFill>
                  <a:schemeClr val="bg1"/>
                </a:solidFill>
              </a:rPr>
              <a:t>SE ESTAO DE ACRDO PODEMOS BUSCAR UM ACORDO  NÃO ~E JUSTO E CRIA UMA DINAMICA QUE FACILITARA A PARTICIPACAO DOS PAISES </a:t>
            </a:r>
          </a:p>
          <a:p>
            <a:endParaRPr lang="pt-BR" dirty="0"/>
          </a:p>
        </p:txBody>
      </p:sp>
      <p:sp>
        <p:nvSpPr>
          <p:cNvPr id="4" name="Espaço Reservado para Número de Slide 3"/>
          <p:cNvSpPr>
            <a:spLocks noGrp="1"/>
          </p:cNvSpPr>
          <p:nvPr>
            <p:ph type="sldNum" sz="quarter" idx="5"/>
          </p:nvPr>
        </p:nvSpPr>
        <p:spPr/>
        <p:txBody>
          <a:bodyPr/>
          <a:lstStyle/>
          <a:p>
            <a:fld id="{35E9E79B-FE7A-4AD9-9FBB-9C40774A26C1}" type="slidenum">
              <a:rPr lang="pt-BR" smtClean="0"/>
              <a:t>12</a:t>
            </a:fld>
            <a:endParaRPr lang="pt-BR"/>
          </a:p>
        </p:txBody>
      </p:sp>
    </p:spTree>
    <p:extLst>
      <p:ext uri="{BB962C8B-B14F-4D97-AF65-F5344CB8AC3E}">
        <p14:creationId xmlns:p14="http://schemas.microsoft.com/office/powerpoint/2010/main" val="4025033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CEB63-4424-6F47-51C3-DC2868854C7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FAD844A-3662-3E25-0109-C941AA3A5E5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577AEA3-3AA8-1C3D-3E89-4BE10690ABFA}"/>
              </a:ext>
            </a:extLst>
          </p:cNvPr>
          <p:cNvSpPr>
            <a:spLocks noGrp="1"/>
          </p:cNvSpPr>
          <p:nvPr>
            <p:ph type="body" idx="1"/>
          </p:nvPr>
        </p:nvSpPr>
        <p:spPr/>
        <p:txBody>
          <a:bodyPr/>
          <a:lstStyle/>
          <a:p>
            <a:r>
              <a:rPr lang="pt-BR" dirty="0">
                <a:solidFill>
                  <a:schemeClr val="bg1"/>
                </a:solidFill>
              </a:rPr>
              <a:t>FALAR DE EQUADOR E PARAGUAI</a:t>
            </a:r>
          </a:p>
          <a:p>
            <a:r>
              <a:rPr lang="pt-BR" dirty="0">
                <a:solidFill>
                  <a:schemeClr val="bg1"/>
                </a:solidFill>
              </a:rPr>
              <a:t>SE ESTAO DE ACRDO PODEMOS BUSCAR UM ACORDO  NÃO ~E JUSTO E CRIA UMA DINAMICA QUE FACILITARA A PARTICIPACAO DOS PAISES </a:t>
            </a:r>
          </a:p>
          <a:p>
            <a:endParaRPr lang="pt-BR" dirty="0"/>
          </a:p>
        </p:txBody>
      </p:sp>
      <p:sp>
        <p:nvSpPr>
          <p:cNvPr id="4" name="Espaço Reservado para Número de Slide 3">
            <a:extLst>
              <a:ext uri="{FF2B5EF4-FFF2-40B4-BE49-F238E27FC236}">
                <a16:creationId xmlns:a16="http://schemas.microsoft.com/office/drawing/2014/main" id="{930ED1F4-D39A-0583-D2A9-72F3AAD7B50B}"/>
              </a:ext>
            </a:extLst>
          </p:cNvPr>
          <p:cNvSpPr>
            <a:spLocks noGrp="1"/>
          </p:cNvSpPr>
          <p:nvPr>
            <p:ph type="sldNum" sz="quarter" idx="5"/>
          </p:nvPr>
        </p:nvSpPr>
        <p:spPr/>
        <p:txBody>
          <a:bodyPr/>
          <a:lstStyle/>
          <a:p>
            <a:fld id="{35E9E79B-FE7A-4AD9-9FBB-9C40774A26C1}" type="slidenum">
              <a:rPr lang="pt-BR" smtClean="0"/>
              <a:t>13</a:t>
            </a:fld>
            <a:endParaRPr lang="pt-BR"/>
          </a:p>
        </p:txBody>
      </p:sp>
    </p:spTree>
    <p:extLst>
      <p:ext uri="{BB962C8B-B14F-4D97-AF65-F5344CB8AC3E}">
        <p14:creationId xmlns:p14="http://schemas.microsoft.com/office/powerpoint/2010/main" val="15272315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8" name="Imagem 7" descr="Uma imagem contendo Diagrama&#10;&#10;O conteúdo gerado por IA pode estar incorreto.">
            <a:extLst>
              <a:ext uri="{FF2B5EF4-FFF2-40B4-BE49-F238E27FC236}">
                <a16:creationId xmlns:a16="http://schemas.microsoft.com/office/drawing/2014/main" id="{8C53B3AF-974B-957D-96E9-29EA681B5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531BAA99-F2A5-3383-6B80-3787C30827DE}"/>
              </a:ext>
            </a:extLst>
          </p:cNvPr>
          <p:cNvSpPr>
            <a:spLocks noGrp="1"/>
          </p:cNvSpPr>
          <p:nvPr>
            <p:ph type="ctrTitle" hasCustomPrompt="1"/>
          </p:nvPr>
        </p:nvSpPr>
        <p:spPr>
          <a:xfrm>
            <a:off x="3199661" y="2503488"/>
            <a:ext cx="7299664" cy="1266393"/>
          </a:xfrm>
          <a:prstGeom prst="rect">
            <a:avLst/>
          </a:prstGeom>
        </p:spPr>
        <p:txBody>
          <a:bodyPr anchor="b"/>
          <a:lstStyle>
            <a:lvl1pPr algn="ctr">
              <a:defRPr sz="6000"/>
            </a:lvl1pPr>
          </a:lstStyle>
          <a:p>
            <a:r>
              <a:rPr lang="pt-BR" dirty="0"/>
              <a:t>Título</a:t>
            </a:r>
          </a:p>
        </p:txBody>
      </p:sp>
      <p:sp>
        <p:nvSpPr>
          <p:cNvPr id="3" name="Subtítulo 2">
            <a:extLst>
              <a:ext uri="{FF2B5EF4-FFF2-40B4-BE49-F238E27FC236}">
                <a16:creationId xmlns:a16="http://schemas.microsoft.com/office/drawing/2014/main" id="{0CF51545-1F5C-DEAE-1CC6-53DA4FC06173}"/>
              </a:ext>
            </a:extLst>
          </p:cNvPr>
          <p:cNvSpPr>
            <a:spLocks noGrp="1"/>
          </p:cNvSpPr>
          <p:nvPr>
            <p:ph type="subTitle" idx="1" hasCustomPrompt="1"/>
          </p:nvPr>
        </p:nvSpPr>
        <p:spPr>
          <a:xfrm>
            <a:off x="3199660" y="3796722"/>
            <a:ext cx="7299665" cy="126639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Autor</a:t>
            </a:r>
          </a:p>
          <a:p>
            <a:r>
              <a:rPr lang="pt-BR" dirty="0"/>
              <a:t>Cargo</a:t>
            </a:r>
          </a:p>
        </p:txBody>
      </p:sp>
      <p:sp>
        <p:nvSpPr>
          <p:cNvPr id="5" name="Espaço Reservado para Rodapé 4">
            <a:extLst>
              <a:ext uri="{FF2B5EF4-FFF2-40B4-BE49-F238E27FC236}">
                <a16:creationId xmlns:a16="http://schemas.microsoft.com/office/drawing/2014/main" id="{7277C41A-0539-BEE7-C203-DB88AF6DDC3A}"/>
              </a:ext>
            </a:extLst>
          </p:cNvPr>
          <p:cNvSpPr>
            <a:spLocks noGrp="1"/>
          </p:cNvSpPr>
          <p:nvPr>
            <p:ph type="ftr" sz="quarter" idx="11"/>
          </p:nvPr>
        </p:nvSpPr>
        <p:spPr>
          <a:xfrm>
            <a:off x="7509769" y="6356350"/>
            <a:ext cx="4114800" cy="365125"/>
          </a:xfrm>
        </p:spPr>
        <p:txBody>
          <a:bodyPr/>
          <a:lstStyle/>
          <a:p>
            <a:r>
              <a:rPr lang="pt-BR" dirty="0"/>
              <a:t>Logotipo de la </a:t>
            </a:r>
            <a:r>
              <a:rPr lang="pt-BR" dirty="0" err="1"/>
              <a:t>Institucio</a:t>
            </a:r>
            <a:endParaRPr lang="pt-BR" dirty="0"/>
          </a:p>
        </p:txBody>
      </p:sp>
    </p:spTree>
    <p:extLst>
      <p:ext uri="{BB962C8B-B14F-4D97-AF65-F5344CB8AC3E}">
        <p14:creationId xmlns:p14="http://schemas.microsoft.com/office/powerpoint/2010/main" val="580080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2223F1D5-D8A9-B457-578B-B663E060580F}"/>
              </a:ext>
            </a:extLst>
          </p:cNvPr>
          <p:cNvSpPr>
            <a:spLocks noGrp="1"/>
          </p:cNvSpPr>
          <p:nvPr>
            <p:ph type="pic" idx="1" hasCustomPrompt="1"/>
          </p:nvPr>
        </p:nvSpPr>
        <p:spPr>
          <a:xfrm>
            <a:off x="6986726" y="992187"/>
            <a:ext cx="4626114" cy="4873625"/>
          </a:xfrm>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Insertar </a:t>
            </a:r>
            <a:r>
              <a:rPr lang="pt-BR" dirty="0" err="1"/>
              <a:t>Imagen</a:t>
            </a:r>
            <a:endParaRPr lang="pt-BR" dirty="0"/>
          </a:p>
        </p:txBody>
      </p:sp>
      <p:sp>
        <p:nvSpPr>
          <p:cNvPr id="6" name="Espaço Reservado para Rodapé 5">
            <a:extLst>
              <a:ext uri="{FF2B5EF4-FFF2-40B4-BE49-F238E27FC236}">
                <a16:creationId xmlns:a16="http://schemas.microsoft.com/office/drawing/2014/main" id="{18FC4141-4C98-393C-DB7B-172F0302DEBB}"/>
              </a:ext>
            </a:extLst>
          </p:cNvPr>
          <p:cNvSpPr>
            <a:spLocks noGrp="1"/>
          </p:cNvSpPr>
          <p:nvPr>
            <p:ph type="ftr" sz="quarter" idx="11"/>
          </p:nvPr>
        </p:nvSpPr>
        <p:spPr>
          <a:xfrm>
            <a:off x="7240588" y="6356350"/>
            <a:ext cx="4114800" cy="365125"/>
          </a:xfrm>
        </p:spPr>
        <p:txBody>
          <a:bodyPr/>
          <a:lstStyle>
            <a:lvl1pPr>
              <a:defRPr>
                <a:solidFill>
                  <a:schemeClr val="bg1"/>
                </a:solidFill>
              </a:defRPr>
            </a:lvl1pPr>
          </a:lstStyle>
          <a:p>
            <a:r>
              <a:rPr lang="pt-BR" dirty="0"/>
              <a:t>Logotipo de la </a:t>
            </a:r>
            <a:r>
              <a:rPr lang="pt-BR" dirty="0" err="1"/>
              <a:t>institución</a:t>
            </a:r>
            <a:endParaRPr lang="pt-BR" dirty="0"/>
          </a:p>
        </p:txBody>
      </p:sp>
      <p:sp>
        <p:nvSpPr>
          <p:cNvPr id="8" name="Retângulo 7">
            <a:extLst>
              <a:ext uri="{FF2B5EF4-FFF2-40B4-BE49-F238E27FC236}">
                <a16:creationId xmlns:a16="http://schemas.microsoft.com/office/drawing/2014/main" id="{0CA76FE9-F716-669E-1BE9-0A99F0C2AF5A}"/>
              </a:ext>
            </a:extLst>
          </p:cNvPr>
          <p:cNvSpPr/>
          <p:nvPr userDrawn="1"/>
        </p:nvSpPr>
        <p:spPr>
          <a:xfrm>
            <a:off x="839788" y="992187"/>
            <a:ext cx="5978262" cy="48736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a:extLst>
              <a:ext uri="{FF2B5EF4-FFF2-40B4-BE49-F238E27FC236}">
                <a16:creationId xmlns:a16="http://schemas.microsoft.com/office/drawing/2014/main" id="{DE36E7E6-76F0-8C53-A13D-AE285064663D}"/>
              </a:ext>
            </a:extLst>
          </p:cNvPr>
          <p:cNvSpPr>
            <a:spLocks noGrp="1"/>
          </p:cNvSpPr>
          <p:nvPr>
            <p:ph type="title" hasCustomPrompt="1"/>
          </p:nvPr>
        </p:nvSpPr>
        <p:spPr>
          <a:xfrm>
            <a:off x="839788" y="188911"/>
            <a:ext cx="5978262" cy="1600200"/>
          </a:xfrm>
        </p:spPr>
        <p:txBody>
          <a:bodyPr anchor="b"/>
          <a:lstStyle>
            <a:lvl1pPr>
              <a:defRPr sz="3200"/>
            </a:lvl1pPr>
          </a:lstStyle>
          <a:p>
            <a:r>
              <a:rPr lang="pt-BR" dirty="0"/>
              <a:t>Haga clic para agregar </a:t>
            </a:r>
            <a:r>
              <a:rPr lang="pt-BR" dirty="0" err="1"/>
              <a:t>un</a:t>
            </a:r>
            <a:r>
              <a:rPr lang="pt-BR" dirty="0"/>
              <a:t> título</a:t>
            </a:r>
          </a:p>
        </p:txBody>
      </p:sp>
      <p:sp>
        <p:nvSpPr>
          <p:cNvPr id="4" name="Espaço Reservado para Texto 3">
            <a:extLst>
              <a:ext uri="{FF2B5EF4-FFF2-40B4-BE49-F238E27FC236}">
                <a16:creationId xmlns:a16="http://schemas.microsoft.com/office/drawing/2014/main" id="{DEAC9282-7459-DA40-27AB-A4DB21E27021}"/>
              </a:ext>
            </a:extLst>
          </p:cNvPr>
          <p:cNvSpPr>
            <a:spLocks noGrp="1"/>
          </p:cNvSpPr>
          <p:nvPr>
            <p:ph type="body" sz="half" idx="2" hasCustomPrompt="1"/>
          </p:nvPr>
        </p:nvSpPr>
        <p:spPr>
          <a:xfrm>
            <a:off x="839788" y="2057400"/>
            <a:ext cx="597826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Haga clic para agregar </a:t>
            </a:r>
            <a:r>
              <a:rPr lang="pt-BR" dirty="0" err="1"/>
              <a:t>un</a:t>
            </a:r>
            <a:r>
              <a:rPr lang="pt-BR" dirty="0"/>
              <a:t> subtítulo</a:t>
            </a:r>
          </a:p>
        </p:txBody>
      </p:sp>
    </p:spTree>
    <p:extLst>
      <p:ext uri="{BB962C8B-B14F-4D97-AF65-F5344CB8AC3E}">
        <p14:creationId xmlns:p14="http://schemas.microsoft.com/office/powerpoint/2010/main" val="426319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179377D9-5C57-7868-F801-2198512CECB7}"/>
              </a:ext>
            </a:extLst>
          </p:cNvPr>
          <p:cNvSpPr>
            <a:spLocks noGrp="1"/>
          </p:cNvSpPr>
          <p:nvPr>
            <p:ph type="pic" idx="1" hasCustomPrompt="1"/>
          </p:nvPr>
        </p:nvSpPr>
        <p:spPr>
          <a:xfrm>
            <a:off x="7013359" y="1109075"/>
            <a:ext cx="4572848" cy="4873625"/>
          </a:xfrm>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Insertar </a:t>
            </a:r>
            <a:r>
              <a:rPr lang="pt-BR" dirty="0" err="1"/>
              <a:t>imagen</a:t>
            </a:r>
            <a:endParaRPr lang="pt-BR" dirty="0"/>
          </a:p>
        </p:txBody>
      </p:sp>
      <p:sp>
        <p:nvSpPr>
          <p:cNvPr id="6" name="Espaço Reservado para Rodapé 5">
            <a:extLst>
              <a:ext uri="{FF2B5EF4-FFF2-40B4-BE49-F238E27FC236}">
                <a16:creationId xmlns:a16="http://schemas.microsoft.com/office/drawing/2014/main" id="{50649F82-C714-DA09-5580-33E000F1179F}"/>
              </a:ext>
            </a:extLst>
          </p:cNvPr>
          <p:cNvSpPr>
            <a:spLocks noGrp="1"/>
          </p:cNvSpPr>
          <p:nvPr>
            <p:ph type="ftr" sz="quarter" idx="11"/>
          </p:nvPr>
        </p:nvSpPr>
        <p:spPr/>
        <p:txBody>
          <a:bodyPr/>
          <a:lstStyle/>
          <a:p>
            <a:r>
              <a:rPr lang="pt-BR" dirty="0"/>
              <a:t>Logotipo de la </a:t>
            </a:r>
            <a:r>
              <a:rPr lang="pt-BR" dirty="0" err="1"/>
              <a:t>institución</a:t>
            </a:r>
            <a:endParaRPr lang="pt-BR" dirty="0"/>
          </a:p>
        </p:txBody>
      </p:sp>
      <p:sp>
        <p:nvSpPr>
          <p:cNvPr id="9" name="Retângulo 8">
            <a:extLst>
              <a:ext uri="{FF2B5EF4-FFF2-40B4-BE49-F238E27FC236}">
                <a16:creationId xmlns:a16="http://schemas.microsoft.com/office/drawing/2014/main" id="{EA6B2BA0-060A-4270-4D05-3C4D322F0B77}"/>
              </a:ext>
            </a:extLst>
          </p:cNvPr>
          <p:cNvSpPr/>
          <p:nvPr userDrawn="1"/>
        </p:nvSpPr>
        <p:spPr>
          <a:xfrm>
            <a:off x="836612" y="1109076"/>
            <a:ext cx="5978262" cy="48736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1B39B87F-2827-E0E3-B630-F3975D9CB26C}"/>
              </a:ext>
            </a:extLst>
          </p:cNvPr>
          <p:cNvSpPr txBox="1">
            <a:spLocks/>
          </p:cNvSpPr>
          <p:nvPr userDrawn="1"/>
        </p:nvSpPr>
        <p:spPr>
          <a:xfrm>
            <a:off x="836612" y="305800"/>
            <a:ext cx="5978262"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pt-BR" dirty="0"/>
              <a:t>Haga clic para agregar </a:t>
            </a:r>
            <a:r>
              <a:rPr lang="pt-BR" dirty="0" err="1"/>
              <a:t>un</a:t>
            </a:r>
            <a:r>
              <a:rPr lang="pt-BR" dirty="0"/>
              <a:t> título</a:t>
            </a:r>
          </a:p>
        </p:txBody>
      </p:sp>
      <p:sp>
        <p:nvSpPr>
          <p:cNvPr id="11" name="Espaço Reservado para Texto 3">
            <a:extLst>
              <a:ext uri="{FF2B5EF4-FFF2-40B4-BE49-F238E27FC236}">
                <a16:creationId xmlns:a16="http://schemas.microsoft.com/office/drawing/2014/main" id="{79201E98-8627-D020-391A-96CCDBE4882C}"/>
              </a:ext>
            </a:extLst>
          </p:cNvPr>
          <p:cNvSpPr>
            <a:spLocks noGrp="1"/>
          </p:cNvSpPr>
          <p:nvPr>
            <p:ph type="body" sz="half" idx="13" hasCustomPrompt="1"/>
          </p:nvPr>
        </p:nvSpPr>
        <p:spPr>
          <a:xfrm>
            <a:off x="836612" y="2174289"/>
            <a:ext cx="5978262"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Haga clic para agregar </a:t>
            </a:r>
            <a:r>
              <a:rPr lang="pt-BR" dirty="0" err="1"/>
              <a:t>un</a:t>
            </a:r>
            <a:r>
              <a:rPr lang="pt-BR" dirty="0"/>
              <a:t> subtítulo</a:t>
            </a:r>
          </a:p>
        </p:txBody>
      </p:sp>
    </p:spTree>
    <p:extLst>
      <p:ext uri="{BB962C8B-B14F-4D97-AF65-F5344CB8AC3E}">
        <p14:creationId xmlns:p14="http://schemas.microsoft.com/office/powerpoint/2010/main" val="104698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C74D75EA-03FF-044E-48D3-E603C238C89B}"/>
              </a:ext>
            </a:extLst>
          </p:cNvPr>
          <p:cNvSpPr>
            <a:spLocks noGrp="1"/>
          </p:cNvSpPr>
          <p:nvPr>
            <p:ph type="pic" idx="1" hasCustomPrompt="1"/>
          </p:nvPr>
        </p:nvSpPr>
        <p:spPr>
          <a:xfrm>
            <a:off x="6951215" y="1109076"/>
            <a:ext cx="4687409" cy="48736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Insertar </a:t>
            </a:r>
            <a:r>
              <a:rPr lang="pt-BR" dirty="0" err="1"/>
              <a:t>imagen</a:t>
            </a:r>
            <a:endParaRPr lang="pt-BR" dirty="0"/>
          </a:p>
        </p:txBody>
      </p:sp>
      <p:sp>
        <p:nvSpPr>
          <p:cNvPr id="6" name="Espaço Reservado para Rodapé 5">
            <a:extLst>
              <a:ext uri="{FF2B5EF4-FFF2-40B4-BE49-F238E27FC236}">
                <a16:creationId xmlns:a16="http://schemas.microsoft.com/office/drawing/2014/main" id="{FC1EBCDD-F60B-0E3D-E31A-819800B78504}"/>
              </a:ext>
            </a:extLst>
          </p:cNvPr>
          <p:cNvSpPr>
            <a:spLocks noGrp="1"/>
          </p:cNvSpPr>
          <p:nvPr>
            <p:ph type="ftr" sz="quarter" idx="11"/>
          </p:nvPr>
        </p:nvSpPr>
        <p:spPr>
          <a:xfrm>
            <a:off x="7523824" y="6224896"/>
            <a:ext cx="4114800" cy="365125"/>
          </a:xfrm>
        </p:spPr>
        <p:txBody>
          <a:bodyPr/>
          <a:lstStyle/>
          <a:p>
            <a:r>
              <a:rPr lang="pt-BR" dirty="0"/>
              <a:t>Logotipo de la </a:t>
            </a:r>
            <a:r>
              <a:rPr lang="pt-BR" dirty="0" err="1"/>
              <a:t>institución</a:t>
            </a:r>
            <a:endParaRPr lang="pt-BR" dirty="0"/>
          </a:p>
        </p:txBody>
      </p:sp>
      <p:sp>
        <p:nvSpPr>
          <p:cNvPr id="9" name="Retângulo 8">
            <a:extLst>
              <a:ext uri="{FF2B5EF4-FFF2-40B4-BE49-F238E27FC236}">
                <a16:creationId xmlns:a16="http://schemas.microsoft.com/office/drawing/2014/main" id="{68E4E4E9-4436-25A7-7B4D-33EF362E9EA9}"/>
              </a:ext>
            </a:extLst>
          </p:cNvPr>
          <p:cNvSpPr/>
          <p:nvPr userDrawn="1"/>
        </p:nvSpPr>
        <p:spPr>
          <a:xfrm>
            <a:off x="836612" y="1109076"/>
            <a:ext cx="5978262" cy="48736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a:extLst>
              <a:ext uri="{FF2B5EF4-FFF2-40B4-BE49-F238E27FC236}">
                <a16:creationId xmlns:a16="http://schemas.microsoft.com/office/drawing/2014/main" id="{DFE09ED2-E408-CED5-31EE-1F7DEDABDB62}"/>
              </a:ext>
            </a:extLst>
          </p:cNvPr>
          <p:cNvSpPr>
            <a:spLocks noGrp="1"/>
          </p:cNvSpPr>
          <p:nvPr>
            <p:ph type="title" hasCustomPrompt="1"/>
          </p:nvPr>
        </p:nvSpPr>
        <p:spPr>
          <a:xfrm>
            <a:off x="839788" y="375604"/>
            <a:ext cx="5975086" cy="1600200"/>
          </a:xfrm>
        </p:spPr>
        <p:txBody>
          <a:bodyPr anchor="b"/>
          <a:lstStyle>
            <a:lvl1pPr>
              <a:defRPr sz="3200">
                <a:solidFill>
                  <a:schemeClr val="tx1"/>
                </a:solidFill>
              </a:defRPr>
            </a:lvl1pPr>
          </a:lstStyle>
          <a:p>
            <a:r>
              <a:rPr lang="pt-BR" dirty="0"/>
              <a:t>Haga clic para agregar </a:t>
            </a:r>
            <a:r>
              <a:rPr lang="pt-BR" dirty="0" err="1"/>
              <a:t>un</a:t>
            </a:r>
            <a:r>
              <a:rPr lang="pt-BR" dirty="0"/>
              <a:t> título</a:t>
            </a:r>
          </a:p>
        </p:txBody>
      </p:sp>
      <p:sp>
        <p:nvSpPr>
          <p:cNvPr id="4" name="Espaço Reservado para Texto 3">
            <a:extLst>
              <a:ext uri="{FF2B5EF4-FFF2-40B4-BE49-F238E27FC236}">
                <a16:creationId xmlns:a16="http://schemas.microsoft.com/office/drawing/2014/main" id="{B826658E-DD1B-A9C0-FA9D-E5D1009DC14D}"/>
              </a:ext>
            </a:extLst>
          </p:cNvPr>
          <p:cNvSpPr>
            <a:spLocks noGrp="1"/>
          </p:cNvSpPr>
          <p:nvPr>
            <p:ph type="body" sz="half" idx="2" hasCustomPrompt="1"/>
          </p:nvPr>
        </p:nvSpPr>
        <p:spPr>
          <a:xfrm>
            <a:off x="839788" y="2171113"/>
            <a:ext cx="5975086"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Haga clic para agregar </a:t>
            </a:r>
            <a:r>
              <a:rPr lang="pt-BR" dirty="0" err="1"/>
              <a:t>un</a:t>
            </a:r>
            <a:r>
              <a:rPr lang="pt-BR" dirty="0"/>
              <a:t> subtítulo</a:t>
            </a:r>
          </a:p>
        </p:txBody>
      </p:sp>
    </p:spTree>
    <p:extLst>
      <p:ext uri="{BB962C8B-B14F-4D97-AF65-F5344CB8AC3E}">
        <p14:creationId xmlns:p14="http://schemas.microsoft.com/office/powerpoint/2010/main" val="52420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E227F-5A57-6F2F-C1D9-47B1C08538F1}"/>
              </a:ext>
            </a:extLst>
          </p:cNvPr>
          <p:cNvSpPr>
            <a:spLocks noGrp="1"/>
          </p:cNvSpPr>
          <p:nvPr>
            <p:ph type="title" hasCustomPrompt="1"/>
          </p:nvPr>
        </p:nvSpPr>
        <p:spPr>
          <a:xfrm>
            <a:off x="839788" y="987424"/>
            <a:ext cx="6599699" cy="1069975"/>
          </a:xfrm>
        </p:spPr>
        <p:txBody>
          <a:bodyPr anchor="b"/>
          <a:lstStyle>
            <a:lvl1pPr>
              <a:defRPr sz="3200"/>
            </a:lvl1pPr>
          </a:lstStyle>
          <a:p>
            <a:r>
              <a:rPr lang="pt-BR" dirty="0"/>
              <a:t>Haga clic para agregar </a:t>
            </a:r>
            <a:r>
              <a:rPr lang="pt-BR" dirty="0" err="1"/>
              <a:t>un</a:t>
            </a:r>
            <a:r>
              <a:rPr lang="pt-BR" dirty="0"/>
              <a:t> título</a:t>
            </a:r>
          </a:p>
        </p:txBody>
      </p:sp>
      <p:sp>
        <p:nvSpPr>
          <p:cNvPr id="3" name="Espaço Reservado para Imagem 2">
            <a:extLst>
              <a:ext uri="{FF2B5EF4-FFF2-40B4-BE49-F238E27FC236}">
                <a16:creationId xmlns:a16="http://schemas.microsoft.com/office/drawing/2014/main" id="{8F9AB666-C8F8-D796-A14A-5AB761F37988}"/>
              </a:ext>
            </a:extLst>
          </p:cNvPr>
          <p:cNvSpPr>
            <a:spLocks noGrp="1"/>
          </p:cNvSpPr>
          <p:nvPr>
            <p:ph type="pic" idx="1" hasCustomPrompt="1"/>
          </p:nvPr>
        </p:nvSpPr>
        <p:spPr>
          <a:xfrm>
            <a:off x="7599285" y="987425"/>
            <a:ext cx="4039339" cy="369998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Insertar </a:t>
            </a:r>
            <a:r>
              <a:rPr lang="pt-BR" dirty="0" err="1"/>
              <a:t>imagen</a:t>
            </a:r>
            <a:endParaRPr lang="pt-BR" dirty="0"/>
          </a:p>
        </p:txBody>
      </p:sp>
      <p:sp>
        <p:nvSpPr>
          <p:cNvPr id="4" name="Espaço Reservado para Texto 3">
            <a:extLst>
              <a:ext uri="{FF2B5EF4-FFF2-40B4-BE49-F238E27FC236}">
                <a16:creationId xmlns:a16="http://schemas.microsoft.com/office/drawing/2014/main" id="{41215D3C-6152-F033-FCD2-F1B1470193A7}"/>
              </a:ext>
            </a:extLst>
          </p:cNvPr>
          <p:cNvSpPr>
            <a:spLocks noGrp="1"/>
          </p:cNvSpPr>
          <p:nvPr>
            <p:ph type="body" sz="half" idx="2" hasCustomPrompt="1"/>
          </p:nvPr>
        </p:nvSpPr>
        <p:spPr>
          <a:xfrm>
            <a:off x="839788" y="2374981"/>
            <a:ext cx="6599699" cy="313805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dirty="0"/>
              <a:t>Haga clic para agregar </a:t>
            </a:r>
            <a:r>
              <a:rPr lang="pt-BR" dirty="0" err="1"/>
              <a:t>un</a:t>
            </a:r>
            <a:r>
              <a:rPr lang="pt-BR" dirty="0"/>
              <a:t> subtítulo</a:t>
            </a:r>
          </a:p>
        </p:txBody>
      </p:sp>
      <p:sp>
        <p:nvSpPr>
          <p:cNvPr id="6" name="Espaço Reservado para Rodapé 5">
            <a:extLst>
              <a:ext uri="{FF2B5EF4-FFF2-40B4-BE49-F238E27FC236}">
                <a16:creationId xmlns:a16="http://schemas.microsoft.com/office/drawing/2014/main" id="{0CE41374-0077-5C55-B27E-E2E3D015441C}"/>
              </a:ext>
            </a:extLst>
          </p:cNvPr>
          <p:cNvSpPr>
            <a:spLocks noGrp="1"/>
          </p:cNvSpPr>
          <p:nvPr>
            <p:ph type="ftr" sz="quarter" idx="11"/>
          </p:nvPr>
        </p:nvSpPr>
        <p:spPr/>
        <p:txBody>
          <a:body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1031853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DFFAC-B480-49CD-04D4-DFFCC584910E}"/>
              </a:ext>
            </a:extLst>
          </p:cNvPr>
          <p:cNvSpPr>
            <a:spLocks noGrp="1"/>
          </p:cNvSpPr>
          <p:nvPr>
            <p:ph type="title" hasCustomPrompt="1"/>
          </p:nvPr>
        </p:nvSpPr>
        <p:spPr>
          <a:xfrm>
            <a:off x="390617" y="1285644"/>
            <a:ext cx="4381408" cy="1069975"/>
          </a:xfrm>
        </p:spPr>
        <p:txBody>
          <a:bodyPr anchor="b"/>
          <a:lstStyle>
            <a:lvl1pPr>
              <a:defRPr sz="3200"/>
            </a:lvl1pPr>
          </a:lstStyle>
          <a:p>
            <a:r>
              <a:rPr lang="pt-BR" dirty="0"/>
              <a:t>Haga clic para agregar </a:t>
            </a:r>
            <a:r>
              <a:rPr lang="pt-BR" dirty="0" err="1"/>
              <a:t>un</a:t>
            </a:r>
            <a:r>
              <a:rPr lang="pt-BR" dirty="0"/>
              <a:t> título</a:t>
            </a:r>
          </a:p>
        </p:txBody>
      </p:sp>
      <p:sp>
        <p:nvSpPr>
          <p:cNvPr id="3" name="Espaço Reservado para Imagem 2">
            <a:extLst>
              <a:ext uri="{FF2B5EF4-FFF2-40B4-BE49-F238E27FC236}">
                <a16:creationId xmlns:a16="http://schemas.microsoft.com/office/drawing/2014/main" id="{65DEE982-181B-EF6E-5EB1-7450DA7D416C}"/>
              </a:ext>
            </a:extLst>
          </p:cNvPr>
          <p:cNvSpPr>
            <a:spLocks noGrp="1"/>
          </p:cNvSpPr>
          <p:nvPr>
            <p:ph type="pic" idx="1" hasCustomPrompt="1"/>
          </p:nvPr>
        </p:nvSpPr>
        <p:spPr>
          <a:xfrm>
            <a:off x="5181599" y="1285645"/>
            <a:ext cx="6619783" cy="3978814"/>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Insertar </a:t>
            </a:r>
            <a:r>
              <a:rPr lang="pt-BR" dirty="0" err="1"/>
              <a:t>Imagen</a:t>
            </a:r>
            <a:endParaRPr lang="pt-BR" dirty="0"/>
          </a:p>
        </p:txBody>
      </p:sp>
      <p:sp>
        <p:nvSpPr>
          <p:cNvPr id="4" name="Espaço Reservado para Texto 3">
            <a:extLst>
              <a:ext uri="{FF2B5EF4-FFF2-40B4-BE49-F238E27FC236}">
                <a16:creationId xmlns:a16="http://schemas.microsoft.com/office/drawing/2014/main" id="{AB366FAA-426D-DB40-B0F6-5DB2C5A788DB}"/>
              </a:ext>
            </a:extLst>
          </p:cNvPr>
          <p:cNvSpPr>
            <a:spLocks noGrp="1"/>
          </p:cNvSpPr>
          <p:nvPr>
            <p:ph type="body" sz="half" idx="2" hasCustomPrompt="1"/>
          </p:nvPr>
        </p:nvSpPr>
        <p:spPr>
          <a:xfrm>
            <a:off x="390617" y="2450190"/>
            <a:ext cx="4381408" cy="281426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dirty="0"/>
              <a:t>Haga clic para agregar </a:t>
            </a:r>
            <a:r>
              <a:rPr lang="pt-BR" dirty="0" err="1"/>
              <a:t>un</a:t>
            </a:r>
            <a:r>
              <a:rPr lang="pt-BR" dirty="0"/>
              <a:t> subtítulo</a:t>
            </a:r>
          </a:p>
        </p:txBody>
      </p:sp>
      <p:sp>
        <p:nvSpPr>
          <p:cNvPr id="6" name="Espaço Reservado para Rodapé 5">
            <a:extLst>
              <a:ext uri="{FF2B5EF4-FFF2-40B4-BE49-F238E27FC236}">
                <a16:creationId xmlns:a16="http://schemas.microsoft.com/office/drawing/2014/main" id="{9FC0A624-D3D3-458E-2AAA-880398D0914E}"/>
              </a:ext>
            </a:extLst>
          </p:cNvPr>
          <p:cNvSpPr>
            <a:spLocks noGrp="1"/>
          </p:cNvSpPr>
          <p:nvPr>
            <p:ph type="ftr" sz="quarter" idx="11"/>
          </p:nvPr>
        </p:nvSpPr>
        <p:spPr>
          <a:xfrm>
            <a:off x="7686582" y="6196552"/>
            <a:ext cx="4114800" cy="365125"/>
          </a:xfrm>
        </p:spPr>
        <p:txBody>
          <a:bodyPr/>
          <a:lstStyle>
            <a:lvl1pPr>
              <a:defRPr>
                <a:solidFill>
                  <a:schemeClr val="bg1"/>
                </a:solidFill>
              </a:defRPr>
            </a:lvl1p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3125940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a:extLst>
              <a:ext uri="{FF2B5EF4-FFF2-40B4-BE49-F238E27FC236}">
                <a16:creationId xmlns:a16="http://schemas.microsoft.com/office/drawing/2014/main" id="{6BCF877B-62D0-1D3E-20B0-1D58846CD1F0}"/>
              </a:ext>
            </a:extLst>
          </p:cNvPr>
          <p:cNvSpPr>
            <a:spLocks noGrp="1"/>
          </p:cNvSpPr>
          <p:nvPr>
            <p:ph type="dt" sz="half" idx="10"/>
          </p:nvPr>
        </p:nvSpPr>
        <p:spPr/>
        <p:txBody>
          <a:bodyPr/>
          <a:lstStyle>
            <a:lvl1pPr>
              <a:defRPr/>
            </a:lvl1pPr>
          </a:lstStyle>
          <a:p>
            <a:pPr>
              <a:defRPr/>
            </a:pPr>
            <a:fld id="{DC026B06-FC5F-48A9-97F7-64AE0F9F4D29}" type="datetimeFigureOut">
              <a:rPr lang="en-US"/>
              <a:pPr>
                <a:defRPr/>
              </a:pPr>
              <a:t>4/4/2025</a:t>
            </a:fld>
            <a:endParaRPr lang="en-US"/>
          </a:p>
        </p:txBody>
      </p:sp>
      <p:sp>
        <p:nvSpPr>
          <p:cNvPr id="5" name="Footer Placeholder 4">
            <a:extLst>
              <a:ext uri="{FF2B5EF4-FFF2-40B4-BE49-F238E27FC236}">
                <a16:creationId xmlns:a16="http://schemas.microsoft.com/office/drawing/2014/main" id="{78F17686-1B67-1E69-1C58-C52E3FCD6A2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12890CD-037C-286D-F8E7-EE97CF210CD7}"/>
              </a:ext>
            </a:extLst>
          </p:cNvPr>
          <p:cNvSpPr>
            <a:spLocks noGrp="1"/>
          </p:cNvSpPr>
          <p:nvPr>
            <p:ph type="sldNum" sz="quarter" idx="12"/>
          </p:nvPr>
        </p:nvSpPr>
        <p:spPr/>
        <p:txBody>
          <a:bodyPr/>
          <a:lstStyle>
            <a:lvl1pPr>
              <a:defRPr/>
            </a:lvl1pPr>
          </a:lstStyle>
          <a:p>
            <a:pPr>
              <a:defRPr/>
            </a:pPr>
            <a:fld id="{729BC2F9-1653-4013-9AF9-922C56397D45}" type="slidenum">
              <a:rPr lang="en-US"/>
              <a:pPr>
                <a:defRPr/>
              </a:pPr>
              <a:t>‹nº›</a:t>
            </a:fld>
            <a:endParaRPr lang="en-US"/>
          </a:p>
        </p:txBody>
      </p:sp>
    </p:spTree>
    <p:extLst>
      <p:ext uri="{BB962C8B-B14F-4D97-AF65-F5344CB8AC3E}">
        <p14:creationId xmlns:p14="http://schemas.microsoft.com/office/powerpoint/2010/main" val="90992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açã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53FB-6010-4C43-B0B0-C456D924810F}"/>
              </a:ext>
            </a:extLst>
          </p:cNvPr>
          <p:cNvSpPr>
            <a:spLocks noGrp="1"/>
          </p:cNvSpPr>
          <p:nvPr>
            <p:ph type="title"/>
          </p:nvPr>
        </p:nvSpPr>
        <p:spPr>
          <a:xfrm>
            <a:off x="839788" y="365125"/>
            <a:ext cx="10515600" cy="1325563"/>
          </a:xfrm>
        </p:spPr>
        <p:txBody>
          <a:bodyPr/>
          <a:lstStyle/>
          <a:p>
            <a:r>
              <a:rPr lang="pt-BR"/>
              <a:t>Clique para editar o título Mestre</a:t>
            </a:r>
            <a:endParaRPr lang="en-US"/>
          </a:p>
        </p:txBody>
      </p:sp>
      <p:sp>
        <p:nvSpPr>
          <p:cNvPr id="3" name="Text Placeholder 2">
            <a:extLst>
              <a:ext uri="{FF2B5EF4-FFF2-40B4-BE49-F238E27FC236}">
                <a16:creationId xmlns:a16="http://schemas.microsoft.com/office/drawing/2014/main" id="{04B65F19-647B-0D4F-89D3-C46A9B9887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a:extLst>
              <a:ext uri="{FF2B5EF4-FFF2-40B4-BE49-F238E27FC236}">
                <a16:creationId xmlns:a16="http://schemas.microsoft.com/office/drawing/2014/main" id="{4A2DC60C-670F-D54E-BD20-FBF5B2443891}"/>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Text Placeholder 4">
            <a:extLst>
              <a:ext uri="{FF2B5EF4-FFF2-40B4-BE49-F238E27FC236}">
                <a16:creationId xmlns:a16="http://schemas.microsoft.com/office/drawing/2014/main" id="{7E64933B-C640-7B47-9B47-EB44604456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a:extLst>
              <a:ext uri="{FF2B5EF4-FFF2-40B4-BE49-F238E27FC236}">
                <a16:creationId xmlns:a16="http://schemas.microsoft.com/office/drawing/2014/main" id="{493DFFF4-E991-ED49-924D-8E95395B536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Date Placeholder 6">
            <a:extLst>
              <a:ext uri="{FF2B5EF4-FFF2-40B4-BE49-F238E27FC236}">
                <a16:creationId xmlns:a16="http://schemas.microsoft.com/office/drawing/2014/main" id="{7CFEF94D-4D15-7948-9BBE-2FD5BE5D4DA5}"/>
              </a:ext>
            </a:extLst>
          </p:cNvPr>
          <p:cNvSpPr>
            <a:spLocks noGrp="1"/>
          </p:cNvSpPr>
          <p:nvPr>
            <p:ph type="dt" sz="half" idx="10"/>
          </p:nvPr>
        </p:nvSpPr>
        <p:spPr/>
        <p:txBody>
          <a:bodyPr/>
          <a:lstStyle/>
          <a:p>
            <a:fld id="{9B2C861A-6675-F040-8408-4F88D0FB40BE}" type="datetimeFigureOut">
              <a:rPr lang="en-US" smtClean="0"/>
              <a:t>4/4/2025</a:t>
            </a:fld>
            <a:endParaRPr lang="en-US"/>
          </a:p>
        </p:txBody>
      </p:sp>
      <p:sp>
        <p:nvSpPr>
          <p:cNvPr id="8" name="Footer Placeholder 7">
            <a:extLst>
              <a:ext uri="{FF2B5EF4-FFF2-40B4-BE49-F238E27FC236}">
                <a16:creationId xmlns:a16="http://schemas.microsoft.com/office/drawing/2014/main" id="{CD795431-0C8A-2C40-9E1F-47541F292A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408D13-CEAC-E640-B9FB-4364528C5ECD}"/>
              </a:ext>
            </a:extLst>
          </p:cNvPr>
          <p:cNvSpPr>
            <a:spLocks noGrp="1"/>
          </p:cNvSpPr>
          <p:nvPr>
            <p:ph type="sldNum" sz="quarter" idx="12"/>
          </p:nvPr>
        </p:nvSpPr>
        <p:spPr/>
        <p:txBody>
          <a:bodyPr/>
          <a:lstStyle/>
          <a:p>
            <a:fld id="{E9CD55E2-0462-B441-BC13-B9A2F75956F4}" type="slidenum">
              <a:rPr lang="en-US" smtClean="0"/>
              <a:t>‹nº›</a:t>
            </a:fld>
            <a:endParaRPr lang="en-US"/>
          </a:p>
        </p:txBody>
      </p:sp>
    </p:spTree>
    <p:extLst>
      <p:ext uri="{BB962C8B-B14F-4D97-AF65-F5344CB8AC3E}">
        <p14:creationId xmlns:p14="http://schemas.microsoft.com/office/powerpoint/2010/main" val="89098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m Branco">
    <p:spTree>
      <p:nvGrpSpPr>
        <p:cNvPr id="1" name=""/>
        <p:cNvGrpSpPr/>
        <p:nvPr/>
      </p:nvGrpSpPr>
      <p:grpSpPr>
        <a:xfrm>
          <a:off x="0" y="0"/>
          <a:ext cx="0" cy="0"/>
          <a:chOff x="0" y="0"/>
          <a:chExt cx="0" cy="0"/>
        </a:xfrm>
      </p:grpSpPr>
      <p:sp>
        <p:nvSpPr>
          <p:cNvPr id="6" name="Espaço Reservado para Imagem 5">
            <a:extLst>
              <a:ext uri="{FF2B5EF4-FFF2-40B4-BE49-F238E27FC236}">
                <a16:creationId xmlns:a16="http://schemas.microsoft.com/office/drawing/2014/main" id="{2322F94D-947C-A4C0-D037-962274414A98}"/>
              </a:ext>
            </a:extLst>
          </p:cNvPr>
          <p:cNvSpPr>
            <a:spLocks noGrp="1"/>
          </p:cNvSpPr>
          <p:nvPr>
            <p:ph type="pic" sz="quarter" idx="10" hasCustomPrompt="1"/>
          </p:nvPr>
        </p:nvSpPr>
        <p:spPr>
          <a:xfrm>
            <a:off x="4662332" y="2831977"/>
            <a:ext cx="4321454" cy="2104007"/>
          </a:xfrm>
          <a:prstGeom prst="rect">
            <a:avLst/>
          </a:prstGeom>
          <a:pattFill prst="lgGrid">
            <a:fgClr>
              <a:schemeClr val="bg1">
                <a:lumMod val="95000"/>
              </a:schemeClr>
            </a:fgClr>
            <a:bgClr>
              <a:schemeClr val="bg1">
                <a:lumMod val="85000"/>
              </a:schemeClr>
            </a:bgClr>
          </a:pattFill>
        </p:spPr>
        <p:txBody>
          <a:bodyPr anchor="t"/>
          <a:lstStyle>
            <a:lvl1pPr marL="0" indent="0" algn="ctr">
              <a:buNone/>
              <a:defRPr/>
            </a:lvl1pPr>
          </a:lstStyle>
          <a:p>
            <a:r>
              <a:rPr lang="pt-BR" dirty="0"/>
              <a:t>Insertar </a:t>
            </a:r>
            <a:r>
              <a:rPr lang="pt-BR" dirty="0" err="1"/>
              <a:t>imagen</a:t>
            </a:r>
            <a:endParaRPr lang="pt-BR" dirty="0"/>
          </a:p>
        </p:txBody>
      </p:sp>
    </p:spTree>
    <p:extLst>
      <p:ext uri="{BB962C8B-B14F-4D97-AF65-F5344CB8AC3E}">
        <p14:creationId xmlns:p14="http://schemas.microsoft.com/office/powerpoint/2010/main" val="827176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844374-A9F5-8995-B4D7-1A23B2E74B85}"/>
              </a:ext>
            </a:extLst>
          </p:cNvPr>
          <p:cNvSpPr>
            <a:spLocks noGrp="1"/>
          </p:cNvSpPr>
          <p:nvPr>
            <p:ph type="title" hasCustomPrompt="1"/>
          </p:nvPr>
        </p:nvSpPr>
        <p:spPr/>
        <p:txBody>
          <a:bodyPr/>
          <a:lstStyle>
            <a:lvl1pPr>
              <a:defRPr/>
            </a:lvl1pPr>
          </a:lstStyle>
          <a:p>
            <a:r>
              <a:rPr lang="pt-BR" dirty="0"/>
              <a:t>Haga clic para agregar </a:t>
            </a:r>
            <a:r>
              <a:rPr lang="pt-BR" dirty="0" err="1"/>
              <a:t>un</a:t>
            </a:r>
            <a:r>
              <a:rPr lang="pt-BR" dirty="0"/>
              <a:t> título</a:t>
            </a:r>
          </a:p>
        </p:txBody>
      </p:sp>
      <p:sp>
        <p:nvSpPr>
          <p:cNvPr id="3" name="Espaço Reservado para Conteúdo 2">
            <a:extLst>
              <a:ext uri="{FF2B5EF4-FFF2-40B4-BE49-F238E27FC236}">
                <a16:creationId xmlns:a16="http://schemas.microsoft.com/office/drawing/2014/main" id="{C56DDE04-45C9-AC94-8E27-E5C319628B45}"/>
              </a:ext>
            </a:extLst>
          </p:cNvPr>
          <p:cNvSpPr>
            <a:spLocks noGrp="1"/>
          </p:cNvSpPr>
          <p:nvPr>
            <p:ph sz="half" idx="1" hasCustomPrompt="1"/>
          </p:nvPr>
        </p:nvSpPr>
        <p:spPr>
          <a:xfrm>
            <a:off x="625136" y="2202154"/>
            <a:ext cx="4417381" cy="3293124"/>
          </a:xfrm>
        </p:spPr>
        <p:txBody>
          <a:bodyPr/>
          <a:lstStyle>
            <a:lvl1pPr>
              <a:defRPr/>
            </a:lvl1pPr>
          </a:lstStyle>
          <a:p>
            <a:pPr lvl="0"/>
            <a:r>
              <a:rPr lang="pt-BR" dirty="0"/>
              <a:t>Haga clic para agregar </a:t>
            </a:r>
            <a:r>
              <a:rPr lang="pt-BR" dirty="0" err="1"/>
              <a:t>un</a:t>
            </a:r>
            <a:r>
              <a:rPr lang="pt-BR" dirty="0"/>
              <a:t> subtítulo</a:t>
            </a:r>
          </a:p>
        </p:txBody>
      </p:sp>
      <p:sp>
        <p:nvSpPr>
          <p:cNvPr id="4" name="Espaço Reservado para Conteúdo 3">
            <a:extLst>
              <a:ext uri="{FF2B5EF4-FFF2-40B4-BE49-F238E27FC236}">
                <a16:creationId xmlns:a16="http://schemas.microsoft.com/office/drawing/2014/main" id="{6115200B-DEDF-3E3C-C1A8-9CCE22F107DC}"/>
              </a:ext>
            </a:extLst>
          </p:cNvPr>
          <p:cNvSpPr>
            <a:spLocks noGrp="1"/>
          </p:cNvSpPr>
          <p:nvPr>
            <p:ph sz="half" idx="2" hasCustomPrompt="1"/>
          </p:nvPr>
        </p:nvSpPr>
        <p:spPr>
          <a:xfrm>
            <a:off x="7220506" y="1390620"/>
            <a:ext cx="4483961" cy="4351338"/>
          </a:xfrm>
        </p:spPr>
        <p:txBody>
          <a:bodyPr/>
          <a:lstStyle>
            <a:lvl1pPr algn="ctr">
              <a:defRPr>
                <a:solidFill>
                  <a:schemeClr val="bg1"/>
                </a:solidFill>
              </a:defRPr>
            </a:lvl1pPr>
          </a:lstStyle>
          <a:p>
            <a:pPr lvl="0"/>
            <a:r>
              <a:rPr lang="pt-BR" dirty="0"/>
              <a:t>Insertar </a:t>
            </a:r>
            <a:r>
              <a:rPr lang="pt-BR" dirty="0" err="1"/>
              <a:t>imagen</a:t>
            </a:r>
            <a:endParaRPr lang="pt-BR" dirty="0"/>
          </a:p>
        </p:txBody>
      </p:sp>
      <p:sp>
        <p:nvSpPr>
          <p:cNvPr id="6" name="Espaço Reservado para Rodapé 5">
            <a:extLst>
              <a:ext uri="{FF2B5EF4-FFF2-40B4-BE49-F238E27FC236}">
                <a16:creationId xmlns:a16="http://schemas.microsoft.com/office/drawing/2014/main" id="{E74ECCCC-D07A-D011-E9DC-E66DB1FD5A59}"/>
              </a:ext>
            </a:extLst>
          </p:cNvPr>
          <p:cNvSpPr>
            <a:spLocks noGrp="1"/>
          </p:cNvSpPr>
          <p:nvPr>
            <p:ph type="ftr" sz="quarter" idx="11"/>
          </p:nvPr>
        </p:nvSpPr>
        <p:spPr/>
        <p:txBody>
          <a:body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258039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0B49CA-21A7-6CBA-4FBD-6930B630A6FB}"/>
              </a:ext>
            </a:extLst>
          </p:cNvPr>
          <p:cNvSpPr>
            <a:spLocks noGrp="1"/>
          </p:cNvSpPr>
          <p:nvPr>
            <p:ph type="title" hasCustomPrompt="1"/>
          </p:nvPr>
        </p:nvSpPr>
        <p:spPr>
          <a:xfrm>
            <a:off x="839788" y="457200"/>
            <a:ext cx="3932237" cy="1600200"/>
          </a:xfrm>
        </p:spPr>
        <p:txBody>
          <a:bodyPr anchor="b"/>
          <a:lstStyle>
            <a:lvl1pPr>
              <a:defRPr sz="3200"/>
            </a:lvl1pPr>
          </a:lstStyle>
          <a:p>
            <a:r>
              <a:rPr lang="pt-BR" dirty="0"/>
              <a:t>Haga clic para agregar </a:t>
            </a:r>
            <a:r>
              <a:rPr lang="pt-BR" dirty="0" err="1"/>
              <a:t>un</a:t>
            </a:r>
            <a:r>
              <a:rPr lang="pt-BR" dirty="0"/>
              <a:t> título</a:t>
            </a:r>
          </a:p>
        </p:txBody>
      </p:sp>
      <p:sp>
        <p:nvSpPr>
          <p:cNvPr id="3" name="Espaço Reservado para Imagem 2">
            <a:extLst>
              <a:ext uri="{FF2B5EF4-FFF2-40B4-BE49-F238E27FC236}">
                <a16:creationId xmlns:a16="http://schemas.microsoft.com/office/drawing/2014/main" id="{1C950424-F446-9FE5-8643-E16658295DB8}"/>
              </a:ext>
            </a:extLst>
          </p:cNvPr>
          <p:cNvSpPr>
            <a:spLocks noGrp="1"/>
          </p:cNvSpPr>
          <p:nvPr>
            <p:ph type="pic" idx="1" hasCustomPrompt="1"/>
          </p:nvPr>
        </p:nvSpPr>
        <p:spPr>
          <a:xfrm>
            <a:off x="7240586" y="1109709"/>
            <a:ext cx="4463882" cy="4751341"/>
          </a:xfrm>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Insertar </a:t>
            </a:r>
            <a:r>
              <a:rPr lang="pt-BR" dirty="0" err="1"/>
              <a:t>imagen</a:t>
            </a:r>
            <a:endParaRPr lang="pt-BR" dirty="0"/>
          </a:p>
        </p:txBody>
      </p:sp>
      <p:sp>
        <p:nvSpPr>
          <p:cNvPr id="4" name="Espaço Reservado para Texto 3">
            <a:extLst>
              <a:ext uri="{FF2B5EF4-FFF2-40B4-BE49-F238E27FC236}">
                <a16:creationId xmlns:a16="http://schemas.microsoft.com/office/drawing/2014/main" id="{215FE25D-A326-613E-6F20-0C6213B320BD}"/>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Haga clic para agregar um subtítulo </a:t>
            </a:r>
          </a:p>
        </p:txBody>
      </p:sp>
      <p:sp>
        <p:nvSpPr>
          <p:cNvPr id="6" name="Espaço Reservado para Rodapé 5">
            <a:extLst>
              <a:ext uri="{FF2B5EF4-FFF2-40B4-BE49-F238E27FC236}">
                <a16:creationId xmlns:a16="http://schemas.microsoft.com/office/drawing/2014/main" id="{9DD83520-A55B-9516-8ACA-38BF57CEA749}"/>
              </a:ext>
            </a:extLst>
          </p:cNvPr>
          <p:cNvSpPr>
            <a:spLocks noGrp="1"/>
          </p:cNvSpPr>
          <p:nvPr>
            <p:ph type="ftr" sz="quarter" idx="11"/>
          </p:nvPr>
        </p:nvSpPr>
        <p:spPr/>
        <p:txBody>
          <a:body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880524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A8CADD-D56D-05D3-6908-6A5F8D92157E}"/>
              </a:ext>
            </a:extLst>
          </p:cNvPr>
          <p:cNvSpPr>
            <a:spLocks noGrp="1"/>
          </p:cNvSpPr>
          <p:nvPr>
            <p:ph type="ctrTitle" hasCustomPrompt="1"/>
          </p:nvPr>
        </p:nvSpPr>
        <p:spPr>
          <a:xfrm>
            <a:off x="1524000" y="1382043"/>
            <a:ext cx="9144000" cy="944316"/>
          </a:xfrm>
          <a:prstGeom prst="rect">
            <a:avLst/>
          </a:prstGeom>
        </p:spPr>
        <p:txBody>
          <a:bodyPr anchor="b">
            <a:normAutofit/>
          </a:bodyPr>
          <a:lstStyle>
            <a:lvl1pPr algn="ctr">
              <a:defRPr sz="4400">
                <a:solidFill>
                  <a:schemeClr val="bg1"/>
                </a:solidFill>
              </a:defRPr>
            </a:lvl1pPr>
          </a:lstStyle>
          <a:p>
            <a:r>
              <a:rPr lang="pt-BR" dirty="0"/>
              <a:t>Haga clic para agregar </a:t>
            </a:r>
            <a:r>
              <a:rPr lang="pt-BR" dirty="0" err="1"/>
              <a:t>un</a:t>
            </a:r>
            <a:r>
              <a:rPr lang="pt-BR" dirty="0"/>
              <a:t> título</a:t>
            </a:r>
          </a:p>
        </p:txBody>
      </p:sp>
      <p:sp>
        <p:nvSpPr>
          <p:cNvPr id="3" name="Subtítulo 2">
            <a:extLst>
              <a:ext uri="{FF2B5EF4-FFF2-40B4-BE49-F238E27FC236}">
                <a16:creationId xmlns:a16="http://schemas.microsoft.com/office/drawing/2014/main" id="{980C63B1-88CF-697D-9610-9426859ABC32}"/>
              </a:ext>
            </a:extLst>
          </p:cNvPr>
          <p:cNvSpPr>
            <a:spLocks noGrp="1"/>
          </p:cNvSpPr>
          <p:nvPr>
            <p:ph type="subTitle" idx="1" hasCustomPrompt="1"/>
          </p:nvPr>
        </p:nvSpPr>
        <p:spPr>
          <a:xfrm>
            <a:off x="1524000" y="2685592"/>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Haga clic para agregar </a:t>
            </a:r>
            <a:r>
              <a:rPr lang="pt-BR" dirty="0" err="1"/>
              <a:t>un</a:t>
            </a:r>
            <a:r>
              <a:rPr lang="pt-BR" dirty="0"/>
              <a:t> subtítulo</a:t>
            </a:r>
          </a:p>
        </p:txBody>
      </p:sp>
      <p:sp>
        <p:nvSpPr>
          <p:cNvPr id="5" name="Espaço Reservado para Rodapé 4">
            <a:extLst>
              <a:ext uri="{FF2B5EF4-FFF2-40B4-BE49-F238E27FC236}">
                <a16:creationId xmlns:a16="http://schemas.microsoft.com/office/drawing/2014/main" id="{1A9453C9-CA9A-CB7A-909B-8BA81A7A575B}"/>
              </a:ext>
            </a:extLst>
          </p:cNvPr>
          <p:cNvSpPr>
            <a:spLocks noGrp="1"/>
          </p:cNvSpPr>
          <p:nvPr>
            <p:ph type="ftr" sz="quarter" idx="11"/>
          </p:nvPr>
        </p:nvSpPr>
        <p:spPr>
          <a:xfrm>
            <a:off x="7270072" y="6356350"/>
            <a:ext cx="4114800" cy="365125"/>
          </a:xfrm>
        </p:spPr>
        <p:txBody>
          <a:bodyPr/>
          <a:lstStyle>
            <a:lvl1pPr>
              <a:defRPr>
                <a:solidFill>
                  <a:schemeClr val="bg1"/>
                </a:solidFill>
              </a:defRPr>
            </a:lvl1p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3509381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0660D0-BA7F-6040-C3CE-E5005688B0CB}"/>
              </a:ext>
            </a:extLst>
          </p:cNvPr>
          <p:cNvSpPr>
            <a:spLocks noGrp="1"/>
          </p:cNvSpPr>
          <p:nvPr>
            <p:ph type="title" hasCustomPrompt="1"/>
          </p:nvPr>
        </p:nvSpPr>
        <p:spPr>
          <a:xfrm>
            <a:off x="483093" y="1252892"/>
            <a:ext cx="5367291" cy="1325563"/>
          </a:xfrm>
          <a:prstGeom prst="rect">
            <a:avLst/>
          </a:prstGeom>
        </p:spPr>
        <p:txBody>
          <a:bodyPr/>
          <a:lstStyle>
            <a:lvl1pPr>
              <a:defRPr>
                <a:solidFill>
                  <a:schemeClr val="bg1"/>
                </a:solidFill>
              </a:defRPr>
            </a:lvl1pPr>
          </a:lstStyle>
          <a:p>
            <a:r>
              <a:rPr lang="pt-BR" dirty="0"/>
              <a:t>Haga clic para agregar </a:t>
            </a:r>
            <a:r>
              <a:rPr lang="pt-BR" dirty="0" err="1"/>
              <a:t>un</a:t>
            </a:r>
            <a:r>
              <a:rPr lang="pt-BR" dirty="0"/>
              <a:t> título</a:t>
            </a:r>
          </a:p>
        </p:txBody>
      </p:sp>
      <p:sp>
        <p:nvSpPr>
          <p:cNvPr id="3" name="Espaço Reservado para Conteúdo 2">
            <a:extLst>
              <a:ext uri="{FF2B5EF4-FFF2-40B4-BE49-F238E27FC236}">
                <a16:creationId xmlns:a16="http://schemas.microsoft.com/office/drawing/2014/main" id="{08B5DD6C-8979-24D6-68ED-F6AA0DE2CAF4}"/>
              </a:ext>
            </a:extLst>
          </p:cNvPr>
          <p:cNvSpPr>
            <a:spLocks noGrp="1"/>
          </p:cNvSpPr>
          <p:nvPr>
            <p:ph idx="1" hasCustomPrompt="1"/>
          </p:nvPr>
        </p:nvSpPr>
        <p:spPr>
          <a:xfrm>
            <a:off x="7238999" y="1252892"/>
            <a:ext cx="4114801" cy="3505539"/>
          </a:xfrm>
          <a:prstGeom prst="rect">
            <a:avLst/>
          </a:prstGeom>
        </p:spPr>
        <p:txBody>
          <a:bodyPr/>
          <a:lstStyle>
            <a:lvl1pPr marL="0" indent="0" algn="ctr">
              <a:buNone/>
              <a:defRPr>
                <a:solidFill>
                  <a:schemeClr val="bg1"/>
                </a:solidFill>
              </a:defRPr>
            </a:lvl1pPr>
          </a:lstStyle>
          <a:p>
            <a:pPr lvl="0"/>
            <a:r>
              <a:rPr lang="pt-BR" dirty="0"/>
              <a:t>Insertar </a:t>
            </a:r>
            <a:r>
              <a:rPr lang="pt-BR" dirty="0" err="1"/>
              <a:t>imagen</a:t>
            </a:r>
            <a:endParaRPr lang="pt-BR" dirty="0"/>
          </a:p>
        </p:txBody>
      </p:sp>
      <p:sp>
        <p:nvSpPr>
          <p:cNvPr id="5" name="Espaço Reservado para Rodapé 4">
            <a:extLst>
              <a:ext uri="{FF2B5EF4-FFF2-40B4-BE49-F238E27FC236}">
                <a16:creationId xmlns:a16="http://schemas.microsoft.com/office/drawing/2014/main" id="{E73DDB46-0C20-F7FA-B1C9-2B9E5B00DDAF}"/>
              </a:ext>
            </a:extLst>
          </p:cNvPr>
          <p:cNvSpPr>
            <a:spLocks noGrp="1"/>
          </p:cNvSpPr>
          <p:nvPr>
            <p:ph type="ftr" sz="quarter" idx="11"/>
          </p:nvPr>
        </p:nvSpPr>
        <p:spPr>
          <a:xfrm>
            <a:off x="7239000" y="6311900"/>
            <a:ext cx="4114800" cy="365125"/>
          </a:xfrm>
        </p:spPr>
        <p:txBody>
          <a:bodyPr/>
          <a:lstStyle>
            <a:lvl1pPr>
              <a:defRPr>
                <a:solidFill>
                  <a:schemeClr val="bg1"/>
                </a:solidFill>
              </a:defRPr>
            </a:lvl1pPr>
          </a:lstStyle>
          <a:p>
            <a:r>
              <a:rPr lang="pt-BR" dirty="0"/>
              <a:t>Logotipo de la </a:t>
            </a:r>
            <a:r>
              <a:rPr lang="pt-BR" dirty="0" err="1"/>
              <a:t>institución</a:t>
            </a:r>
            <a:endParaRPr lang="pt-BR" dirty="0"/>
          </a:p>
        </p:txBody>
      </p:sp>
      <p:sp>
        <p:nvSpPr>
          <p:cNvPr id="8" name="Título 1">
            <a:extLst>
              <a:ext uri="{FF2B5EF4-FFF2-40B4-BE49-F238E27FC236}">
                <a16:creationId xmlns:a16="http://schemas.microsoft.com/office/drawing/2014/main" id="{DA42E85F-CB5C-0889-386E-F71452AA7030}"/>
              </a:ext>
            </a:extLst>
          </p:cNvPr>
          <p:cNvSpPr txBox="1">
            <a:spLocks/>
          </p:cNvSpPr>
          <p:nvPr userDrawn="1"/>
        </p:nvSpPr>
        <p:spPr>
          <a:xfrm>
            <a:off x="482353" y="2765779"/>
            <a:ext cx="53672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pt-BR" sz="2000" dirty="0"/>
              <a:t>Haga clic para agregar </a:t>
            </a:r>
            <a:r>
              <a:rPr lang="pt-BR" sz="2000" dirty="0" err="1"/>
              <a:t>un</a:t>
            </a:r>
            <a:r>
              <a:rPr lang="pt-BR" sz="2000" dirty="0"/>
              <a:t> subtítulo</a:t>
            </a:r>
          </a:p>
        </p:txBody>
      </p:sp>
    </p:spTree>
    <p:extLst>
      <p:ext uri="{BB962C8B-B14F-4D97-AF65-F5344CB8AC3E}">
        <p14:creationId xmlns:p14="http://schemas.microsoft.com/office/powerpoint/2010/main" val="1670780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93BFB2-1909-E310-DC44-50C3791511C1}"/>
              </a:ext>
            </a:extLst>
          </p:cNvPr>
          <p:cNvSpPr>
            <a:spLocks noGrp="1"/>
          </p:cNvSpPr>
          <p:nvPr>
            <p:ph type="title" hasCustomPrompt="1"/>
          </p:nvPr>
        </p:nvSpPr>
        <p:spPr>
          <a:xfrm>
            <a:off x="600091" y="1091952"/>
            <a:ext cx="3932237" cy="965447"/>
          </a:xfrm>
          <a:prstGeom prst="rect">
            <a:avLst/>
          </a:prstGeom>
        </p:spPr>
        <p:txBody>
          <a:bodyPr anchor="b"/>
          <a:lstStyle>
            <a:lvl1pPr>
              <a:defRPr sz="3200"/>
            </a:lvl1pPr>
          </a:lstStyle>
          <a:p>
            <a:r>
              <a:rPr lang="pt-BR" dirty="0"/>
              <a:t>Haga clic para agregar </a:t>
            </a:r>
            <a:r>
              <a:rPr lang="pt-BR" dirty="0" err="1"/>
              <a:t>un</a:t>
            </a:r>
            <a:r>
              <a:rPr lang="pt-BR" dirty="0"/>
              <a:t> título</a:t>
            </a:r>
          </a:p>
        </p:txBody>
      </p:sp>
      <p:sp>
        <p:nvSpPr>
          <p:cNvPr id="3" name="Espaço Reservado para Imagem 2">
            <a:extLst>
              <a:ext uri="{FF2B5EF4-FFF2-40B4-BE49-F238E27FC236}">
                <a16:creationId xmlns:a16="http://schemas.microsoft.com/office/drawing/2014/main" id="{C111D6A3-E2DE-E601-6191-5E7DD4A66059}"/>
              </a:ext>
            </a:extLst>
          </p:cNvPr>
          <p:cNvSpPr>
            <a:spLocks noGrp="1"/>
          </p:cNvSpPr>
          <p:nvPr>
            <p:ph type="pic" idx="1" hasCustomPrompt="1"/>
          </p:nvPr>
        </p:nvSpPr>
        <p:spPr>
          <a:xfrm>
            <a:off x="5183188" y="987425"/>
            <a:ext cx="6172200" cy="4873625"/>
          </a:xfrm>
          <a:prstGeom prst="rect">
            <a:avLst/>
          </a:prstGeo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Insertar </a:t>
            </a:r>
            <a:r>
              <a:rPr lang="pt-BR" dirty="0" err="1"/>
              <a:t>imagen</a:t>
            </a:r>
            <a:endParaRPr lang="pt-BR" dirty="0"/>
          </a:p>
        </p:txBody>
      </p:sp>
      <p:sp>
        <p:nvSpPr>
          <p:cNvPr id="4" name="Espaço Reservado para Texto 3">
            <a:extLst>
              <a:ext uri="{FF2B5EF4-FFF2-40B4-BE49-F238E27FC236}">
                <a16:creationId xmlns:a16="http://schemas.microsoft.com/office/drawing/2014/main" id="{5981798C-0AE1-F85A-BBF0-F03026AAB7C5}"/>
              </a:ext>
            </a:extLst>
          </p:cNvPr>
          <p:cNvSpPr>
            <a:spLocks noGrp="1"/>
          </p:cNvSpPr>
          <p:nvPr>
            <p:ph type="body" sz="half" idx="2" hasCustomPrompt="1"/>
          </p:nvPr>
        </p:nvSpPr>
        <p:spPr>
          <a:xfrm>
            <a:off x="600091"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Haga clic para agregar </a:t>
            </a:r>
            <a:r>
              <a:rPr lang="pt-BR" dirty="0" err="1"/>
              <a:t>un</a:t>
            </a:r>
            <a:r>
              <a:rPr lang="pt-BR" dirty="0"/>
              <a:t> subtítulo</a:t>
            </a:r>
          </a:p>
        </p:txBody>
      </p:sp>
      <p:sp>
        <p:nvSpPr>
          <p:cNvPr id="6" name="Espaço Reservado para Rodapé 5">
            <a:extLst>
              <a:ext uri="{FF2B5EF4-FFF2-40B4-BE49-F238E27FC236}">
                <a16:creationId xmlns:a16="http://schemas.microsoft.com/office/drawing/2014/main" id="{F7E43C2D-32EC-7239-6DB4-5C65466D1BD8}"/>
              </a:ext>
            </a:extLst>
          </p:cNvPr>
          <p:cNvSpPr>
            <a:spLocks noGrp="1"/>
          </p:cNvSpPr>
          <p:nvPr>
            <p:ph type="ftr" sz="quarter" idx="11"/>
          </p:nvPr>
        </p:nvSpPr>
        <p:spPr>
          <a:xfrm>
            <a:off x="7240588" y="6169919"/>
            <a:ext cx="4114800" cy="365125"/>
          </a:xfrm>
        </p:spPr>
        <p:txBody>
          <a:bodyPr/>
          <a:lstStyle>
            <a:lvl1pPr>
              <a:defRPr>
                <a:solidFill>
                  <a:schemeClr val="bg1"/>
                </a:solidFill>
              </a:defRPr>
            </a:lvl1p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1941173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208FA7-FC9A-AA9B-EB71-7A3ADAB86EA7}"/>
              </a:ext>
            </a:extLst>
          </p:cNvPr>
          <p:cNvSpPr>
            <a:spLocks noGrp="1"/>
          </p:cNvSpPr>
          <p:nvPr>
            <p:ph type="title" hasCustomPrompt="1"/>
          </p:nvPr>
        </p:nvSpPr>
        <p:spPr/>
        <p:txBody>
          <a:bodyPr/>
          <a:lstStyle>
            <a:lvl1pPr>
              <a:defRPr/>
            </a:lvl1pPr>
          </a:lstStyle>
          <a:p>
            <a:r>
              <a:rPr lang="pt-BR" dirty="0"/>
              <a:t>Haga clic para agregar </a:t>
            </a:r>
            <a:r>
              <a:rPr lang="pt-BR" dirty="0" err="1"/>
              <a:t>un</a:t>
            </a:r>
            <a:r>
              <a:rPr lang="pt-BR" dirty="0"/>
              <a:t> título</a:t>
            </a:r>
          </a:p>
        </p:txBody>
      </p:sp>
      <p:sp>
        <p:nvSpPr>
          <p:cNvPr id="3" name="Espaço Reservado para Conteúdo 2">
            <a:extLst>
              <a:ext uri="{FF2B5EF4-FFF2-40B4-BE49-F238E27FC236}">
                <a16:creationId xmlns:a16="http://schemas.microsoft.com/office/drawing/2014/main" id="{B07F1A97-36AA-02FF-CB2A-D2DB7A9058FB}"/>
              </a:ext>
            </a:extLst>
          </p:cNvPr>
          <p:cNvSpPr>
            <a:spLocks noGrp="1"/>
          </p:cNvSpPr>
          <p:nvPr>
            <p:ph idx="1" hasCustomPrompt="1"/>
          </p:nvPr>
        </p:nvSpPr>
        <p:spPr/>
        <p:txBody>
          <a:bodyPr/>
          <a:lstStyle>
            <a:lvl1pPr>
              <a:defRPr/>
            </a:lvl1pPr>
          </a:lstStyle>
          <a:p>
            <a:pPr lvl="0"/>
            <a:r>
              <a:rPr lang="pt-BR" dirty="0"/>
              <a:t>Haga clic para agregar </a:t>
            </a:r>
            <a:r>
              <a:rPr lang="pt-BR" dirty="0" err="1"/>
              <a:t>un</a:t>
            </a:r>
            <a:r>
              <a:rPr lang="pt-BR" dirty="0"/>
              <a:t> subtítulo</a:t>
            </a:r>
          </a:p>
        </p:txBody>
      </p:sp>
      <p:sp>
        <p:nvSpPr>
          <p:cNvPr id="4" name="Espaço Reservado para Data 3">
            <a:extLst>
              <a:ext uri="{FF2B5EF4-FFF2-40B4-BE49-F238E27FC236}">
                <a16:creationId xmlns:a16="http://schemas.microsoft.com/office/drawing/2014/main" id="{059FC6B2-3EA3-BBB7-9C8E-1FD5A716C043}"/>
              </a:ext>
            </a:extLst>
          </p:cNvPr>
          <p:cNvSpPr>
            <a:spLocks noGrp="1"/>
          </p:cNvSpPr>
          <p:nvPr>
            <p:ph type="dt" sz="half" idx="10"/>
          </p:nvPr>
        </p:nvSpPr>
        <p:spPr>
          <a:xfrm>
            <a:off x="838200" y="6356350"/>
            <a:ext cx="2743200" cy="365125"/>
          </a:xfrm>
          <a:prstGeom prst="rect">
            <a:avLst/>
          </a:prstGeom>
        </p:spPr>
        <p:txBody>
          <a:bodyPr/>
          <a:lstStyle/>
          <a:p>
            <a:fld id="{5DE48FC9-734A-42BA-B4E7-F70E23305596}" type="datetimeFigureOut">
              <a:rPr lang="pt-BR" smtClean="0"/>
              <a:t>04/04/2025</a:t>
            </a:fld>
            <a:endParaRPr lang="pt-BR"/>
          </a:p>
        </p:txBody>
      </p:sp>
      <p:sp>
        <p:nvSpPr>
          <p:cNvPr id="5" name="Espaço Reservado para Rodapé 4">
            <a:extLst>
              <a:ext uri="{FF2B5EF4-FFF2-40B4-BE49-F238E27FC236}">
                <a16:creationId xmlns:a16="http://schemas.microsoft.com/office/drawing/2014/main" id="{FBD1F6F5-81A4-EE3D-6AE6-897497345ED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7B401F5-9DA8-0BB2-BC2B-42E1D856AA36}"/>
              </a:ext>
            </a:extLst>
          </p:cNvPr>
          <p:cNvSpPr>
            <a:spLocks noGrp="1"/>
          </p:cNvSpPr>
          <p:nvPr>
            <p:ph type="sldNum" sz="quarter" idx="12"/>
          </p:nvPr>
        </p:nvSpPr>
        <p:spPr>
          <a:xfrm>
            <a:off x="8610600" y="6356350"/>
            <a:ext cx="2743200" cy="365125"/>
          </a:xfrm>
          <a:prstGeom prst="rect">
            <a:avLst/>
          </a:prstGeom>
        </p:spPr>
        <p:txBody>
          <a:bodyPr/>
          <a:lstStyle/>
          <a:p>
            <a:fld id="{A3FD78D3-F2EC-4D07-A505-260AE6749C89}" type="slidenum">
              <a:rPr lang="pt-BR" smtClean="0"/>
              <a:t>‹nº›</a:t>
            </a:fld>
            <a:endParaRPr lang="pt-BR"/>
          </a:p>
        </p:txBody>
      </p:sp>
    </p:spTree>
    <p:extLst>
      <p:ext uri="{BB962C8B-B14F-4D97-AF65-F5344CB8AC3E}">
        <p14:creationId xmlns:p14="http://schemas.microsoft.com/office/powerpoint/2010/main" val="257147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41FD5-499B-4920-5186-99510F207893}"/>
              </a:ext>
            </a:extLst>
          </p:cNvPr>
          <p:cNvSpPr>
            <a:spLocks noGrp="1"/>
          </p:cNvSpPr>
          <p:nvPr>
            <p:ph type="title" hasCustomPrompt="1"/>
          </p:nvPr>
        </p:nvSpPr>
        <p:spPr>
          <a:xfrm>
            <a:off x="568172" y="987426"/>
            <a:ext cx="4203854" cy="1069974"/>
          </a:xfrm>
        </p:spPr>
        <p:txBody>
          <a:bodyPr anchor="b"/>
          <a:lstStyle>
            <a:lvl1pPr>
              <a:defRPr sz="3200"/>
            </a:lvl1pPr>
          </a:lstStyle>
          <a:p>
            <a:r>
              <a:rPr lang="pt-BR" dirty="0"/>
              <a:t>Haga clic para agregar </a:t>
            </a:r>
            <a:r>
              <a:rPr lang="pt-BR" dirty="0" err="1"/>
              <a:t>un</a:t>
            </a:r>
            <a:r>
              <a:rPr lang="pt-BR" dirty="0"/>
              <a:t> título</a:t>
            </a:r>
          </a:p>
        </p:txBody>
      </p:sp>
      <p:sp>
        <p:nvSpPr>
          <p:cNvPr id="3" name="Espaço Reservado para Imagem 2">
            <a:extLst>
              <a:ext uri="{FF2B5EF4-FFF2-40B4-BE49-F238E27FC236}">
                <a16:creationId xmlns:a16="http://schemas.microsoft.com/office/drawing/2014/main" id="{9563D3FA-418B-58BF-EDD3-BC3215EC7960}"/>
              </a:ext>
            </a:extLst>
          </p:cNvPr>
          <p:cNvSpPr>
            <a:spLocks noGrp="1"/>
          </p:cNvSpPr>
          <p:nvPr>
            <p:ph type="pic" idx="1" hasCustomPrompt="1"/>
          </p:nvPr>
        </p:nvSpPr>
        <p:spPr>
          <a:xfrm>
            <a:off x="5183188" y="987426"/>
            <a:ext cx="6172200" cy="3549064"/>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Insertar </a:t>
            </a:r>
            <a:r>
              <a:rPr lang="pt-BR" dirty="0" err="1"/>
              <a:t>Imagen</a:t>
            </a:r>
            <a:endParaRPr lang="pt-BR" dirty="0"/>
          </a:p>
        </p:txBody>
      </p:sp>
      <p:sp>
        <p:nvSpPr>
          <p:cNvPr id="4" name="Espaço Reservado para Texto 3">
            <a:extLst>
              <a:ext uri="{FF2B5EF4-FFF2-40B4-BE49-F238E27FC236}">
                <a16:creationId xmlns:a16="http://schemas.microsoft.com/office/drawing/2014/main" id="{CDC9E41D-82A5-C043-549E-9CCE3FDC3D3B}"/>
              </a:ext>
            </a:extLst>
          </p:cNvPr>
          <p:cNvSpPr>
            <a:spLocks noGrp="1"/>
          </p:cNvSpPr>
          <p:nvPr>
            <p:ph type="body" sz="half" idx="2" hasCustomPrompt="1"/>
          </p:nvPr>
        </p:nvSpPr>
        <p:spPr>
          <a:xfrm>
            <a:off x="568172" y="2057400"/>
            <a:ext cx="420385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Haga clic para agregar </a:t>
            </a:r>
            <a:r>
              <a:rPr lang="pt-BR" dirty="0" err="1"/>
              <a:t>un</a:t>
            </a:r>
            <a:r>
              <a:rPr lang="pt-BR" dirty="0"/>
              <a:t> subtítulo</a:t>
            </a:r>
          </a:p>
        </p:txBody>
      </p:sp>
      <p:sp>
        <p:nvSpPr>
          <p:cNvPr id="6" name="Espaço Reservado para Rodapé 5">
            <a:extLst>
              <a:ext uri="{FF2B5EF4-FFF2-40B4-BE49-F238E27FC236}">
                <a16:creationId xmlns:a16="http://schemas.microsoft.com/office/drawing/2014/main" id="{E2A464DA-8F8D-6B54-557F-CDCCF9ADD8D4}"/>
              </a:ext>
            </a:extLst>
          </p:cNvPr>
          <p:cNvSpPr>
            <a:spLocks noGrp="1"/>
          </p:cNvSpPr>
          <p:nvPr>
            <p:ph type="ftr" sz="quarter" idx="11"/>
          </p:nvPr>
        </p:nvSpPr>
        <p:spPr/>
        <p:txBody>
          <a:body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2367500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theme" Target="../theme/theme10.xml"/><Relationship Id="rId4" Type="http://schemas.openxmlformats.org/officeDocument/2006/relationships/image" Target="../media/image1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1.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2.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8.xml"/><Relationship Id="rId1" Type="http://schemas.openxmlformats.org/officeDocument/2006/relationships/slideLayout" Target="../slideLayouts/slideLayout1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m 6" descr="Uma imagem contendo Diagrama&#10;&#10;O conteúdo gerado por IA pode estar incorreto.">
            <a:extLst>
              <a:ext uri="{FF2B5EF4-FFF2-40B4-BE49-F238E27FC236}">
                <a16:creationId xmlns:a16="http://schemas.microsoft.com/office/drawing/2014/main" id="{68C5E28A-CCEB-EA46-4375-4551D9B3AB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Espaço Reservado para Rodapé 4">
            <a:extLst>
              <a:ext uri="{FF2B5EF4-FFF2-40B4-BE49-F238E27FC236}">
                <a16:creationId xmlns:a16="http://schemas.microsoft.com/office/drawing/2014/main" id="{25716E3B-3667-87D6-B3D7-9C9872BD2B9D}"/>
              </a:ext>
            </a:extLst>
          </p:cNvPr>
          <p:cNvSpPr>
            <a:spLocks noGrp="1"/>
          </p:cNvSpPr>
          <p:nvPr>
            <p:ph type="ftr" sz="quarter" idx="3"/>
          </p:nvPr>
        </p:nvSpPr>
        <p:spPr>
          <a:xfrm>
            <a:off x="7492013"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de la </a:t>
            </a:r>
            <a:r>
              <a:rPr lang="pt-BR" dirty="0" err="1"/>
              <a:t>Institución</a:t>
            </a:r>
            <a:endParaRPr lang="pt-BR" dirty="0"/>
          </a:p>
        </p:txBody>
      </p:sp>
      <p:sp>
        <p:nvSpPr>
          <p:cNvPr id="8" name="Título 1">
            <a:extLst>
              <a:ext uri="{FF2B5EF4-FFF2-40B4-BE49-F238E27FC236}">
                <a16:creationId xmlns:a16="http://schemas.microsoft.com/office/drawing/2014/main" id="{1320CC19-0B4A-05C3-CBEF-8309139AF3C8}"/>
              </a:ext>
            </a:extLst>
          </p:cNvPr>
          <p:cNvSpPr txBox="1">
            <a:spLocks/>
          </p:cNvSpPr>
          <p:nvPr userDrawn="1"/>
        </p:nvSpPr>
        <p:spPr>
          <a:xfrm>
            <a:off x="3199661" y="2601142"/>
            <a:ext cx="7299664" cy="1266393"/>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a:t>Título</a:t>
            </a:r>
            <a:endParaRPr lang="pt-BR" dirty="0"/>
          </a:p>
        </p:txBody>
      </p:sp>
      <p:sp>
        <p:nvSpPr>
          <p:cNvPr id="9" name="Subtítulo 2">
            <a:extLst>
              <a:ext uri="{FF2B5EF4-FFF2-40B4-BE49-F238E27FC236}">
                <a16:creationId xmlns:a16="http://schemas.microsoft.com/office/drawing/2014/main" id="{C8EAC47C-09B8-5FB0-F00C-50B555938E31}"/>
              </a:ext>
            </a:extLst>
          </p:cNvPr>
          <p:cNvSpPr txBox="1">
            <a:spLocks/>
          </p:cNvSpPr>
          <p:nvPr userDrawn="1"/>
        </p:nvSpPr>
        <p:spPr>
          <a:xfrm>
            <a:off x="3199660" y="3894376"/>
            <a:ext cx="7299665" cy="126639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BR"/>
              <a:t>Autor</a:t>
            </a:r>
          </a:p>
          <a:p>
            <a:r>
              <a:rPr lang="pt-BR"/>
              <a:t>Cargo</a:t>
            </a:r>
            <a:endParaRPr lang="pt-BR" dirty="0"/>
          </a:p>
        </p:txBody>
      </p:sp>
    </p:spTree>
    <p:extLst>
      <p:ext uri="{BB962C8B-B14F-4D97-AF65-F5344CB8AC3E}">
        <p14:creationId xmlns:p14="http://schemas.microsoft.com/office/powerpoint/2010/main" val="3332257525"/>
      </p:ext>
    </p:extLst>
  </p:cSld>
  <p:clrMap bg1="lt1" tx1="dk1" bg2="lt2" tx2="dk2" accent1="accent1" accent2="accent2" accent3="accent3" accent4="accent4" accent5="accent5" accent6="accent6" hlink="hlink" folHlink="folHlink"/>
  <p:sldLayoutIdLst>
    <p:sldLayoutId id="2147483649" r:id="rId1"/>
    <p:sldLayoutId id="21474836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Uma imagem contendo Texto&#10;&#10;O conteúdo gerado por IA pode estar incorreto.">
            <a:extLst>
              <a:ext uri="{FF2B5EF4-FFF2-40B4-BE49-F238E27FC236}">
                <a16:creationId xmlns:a16="http://schemas.microsoft.com/office/drawing/2014/main" id="{C6FCF328-B228-ABB7-E0C3-B4B15C0FFF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48DD1CC6-27EE-0F0C-B3A2-09710B16F3B3}"/>
              </a:ext>
            </a:extLst>
          </p:cNvPr>
          <p:cNvSpPr>
            <a:spLocks noGrp="1"/>
          </p:cNvSpPr>
          <p:nvPr>
            <p:ph type="title"/>
          </p:nvPr>
        </p:nvSpPr>
        <p:spPr>
          <a:xfrm>
            <a:off x="5028090" y="1776674"/>
            <a:ext cx="2135819" cy="1325563"/>
          </a:xfrm>
          <a:prstGeom prst="rect">
            <a:avLst/>
          </a:prstGeom>
        </p:spPr>
        <p:txBody>
          <a:bodyPr vert="horz" lIns="91440" tIns="45720" rIns="91440" bIns="45720" rtlCol="0" anchor="ctr">
            <a:normAutofit/>
          </a:bodyPr>
          <a:lstStyle/>
          <a:p>
            <a:r>
              <a:rPr lang="pt-BR" dirty="0" err="1"/>
              <a:t>Gracias</a:t>
            </a:r>
            <a:endParaRPr lang="pt-BR" dirty="0"/>
          </a:p>
        </p:txBody>
      </p:sp>
      <p:sp>
        <p:nvSpPr>
          <p:cNvPr id="5" name="Espaço Reservado para Rodapé 4">
            <a:extLst>
              <a:ext uri="{FF2B5EF4-FFF2-40B4-BE49-F238E27FC236}">
                <a16:creationId xmlns:a16="http://schemas.microsoft.com/office/drawing/2014/main" id="{E0C51D2B-53EB-72C6-C20C-61B1984C6AC5}"/>
              </a:ext>
            </a:extLst>
          </p:cNvPr>
          <p:cNvSpPr>
            <a:spLocks noGrp="1"/>
          </p:cNvSpPr>
          <p:nvPr>
            <p:ph type="ftr" sz="quarter" idx="3"/>
          </p:nvPr>
        </p:nvSpPr>
        <p:spPr>
          <a:xfrm>
            <a:off x="7793854"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de la </a:t>
            </a:r>
            <a:r>
              <a:rPr lang="pt-BR" dirty="0" err="1"/>
              <a:t>institución</a:t>
            </a:r>
            <a:endParaRPr lang="pt-BR" dirty="0"/>
          </a:p>
        </p:txBody>
      </p:sp>
      <p:sp>
        <p:nvSpPr>
          <p:cNvPr id="9" name="Title 1">
            <a:extLst>
              <a:ext uri="{FF2B5EF4-FFF2-40B4-BE49-F238E27FC236}">
                <a16:creationId xmlns:a16="http://schemas.microsoft.com/office/drawing/2014/main" id="{D2ED9D85-AD64-70AE-386F-2080BC07CC30}"/>
              </a:ext>
            </a:extLst>
          </p:cNvPr>
          <p:cNvSpPr txBox="1">
            <a:spLocks/>
          </p:cNvSpPr>
          <p:nvPr userDrawn="1"/>
        </p:nvSpPr>
        <p:spPr>
          <a:xfrm>
            <a:off x="529520" y="2775836"/>
            <a:ext cx="4740357" cy="3455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1600" b="1" dirty="0">
                <a:solidFill>
                  <a:srgbClr val="002060"/>
                </a:solidFill>
                <a:latin typeface="Arial" panose="020B0604020202020204" pitchFamily="34" charset="0"/>
                <a:cs typeface="Arial" panose="020B0604020202020204" pitchFamily="34" charset="0"/>
              </a:rPr>
              <a:t>www.paho.org/es/panaftosa/cosalfa-51</a:t>
            </a:r>
          </a:p>
        </p:txBody>
      </p:sp>
      <p:sp>
        <p:nvSpPr>
          <p:cNvPr id="10" name="Text Placeholder 4">
            <a:extLst>
              <a:ext uri="{FF2B5EF4-FFF2-40B4-BE49-F238E27FC236}">
                <a16:creationId xmlns:a16="http://schemas.microsoft.com/office/drawing/2014/main" id="{876F2583-3BC4-AB65-BBC9-F36735827B89}"/>
              </a:ext>
            </a:extLst>
          </p:cNvPr>
          <p:cNvSpPr txBox="1">
            <a:spLocks/>
          </p:cNvSpPr>
          <p:nvPr userDrawn="1"/>
        </p:nvSpPr>
        <p:spPr>
          <a:xfrm>
            <a:off x="7711791" y="2775836"/>
            <a:ext cx="3894513" cy="2435781"/>
          </a:xfrm>
          <a:prstGeom prst="rect">
            <a:avLst/>
          </a:prstGeom>
        </p:spPr>
        <p:txBody>
          <a:bodyPr/>
          <a:lstStyle>
            <a:lvl1pPr marL="0" indent="0" algn="l" defTabSz="914400" rtl="0" eaLnBrk="1" latinLnBrk="0" hangingPunct="1">
              <a:lnSpc>
                <a:spcPct val="90000"/>
              </a:lnSpc>
              <a:spcBef>
                <a:spcPts val="1000"/>
              </a:spcBef>
              <a:buFont typeface="Arial"/>
              <a:buNone/>
              <a:defRPr sz="1800" b="0" i="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b="0" i="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b="0" i="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b="0" i="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i="0" dirty="0" err="1">
                <a:solidFill>
                  <a:srgbClr val="002060"/>
                </a:solidFill>
                <a:latin typeface="Arial" panose="020B0604020202020204" pitchFamily="34" charset="0"/>
                <a:cs typeface="Arial" panose="020B0604020202020204" pitchFamily="34" charset="0"/>
              </a:rPr>
              <a:t>Informaciones</a:t>
            </a:r>
            <a:r>
              <a:rPr lang="en-US" i="0" dirty="0">
                <a:solidFill>
                  <a:srgbClr val="002060"/>
                </a:solidFill>
                <a:latin typeface="Arial" panose="020B0604020202020204" pitchFamily="34" charset="0"/>
                <a:cs typeface="Arial" panose="020B0604020202020204" pitchFamily="34" charset="0"/>
              </a:rPr>
              <a:t> de las redes de la </a:t>
            </a:r>
            <a:r>
              <a:rPr lang="en-US" i="0" dirty="0" err="1">
                <a:solidFill>
                  <a:srgbClr val="002060"/>
                </a:solidFill>
                <a:latin typeface="Arial" panose="020B0604020202020204" pitchFamily="34" charset="0"/>
                <a:cs typeface="Arial" panose="020B0604020202020204" pitchFamily="34" charset="0"/>
              </a:rPr>
              <a:t>institución</a:t>
            </a:r>
            <a:endParaRPr lang="en-US" i="0" dirty="0">
              <a:solidFill>
                <a:srgbClr val="002060"/>
              </a:solidFill>
              <a:latin typeface="Arial" panose="020B0604020202020204" pitchFamily="34" charset="0"/>
              <a:cs typeface="Arial" panose="020B0604020202020204" pitchFamily="34" charset="0"/>
            </a:endParaRPr>
          </a:p>
        </p:txBody>
      </p:sp>
      <p:sp>
        <p:nvSpPr>
          <p:cNvPr id="11" name="CaixaDeTexto 10">
            <a:extLst>
              <a:ext uri="{FF2B5EF4-FFF2-40B4-BE49-F238E27FC236}">
                <a16:creationId xmlns:a16="http://schemas.microsoft.com/office/drawing/2014/main" id="{64EAE7D5-5F28-C653-1083-AF882D4E156C}"/>
              </a:ext>
            </a:extLst>
          </p:cNvPr>
          <p:cNvSpPr txBox="1"/>
          <p:nvPr userDrawn="1"/>
        </p:nvSpPr>
        <p:spPr>
          <a:xfrm>
            <a:off x="970953" y="3154839"/>
            <a:ext cx="2242268" cy="369332"/>
          </a:xfrm>
          <a:prstGeom prst="rect">
            <a:avLst/>
          </a:prstGeom>
          <a:noFill/>
        </p:spPr>
        <p:txBody>
          <a:bodyPr wrap="square" rtlCol="0">
            <a:spAutoFit/>
          </a:bodyPr>
          <a:lstStyle/>
          <a:p>
            <a:r>
              <a:rPr lang="es-ES_tradnl" dirty="0" err="1">
                <a:solidFill>
                  <a:srgbClr val="002060"/>
                </a:solidFill>
                <a:latin typeface="Arial" panose="020B0604020202020204" pitchFamily="34" charset="0"/>
                <a:cs typeface="Arial" panose="020B0604020202020204" pitchFamily="34" charset="0"/>
              </a:rPr>
              <a:t>PANAFTOSAinf</a:t>
            </a:r>
            <a:endParaRPr lang="es-ES_tradnl" dirty="0">
              <a:solidFill>
                <a:srgbClr val="002060"/>
              </a:solidFill>
              <a:latin typeface="Arial" panose="020B0604020202020204" pitchFamily="34" charset="0"/>
              <a:cs typeface="Arial" panose="020B0604020202020204" pitchFamily="34" charset="0"/>
            </a:endParaRPr>
          </a:p>
        </p:txBody>
      </p:sp>
      <p:sp>
        <p:nvSpPr>
          <p:cNvPr id="12" name="CaixaDeTexto 11">
            <a:extLst>
              <a:ext uri="{FF2B5EF4-FFF2-40B4-BE49-F238E27FC236}">
                <a16:creationId xmlns:a16="http://schemas.microsoft.com/office/drawing/2014/main" id="{8443390B-79FC-317E-128C-B39D01B68C5D}"/>
              </a:ext>
            </a:extLst>
          </p:cNvPr>
          <p:cNvSpPr txBox="1"/>
          <p:nvPr userDrawn="1"/>
        </p:nvSpPr>
        <p:spPr>
          <a:xfrm>
            <a:off x="970953" y="3438087"/>
            <a:ext cx="2242268" cy="369332"/>
          </a:xfrm>
          <a:prstGeom prst="rect">
            <a:avLst/>
          </a:prstGeom>
          <a:noFill/>
        </p:spPr>
        <p:txBody>
          <a:bodyPr wrap="square" rtlCol="0">
            <a:spAutoFit/>
          </a:bodyPr>
          <a:lstStyle/>
          <a:p>
            <a:r>
              <a:rPr lang="es-ES_tradnl" dirty="0" err="1">
                <a:solidFill>
                  <a:srgbClr val="002060"/>
                </a:solidFill>
                <a:latin typeface="Arial" panose="020B0604020202020204" pitchFamily="34" charset="0"/>
                <a:cs typeface="Arial" panose="020B0604020202020204" pitchFamily="34" charset="0"/>
              </a:rPr>
              <a:t>panaftosa_inf</a:t>
            </a:r>
            <a:endParaRPr lang="es-ES_tradnl" dirty="0">
              <a:solidFill>
                <a:srgbClr val="002060"/>
              </a:solidFill>
              <a:latin typeface="Arial" panose="020B0604020202020204" pitchFamily="34" charset="0"/>
              <a:cs typeface="Arial" panose="020B0604020202020204" pitchFamily="34" charset="0"/>
            </a:endParaRPr>
          </a:p>
        </p:txBody>
      </p:sp>
      <p:pic>
        <p:nvPicPr>
          <p:cNvPr id="13" name="Imagem 12" descr="Ícone&#10;&#10;Descrição gerada automaticamente">
            <a:extLst>
              <a:ext uri="{FF2B5EF4-FFF2-40B4-BE49-F238E27FC236}">
                <a16:creationId xmlns:a16="http://schemas.microsoft.com/office/drawing/2014/main" id="{B41B520A-B8B8-E6AF-FB35-299D560AB0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7914" y="3193999"/>
            <a:ext cx="268262" cy="268100"/>
          </a:xfrm>
          <a:prstGeom prst="rect">
            <a:avLst/>
          </a:prstGeom>
        </p:spPr>
      </p:pic>
      <p:pic>
        <p:nvPicPr>
          <p:cNvPr id="14" name="Imagem 13" descr="Ícone&#10;&#10;Descrição gerada automaticamente">
            <a:extLst>
              <a:ext uri="{FF2B5EF4-FFF2-40B4-BE49-F238E27FC236}">
                <a16:creationId xmlns:a16="http://schemas.microsoft.com/office/drawing/2014/main" id="{802B800F-10D1-F7A5-1F1F-630DE4C019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7914" y="3519766"/>
            <a:ext cx="268262" cy="268100"/>
          </a:xfrm>
          <a:prstGeom prst="rect">
            <a:avLst/>
          </a:prstGeom>
        </p:spPr>
      </p:pic>
      <p:sp>
        <p:nvSpPr>
          <p:cNvPr id="15" name="Title 1">
            <a:extLst>
              <a:ext uri="{FF2B5EF4-FFF2-40B4-BE49-F238E27FC236}">
                <a16:creationId xmlns:a16="http://schemas.microsoft.com/office/drawing/2014/main" id="{A738DB2D-FABF-A838-8C57-E2260364966E}"/>
              </a:ext>
            </a:extLst>
          </p:cNvPr>
          <p:cNvSpPr txBox="1">
            <a:spLocks/>
          </p:cNvSpPr>
          <p:nvPr userDrawn="1"/>
        </p:nvSpPr>
        <p:spPr>
          <a:xfrm>
            <a:off x="529520" y="3924533"/>
            <a:ext cx="3081895" cy="474768"/>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ct val="100000"/>
              </a:lnSpc>
            </a:pPr>
            <a:r>
              <a:rPr lang="en-US" sz="1200" b="1" dirty="0">
                <a:solidFill>
                  <a:srgbClr val="002060"/>
                </a:solidFill>
                <a:latin typeface="Arial" panose="020B0604020202020204" pitchFamily="34" charset="0"/>
                <a:cs typeface="Arial" panose="020B0604020202020204" pitchFamily="34" charset="0"/>
              </a:rPr>
              <a:t>Accede a </a:t>
            </a:r>
            <a:r>
              <a:rPr lang="en-US" sz="1200" b="1" dirty="0" err="1">
                <a:solidFill>
                  <a:srgbClr val="002060"/>
                </a:solidFill>
                <a:latin typeface="Arial" panose="020B0604020202020204" pitchFamily="34" charset="0"/>
                <a:cs typeface="Arial" panose="020B0604020202020204" pitchFamily="34" charset="0"/>
              </a:rPr>
              <a:t>nuestro</a:t>
            </a:r>
            <a:r>
              <a:rPr lang="en-US" sz="1200" b="1" dirty="0">
                <a:solidFill>
                  <a:srgbClr val="002060"/>
                </a:solidFill>
                <a:latin typeface="Arial" panose="020B0604020202020204" pitchFamily="34" charset="0"/>
                <a:cs typeface="Arial" panose="020B0604020202020204" pitchFamily="34" charset="0"/>
              </a:rPr>
              <a:t> Portal de </a:t>
            </a:r>
            <a:r>
              <a:rPr lang="en-US" sz="1200" b="1" dirty="0" err="1">
                <a:solidFill>
                  <a:srgbClr val="002060"/>
                </a:solidFill>
                <a:latin typeface="Arial" panose="020B0604020202020204" pitchFamily="34" charset="0"/>
                <a:cs typeface="Arial" panose="020B0604020202020204" pitchFamily="34" charset="0"/>
              </a:rPr>
              <a:t>Capacitación</a:t>
            </a:r>
            <a:r>
              <a:rPr lang="en-US" sz="1200" b="1" dirty="0">
                <a:solidFill>
                  <a:srgbClr val="002060"/>
                </a:solidFill>
                <a:latin typeface="Arial" panose="020B0604020202020204" pitchFamily="34" charset="0"/>
                <a:cs typeface="Arial" panose="020B0604020202020204" pitchFamily="34" charset="0"/>
              </a:rPr>
              <a:t>:</a:t>
            </a:r>
          </a:p>
          <a:p>
            <a:pPr>
              <a:lnSpc>
                <a:spcPct val="100000"/>
              </a:lnSpc>
            </a:pPr>
            <a:r>
              <a:rPr lang="en-US" sz="1200" b="1" dirty="0">
                <a:solidFill>
                  <a:srgbClr val="002060"/>
                </a:solidFill>
                <a:latin typeface="Arial" panose="020B0604020202020204" pitchFamily="34" charset="0"/>
                <a:cs typeface="Arial" panose="020B0604020202020204" pitchFamily="34" charset="0"/>
              </a:rPr>
              <a:t>www.portalpanaftosa.org/es/</a:t>
            </a:r>
          </a:p>
        </p:txBody>
      </p:sp>
    </p:spTree>
    <p:extLst>
      <p:ext uri="{BB962C8B-B14F-4D97-AF65-F5344CB8AC3E}">
        <p14:creationId xmlns:p14="http://schemas.microsoft.com/office/powerpoint/2010/main" val="1557615956"/>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Uma imagem contendo Calendário&#10;&#10;O conteúdo gerado por IA pode estar incorreto.">
            <a:extLst>
              <a:ext uri="{FF2B5EF4-FFF2-40B4-BE49-F238E27FC236}">
                <a16:creationId xmlns:a16="http://schemas.microsoft.com/office/drawing/2014/main" id="{51114844-3666-3490-4832-4885656D54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7DA61FD1-7C21-C73B-D79F-1036842480D7}"/>
              </a:ext>
            </a:extLst>
          </p:cNvPr>
          <p:cNvSpPr>
            <a:spLocks noGrp="1"/>
          </p:cNvSpPr>
          <p:nvPr>
            <p:ph type="title"/>
          </p:nvPr>
        </p:nvSpPr>
        <p:spPr>
          <a:xfrm>
            <a:off x="625136" y="681037"/>
            <a:ext cx="4346359" cy="1325563"/>
          </a:xfrm>
          <a:prstGeom prst="rect">
            <a:avLst/>
          </a:prstGeom>
        </p:spPr>
        <p:txBody>
          <a:bodyPr vert="horz" lIns="91440" tIns="45720" rIns="91440" bIns="45720" rtlCol="0" anchor="ctr">
            <a:normAutofit/>
          </a:bodyPr>
          <a:lstStyle/>
          <a:p>
            <a:r>
              <a:rPr lang="pt-BR" dirty="0"/>
              <a:t>Haga Clic para</a:t>
            </a:r>
            <a:br>
              <a:rPr lang="pt-BR" dirty="0"/>
            </a:br>
            <a:r>
              <a:rPr lang="pt-BR" dirty="0"/>
              <a:t>agregar </a:t>
            </a:r>
            <a:r>
              <a:rPr lang="pt-BR" dirty="0" err="1"/>
              <a:t>un</a:t>
            </a:r>
            <a:r>
              <a:rPr lang="pt-BR" dirty="0"/>
              <a:t> título</a:t>
            </a:r>
          </a:p>
        </p:txBody>
      </p:sp>
      <p:sp>
        <p:nvSpPr>
          <p:cNvPr id="3" name="Espaço Reservado para Texto 2">
            <a:extLst>
              <a:ext uri="{FF2B5EF4-FFF2-40B4-BE49-F238E27FC236}">
                <a16:creationId xmlns:a16="http://schemas.microsoft.com/office/drawing/2014/main" id="{2814DFC1-5BEC-6C35-4D4F-308A78C7CF5C}"/>
              </a:ext>
            </a:extLst>
          </p:cNvPr>
          <p:cNvSpPr>
            <a:spLocks noGrp="1"/>
          </p:cNvSpPr>
          <p:nvPr>
            <p:ph type="body" idx="1"/>
          </p:nvPr>
        </p:nvSpPr>
        <p:spPr>
          <a:xfrm>
            <a:off x="625136" y="2187573"/>
            <a:ext cx="4346359" cy="3751587"/>
          </a:xfrm>
          <a:prstGeom prst="rect">
            <a:avLst/>
          </a:prstGeom>
        </p:spPr>
        <p:txBody>
          <a:bodyPr vert="horz" lIns="91440" tIns="45720" rIns="91440" bIns="45720" rtlCol="0">
            <a:normAutofit/>
          </a:bodyPr>
          <a:lstStyle/>
          <a:p>
            <a:pPr lvl="0"/>
            <a:r>
              <a:rPr lang="pt-BR" dirty="0"/>
              <a:t>Haga clic para agregar </a:t>
            </a:r>
            <a:r>
              <a:rPr lang="pt-BR" dirty="0" err="1"/>
              <a:t>un</a:t>
            </a:r>
            <a:r>
              <a:rPr lang="pt-BR" dirty="0"/>
              <a:t> subtítulo</a:t>
            </a:r>
          </a:p>
        </p:txBody>
      </p:sp>
      <p:sp>
        <p:nvSpPr>
          <p:cNvPr id="5" name="Espaço Reservado para Rodapé 4">
            <a:extLst>
              <a:ext uri="{FF2B5EF4-FFF2-40B4-BE49-F238E27FC236}">
                <a16:creationId xmlns:a16="http://schemas.microsoft.com/office/drawing/2014/main" id="{45C8A105-DD52-1590-7DD1-B7316ADD3477}"/>
              </a:ext>
            </a:extLst>
          </p:cNvPr>
          <p:cNvSpPr>
            <a:spLocks noGrp="1"/>
          </p:cNvSpPr>
          <p:nvPr>
            <p:ph type="ftr" sz="quarter" idx="3"/>
          </p:nvPr>
        </p:nvSpPr>
        <p:spPr>
          <a:xfrm>
            <a:off x="7589668"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2144209542"/>
      </p:ext>
    </p:extLst>
  </p:cSld>
  <p:clrMap bg1="lt1" tx1="dk1" bg2="lt2" tx2="dk2" accent1="accent1" accent2="accent2" accent3="accent3" accent4="accent4" accent5="accent5" accent6="accent6" hlink="hlink" folHlink="folHlink"/>
  <p:sldLayoutIdLst>
    <p:sldLayoutId id="2147483676" r:id="rId1"/>
    <p:sldLayoutId id="214748368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Padrão do plano de fundo&#10;&#10;O conteúdo gerado por IA pode estar incorreto.">
            <a:extLst>
              <a:ext uri="{FF2B5EF4-FFF2-40B4-BE49-F238E27FC236}">
                <a16:creationId xmlns:a16="http://schemas.microsoft.com/office/drawing/2014/main" id="{65C3E7E4-39D9-D8B2-61BB-5701D66F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909CD414-63F4-125F-3E9C-A5D2D67DB731}"/>
              </a:ext>
            </a:extLst>
          </p:cNvPr>
          <p:cNvSpPr>
            <a:spLocks noGrp="1"/>
          </p:cNvSpPr>
          <p:nvPr>
            <p:ph type="title"/>
          </p:nvPr>
        </p:nvSpPr>
        <p:spPr>
          <a:xfrm>
            <a:off x="644741" y="1347910"/>
            <a:ext cx="10515600" cy="1325563"/>
          </a:xfrm>
          <a:prstGeom prst="rect">
            <a:avLst/>
          </a:prstGeom>
        </p:spPr>
        <p:txBody>
          <a:bodyPr vert="horz" lIns="91440" tIns="45720" rIns="91440" bIns="45720" rtlCol="0" anchor="ctr">
            <a:normAutofit/>
          </a:bodyPr>
          <a:lstStyle/>
          <a:p>
            <a:r>
              <a:rPr lang="pt-BR" dirty="0"/>
              <a:t>Haga clic para agregar </a:t>
            </a:r>
            <a:r>
              <a:rPr lang="pt-BR" dirty="0" err="1"/>
              <a:t>un</a:t>
            </a:r>
            <a:r>
              <a:rPr lang="pt-BR" dirty="0"/>
              <a:t> subtítulo</a:t>
            </a:r>
          </a:p>
        </p:txBody>
      </p:sp>
      <p:sp>
        <p:nvSpPr>
          <p:cNvPr id="3" name="Espaço Reservado para Texto 2">
            <a:extLst>
              <a:ext uri="{FF2B5EF4-FFF2-40B4-BE49-F238E27FC236}">
                <a16:creationId xmlns:a16="http://schemas.microsoft.com/office/drawing/2014/main" id="{42033AB7-C569-8F16-53A0-A283EED9E168}"/>
              </a:ext>
            </a:extLst>
          </p:cNvPr>
          <p:cNvSpPr>
            <a:spLocks noGrp="1"/>
          </p:cNvSpPr>
          <p:nvPr>
            <p:ph type="body" idx="1"/>
          </p:nvPr>
        </p:nvSpPr>
        <p:spPr>
          <a:xfrm>
            <a:off x="644741" y="2935334"/>
            <a:ext cx="5873318" cy="2897295"/>
          </a:xfrm>
          <a:prstGeom prst="rect">
            <a:avLst/>
          </a:prstGeom>
        </p:spPr>
        <p:txBody>
          <a:bodyPr vert="horz" lIns="91440" tIns="45720" rIns="91440" bIns="45720" rtlCol="0">
            <a:normAutofit/>
          </a:bodyPr>
          <a:lstStyle/>
          <a:p>
            <a:pPr lvl="0"/>
            <a:r>
              <a:rPr lang="pt-BR" dirty="0"/>
              <a:t>Haga clic para agregar </a:t>
            </a:r>
            <a:r>
              <a:rPr lang="pt-BR" dirty="0" err="1"/>
              <a:t>un</a:t>
            </a:r>
            <a:r>
              <a:rPr lang="pt-BR" dirty="0"/>
              <a:t> subtítulo</a:t>
            </a:r>
          </a:p>
        </p:txBody>
      </p:sp>
      <p:sp>
        <p:nvSpPr>
          <p:cNvPr id="5" name="Espaço Reservado para Rodapé 4">
            <a:extLst>
              <a:ext uri="{FF2B5EF4-FFF2-40B4-BE49-F238E27FC236}">
                <a16:creationId xmlns:a16="http://schemas.microsoft.com/office/drawing/2014/main" id="{47CCECA6-483C-F4F8-C01F-EEF6E66F0B26}"/>
              </a:ext>
            </a:extLst>
          </p:cNvPr>
          <p:cNvSpPr>
            <a:spLocks noGrp="1"/>
          </p:cNvSpPr>
          <p:nvPr>
            <p:ph type="ftr" sz="quarter" idx="3"/>
          </p:nvPr>
        </p:nvSpPr>
        <p:spPr>
          <a:xfrm>
            <a:off x="7270071" y="6178797"/>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2822053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Imagem em branco e verde&#10;&#10;O conteúdo gerado por IA pode estar incorreto.">
            <a:extLst>
              <a:ext uri="{FF2B5EF4-FFF2-40B4-BE49-F238E27FC236}">
                <a16:creationId xmlns:a16="http://schemas.microsoft.com/office/drawing/2014/main" id="{5CA2348A-27EC-8136-5774-F065AB4ADC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7CD41E95-1F7C-76F6-61BF-00A484CA619E}"/>
              </a:ext>
            </a:extLst>
          </p:cNvPr>
          <p:cNvSpPr>
            <a:spLocks noGrp="1"/>
          </p:cNvSpPr>
          <p:nvPr>
            <p:ph type="title"/>
          </p:nvPr>
        </p:nvSpPr>
        <p:spPr>
          <a:xfrm>
            <a:off x="838200" y="1022358"/>
            <a:ext cx="10515600" cy="1325563"/>
          </a:xfrm>
          <a:prstGeom prst="rect">
            <a:avLst/>
          </a:prstGeom>
        </p:spPr>
        <p:txBody>
          <a:bodyPr vert="horz" lIns="91440" tIns="45720" rIns="91440" bIns="45720" rtlCol="0" anchor="ctr">
            <a:normAutofit/>
          </a:bodyPr>
          <a:lstStyle/>
          <a:p>
            <a:r>
              <a:rPr lang="pt-BR" dirty="0"/>
              <a:t>Haga clic para agregar </a:t>
            </a:r>
            <a:r>
              <a:rPr lang="pt-BR" dirty="0" err="1"/>
              <a:t>un</a:t>
            </a:r>
            <a:r>
              <a:rPr lang="pt-BR" dirty="0"/>
              <a:t> título</a:t>
            </a:r>
          </a:p>
        </p:txBody>
      </p:sp>
      <p:sp>
        <p:nvSpPr>
          <p:cNvPr id="3" name="Espaço Reservado para Texto 2">
            <a:extLst>
              <a:ext uri="{FF2B5EF4-FFF2-40B4-BE49-F238E27FC236}">
                <a16:creationId xmlns:a16="http://schemas.microsoft.com/office/drawing/2014/main" id="{C9434674-BC51-1FEE-DAAC-736FC59DDAB4}"/>
              </a:ext>
            </a:extLst>
          </p:cNvPr>
          <p:cNvSpPr>
            <a:spLocks noGrp="1"/>
          </p:cNvSpPr>
          <p:nvPr>
            <p:ph type="body" idx="1"/>
          </p:nvPr>
        </p:nvSpPr>
        <p:spPr>
          <a:xfrm>
            <a:off x="838200" y="2347921"/>
            <a:ext cx="10515600" cy="2986072"/>
          </a:xfrm>
          <a:prstGeom prst="rect">
            <a:avLst/>
          </a:prstGeom>
        </p:spPr>
        <p:txBody>
          <a:bodyPr vert="horz" lIns="91440" tIns="45720" rIns="91440" bIns="45720" rtlCol="0">
            <a:normAutofit/>
          </a:bodyPr>
          <a:lstStyle/>
          <a:p>
            <a:pPr lvl="0"/>
            <a:r>
              <a:rPr lang="pt-BR" dirty="0"/>
              <a:t>Haga clic para agregar </a:t>
            </a:r>
            <a:r>
              <a:rPr lang="pt-BR" dirty="0" err="1"/>
              <a:t>un</a:t>
            </a:r>
            <a:r>
              <a:rPr lang="pt-BR" dirty="0"/>
              <a:t> subtítulo</a:t>
            </a:r>
          </a:p>
        </p:txBody>
      </p:sp>
      <p:sp>
        <p:nvSpPr>
          <p:cNvPr id="5" name="Espaço Reservado para Rodapé 4">
            <a:extLst>
              <a:ext uri="{FF2B5EF4-FFF2-40B4-BE49-F238E27FC236}">
                <a16:creationId xmlns:a16="http://schemas.microsoft.com/office/drawing/2014/main" id="{FD9F2404-890C-AE77-35D6-F0D535CD0C4C}"/>
              </a:ext>
            </a:extLst>
          </p:cNvPr>
          <p:cNvSpPr>
            <a:spLocks noGrp="1"/>
          </p:cNvSpPr>
          <p:nvPr>
            <p:ph type="ftr" sz="quarter" idx="3"/>
          </p:nvPr>
        </p:nvSpPr>
        <p:spPr>
          <a:xfrm>
            <a:off x="7239000" y="6169919"/>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480189137"/>
      </p:ext>
    </p:extLst>
  </p:cSld>
  <p:clrMap bg1="lt1" tx1="dk1" bg2="lt2" tx2="dk2" accent1="accent1" accent2="accent2" accent3="accent3" accent4="accent4" accent5="accent5" accent6="accent6" hlink="hlink" folHlink="folHlink"/>
  <p:sldLayoutIdLst>
    <p:sldLayoutId id="2147483684" r:id="rId1"/>
    <p:sldLayoutId id="214748369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Padrão do plano de fundo&#10;&#10;O conteúdo gerado por IA pode estar incorreto.">
            <a:extLst>
              <a:ext uri="{FF2B5EF4-FFF2-40B4-BE49-F238E27FC236}">
                <a16:creationId xmlns:a16="http://schemas.microsoft.com/office/drawing/2014/main" id="{08375C3D-8C10-F0FB-FD85-3245627956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Espaço Reservado para Rodapé 4">
            <a:extLst>
              <a:ext uri="{FF2B5EF4-FFF2-40B4-BE49-F238E27FC236}">
                <a16:creationId xmlns:a16="http://schemas.microsoft.com/office/drawing/2014/main" id="{8F97BF68-22A4-53E9-5856-9E1647199985}"/>
              </a:ext>
            </a:extLst>
          </p:cNvPr>
          <p:cNvSpPr>
            <a:spLocks noGrp="1"/>
          </p:cNvSpPr>
          <p:nvPr>
            <p:ph type="ftr" sz="quarter" idx="3"/>
          </p:nvPr>
        </p:nvSpPr>
        <p:spPr>
          <a:xfrm>
            <a:off x="7239000" y="631190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de la </a:t>
            </a:r>
            <a:r>
              <a:rPr lang="pt-BR" dirty="0" err="1"/>
              <a:t>institución</a:t>
            </a:r>
            <a:endParaRPr lang="pt-BR" dirty="0"/>
          </a:p>
        </p:txBody>
      </p:sp>
      <p:sp>
        <p:nvSpPr>
          <p:cNvPr id="2" name="Espaço Reservado para Título 1">
            <a:extLst>
              <a:ext uri="{FF2B5EF4-FFF2-40B4-BE49-F238E27FC236}">
                <a16:creationId xmlns:a16="http://schemas.microsoft.com/office/drawing/2014/main" id="{C457847E-494C-354F-3BEB-24CA2AF31C80}"/>
              </a:ext>
            </a:extLst>
          </p:cNvPr>
          <p:cNvSpPr>
            <a:spLocks noGrp="1"/>
          </p:cNvSpPr>
          <p:nvPr>
            <p:ph type="title"/>
          </p:nvPr>
        </p:nvSpPr>
        <p:spPr>
          <a:xfrm>
            <a:off x="838200" y="959929"/>
            <a:ext cx="10515600" cy="1325563"/>
          </a:xfrm>
          <a:prstGeom prst="rect">
            <a:avLst/>
          </a:prstGeom>
        </p:spPr>
        <p:txBody>
          <a:bodyPr vert="horz" lIns="91440" tIns="45720" rIns="91440" bIns="45720" rtlCol="0" anchor="ctr">
            <a:normAutofit/>
          </a:bodyPr>
          <a:lstStyle/>
          <a:p>
            <a:r>
              <a:rPr lang="pt-BR" dirty="0"/>
              <a:t>Haga clic para agregar </a:t>
            </a:r>
            <a:r>
              <a:rPr lang="pt-BR" dirty="0" err="1"/>
              <a:t>un</a:t>
            </a:r>
            <a:r>
              <a:rPr lang="pt-BR" dirty="0"/>
              <a:t> título</a:t>
            </a:r>
          </a:p>
        </p:txBody>
      </p:sp>
      <p:sp>
        <p:nvSpPr>
          <p:cNvPr id="3" name="Espaço Reservado para Texto 2">
            <a:extLst>
              <a:ext uri="{FF2B5EF4-FFF2-40B4-BE49-F238E27FC236}">
                <a16:creationId xmlns:a16="http://schemas.microsoft.com/office/drawing/2014/main" id="{9038C622-818F-E320-EB7D-09F4DB9A4E31}"/>
              </a:ext>
            </a:extLst>
          </p:cNvPr>
          <p:cNvSpPr>
            <a:spLocks noGrp="1"/>
          </p:cNvSpPr>
          <p:nvPr>
            <p:ph type="body" idx="1"/>
          </p:nvPr>
        </p:nvSpPr>
        <p:spPr>
          <a:xfrm>
            <a:off x="838200" y="2420429"/>
            <a:ext cx="10515600" cy="3607509"/>
          </a:xfrm>
          <a:prstGeom prst="rect">
            <a:avLst/>
          </a:prstGeom>
        </p:spPr>
        <p:txBody>
          <a:bodyPr vert="horz" lIns="91440" tIns="45720" rIns="91440" bIns="45720" rtlCol="0">
            <a:normAutofit/>
          </a:bodyPr>
          <a:lstStyle/>
          <a:p>
            <a:pPr lvl="0"/>
            <a:r>
              <a:rPr lang="pt-BR" dirty="0"/>
              <a:t>Haga clic para agregar </a:t>
            </a:r>
            <a:r>
              <a:rPr lang="pt-BR" dirty="0" err="1"/>
              <a:t>un</a:t>
            </a:r>
            <a:r>
              <a:rPr lang="pt-BR" dirty="0"/>
              <a:t> subtítulo</a:t>
            </a:r>
          </a:p>
        </p:txBody>
      </p:sp>
    </p:spTree>
    <p:extLst>
      <p:ext uri="{BB962C8B-B14F-4D97-AF65-F5344CB8AC3E}">
        <p14:creationId xmlns:p14="http://schemas.microsoft.com/office/powerpoint/2010/main" val="3691768935"/>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Uma imagem contendo Padrão do plano de fundo&#10;&#10;O conteúdo gerado por IA pode estar incorreto.">
            <a:extLst>
              <a:ext uri="{FF2B5EF4-FFF2-40B4-BE49-F238E27FC236}">
                <a16:creationId xmlns:a16="http://schemas.microsoft.com/office/drawing/2014/main" id="{B0B8E61C-5D62-6839-5811-9151658EBF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50BE1222-8948-B8EB-B890-2585378CC920}"/>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pt-BR" dirty="0"/>
              <a:t>Haga clic para agregar </a:t>
            </a:r>
            <a:r>
              <a:rPr lang="pt-BR" dirty="0" err="1"/>
              <a:t>un</a:t>
            </a:r>
            <a:r>
              <a:rPr lang="pt-BR" dirty="0"/>
              <a:t> título</a:t>
            </a:r>
          </a:p>
        </p:txBody>
      </p:sp>
      <p:sp>
        <p:nvSpPr>
          <p:cNvPr id="3" name="Espaço Reservado para Texto 2">
            <a:extLst>
              <a:ext uri="{FF2B5EF4-FFF2-40B4-BE49-F238E27FC236}">
                <a16:creationId xmlns:a16="http://schemas.microsoft.com/office/drawing/2014/main" id="{5607ED08-DE46-3179-E0F9-F66FEC5B55EB}"/>
              </a:ext>
            </a:extLst>
          </p:cNvPr>
          <p:cNvSpPr>
            <a:spLocks noGrp="1"/>
          </p:cNvSpPr>
          <p:nvPr>
            <p:ph type="body" idx="1"/>
          </p:nvPr>
        </p:nvSpPr>
        <p:spPr>
          <a:xfrm>
            <a:off x="838200" y="2370137"/>
            <a:ext cx="10515600" cy="4351338"/>
          </a:xfrm>
          <a:prstGeom prst="rect">
            <a:avLst/>
          </a:prstGeom>
        </p:spPr>
        <p:txBody>
          <a:bodyPr vert="horz" lIns="91440" tIns="45720" rIns="91440" bIns="45720" rtlCol="0">
            <a:normAutofit/>
          </a:bodyPr>
          <a:lstStyle/>
          <a:p>
            <a:pPr lvl="0"/>
            <a:r>
              <a:rPr lang="pt-BR" dirty="0"/>
              <a:t>Haga clic para agregar </a:t>
            </a:r>
            <a:r>
              <a:rPr lang="pt-BR" dirty="0" err="1"/>
              <a:t>un</a:t>
            </a:r>
            <a:r>
              <a:rPr lang="pt-BR" dirty="0"/>
              <a:t> subtítulo</a:t>
            </a:r>
          </a:p>
        </p:txBody>
      </p:sp>
      <p:sp>
        <p:nvSpPr>
          <p:cNvPr id="5" name="Espaço Reservado para Rodapé 4">
            <a:extLst>
              <a:ext uri="{FF2B5EF4-FFF2-40B4-BE49-F238E27FC236}">
                <a16:creationId xmlns:a16="http://schemas.microsoft.com/office/drawing/2014/main" id="{C24CF61D-79BE-B893-F8D8-7E6217ADD44C}"/>
              </a:ext>
            </a:extLst>
          </p:cNvPr>
          <p:cNvSpPr>
            <a:spLocks noGrp="1"/>
          </p:cNvSpPr>
          <p:nvPr>
            <p:ph type="ftr" sz="quarter" idx="3"/>
          </p:nvPr>
        </p:nvSpPr>
        <p:spPr>
          <a:xfrm>
            <a:off x="72390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2715006866"/>
      </p:ext>
    </p:extLst>
  </p:cSld>
  <p:clrMap bg1="lt1" tx1="dk1" bg2="lt2" tx2="dk2" accent1="accent1" accent2="accent2" accent3="accent3" accent4="accent4" accent5="accent5" accent6="accent6" hlink="hlink" folHlink="folHlink"/>
  <p:sldLayoutIdLst>
    <p:sldLayoutId id="2147483711"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Padrão do plano de fundo&#10;&#10;O conteúdo gerado por IA pode estar incorreto.">
            <a:extLst>
              <a:ext uri="{FF2B5EF4-FFF2-40B4-BE49-F238E27FC236}">
                <a16:creationId xmlns:a16="http://schemas.microsoft.com/office/drawing/2014/main" id="{7E3BF36A-C5EC-4DF0-1108-9648254965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44635A04-92CF-8971-98F3-8C09EAC53AED}"/>
              </a:ext>
            </a:extLst>
          </p:cNvPr>
          <p:cNvSpPr>
            <a:spLocks noGrp="1"/>
          </p:cNvSpPr>
          <p:nvPr>
            <p:ph type="title"/>
          </p:nvPr>
        </p:nvSpPr>
        <p:spPr>
          <a:xfrm>
            <a:off x="669524" y="757514"/>
            <a:ext cx="10515600" cy="1325563"/>
          </a:xfrm>
          <a:prstGeom prst="rect">
            <a:avLst/>
          </a:prstGeom>
        </p:spPr>
        <p:txBody>
          <a:bodyPr vert="horz" lIns="91440" tIns="45720" rIns="91440" bIns="45720" rtlCol="0" anchor="ctr">
            <a:normAutofit/>
          </a:bodyPr>
          <a:lstStyle/>
          <a:p>
            <a:r>
              <a:rPr lang="pt-BR" dirty="0"/>
              <a:t>Haga clic para agregar </a:t>
            </a:r>
            <a:r>
              <a:rPr lang="pt-BR" dirty="0" err="1"/>
              <a:t>un</a:t>
            </a:r>
            <a:r>
              <a:rPr lang="pt-BR" dirty="0"/>
              <a:t> título</a:t>
            </a:r>
          </a:p>
        </p:txBody>
      </p:sp>
      <p:sp>
        <p:nvSpPr>
          <p:cNvPr id="3" name="Espaço Reservado para Texto 2">
            <a:extLst>
              <a:ext uri="{FF2B5EF4-FFF2-40B4-BE49-F238E27FC236}">
                <a16:creationId xmlns:a16="http://schemas.microsoft.com/office/drawing/2014/main" id="{0DC1BBF7-21F0-AE44-B770-27B622632FC7}"/>
              </a:ext>
            </a:extLst>
          </p:cNvPr>
          <p:cNvSpPr>
            <a:spLocks noGrp="1"/>
          </p:cNvSpPr>
          <p:nvPr>
            <p:ph type="body" idx="1"/>
          </p:nvPr>
        </p:nvSpPr>
        <p:spPr>
          <a:xfrm>
            <a:off x="669524" y="2083077"/>
            <a:ext cx="10515600" cy="3873840"/>
          </a:xfrm>
          <a:prstGeom prst="rect">
            <a:avLst/>
          </a:prstGeom>
        </p:spPr>
        <p:txBody>
          <a:bodyPr vert="horz" lIns="91440" tIns="45720" rIns="91440" bIns="45720" rtlCol="0">
            <a:normAutofit/>
          </a:bodyPr>
          <a:lstStyle/>
          <a:p>
            <a:pPr lvl="0"/>
            <a:r>
              <a:rPr lang="pt-BR" dirty="0"/>
              <a:t>Haga clic para agregar </a:t>
            </a:r>
            <a:r>
              <a:rPr lang="pt-BR" dirty="0" err="1"/>
              <a:t>un</a:t>
            </a:r>
            <a:r>
              <a:rPr lang="pt-BR" dirty="0"/>
              <a:t> subtítulo</a:t>
            </a:r>
          </a:p>
        </p:txBody>
      </p:sp>
      <p:sp>
        <p:nvSpPr>
          <p:cNvPr id="5" name="Espaço Reservado para Rodapé 4">
            <a:extLst>
              <a:ext uri="{FF2B5EF4-FFF2-40B4-BE49-F238E27FC236}">
                <a16:creationId xmlns:a16="http://schemas.microsoft.com/office/drawing/2014/main" id="{14986FF8-0531-05DE-4A90-4958DABE958B}"/>
              </a:ext>
            </a:extLst>
          </p:cNvPr>
          <p:cNvSpPr>
            <a:spLocks noGrp="1"/>
          </p:cNvSpPr>
          <p:nvPr>
            <p:ph type="ftr" sz="quarter" idx="3"/>
          </p:nvPr>
        </p:nvSpPr>
        <p:spPr>
          <a:xfrm>
            <a:off x="7070324" y="6224896"/>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897815825"/>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Imagem em branco e verde na grama&#10;&#10;O conteúdo gerado por IA pode estar incorreto.">
            <a:extLst>
              <a:ext uri="{FF2B5EF4-FFF2-40B4-BE49-F238E27FC236}">
                <a16:creationId xmlns:a16="http://schemas.microsoft.com/office/drawing/2014/main" id="{90500623-F0D8-63B8-E208-CEAAA63769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A4C4B800-7F28-346F-F78E-13631A1DAF21}"/>
              </a:ext>
            </a:extLst>
          </p:cNvPr>
          <p:cNvSpPr>
            <a:spLocks noGrp="1"/>
          </p:cNvSpPr>
          <p:nvPr>
            <p:ph type="title"/>
          </p:nvPr>
        </p:nvSpPr>
        <p:spPr>
          <a:xfrm>
            <a:off x="838200" y="983456"/>
            <a:ext cx="10515600" cy="1325563"/>
          </a:xfrm>
          <a:prstGeom prst="rect">
            <a:avLst/>
          </a:prstGeom>
        </p:spPr>
        <p:txBody>
          <a:bodyPr vert="horz" lIns="91440" tIns="45720" rIns="91440" bIns="45720" rtlCol="0" anchor="ctr">
            <a:normAutofit/>
          </a:bodyPr>
          <a:lstStyle/>
          <a:p>
            <a:r>
              <a:rPr lang="pt-BR" dirty="0"/>
              <a:t>Haga clic para agregar </a:t>
            </a:r>
            <a:r>
              <a:rPr lang="pt-BR" dirty="0" err="1"/>
              <a:t>un</a:t>
            </a:r>
            <a:r>
              <a:rPr lang="pt-BR" dirty="0"/>
              <a:t> título</a:t>
            </a:r>
          </a:p>
        </p:txBody>
      </p:sp>
      <p:sp>
        <p:nvSpPr>
          <p:cNvPr id="3" name="Espaço Reservado para Texto 2">
            <a:extLst>
              <a:ext uri="{FF2B5EF4-FFF2-40B4-BE49-F238E27FC236}">
                <a16:creationId xmlns:a16="http://schemas.microsoft.com/office/drawing/2014/main" id="{4EDFD2E0-47AF-E74E-D105-1794E4ACDAB6}"/>
              </a:ext>
            </a:extLst>
          </p:cNvPr>
          <p:cNvSpPr>
            <a:spLocks noGrp="1"/>
          </p:cNvSpPr>
          <p:nvPr>
            <p:ph type="body" idx="1"/>
          </p:nvPr>
        </p:nvSpPr>
        <p:spPr>
          <a:xfrm>
            <a:off x="838200" y="2309019"/>
            <a:ext cx="10515600" cy="2644721"/>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dirty="0"/>
              <a:t>Haga clic para agregar </a:t>
            </a:r>
            <a:r>
              <a:rPr lang="pt-BR" dirty="0" err="1"/>
              <a:t>un</a:t>
            </a:r>
            <a:r>
              <a:rPr lang="pt-BR" dirty="0"/>
              <a:t> subtítulo</a:t>
            </a:r>
          </a:p>
          <a:p>
            <a:pPr lvl="0"/>
            <a:endParaRPr lang="pt-BR" dirty="0"/>
          </a:p>
        </p:txBody>
      </p:sp>
      <p:sp>
        <p:nvSpPr>
          <p:cNvPr id="5" name="Espaço Reservado para Rodapé 4">
            <a:extLst>
              <a:ext uri="{FF2B5EF4-FFF2-40B4-BE49-F238E27FC236}">
                <a16:creationId xmlns:a16="http://schemas.microsoft.com/office/drawing/2014/main" id="{564C02DD-0795-51ED-3E59-5FF97CE60936}"/>
              </a:ext>
            </a:extLst>
          </p:cNvPr>
          <p:cNvSpPr>
            <a:spLocks noGrp="1"/>
          </p:cNvSpPr>
          <p:nvPr>
            <p:ph type="ftr" sz="quarter" idx="3"/>
          </p:nvPr>
        </p:nvSpPr>
        <p:spPr>
          <a:xfrm>
            <a:off x="7239000" y="6279303"/>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pt-BR" dirty="0"/>
              <a:t>Logotipo de la </a:t>
            </a:r>
            <a:r>
              <a:rPr lang="pt-BR" dirty="0" err="1"/>
              <a:t>institución</a:t>
            </a:r>
            <a:endParaRPr lang="pt-BR" dirty="0"/>
          </a:p>
        </p:txBody>
      </p:sp>
    </p:spTree>
    <p:extLst>
      <p:ext uri="{BB962C8B-B14F-4D97-AF65-F5344CB8AC3E}">
        <p14:creationId xmlns:p14="http://schemas.microsoft.com/office/powerpoint/2010/main" val="3160204220"/>
      </p:ext>
    </p:extLst>
  </p:cSld>
  <p:clrMap bg1="lt1" tx1="dk1" bg2="lt2" tx2="dk2" accent1="accent1" accent2="accent2" accent3="accent3" accent4="accent4" accent5="accent5" accent6="accent6" hlink="hlink" folHlink="folHlink"/>
  <p:sldLayoutIdLst>
    <p:sldLayoutId id="21474837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Texto&#10;&#10;O conteúdo gerado por IA pode estar incorreto.">
            <a:extLst>
              <a:ext uri="{FF2B5EF4-FFF2-40B4-BE49-F238E27FC236}">
                <a16:creationId xmlns:a16="http://schemas.microsoft.com/office/drawing/2014/main" id="{EDB8E1BE-4618-E6E8-95A4-6DCE3D9AB84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FEAD9DC2-6DCC-34DC-5187-08D5B26CD882}"/>
              </a:ext>
            </a:extLst>
          </p:cNvPr>
          <p:cNvSpPr>
            <a:spLocks noGrp="1"/>
          </p:cNvSpPr>
          <p:nvPr>
            <p:ph type="title"/>
          </p:nvPr>
        </p:nvSpPr>
        <p:spPr>
          <a:xfrm>
            <a:off x="717982" y="1359424"/>
            <a:ext cx="10756036" cy="1325563"/>
          </a:xfrm>
          <a:prstGeom prst="rect">
            <a:avLst/>
          </a:prstGeom>
        </p:spPr>
        <p:txBody>
          <a:bodyPr vert="horz" lIns="91440" tIns="45720" rIns="91440" bIns="45720" rtlCol="0" anchor="ctr">
            <a:normAutofit/>
          </a:bodyPr>
          <a:lstStyle/>
          <a:p>
            <a:r>
              <a:rPr lang="pt-BR" dirty="0"/>
              <a:t>Haga clic para agregar </a:t>
            </a:r>
            <a:r>
              <a:rPr lang="pt-BR" dirty="0" err="1"/>
              <a:t>un</a:t>
            </a:r>
            <a:r>
              <a:rPr lang="pt-BR" dirty="0"/>
              <a:t> título</a:t>
            </a:r>
          </a:p>
        </p:txBody>
      </p:sp>
      <p:sp>
        <p:nvSpPr>
          <p:cNvPr id="3" name="Espaço Reservado para Texto 2">
            <a:extLst>
              <a:ext uri="{FF2B5EF4-FFF2-40B4-BE49-F238E27FC236}">
                <a16:creationId xmlns:a16="http://schemas.microsoft.com/office/drawing/2014/main" id="{8954ADAA-09AB-C55C-E9FA-F20D2CF89990}"/>
              </a:ext>
            </a:extLst>
          </p:cNvPr>
          <p:cNvSpPr>
            <a:spLocks noGrp="1"/>
          </p:cNvSpPr>
          <p:nvPr>
            <p:ph type="body" idx="1"/>
          </p:nvPr>
        </p:nvSpPr>
        <p:spPr>
          <a:xfrm>
            <a:off x="717982" y="2847890"/>
            <a:ext cx="10756036" cy="2505345"/>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dirty="0"/>
              <a:t>Haga clic para agregar </a:t>
            </a:r>
            <a:r>
              <a:rPr lang="pt-BR" dirty="0" err="1"/>
              <a:t>un</a:t>
            </a:r>
            <a:r>
              <a:rPr lang="pt-BR" dirty="0"/>
              <a:t> subtítulo</a:t>
            </a:r>
          </a:p>
        </p:txBody>
      </p:sp>
      <p:sp>
        <p:nvSpPr>
          <p:cNvPr id="4" name="Espaço Reservado para Data 3">
            <a:extLst>
              <a:ext uri="{FF2B5EF4-FFF2-40B4-BE49-F238E27FC236}">
                <a16:creationId xmlns:a16="http://schemas.microsoft.com/office/drawing/2014/main" id="{A2B2C64D-20B0-F410-CFE0-69797DB41A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0C5FB03-8B95-43CF-A40E-9D3755FDE191}" type="datetimeFigureOut">
              <a:rPr lang="pt-BR" smtClean="0"/>
              <a:t>04/04/2025</a:t>
            </a:fld>
            <a:endParaRPr lang="pt-BR"/>
          </a:p>
        </p:txBody>
      </p:sp>
      <p:sp>
        <p:nvSpPr>
          <p:cNvPr id="5" name="Espaço Reservado para Rodapé 4">
            <a:extLst>
              <a:ext uri="{FF2B5EF4-FFF2-40B4-BE49-F238E27FC236}">
                <a16:creationId xmlns:a16="http://schemas.microsoft.com/office/drawing/2014/main" id="{C4517E09-6077-4C4B-40FF-7779115EB2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B1E073F7-DCBF-CAA8-4AE8-1A4466015E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B89A32-CADB-46E8-B19A-6380101BA78D}" type="slidenum">
              <a:rPr lang="pt-BR" smtClean="0"/>
              <a:t>‹nº›</a:t>
            </a:fld>
            <a:endParaRPr lang="pt-BR"/>
          </a:p>
        </p:txBody>
      </p:sp>
    </p:spTree>
    <p:extLst>
      <p:ext uri="{BB962C8B-B14F-4D97-AF65-F5344CB8AC3E}">
        <p14:creationId xmlns:p14="http://schemas.microsoft.com/office/powerpoint/2010/main" val="574039493"/>
      </p:ext>
    </p:extLst>
  </p:cSld>
  <p:clrMap bg1="lt1" tx1="dk1" bg2="lt2" tx2="dk2" accent1="accent1" accent2="accent2" accent3="accent3" accent4="accent4" accent5="accent5" accent6="accent6" hlink="hlink" folHlink="folHlink"/>
  <p:sldLayoutIdLst>
    <p:sldLayoutId id="2147483741" r:id="rId1"/>
    <p:sldLayoutId id="2147483743" r:id="rId2"/>
    <p:sldLayoutId id="214748374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8364530-3DA3-A4A7-9769-007481A40D45}"/>
              </a:ext>
            </a:extLst>
          </p:cNvPr>
          <p:cNvSpPr>
            <a:spLocks noGrp="1"/>
          </p:cNvSpPr>
          <p:nvPr>
            <p:ph type="ctrTitle"/>
          </p:nvPr>
        </p:nvSpPr>
        <p:spPr>
          <a:xfrm>
            <a:off x="3518451" y="2918477"/>
            <a:ext cx="7583337" cy="2142309"/>
          </a:xfrm>
          <a:solidFill>
            <a:schemeClr val="accent1"/>
          </a:solidFill>
        </p:spPr>
        <p:txBody>
          <a:bodyPr/>
          <a:lstStyle/>
          <a:p>
            <a:br>
              <a:rPr lang="pt-BR" sz="4800" dirty="0"/>
            </a:br>
            <a:br>
              <a:rPr lang="pt-BR" sz="4800" dirty="0"/>
            </a:br>
            <a:br>
              <a:rPr lang="pt-BR" sz="4800" dirty="0"/>
            </a:br>
            <a:br>
              <a:rPr lang="pt-BR" sz="4800" dirty="0"/>
            </a:br>
            <a:br>
              <a:rPr lang="pt-BR" sz="4800" dirty="0"/>
            </a:br>
            <a:r>
              <a:rPr lang="pt-BR" sz="4800" dirty="0">
                <a:solidFill>
                  <a:schemeClr val="bg1"/>
                </a:solidFill>
              </a:rPr>
              <a:t>BANCOS DE </a:t>
            </a:r>
            <a:br>
              <a:rPr lang="pt-BR" sz="4800" dirty="0">
                <a:solidFill>
                  <a:schemeClr val="bg1"/>
                </a:solidFill>
              </a:rPr>
            </a:br>
            <a:r>
              <a:rPr lang="pt-BR" sz="4800" dirty="0">
                <a:solidFill>
                  <a:schemeClr val="bg1"/>
                </a:solidFill>
              </a:rPr>
              <a:t>ANTIGENOS Y VACUNAS</a:t>
            </a:r>
            <a:br>
              <a:rPr lang="pt-BR" sz="4800" dirty="0"/>
            </a:br>
            <a:endParaRPr lang="pt-BR" sz="4800" dirty="0"/>
          </a:p>
        </p:txBody>
      </p:sp>
      <p:sp>
        <p:nvSpPr>
          <p:cNvPr id="5" name="Subtítulo 4">
            <a:extLst>
              <a:ext uri="{FF2B5EF4-FFF2-40B4-BE49-F238E27FC236}">
                <a16:creationId xmlns:a16="http://schemas.microsoft.com/office/drawing/2014/main" id="{3F17BD2D-53C4-23D1-AE15-674E97977C1A}"/>
              </a:ext>
            </a:extLst>
          </p:cNvPr>
          <p:cNvSpPr>
            <a:spLocks noGrp="1"/>
          </p:cNvSpPr>
          <p:nvPr>
            <p:ph type="subTitle" idx="1"/>
          </p:nvPr>
        </p:nvSpPr>
        <p:spPr>
          <a:xfrm>
            <a:off x="7134534" y="4338047"/>
            <a:ext cx="4748982" cy="1599549"/>
          </a:xfrm>
        </p:spPr>
        <p:txBody>
          <a:bodyPr>
            <a:normAutofit/>
          </a:bodyPr>
          <a:lstStyle/>
          <a:p>
            <a:pPr algn="l"/>
            <a:r>
              <a:rPr lang="pt-BR" sz="1800" b="1" i="1" dirty="0"/>
              <a:t>Guilherme H. F. Marques D.V.M, </a:t>
            </a:r>
            <a:r>
              <a:rPr lang="pt-BR" sz="1800" b="1" i="1" dirty="0" err="1"/>
              <a:t>MSc</a:t>
            </a:r>
            <a:endParaRPr lang="pt-BR" sz="1800" b="1" i="1" dirty="0"/>
          </a:p>
          <a:p>
            <a:pPr algn="l"/>
            <a:r>
              <a:rPr lang="pt-BR" sz="1800" b="1" i="1" dirty="0"/>
              <a:t>Panaftosa-SPV/OPAS/OMS</a:t>
            </a:r>
          </a:p>
        </p:txBody>
      </p:sp>
    </p:spTree>
    <p:extLst>
      <p:ext uri="{BB962C8B-B14F-4D97-AF65-F5344CB8AC3E}">
        <p14:creationId xmlns:p14="http://schemas.microsoft.com/office/powerpoint/2010/main" val="75648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36750-EBD3-C074-C8F4-F896E95286D4}"/>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8CCB895E-2C04-60D5-E8A0-2950CAE558DC}"/>
              </a:ext>
            </a:extLst>
          </p:cNvPr>
          <p:cNvSpPr txBox="1"/>
          <p:nvPr/>
        </p:nvSpPr>
        <p:spPr>
          <a:xfrm>
            <a:off x="4015409" y="218661"/>
            <a:ext cx="6143557" cy="954107"/>
          </a:xfrm>
          <a:prstGeom prst="rect">
            <a:avLst/>
          </a:prstGeom>
          <a:noFill/>
        </p:spPr>
        <p:txBody>
          <a:bodyPr wrap="square" rtlCol="0">
            <a:spAutoFit/>
          </a:bodyPr>
          <a:lstStyle/>
          <a:p>
            <a:pPr algn="ctr"/>
            <a:r>
              <a:rPr lang="pt-BR" sz="2800" b="1" dirty="0">
                <a:solidFill>
                  <a:schemeClr val="accent6">
                    <a:lumMod val="75000"/>
                  </a:schemeClr>
                </a:solidFill>
              </a:rPr>
              <a:t>LA VACUNA Y LA VACUNACIÓN </a:t>
            </a:r>
          </a:p>
          <a:p>
            <a:pPr algn="ctr"/>
            <a:r>
              <a:rPr lang="pt-BR" sz="2800" b="1" dirty="0">
                <a:solidFill>
                  <a:schemeClr val="accent6">
                    <a:lumMod val="75000"/>
                  </a:schemeClr>
                </a:solidFill>
              </a:rPr>
              <a:t>DE EMERGENCIA </a:t>
            </a:r>
          </a:p>
        </p:txBody>
      </p:sp>
      <p:sp>
        <p:nvSpPr>
          <p:cNvPr id="4" name="CaixaDeTexto 3">
            <a:extLst>
              <a:ext uri="{FF2B5EF4-FFF2-40B4-BE49-F238E27FC236}">
                <a16:creationId xmlns:a16="http://schemas.microsoft.com/office/drawing/2014/main" id="{66454CC4-8F53-4142-0504-225FF67E6293}"/>
              </a:ext>
            </a:extLst>
          </p:cNvPr>
          <p:cNvSpPr txBox="1"/>
          <p:nvPr/>
        </p:nvSpPr>
        <p:spPr>
          <a:xfrm>
            <a:off x="818321" y="1172768"/>
            <a:ext cx="10555357" cy="5539978"/>
          </a:xfrm>
          <a:prstGeom prst="rect">
            <a:avLst/>
          </a:prstGeom>
          <a:noFill/>
        </p:spPr>
        <p:txBody>
          <a:bodyPr wrap="square" rtlCol="0">
            <a:spAutoFit/>
          </a:bodyPr>
          <a:lstStyle/>
          <a:p>
            <a:r>
              <a:rPr lang="pt-BR" sz="2800" b="1" dirty="0" err="1"/>
              <a:t>Discusión</a:t>
            </a:r>
            <a:r>
              <a:rPr lang="pt-BR" sz="2800" b="1" dirty="0"/>
              <a:t> a </a:t>
            </a:r>
            <a:r>
              <a:rPr lang="pt-BR" sz="2800" b="1" dirty="0" err="1"/>
              <a:t>respeto</a:t>
            </a:r>
            <a:r>
              <a:rPr lang="pt-BR" sz="2800" b="1" dirty="0"/>
              <a:t> de </a:t>
            </a:r>
            <a:r>
              <a:rPr lang="pt-BR" sz="2800" b="1" dirty="0" err="1"/>
              <a:t>los</a:t>
            </a:r>
            <a:r>
              <a:rPr lang="pt-BR" sz="2800" b="1" dirty="0"/>
              <a:t> protocolos </a:t>
            </a:r>
            <a:r>
              <a:rPr lang="pt-BR" sz="2800" b="1" dirty="0" err="1"/>
              <a:t>recomendables</a:t>
            </a:r>
            <a:r>
              <a:rPr lang="pt-BR" sz="2800" b="1" dirty="0"/>
              <a:t> dentre </a:t>
            </a:r>
            <a:r>
              <a:rPr lang="pt-BR" sz="2800" b="1" dirty="0" err="1"/>
              <a:t>los</a:t>
            </a:r>
            <a:r>
              <a:rPr lang="pt-BR" sz="2800" b="1" dirty="0"/>
              <a:t> </a:t>
            </a:r>
            <a:r>
              <a:rPr lang="pt-BR" sz="2800" b="1" dirty="0" err="1"/>
              <a:t>escenarios</a:t>
            </a:r>
            <a:r>
              <a:rPr lang="pt-BR" sz="2800" b="1" dirty="0"/>
              <a:t> </a:t>
            </a:r>
            <a:r>
              <a:rPr lang="pt-BR" sz="2800" b="1" dirty="0" err="1"/>
              <a:t>probables</a:t>
            </a:r>
            <a:r>
              <a:rPr lang="pt-BR" sz="2800" b="1" dirty="0"/>
              <a:t> para </a:t>
            </a:r>
            <a:r>
              <a:rPr lang="pt-BR" sz="2800" b="1" dirty="0" err="1"/>
              <a:t>el</a:t>
            </a:r>
            <a:r>
              <a:rPr lang="pt-BR" sz="2800" b="1" dirty="0"/>
              <a:t> uso de vacuna de </a:t>
            </a:r>
            <a:r>
              <a:rPr lang="pt-BR" sz="2800" b="1" dirty="0" err="1"/>
              <a:t>emergencia</a:t>
            </a:r>
            <a:r>
              <a:rPr lang="pt-BR" sz="2800" b="1" dirty="0"/>
              <a:t>:</a:t>
            </a:r>
          </a:p>
          <a:p>
            <a:endParaRPr lang="pt-BR" dirty="0"/>
          </a:p>
          <a:p>
            <a:pPr marL="342900" indent="-342900">
              <a:buFontTx/>
              <a:buAutoNum type="arabicPeriod"/>
            </a:pPr>
            <a:r>
              <a:rPr lang="pt-BR" sz="2800" dirty="0"/>
              <a:t>La vacuna ideal</a:t>
            </a:r>
          </a:p>
          <a:p>
            <a:pPr marL="342900" indent="-342900">
              <a:buFontTx/>
              <a:buAutoNum type="arabicPeriod"/>
            </a:pPr>
            <a:endParaRPr lang="pt-BR" sz="2800" dirty="0"/>
          </a:p>
          <a:p>
            <a:pPr marL="342900" indent="-342900">
              <a:buFontTx/>
              <a:buAutoNum type="arabicPeriod"/>
            </a:pPr>
            <a:r>
              <a:rPr lang="pt-BR" sz="2800" dirty="0" err="1"/>
              <a:t>Control</a:t>
            </a:r>
            <a:r>
              <a:rPr lang="pt-BR" sz="2800" dirty="0"/>
              <a:t> de </a:t>
            </a:r>
            <a:r>
              <a:rPr lang="pt-BR" sz="2800" dirty="0" err="1"/>
              <a:t>calidad</a:t>
            </a:r>
            <a:r>
              <a:rPr lang="pt-BR" sz="2800" dirty="0"/>
              <a:t> especifico y processo de </a:t>
            </a:r>
            <a:r>
              <a:rPr lang="pt-BR" sz="2800" dirty="0" err="1"/>
              <a:t>liberación</a:t>
            </a:r>
            <a:endParaRPr lang="pt-BR" sz="2800" dirty="0"/>
          </a:p>
          <a:p>
            <a:pPr marL="342900" indent="-342900">
              <a:buFontTx/>
              <a:buAutoNum type="arabicPeriod"/>
            </a:pPr>
            <a:endParaRPr lang="pt-BR" sz="2800" dirty="0"/>
          </a:p>
          <a:p>
            <a:pPr marL="342900" indent="-342900">
              <a:buAutoNum type="arabicPeriod"/>
            </a:pPr>
            <a:r>
              <a:rPr lang="pt-BR" sz="2800" dirty="0" err="1"/>
              <a:t>Flujo</a:t>
            </a:r>
            <a:r>
              <a:rPr lang="pt-BR" sz="2800" dirty="0"/>
              <a:t> de Operaciones</a:t>
            </a:r>
          </a:p>
          <a:p>
            <a:pPr marL="342900" indent="-342900">
              <a:buAutoNum type="arabicPeriod"/>
            </a:pPr>
            <a:endParaRPr lang="pt-BR" sz="2800" dirty="0"/>
          </a:p>
          <a:p>
            <a:pPr marL="342900" indent="-342900">
              <a:buAutoNum type="arabicPeriod"/>
            </a:pPr>
            <a:r>
              <a:rPr lang="pt-BR" sz="2800" dirty="0"/>
              <a:t>Protocolo de </a:t>
            </a:r>
            <a:r>
              <a:rPr lang="pt-BR" sz="2800" dirty="0" err="1"/>
              <a:t>vacunación</a:t>
            </a:r>
            <a:endParaRPr lang="pt-BR" sz="2800" dirty="0"/>
          </a:p>
          <a:p>
            <a:pPr marL="342900" indent="-342900">
              <a:buAutoNum type="arabicPeriod"/>
            </a:pPr>
            <a:endParaRPr lang="pt-BR" sz="2800" dirty="0"/>
          </a:p>
          <a:p>
            <a:pPr marL="342900" indent="-342900">
              <a:buAutoNum type="arabicPeriod"/>
            </a:pPr>
            <a:endParaRPr lang="pt-BR" sz="2800" dirty="0"/>
          </a:p>
          <a:p>
            <a:pPr marL="342900" indent="-342900">
              <a:buAutoNum type="arabicPeriod"/>
            </a:pPr>
            <a:endParaRPr lang="pt-BR" sz="2800" dirty="0"/>
          </a:p>
        </p:txBody>
      </p:sp>
    </p:spTree>
    <p:extLst>
      <p:ext uri="{BB962C8B-B14F-4D97-AF65-F5344CB8AC3E}">
        <p14:creationId xmlns:p14="http://schemas.microsoft.com/office/powerpoint/2010/main" val="3376291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descr="Interface gráfica do usuário, Aplicativo, PowerPoint&#10;&#10;Descrição gerada automaticamente">
            <a:extLst>
              <a:ext uri="{FF2B5EF4-FFF2-40B4-BE49-F238E27FC236}">
                <a16:creationId xmlns:a16="http://schemas.microsoft.com/office/drawing/2014/main" id="{1E4A3BE6-4A1D-7EB3-E85A-E8D9018FAF60}"/>
              </a:ext>
            </a:extLst>
          </p:cNvPr>
          <p:cNvPicPr>
            <a:picLocks noChangeAspect="1"/>
          </p:cNvPicPr>
          <p:nvPr/>
        </p:nvPicPr>
        <p:blipFill rotWithShape="1">
          <a:blip r:embed="rId2"/>
          <a:srcRect l="27838" t="32989" r="54215" b="58753"/>
          <a:stretch/>
        </p:blipFill>
        <p:spPr bwMode="auto">
          <a:xfrm>
            <a:off x="0" y="256775"/>
            <a:ext cx="5779137" cy="1697922"/>
          </a:xfrm>
          <a:prstGeom prst="rect">
            <a:avLst/>
          </a:prstGeom>
          <a:extLst>
            <a:ext uri="{53640926-AAD7-44D8-BBD7-CCE9431645EC}">
              <a14:shadowObscured xmlns:a14="http://schemas.microsoft.com/office/drawing/2010/main"/>
            </a:ext>
          </a:extLst>
        </p:spPr>
      </p:pic>
      <p:pic>
        <p:nvPicPr>
          <p:cNvPr id="21" name="Imagem 4">
            <a:extLst>
              <a:ext uri="{FF2B5EF4-FFF2-40B4-BE49-F238E27FC236}">
                <a16:creationId xmlns:a16="http://schemas.microsoft.com/office/drawing/2014/main" id="{401C2957-A7BD-A742-F600-8F64BEDAFD9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56775"/>
            <a:ext cx="12192000" cy="5515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ítulo 1">
            <a:extLst>
              <a:ext uri="{FF2B5EF4-FFF2-40B4-BE49-F238E27FC236}">
                <a16:creationId xmlns:a16="http://schemas.microsoft.com/office/drawing/2014/main" id="{9DB69A75-7BCD-C59C-BD9C-0D363B2E93AE}"/>
              </a:ext>
            </a:extLst>
          </p:cNvPr>
          <p:cNvSpPr>
            <a:spLocks noGrp="1"/>
          </p:cNvSpPr>
          <p:nvPr>
            <p:ph type="title"/>
          </p:nvPr>
        </p:nvSpPr>
        <p:spPr>
          <a:xfrm>
            <a:off x="972410" y="3490076"/>
            <a:ext cx="10740286" cy="1927302"/>
          </a:xfrm>
          <a:prstGeom prst="rect">
            <a:avLst/>
          </a:prstGeom>
          <a:solidFill>
            <a:schemeClr val="bg1"/>
          </a:solidFill>
        </p:spPr>
        <p:txBody>
          <a:bodyPr>
            <a:normAutofit/>
          </a:bodyPr>
          <a:lstStyle/>
          <a:p>
            <a:pPr algn="ctr"/>
            <a:r>
              <a:rPr lang="pt-BR" dirty="0"/>
              <a:t>Desde 2012 se </a:t>
            </a:r>
            <a:r>
              <a:rPr lang="pt-BR" dirty="0" err="1"/>
              <a:t>empezó</a:t>
            </a:r>
            <a:r>
              <a:rPr lang="pt-BR" dirty="0"/>
              <a:t> la </a:t>
            </a:r>
            <a:r>
              <a:rPr lang="pt-BR" dirty="0" err="1"/>
              <a:t>discusión</a:t>
            </a:r>
            <a:r>
              <a:rPr lang="pt-BR" dirty="0"/>
              <a:t> a </a:t>
            </a:r>
            <a:r>
              <a:rPr lang="pt-BR" dirty="0" err="1"/>
              <a:t>respeto</a:t>
            </a:r>
            <a:r>
              <a:rPr lang="pt-BR" dirty="0"/>
              <a:t>.</a:t>
            </a:r>
            <a:br>
              <a:rPr lang="pt-BR" dirty="0"/>
            </a:br>
            <a:r>
              <a:rPr lang="pt-BR" dirty="0" err="1"/>
              <a:t>Solamente</a:t>
            </a:r>
            <a:r>
              <a:rPr lang="pt-BR" dirty="0"/>
              <a:t> </a:t>
            </a:r>
            <a:r>
              <a:rPr lang="pt-BR" dirty="0" err="1"/>
              <a:t>en</a:t>
            </a:r>
            <a:r>
              <a:rPr lang="pt-BR" dirty="0"/>
              <a:t> 2019 se ha </a:t>
            </a:r>
            <a:r>
              <a:rPr lang="pt-BR" dirty="0" err="1"/>
              <a:t>establecido</a:t>
            </a:r>
            <a:r>
              <a:rPr lang="pt-BR" dirty="0"/>
              <a:t> las </a:t>
            </a:r>
            <a:r>
              <a:rPr lang="pt-BR" dirty="0" err="1"/>
              <a:t>reglas</a:t>
            </a:r>
            <a:r>
              <a:rPr lang="pt-BR" dirty="0"/>
              <a:t> </a:t>
            </a:r>
            <a:r>
              <a:rPr lang="pt-BR" dirty="0" err="1"/>
              <a:t>del</a:t>
            </a:r>
            <a:r>
              <a:rPr lang="pt-BR" dirty="0"/>
              <a:t> BANVACO.</a:t>
            </a:r>
            <a:br>
              <a:rPr lang="pt-BR" dirty="0"/>
            </a:br>
            <a:r>
              <a:rPr lang="pt-BR" dirty="0" err="1"/>
              <a:t>En</a:t>
            </a:r>
            <a:r>
              <a:rPr lang="pt-BR" dirty="0"/>
              <a:t> 2022 empezamos </a:t>
            </a:r>
            <a:r>
              <a:rPr lang="pt-BR" dirty="0" err="1"/>
              <a:t>las</a:t>
            </a:r>
            <a:r>
              <a:rPr lang="pt-BR" dirty="0"/>
              <a:t> </a:t>
            </a:r>
            <a:r>
              <a:rPr lang="pt-BR" dirty="0" err="1"/>
              <a:t>discusiones</a:t>
            </a:r>
            <a:r>
              <a:rPr lang="pt-BR" dirty="0"/>
              <a:t> de forma provisória. </a:t>
            </a:r>
            <a:br>
              <a:rPr lang="pt-BR" dirty="0"/>
            </a:br>
            <a:r>
              <a:rPr lang="pt-BR" b="1" dirty="0"/>
              <a:t>PERO, HASTA HOY NO ESTÁ EN EJECUCIÓN </a:t>
            </a:r>
          </a:p>
        </p:txBody>
      </p:sp>
      <p:pic>
        <p:nvPicPr>
          <p:cNvPr id="26" name="Imagem 25">
            <a:extLst>
              <a:ext uri="{FF2B5EF4-FFF2-40B4-BE49-F238E27FC236}">
                <a16:creationId xmlns:a16="http://schemas.microsoft.com/office/drawing/2014/main" id="{8B920A91-6BBE-54B0-B1EC-6E9984916DDE}"/>
              </a:ext>
            </a:extLst>
          </p:cNvPr>
          <p:cNvPicPr>
            <a:picLocks noChangeAspect="1"/>
          </p:cNvPicPr>
          <p:nvPr/>
        </p:nvPicPr>
        <p:blipFill>
          <a:blip r:embed="rId4"/>
          <a:stretch>
            <a:fillRect/>
          </a:stretch>
        </p:blipFill>
        <p:spPr>
          <a:xfrm>
            <a:off x="937080" y="3372676"/>
            <a:ext cx="10775616" cy="2162102"/>
          </a:xfrm>
          <a:prstGeom prst="rect">
            <a:avLst/>
          </a:prstGeom>
        </p:spPr>
      </p:pic>
      <p:pic>
        <p:nvPicPr>
          <p:cNvPr id="27" name="Imagem 26">
            <a:extLst>
              <a:ext uri="{FF2B5EF4-FFF2-40B4-BE49-F238E27FC236}">
                <a16:creationId xmlns:a16="http://schemas.microsoft.com/office/drawing/2014/main" id="{24236DD2-97FB-47C5-F1E8-DDC5AEB0D87F}"/>
              </a:ext>
            </a:extLst>
          </p:cNvPr>
          <p:cNvPicPr>
            <a:picLocks noChangeAspect="1"/>
          </p:cNvPicPr>
          <p:nvPr/>
        </p:nvPicPr>
        <p:blipFill>
          <a:blip r:embed="rId5"/>
          <a:stretch>
            <a:fillRect/>
          </a:stretch>
        </p:blipFill>
        <p:spPr>
          <a:xfrm>
            <a:off x="-390889" y="57680"/>
            <a:ext cx="1587821" cy="1382942"/>
          </a:xfrm>
          <a:prstGeom prst="rect">
            <a:avLst/>
          </a:prstGeom>
        </p:spPr>
      </p:pic>
    </p:spTree>
    <p:extLst>
      <p:ext uri="{BB962C8B-B14F-4D97-AF65-F5344CB8AC3E}">
        <p14:creationId xmlns:p14="http://schemas.microsoft.com/office/powerpoint/2010/main" val="131086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869EC9-195E-A719-4527-D2ABA2890A19}"/>
              </a:ext>
            </a:extLst>
          </p:cNvPr>
          <p:cNvSpPr>
            <a:spLocks noGrp="1"/>
          </p:cNvSpPr>
          <p:nvPr>
            <p:ph type="ctrTitle"/>
          </p:nvPr>
        </p:nvSpPr>
        <p:spPr>
          <a:xfrm>
            <a:off x="1593574" y="117587"/>
            <a:ext cx="9144000" cy="944316"/>
          </a:xfrm>
        </p:spPr>
        <p:txBody>
          <a:bodyPr/>
          <a:lstStyle/>
          <a:p>
            <a:r>
              <a:rPr lang="pt-BR" b="1" dirty="0">
                <a:solidFill>
                  <a:schemeClr val="accent6">
                    <a:lumMod val="75000"/>
                  </a:schemeClr>
                </a:solidFill>
              </a:rPr>
              <a:t>CONSIDERACIONES:</a:t>
            </a:r>
          </a:p>
        </p:txBody>
      </p:sp>
      <p:sp>
        <p:nvSpPr>
          <p:cNvPr id="3" name="Subtítulo 2">
            <a:extLst>
              <a:ext uri="{FF2B5EF4-FFF2-40B4-BE49-F238E27FC236}">
                <a16:creationId xmlns:a16="http://schemas.microsoft.com/office/drawing/2014/main" id="{3C6A48C9-357C-BFCF-E9F7-6F5755C38159}"/>
              </a:ext>
            </a:extLst>
          </p:cNvPr>
          <p:cNvSpPr>
            <a:spLocks noGrp="1"/>
          </p:cNvSpPr>
          <p:nvPr>
            <p:ph type="subTitle" idx="1"/>
          </p:nvPr>
        </p:nvSpPr>
        <p:spPr>
          <a:xfrm>
            <a:off x="79513" y="1081781"/>
            <a:ext cx="11976651" cy="5458167"/>
          </a:xfrm>
        </p:spPr>
        <p:txBody>
          <a:bodyPr>
            <a:normAutofit fontScale="92500"/>
          </a:bodyPr>
          <a:lstStyle/>
          <a:p>
            <a:pPr marL="457200" indent="-457200" algn="l">
              <a:buAutoNum type="arabicPeriod"/>
            </a:pPr>
            <a:r>
              <a:rPr lang="pt-BR" sz="2800" dirty="0"/>
              <a:t>BANVACO SIGUE SIENDO DE ALTISIMA PRIORIDAD Y INTERÉS DE LA MAYORIA DE LOS PAISES MIEMBROS DE LA COSALFA.</a:t>
            </a:r>
          </a:p>
          <a:p>
            <a:pPr marL="457200" indent="-457200" algn="l">
              <a:buAutoNum type="arabicPeriod"/>
            </a:pPr>
            <a:r>
              <a:rPr lang="pt-BR" sz="2800" dirty="0"/>
              <a:t>PARAGUAY (2021) Y ECUADOR (2023) YA FIRMARON LA ADEHSIÓN DEL BANVACO.</a:t>
            </a:r>
          </a:p>
          <a:p>
            <a:pPr marL="457200" indent="-457200" algn="l">
              <a:buAutoNum type="arabicPeriod"/>
            </a:pPr>
            <a:r>
              <a:rPr lang="pt-BR" sz="2800" dirty="0"/>
              <a:t>OTROS 5 PAÍSES DE LA COSALFA Y ALGUNOS DE OTRAS REGIONES ESTAN EN PROCESSO DE INGRESSAR AL BANVACO, ESPECIALMENTE BRASIL Y BOLIVIA.</a:t>
            </a:r>
          </a:p>
          <a:p>
            <a:pPr marL="457200" indent="-457200" algn="l">
              <a:buAutoNum type="arabicPeriod"/>
            </a:pPr>
            <a:r>
              <a:rPr lang="pt-BR" sz="2800" dirty="0"/>
              <a:t>EL RIESGO GLOBAL HA AMPLIFICADO DEBIDO A LOS BROTES QUE ESTÁN OCURRIENDO EM PAISES INDEMNES.</a:t>
            </a:r>
          </a:p>
          <a:p>
            <a:pPr marL="457200" indent="-457200" algn="l">
              <a:buAutoNum type="arabicPeriod"/>
            </a:pPr>
            <a:r>
              <a:rPr lang="pt-BR" sz="2800" dirty="0"/>
              <a:t>EL PROCESO DE ADQUISICIÓN DE ANTIGENOS Y CONTRATACION DE PROVEDORES GENERA UM TIEMPO MINIMOS DE 4 A 6 MESES.</a:t>
            </a:r>
          </a:p>
          <a:p>
            <a:pPr marL="457200" indent="-457200" algn="l">
              <a:buAutoNum type="arabicPeriod"/>
            </a:pPr>
            <a:r>
              <a:rPr lang="pt-BR" sz="2800" dirty="0"/>
              <a:t>ACTUALMENTE, BAJO LAS REGLAS DEL CC, BANVACO SOLAMENTE PUEDE EMPEZAR SUS ACTIIDADES APÓS LA FIRMA DE 3 PAÍSES MIEMBROS DE LA COSALFA. </a:t>
            </a:r>
          </a:p>
          <a:p>
            <a:pPr marL="457200" indent="-457200" algn="l">
              <a:buAutoNum type="arabicPeriod"/>
            </a:pPr>
            <a:endParaRPr lang="pt-BR" sz="2800" dirty="0"/>
          </a:p>
        </p:txBody>
      </p:sp>
    </p:spTree>
    <p:extLst>
      <p:ext uri="{BB962C8B-B14F-4D97-AF65-F5344CB8AC3E}">
        <p14:creationId xmlns:p14="http://schemas.microsoft.com/office/powerpoint/2010/main" val="3272602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2EF95-9439-7959-D2A3-79B5F7F72C5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76E9343-C7BD-8D89-95E2-F975DB9987B9}"/>
              </a:ext>
            </a:extLst>
          </p:cNvPr>
          <p:cNvSpPr>
            <a:spLocks noGrp="1"/>
          </p:cNvSpPr>
          <p:nvPr>
            <p:ph type="ctrTitle"/>
          </p:nvPr>
        </p:nvSpPr>
        <p:spPr>
          <a:xfrm>
            <a:off x="2507974" y="664239"/>
            <a:ext cx="9144000" cy="944316"/>
          </a:xfrm>
        </p:spPr>
        <p:txBody>
          <a:bodyPr>
            <a:normAutofit/>
          </a:bodyPr>
          <a:lstStyle/>
          <a:p>
            <a:r>
              <a:rPr lang="pt-BR" b="1" dirty="0">
                <a:solidFill>
                  <a:schemeClr val="accent6">
                    <a:lumMod val="75000"/>
                  </a:schemeClr>
                </a:solidFill>
              </a:rPr>
              <a:t>QUE HACER?</a:t>
            </a:r>
          </a:p>
        </p:txBody>
      </p:sp>
      <p:sp>
        <p:nvSpPr>
          <p:cNvPr id="5" name="Subtítulo 4">
            <a:extLst>
              <a:ext uri="{FF2B5EF4-FFF2-40B4-BE49-F238E27FC236}">
                <a16:creationId xmlns:a16="http://schemas.microsoft.com/office/drawing/2014/main" id="{3F2E096F-A1D5-AA89-39E2-73AE9C5D64B9}"/>
              </a:ext>
            </a:extLst>
          </p:cNvPr>
          <p:cNvSpPr>
            <a:spLocks noGrp="1"/>
          </p:cNvSpPr>
          <p:nvPr>
            <p:ph type="subTitle" idx="1"/>
          </p:nvPr>
        </p:nvSpPr>
        <p:spPr>
          <a:xfrm>
            <a:off x="586409" y="1898374"/>
            <a:ext cx="10605052" cy="4194313"/>
          </a:xfrm>
        </p:spPr>
        <p:txBody>
          <a:bodyPr>
            <a:normAutofit/>
          </a:bodyPr>
          <a:lstStyle/>
          <a:p>
            <a:pPr marL="342900" indent="-342900" algn="just">
              <a:buFont typeface="Arial" panose="020B0604020202020204" pitchFamily="34" charset="0"/>
              <a:buChar char="•"/>
            </a:pPr>
            <a:r>
              <a:rPr lang="pt-BR" sz="3600" dirty="0"/>
              <a:t>DEBEMOS IDENTIFICAR CAMINOS PARA FACILITAR LA OPERACIONALZIACIÓN INMEDIATA  DE BANVACO, CONSIDERANDO EL ALTO NIVEL DE INTERÉS DE LOS PAISES, YA QUE DOS PAÍSES  FIRMARON EL BANVACO HACE AÑOS Y LOS TRÁMITES BUROCRATICOS SON COMPLEJOS PARA LA CONTRATACION DE LOS PROVEDORES INTERNACIONALES.</a:t>
            </a:r>
          </a:p>
        </p:txBody>
      </p:sp>
    </p:spTree>
    <p:extLst>
      <p:ext uri="{BB962C8B-B14F-4D97-AF65-F5344CB8AC3E}">
        <p14:creationId xmlns:p14="http://schemas.microsoft.com/office/powerpoint/2010/main" val="2645557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Uma imagem contendo Calendário&#10;&#10;O conteúdo gerado por IA pode estar incorreto.">
            <a:extLst>
              <a:ext uri="{FF2B5EF4-FFF2-40B4-BE49-F238E27FC236}">
                <a16:creationId xmlns:a16="http://schemas.microsoft.com/office/drawing/2014/main" id="{459FF5DB-88AD-C34C-5DEA-ADDB961BCEF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aixaDeTexto 5">
            <a:extLst>
              <a:ext uri="{FF2B5EF4-FFF2-40B4-BE49-F238E27FC236}">
                <a16:creationId xmlns:a16="http://schemas.microsoft.com/office/drawing/2014/main" id="{8D3A828F-2420-76F7-1705-6189EF0AA758}"/>
              </a:ext>
            </a:extLst>
          </p:cNvPr>
          <p:cNvSpPr txBox="1"/>
          <p:nvPr/>
        </p:nvSpPr>
        <p:spPr>
          <a:xfrm>
            <a:off x="8819538" y="6246801"/>
            <a:ext cx="3063978" cy="369332"/>
          </a:xfrm>
          <a:prstGeom prst="rect">
            <a:avLst/>
          </a:prstGeom>
          <a:noFill/>
        </p:spPr>
        <p:txBody>
          <a:bodyPr wrap="square">
            <a:spAutoFit/>
          </a:bodyPr>
          <a:lstStyle/>
          <a:p>
            <a:r>
              <a:rPr lang="pt-BR" b="0" i="0" dirty="0">
                <a:solidFill>
                  <a:srgbClr val="000000"/>
                </a:solidFill>
                <a:effectLst/>
                <a:latin typeface="Times New Roman" panose="02020603050405020304" pitchFamily="18" charset="0"/>
              </a:rPr>
              <a:t> </a:t>
            </a:r>
            <a:r>
              <a:rPr lang="pt-BR" b="0" i="0" dirty="0">
                <a:solidFill>
                  <a:schemeClr val="bg1"/>
                </a:solidFill>
                <a:effectLst/>
                <a:latin typeface="+mj-lt"/>
              </a:rPr>
              <a:t>Logotipo de </a:t>
            </a:r>
            <a:r>
              <a:rPr lang="pt-BR" b="0" i="0" dirty="0" err="1">
                <a:solidFill>
                  <a:schemeClr val="bg1"/>
                </a:solidFill>
                <a:effectLst/>
                <a:latin typeface="+mj-lt"/>
              </a:rPr>
              <a:t>la</a:t>
            </a:r>
            <a:r>
              <a:rPr lang="pt-BR" b="0" i="0" dirty="0">
                <a:solidFill>
                  <a:schemeClr val="bg1"/>
                </a:solidFill>
                <a:effectLst/>
                <a:latin typeface="+mj-lt"/>
              </a:rPr>
              <a:t> </a:t>
            </a:r>
            <a:r>
              <a:rPr lang="pt-BR" b="0" i="0" dirty="0" err="1">
                <a:solidFill>
                  <a:schemeClr val="bg1"/>
                </a:solidFill>
                <a:effectLst/>
                <a:latin typeface="+mj-lt"/>
              </a:rPr>
              <a:t>institución</a:t>
            </a:r>
            <a:endParaRPr lang="pt-BR" dirty="0">
              <a:solidFill>
                <a:schemeClr val="bg1"/>
              </a:solidFill>
              <a:latin typeface="+mj-lt"/>
            </a:endParaRPr>
          </a:p>
        </p:txBody>
      </p:sp>
      <p:sp>
        <p:nvSpPr>
          <p:cNvPr id="7" name="Title 1">
            <a:extLst>
              <a:ext uri="{FF2B5EF4-FFF2-40B4-BE49-F238E27FC236}">
                <a16:creationId xmlns:a16="http://schemas.microsoft.com/office/drawing/2014/main" id="{7BA0AAAA-3F43-85FE-D8A2-4E8CE209B79A}"/>
              </a:ext>
            </a:extLst>
          </p:cNvPr>
          <p:cNvSpPr txBox="1">
            <a:spLocks/>
          </p:cNvSpPr>
          <p:nvPr/>
        </p:nvSpPr>
        <p:spPr>
          <a:xfrm>
            <a:off x="5009964" y="2194203"/>
            <a:ext cx="6652516" cy="27853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3800" b="1" dirty="0">
                <a:solidFill>
                  <a:srgbClr val="002060"/>
                </a:solidFill>
                <a:latin typeface="Arial" panose="020B0604020202020204" pitchFamily="34" charset="0"/>
                <a:cs typeface="Arial" panose="020B0604020202020204" pitchFamily="34" charset="0"/>
              </a:rPr>
              <a:t>Gracias</a:t>
            </a:r>
          </a:p>
        </p:txBody>
      </p:sp>
      <p:sp>
        <p:nvSpPr>
          <p:cNvPr id="8" name="Title 1">
            <a:extLst>
              <a:ext uri="{FF2B5EF4-FFF2-40B4-BE49-F238E27FC236}">
                <a16:creationId xmlns:a16="http://schemas.microsoft.com/office/drawing/2014/main" id="{F85972D9-0CCF-4F3F-5D0F-624F46524407}"/>
              </a:ext>
            </a:extLst>
          </p:cNvPr>
          <p:cNvSpPr txBox="1">
            <a:spLocks/>
          </p:cNvSpPr>
          <p:nvPr/>
        </p:nvSpPr>
        <p:spPr>
          <a:xfrm>
            <a:off x="529520" y="2775836"/>
            <a:ext cx="4740357" cy="3455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1800" b="1" dirty="0">
                <a:solidFill>
                  <a:srgbClr val="002060"/>
                </a:solidFill>
                <a:latin typeface="Arial" panose="020B0604020202020204" pitchFamily="34" charset="0"/>
                <a:cs typeface="Arial" panose="020B0604020202020204" pitchFamily="34" charset="0"/>
              </a:rPr>
              <a:t>www.paho.org/es/panaftosa/cosalfa-51</a:t>
            </a:r>
          </a:p>
        </p:txBody>
      </p:sp>
      <p:sp>
        <p:nvSpPr>
          <p:cNvPr id="9" name="Text Placeholder 4">
            <a:extLst>
              <a:ext uri="{FF2B5EF4-FFF2-40B4-BE49-F238E27FC236}">
                <a16:creationId xmlns:a16="http://schemas.microsoft.com/office/drawing/2014/main" id="{923112F2-3B88-8BEF-8221-5B8CE6182DC2}"/>
              </a:ext>
            </a:extLst>
          </p:cNvPr>
          <p:cNvSpPr txBox="1">
            <a:spLocks/>
          </p:cNvSpPr>
          <p:nvPr/>
        </p:nvSpPr>
        <p:spPr>
          <a:xfrm>
            <a:off x="7317009" y="2774436"/>
            <a:ext cx="3894513" cy="2435781"/>
          </a:xfrm>
          <a:prstGeom prst="rect">
            <a:avLst/>
          </a:prstGeom>
        </p:spPr>
        <p:txBody>
          <a:bodyPr/>
          <a:lstStyle>
            <a:lvl1pPr marL="0" indent="0" algn="l" defTabSz="914400" rtl="0" eaLnBrk="1" latinLnBrk="0" hangingPunct="1">
              <a:lnSpc>
                <a:spcPct val="90000"/>
              </a:lnSpc>
              <a:spcBef>
                <a:spcPts val="1000"/>
              </a:spcBef>
              <a:buFont typeface="Arial"/>
              <a:buNone/>
              <a:defRPr sz="1800" b="0" i="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b="0" i="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b="0" i="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b="0" i="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i="0" dirty="0">
              <a:solidFill>
                <a:srgbClr val="002060"/>
              </a:solidFill>
              <a:latin typeface="Arial" panose="020B0604020202020204" pitchFamily="34" charset="0"/>
              <a:cs typeface="Arial" panose="020B0604020202020204" pitchFamily="34" charset="0"/>
            </a:endParaRPr>
          </a:p>
        </p:txBody>
      </p:sp>
      <p:sp>
        <p:nvSpPr>
          <p:cNvPr id="12" name="CaixaDeTexto 11">
            <a:extLst>
              <a:ext uri="{FF2B5EF4-FFF2-40B4-BE49-F238E27FC236}">
                <a16:creationId xmlns:a16="http://schemas.microsoft.com/office/drawing/2014/main" id="{88C797AC-7E4C-E9FE-1F69-D6C785A97C7C}"/>
              </a:ext>
            </a:extLst>
          </p:cNvPr>
          <p:cNvSpPr txBox="1"/>
          <p:nvPr/>
        </p:nvSpPr>
        <p:spPr>
          <a:xfrm>
            <a:off x="970953" y="3154839"/>
            <a:ext cx="2242268" cy="369332"/>
          </a:xfrm>
          <a:prstGeom prst="rect">
            <a:avLst/>
          </a:prstGeom>
          <a:noFill/>
        </p:spPr>
        <p:txBody>
          <a:bodyPr wrap="square" rtlCol="0">
            <a:spAutoFit/>
          </a:bodyPr>
          <a:lstStyle/>
          <a:p>
            <a:r>
              <a:rPr lang="es-ES_tradnl" dirty="0" err="1">
                <a:solidFill>
                  <a:srgbClr val="002060"/>
                </a:solidFill>
                <a:latin typeface="Arial" panose="020B0604020202020204" pitchFamily="34" charset="0"/>
                <a:cs typeface="Arial" panose="020B0604020202020204" pitchFamily="34" charset="0"/>
              </a:rPr>
              <a:t>PANAFTOSAinf</a:t>
            </a:r>
            <a:endParaRPr lang="es-ES_tradnl" dirty="0">
              <a:solidFill>
                <a:srgbClr val="002060"/>
              </a:solidFill>
              <a:latin typeface="Arial" panose="020B0604020202020204" pitchFamily="34" charset="0"/>
              <a:cs typeface="Arial" panose="020B0604020202020204" pitchFamily="34" charset="0"/>
            </a:endParaRPr>
          </a:p>
        </p:txBody>
      </p:sp>
      <p:sp>
        <p:nvSpPr>
          <p:cNvPr id="13" name="CaixaDeTexto 12">
            <a:extLst>
              <a:ext uri="{FF2B5EF4-FFF2-40B4-BE49-F238E27FC236}">
                <a16:creationId xmlns:a16="http://schemas.microsoft.com/office/drawing/2014/main" id="{6867CA2B-8602-2B38-CE3E-DDE7C3E87C37}"/>
              </a:ext>
            </a:extLst>
          </p:cNvPr>
          <p:cNvSpPr txBox="1"/>
          <p:nvPr/>
        </p:nvSpPr>
        <p:spPr>
          <a:xfrm>
            <a:off x="970953" y="3438087"/>
            <a:ext cx="2242268" cy="369332"/>
          </a:xfrm>
          <a:prstGeom prst="rect">
            <a:avLst/>
          </a:prstGeom>
          <a:noFill/>
        </p:spPr>
        <p:txBody>
          <a:bodyPr wrap="square" rtlCol="0">
            <a:spAutoFit/>
          </a:bodyPr>
          <a:lstStyle/>
          <a:p>
            <a:r>
              <a:rPr lang="es-ES_tradnl" dirty="0" err="1">
                <a:solidFill>
                  <a:srgbClr val="002060"/>
                </a:solidFill>
                <a:latin typeface="Arial" panose="020B0604020202020204" pitchFamily="34" charset="0"/>
                <a:cs typeface="Arial" panose="020B0604020202020204" pitchFamily="34" charset="0"/>
              </a:rPr>
              <a:t>panaftosa_inf</a:t>
            </a:r>
            <a:endParaRPr lang="es-ES_tradnl" dirty="0">
              <a:solidFill>
                <a:srgbClr val="002060"/>
              </a:solidFill>
              <a:latin typeface="Arial" panose="020B0604020202020204" pitchFamily="34" charset="0"/>
              <a:cs typeface="Arial" panose="020B0604020202020204" pitchFamily="34" charset="0"/>
            </a:endParaRPr>
          </a:p>
        </p:txBody>
      </p:sp>
      <p:pic>
        <p:nvPicPr>
          <p:cNvPr id="15" name="Imagem 14" descr="Ícone&#10;&#10;Descrição gerada automaticamente">
            <a:extLst>
              <a:ext uri="{FF2B5EF4-FFF2-40B4-BE49-F238E27FC236}">
                <a16:creationId xmlns:a16="http://schemas.microsoft.com/office/drawing/2014/main" id="{C7506A37-28E4-2121-FC38-F81B3C43D9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914" y="3193999"/>
            <a:ext cx="268262" cy="268100"/>
          </a:xfrm>
          <a:prstGeom prst="rect">
            <a:avLst/>
          </a:prstGeom>
        </p:spPr>
      </p:pic>
      <p:pic>
        <p:nvPicPr>
          <p:cNvPr id="17" name="Imagem 16" descr="Ícone&#10;&#10;Descrição gerada automaticamente">
            <a:extLst>
              <a:ext uri="{FF2B5EF4-FFF2-40B4-BE49-F238E27FC236}">
                <a16:creationId xmlns:a16="http://schemas.microsoft.com/office/drawing/2014/main" id="{E3314C01-B70D-CE8D-1BB3-8A724FB64D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14" y="3519766"/>
            <a:ext cx="268262" cy="268100"/>
          </a:xfrm>
          <a:prstGeom prst="rect">
            <a:avLst/>
          </a:prstGeom>
        </p:spPr>
      </p:pic>
      <p:sp>
        <p:nvSpPr>
          <p:cNvPr id="4" name="Title 1">
            <a:extLst>
              <a:ext uri="{FF2B5EF4-FFF2-40B4-BE49-F238E27FC236}">
                <a16:creationId xmlns:a16="http://schemas.microsoft.com/office/drawing/2014/main" id="{01E3C878-1EC9-F7CB-EB7C-EA29422408FF}"/>
              </a:ext>
            </a:extLst>
          </p:cNvPr>
          <p:cNvSpPr txBox="1">
            <a:spLocks/>
          </p:cNvSpPr>
          <p:nvPr/>
        </p:nvSpPr>
        <p:spPr>
          <a:xfrm>
            <a:off x="529520" y="3924533"/>
            <a:ext cx="3081895" cy="474768"/>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ct val="100000"/>
              </a:lnSpc>
            </a:pPr>
            <a:r>
              <a:rPr lang="en-US" sz="1200" b="1" dirty="0">
                <a:solidFill>
                  <a:srgbClr val="002060"/>
                </a:solidFill>
                <a:latin typeface="Arial" panose="020B0604020202020204" pitchFamily="34" charset="0"/>
                <a:cs typeface="Arial" panose="020B0604020202020204" pitchFamily="34" charset="0"/>
              </a:rPr>
              <a:t>Accede a </a:t>
            </a:r>
            <a:r>
              <a:rPr lang="en-US" sz="1200" b="1" dirty="0" err="1">
                <a:solidFill>
                  <a:srgbClr val="002060"/>
                </a:solidFill>
                <a:latin typeface="Arial" panose="020B0604020202020204" pitchFamily="34" charset="0"/>
                <a:cs typeface="Arial" panose="020B0604020202020204" pitchFamily="34" charset="0"/>
              </a:rPr>
              <a:t>nuestro</a:t>
            </a:r>
            <a:r>
              <a:rPr lang="en-US" sz="1200" b="1" dirty="0">
                <a:solidFill>
                  <a:srgbClr val="002060"/>
                </a:solidFill>
                <a:latin typeface="Arial" panose="020B0604020202020204" pitchFamily="34" charset="0"/>
                <a:cs typeface="Arial" panose="020B0604020202020204" pitchFamily="34" charset="0"/>
              </a:rPr>
              <a:t> Portal de </a:t>
            </a:r>
            <a:r>
              <a:rPr lang="en-US" sz="1200" b="1" dirty="0" err="1">
                <a:solidFill>
                  <a:srgbClr val="002060"/>
                </a:solidFill>
                <a:latin typeface="Arial" panose="020B0604020202020204" pitchFamily="34" charset="0"/>
                <a:cs typeface="Arial" panose="020B0604020202020204" pitchFamily="34" charset="0"/>
              </a:rPr>
              <a:t>Capacitación</a:t>
            </a:r>
            <a:r>
              <a:rPr lang="en-US" sz="1200" b="1" dirty="0">
                <a:solidFill>
                  <a:srgbClr val="002060"/>
                </a:solidFill>
                <a:latin typeface="Arial" panose="020B0604020202020204" pitchFamily="34" charset="0"/>
                <a:cs typeface="Arial" panose="020B0604020202020204" pitchFamily="34" charset="0"/>
              </a:rPr>
              <a:t>:</a:t>
            </a:r>
          </a:p>
          <a:p>
            <a:pPr>
              <a:lnSpc>
                <a:spcPct val="100000"/>
              </a:lnSpc>
            </a:pPr>
            <a:r>
              <a:rPr lang="en-US" sz="1200" b="1" dirty="0">
                <a:solidFill>
                  <a:srgbClr val="002060"/>
                </a:solidFill>
                <a:latin typeface="Arial" panose="020B0604020202020204" pitchFamily="34" charset="0"/>
                <a:cs typeface="Arial" panose="020B0604020202020204" pitchFamily="34" charset="0"/>
              </a:rPr>
              <a:t>www.portalpanaftosa.org/es/</a:t>
            </a:r>
          </a:p>
        </p:txBody>
      </p:sp>
    </p:spTree>
    <p:extLst>
      <p:ext uri="{BB962C8B-B14F-4D97-AF65-F5344CB8AC3E}">
        <p14:creationId xmlns:p14="http://schemas.microsoft.com/office/powerpoint/2010/main" val="92007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D36F5D-F1A2-A453-42C6-4E1A741835AD}"/>
              </a:ext>
            </a:extLst>
          </p:cNvPr>
          <p:cNvSpPr>
            <a:spLocks noGrp="1"/>
          </p:cNvSpPr>
          <p:nvPr>
            <p:ph type="title"/>
          </p:nvPr>
        </p:nvSpPr>
        <p:spPr>
          <a:xfrm>
            <a:off x="0" y="394487"/>
            <a:ext cx="6096000" cy="868292"/>
          </a:xfrm>
          <a:prstGeom prst="rect">
            <a:avLst/>
          </a:prstGeom>
        </p:spPr>
        <p:txBody>
          <a:bodyPr>
            <a:normAutofit fontScale="90000"/>
          </a:bodyPr>
          <a:lstStyle/>
          <a:p>
            <a:pPr algn="ctr"/>
            <a:r>
              <a:rPr lang="pt-BR" b="1" dirty="0">
                <a:solidFill>
                  <a:schemeClr val="accent6">
                    <a:lumMod val="75000"/>
                  </a:schemeClr>
                </a:solidFill>
              </a:rPr>
              <a:t>TIPOS DE BANCO EN LAS AMÉRICAS</a:t>
            </a:r>
          </a:p>
        </p:txBody>
      </p:sp>
      <p:sp>
        <p:nvSpPr>
          <p:cNvPr id="3" name="Subtítulo 2">
            <a:extLst>
              <a:ext uri="{FF2B5EF4-FFF2-40B4-BE49-F238E27FC236}">
                <a16:creationId xmlns:a16="http://schemas.microsoft.com/office/drawing/2014/main" id="{5287429A-8858-2A7E-30E8-A61F327FB43A}"/>
              </a:ext>
            </a:extLst>
          </p:cNvPr>
          <p:cNvSpPr>
            <a:spLocks noGrp="1"/>
          </p:cNvSpPr>
          <p:nvPr>
            <p:ph type="body" sz="half" idx="2"/>
          </p:nvPr>
        </p:nvSpPr>
        <p:spPr>
          <a:xfrm>
            <a:off x="196861" y="1443684"/>
            <a:ext cx="5702277" cy="4083390"/>
          </a:xfrm>
          <a:prstGeom prst="rect">
            <a:avLst/>
          </a:prstGeom>
        </p:spPr>
        <p:txBody>
          <a:bodyPr>
            <a:normAutofit/>
          </a:bodyPr>
          <a:lstStyle/>
          <a:p>
            <a:pPr marL="285750" indent="-285750">
              <a:buFont typeface="Wingdings" panose="05000000000000000000" pitchFamily="2" charset="2"/>
              <a:buChar char="Ø"/>
            </a:pPr>
            <a:r>
              <a:rPr lang="pt-BR" sz="2800" b="1" dirty="0"/>
              <a:t>NACIONAL:</a:t>
            </a:r>
          </a:p>
          <a:p>
            <a:pPr marL="742950" lvl="1" indent="-285750">
              <a:buFont typeface="Wingdings" panose="05000000000000000000" pitchFamily="2" charset="2"/>
              <a:buChar char="Ø"/>
            </a:pPr>
            <a:r>
              <a:rPr lang="pt-BR" sz="2400" dirty="0" err="1"/>
              <a:t>Mantenidos</a:t>
            </a:r>
            <a:r>
              <a:rPr lang="pt-BR" sz="2400" dirty="0"/>
              <a:t> por </a:t>
            </a:r>
            <a:r>
              <a:rPr lang="pt-BR" sz="2400" dirty="0" err="1"/>
              <a:t>el</a:t>
            </a:r>
            <a:r>
              <a:rPr lang="pt-BR" sz="2400" dirty="0"/>
              <a:t> </a:t>
            </a:r>
            <a:r>
              <a:rPr lang="pt-BR" sz="2400" dirty="0" err="1"/>
              <a:t>productor</a:t>
            </a:r>
            <a:r>
              <a:rPr lang="pt-BR" sz="2400" dirty="0"/>
              <a:t> de la vacuna. </a:t>
            </a:r>
          </a:p>
          <a:p>
            <a:pPr marL="1200150" lvl="2" indent="-285750">
              <a:buFont typeface="Wingdings" panose="05000000000000000000" pitchFamily="2" charset="2"/>
              <a:buChar char="Ø"/>
            </a:pPr>
            <a:r>
              <a:rPr lang="pt-BR" sz="2200" dirty="0" err="1"/>
              <a:t>Ej</a:t>
            </a:r>
            <a:r>
              <a:rPr lang="pt-BR" sz="2200" dirty="0"/>
              <a:t>: Argentina (</a:t>
            </a:r>
            <a:r>
              <a:rPr lang="pt-BR" sz="2200" dirty="0" err="1"/>
              <a:t>Biogeneses</a:t>
            </a:r>
            <a:r>
              <a:rPr lang="pt-BR" sz="2200" dirty="0"/>
              <a:t> </a:t>
            </a:r>
            <a:r>
              <a:rPr lang="pt-BR" sz="2200" dirty="0" err="1"/>
              <a:t>Bagó</a:t>
            </a:r>
            <a:r>
              <a:rPr lang="pt-BR" sz="2200" dirty="0"/>
              <a:t>)</a:t>
            </a:r>
          </a:p>
          <a:p>
            <a:pPr marL="742950" lvl="1" indent="-285750">
              <a:buFont typeface="Arial" panose="020B0604020202020204" pitchFamily="34" charset="0"/>
              <a:buChar char="•"/>
            </a:pPr>
            <a:endParaRPr lang="pt-BR" sz="2400" b="1" dirty="0"/>
          </a:p>
          <a:p>
            <a:pPr marL="285750" indent="-285750">
              <a:buFont typeface="Wingdings" panose="05000000000000000000" pitchFamily="2" charset="2"/>
              <a:buChar char="Ø"/>
            </a:pPr>
            <a:r>
              <a:rPr lang="pt-BR" sz="2800" b="1" dirty="0"/>
              <a:t>REGIONAL:</a:t>
            </a:r>
          </a:p>
          <a:p>
            <a:pPr marL="742950" lvl="1" indent="-285750">
              <a:buFont typeface="Wingdings" panose="05000000000000000000" pitchFamily="2" charset="2"/>
              <a:buChar char="Ø"/>
            </a:pPr>
            <a:r>
              <a:rPr lang="pt-BR" sz="2400" dirty="0" err="1"/>
              <a:t>Mantenidos</a:t>
            </a:r>
            <a:r>
              <a:rPr lang="pt-BR" sz="2400" dirty="0"/>
              <a:t> </a:t>
            </a:r>
            <a:r>
              <a:rPr lang="pt-BR" sz="2400" dirty="0" err="1"/>
              <a:t>en</a:t>
            </a:r>
            <a:r>
              <a:rPr lang="pt-BR" sz="2400" dirty="0"/>
              <a:t> </a:t>
            </a:r>
            <a:r>
              <a:rPr lang="pt-BR" sz="2400" dirty="0" err="1"/>
              <a:t>un</a:t>
            </a:r>
            <a:r>
              <a:rPr lang="pt-BR" sz="2400" dirty="0"/>
              <a:t> sitio diferente. </a:t>
            </a:r>
          </a:p>
          <a:p>
            <a:pPr marL="1200150" lvl="2" indent="-285750">
              <a:buFont typeface="Wingdings" panose="05000000000000000000" pitchFamily="2" charset="2"/>
              <a:buChar char="Ø"/>
            </a:pPr>
            <a:r>
              <a:rPr lang="pt-BR" sz="2200" dirty="0" err="1"/>
              <a:t>Ej</a:t>
            </a:r>
            <a:r>
              <a:rPr lang="pt-BR" sz="2200" dirty="0"/>
              <a:t>: Banco Norte Americano y       	“BANVACO”</a:t>
            </a:r>
          </a:p>
        </p:txBody>
      </p:sp>
      <p:pic>
        <p:nvPicPr>
          <p:cNvPr id="4" name="Imagem 3">
            <a:extLst>
              <a:ext uri="{FF2B5EF4-FFF2-40B4-BE49-F238E27FC236}">
                <a16:creationId xmlns:a16="http://schemas.microsoft.com/office/drawing/2014/main" id="{6B36CF56-14EC-67F5-9E46-A1FACEC8D9B0}"/>
              </a:ext>
            </a:extLst>
          </p:cNvPr>
          <p:cNvPicPr>
            <a:picLocks noChangeAspect="1"/>
          </p:cNvPicPr>
          <p:nvPr/>
        </p:nvPicPr>
        <p:blipFill>
          <a:blip r:embed="rId3"/>
          <a:stretch>
            <a:fillRect/>
          </a:stretch>
        </p:blipFill>
        <p:spPr>
          <a:xfrm>
            <a:off x="7240586" y="1109709"/>
            <a:ext cx="4536886" cy="4751341"/>
          </a:xfrm>
          <a:prstGeom prst="rect">
            <a:avLst/>
          </a:prstGeom>
        </p:spPr>
      </p:pic>
      <p:sp>
        <p:nvSpPr>
          <p:cNvPr id="7" name="Espaço Reservado para Imagem 6">
            <a:extLst>
              <a:ext uri="{FF2B5EF4-FFF2-40B4-BE49-F238E27FC236}">
                <a16:creationId xmlns:a16="http://schemas.microsoft.com/office/drawing/2014/main" id="{8EDFA765-BD1F-C3C2-35CF-850E22E27077}"/>
              </a:ext>
            </a:extLst>
          </p:cNvPr>
          <p:cNvSpPr>
            <a:spLocks noGrp="1"/>
          </p:cNvSpPr>
          <p:nvPr>
            <p:ph type="pic" idx="1"/>
          </p:nvPr>
        </p:nvSpPr>
        <p:spPr/>
        <p:txBody>
          <a:bodyPr/>
          <a:lstStyle/>
          <a:p>
            <a:endParaRPr lang="pt-BR"/>
          </a:p>
        </p:txBody>
      </p:sp>
    </p:spTree>
    <p:extLst>
      <p:ext uri="{BB962C8B-B14F-4D97-AF65-F5344CB8AC3E}">
        <p14:creationId xmlns:p14="http://schemas.microsoft.com/office/powerpoint/2010/main" val="184350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9978C7-C560-2CF5-4099-36A728E0D0C5}"/>
              </a:ext>
            </a:extLst>
          </p:cNvPr>
          <p:cNvSpPr>
            <a:spLocks noGrp="1"/>
          </p:cNvSpPr>
          <p:nvPr>
            <p:ph type="title"/>
          </p:nvPr>
        </p:nvSpPr>
        <p:spPr>
          <a:xfrm>
            <a:off x="3043909" y="248848"/>
            <a:ext cx="8889208" cy="965447"/>
          </a:xfrm>
          <a:prstGeom prst="rect">
            <a:avLst/>
          </a:prstGeom>
        </p:spPr>
        <p:txBody>
          <a:bodyPr>
            <a:normAutofit/>
          </a:bodyPr>
          <a:lstStyle/>
          <a:p>
            <a:r>
              <a:rPr lang="pt-BR" sz="5400" dirty="0">
                <a:solidFill>
                  <a:schemeClr val="accent3">
                    <a:lumMod val="60000"/>
                    <a:lumOff val="40000"/>
                  </a:schemeClr>
                </a:solidFill>
              </a:rPr>
              <a:t>VACUNAS VS ANTIGENOS</a:t>
            </a:r>
          </a:p>
        </p:txBody>
      </p:sp>
      <p:graphicFrame>
        <p:nvGraphicFramePr>
          <p:cNvPr id="11" name="Tabela 10">
            <a:extLst>
              <a:ext uri="{FF2B5EF4-FFF2-40B4-BE49-F238E27FC236}">
                <a16:creationId xmlns:a16="http://schemas.microsoft.com/office/drawing/2014/main" id="{640EAFF5-DED6-DA2E-7EB4-ACE8646317BB}"/>
              </a:ext>
            </a:extLst>
          </p:cNvPr>
          <p:cNvGraphicFramePr>
            <a:graphicFrameLocks noGrp="1"/>
          </p:cNvGraphicFramePr>
          <p:nvPr>
            <p:extLst>
              <p:ext uri="{D42A27DB-BD31-4B8C-83A1-F6EECF244321}">
                <p14:modId xmlns:p14="http://schemas.microsoft.com/office/powerpoint/2010/main" val="2204261201"/>
              </p:ext>
            </p:extLst>
          </p:nvPr>
        </p:nvGraphicFramePr>
        <p:xfrm>
          <a:off x="1218601" y="3267148"/>
          <a:ext cx="9705338" cy="2590800"/>
        </p:xfrm>
        <a:graphic>
          <a:graphicData uri="http://schemas.openxmlformats.org/drawingml/2006/table">
            <a:tbl>
              <a:tblPr firstRow="1" bandRow="1">
                <a:tableStyleId>{2D5ABB26-0587-4C30-8999-92F81FD0307C}</a:tableStyleId>
              </a:tblPr>
              <a:tblGrid>
                <a:gridCol w="4852669">
                  <a:extLst>
                    <a:ext uri="{9D8B030D-6E8A-4147-A177-3AD203B41FA5}">
                      <a16:colId xmlns:a16="http://schemas.microsoft.com/office/drawing/2014/main" val="2064083490"/>
                    </a:ext>
                  </a:extLst>
                </a:gridCol>
                <a:gridCol w="4852669">
                  <a:extLst>
                    <a:ext uri="{9D8B030D-6E8A-4147-A177-3AD203B41FA5}">
                      <a16:colId xmlns:a16="http://schemas.microsoft.com/office/drawing/2014/main" val="3526411367"/>
                    </a:ext>
                  </a:extLst>
                </a:gridCol>
              </a:tblGrid>
              <a:tr h="370840">
                <a:tc>
                  <a:txBody>
                    <a:bodyPr/>
                    <a:lstStyle/>
                    <a:p>
                      <a:pPr marL="342900" indent="-342900" algn="l">
                        <a:buFont typeface="Arial" panose="020B0604020202020204" pitchFamily="34" charset="0"/>
                        <a:buChar char="•"/>
                      </a:pPr>
                      <a:r>
                        <a:rPr lang="pt-BR" sz="2000" b="1" i="0" kern="1200" dirty="0" err="1">
                          <a:solidFill>
                            <a:schemeClr val="bg1"/>
                          </a:solidFill>
                          <a:effectLst/>
                          <a:latin typeface="+mn-lt"/>
                          <a:ea typeface="+mn-ea"/>
                          <a:cs typeface="+mn-cs"/>
                        </a:rPr>
                        <a:t>Desperdicio</a:t>
                      </a:r>
                      <a:r>
                        <a:rPr lang="pt-BR" sz="2000" b="1" i="0" kern="1200" dirty="0">
                          <a:solidFill>
                            <a:schemeClr val="bg1"/>
                          </a:solidFill>
                          <a:effectLst/>
                          <a:latin typeface="+mn-lt"/>
                          <a:ea typeface="+mn-ea"/>
                          <a:cs typeface="+mn-cs"/>
                        </a:rPr>
                        <a:t> de vacunas</a:t>
                      </a:r>
                      <a:endParaRPr lang="pt-BR" sz="2000" b="1" dirty="0">
                        <a:solidFill>
                          <a:schemeClr val="bg1"/>
                        </a:solidFill>
                      </a:endParaRPr>
                    </a:p>
                  </a:txBody>
                  <a:tcPr/>
                </a:tc>
                <a:tc>
                  <a:txBody>
                    <a:bodyPr/>
                    <a:lstStyle/>
                    <a:p>
                      <a:pPr marL="285750" indent="-285750" algn="l">
                        <a:buFont typeface="Arial" panose="020B0604020202020204" pitchFamily="34" charset="0"/>
                        <a:buChar char="•"/>
                      </a:pPr>
                      <a:r>
                        <a:rPr lang="es-ES" sz="2000" b="1" dirty="0">
                          <a:solidFill>
                            <a:schemeClr val="bg1"/>
                          </a:solidFill>
                        </a:rPr>
                        <a:t>Larga vida útil (5 años o más)</a:t>
                      </a:r>
                      <a:endParaRPr lang="pt-BR" sz="2000" b="1" dirty="0">
                        <a:solidFill>
                          <a:schemeClr val="bg1"/>
                        </a:solidFill>
                      </a:endParaRPr>
                    </a:p>
                  </a:txBody>
                  <a:tcPr/>
                </a:tc>
                <a:extLst>
                  <a:ext uri="{0D108BD9-81ED-4DB2-BD59-A6C34878D82A}">
                    <a16:rowId xmlns:a16="http://schemas.microsoft.com/office/drawing/2014/main" val="1000195116"/>
                  </a:ext>
                </a:extLst>
              </a:tr>
              <a:tr h="370840">
                <a:tc>
                  <a:txBody>
                    <a:bodyPr/>
                    <a:lstStyle/>
                    <a:p>
                      <a:pPr marL="285750" indent="-285750" algn="l">
                        <a:buFont typeface="Arial" panose="020B0604020202020204" pitchFamily="34" charset="0"/>
                        <a:buChar char="•"/>
                      </a:pPr>
                      <a:r>
                        <a:rPr lang="pt-BR" sz="2000" b="1" i="0" kern="1200" dirty="0" err="1">
                          <a:solidFill>
                            <a:schemeClr val="bg1"/>
                          </a:solidFill>
                          <a:effectLst/>
                          <a:latin typeface="+mn-lt"/>
                          <a:ea typeface="+mn-ea"/>
                          <a:cs typeface="+mn-cs"/>
                        </a:rPr>
                        <a:t>Dosis</a:t>
                      </a:r>
                      <a:r>
                        <a:rPr lang="pt-BR" sz="2000" b="1" i="0" kern="1200" dirty="0">
                          <a:solidFill>
                            <a:schemeClr val="bg1"/>
                          </a:solidFill>
                          <a:effectLst/>
                          <a:latin typeface="+mn-lt"/>
                          <a:ea typeface="+mn-ea"/>
                          <a:cs typeface="+mn-cs"/>
                        </a:rPr>
                        <a:t> </a:t>
                      </a:r>
                      <a:r>
                        <a:rPr lang="pt-BR" sz="2000" b="1" i="0" kern="1200" dirty="0" err="1">
                          <a:solidFill>
                            <a:schemeClr val="bg1"/>
                          </a:solidFill>
                          <a:effectLst/>
                          <a:latin typeface="+mn-lt"/>
                          <a:ea typeface="+mn-ea"/>
                          <a:cs typeface="+mn-cs"/>
                        </a:rPr>
                        <a:t>fija</a:t>
                      </a:r>
                      <a:r>
                        <a:rPr lang="pt-BR" sz="2000" b="1" i="0" kern="1200" dirty="0">
                          <a:solidFill>
                            <a:schemeClr val="bg1"/>
                          </a:solidFill>
                          <a:effectLst/>
                          <a:latin typeface="+mn-lt"/>
                          <a:ea typeface="+mn-ea"/>
                          <a:cs typeface="+mn-cs"/>
                        </a:rPr>
                        <a:t>, </a:t>
                      </a:r>
                      <a:r>
                        <a:rPr lang="pt-BR" sz="2000" b="1" i="0" kern="1200" dirty="0" err="1">
                          <a:solidFill>
                            <a:schemeClr val="bg1"/>
                          </a:solidFill>
                          <a:effectLst/>
                          <a:latin typeface="+mn-lt"/>
                          <a:ea typeface="+mn-ea"/>
                          <a:cs typeface="+mn-cs"/>
                        </a:rPr>
                        <a:t>volumen</a:t>
                      </a:r>
                      <a:r>
                        <a:rPr lang="pt-BR" sz="2000" b="1" i="0" kern="1200" dirty="0">
                          <a:solidFill>
                            <a:schemeClr val="bg1"/>
                          </a:solidFill>
                          <a:effectLst/>
                          <a:latin typeface="+mn-lt"/>
                          <a:ea typeface="+mn-ea"/>
                          <a:cs typeface="+mn-cs"/>
                        </a:rPr>
                        <a:t>, </a:t>
                      </a:r>
                      <a:r>
                        <a:rPr lang="pt-BR" sz="2000" b="1" i="0" kern="1200" dirty="0" err="1">
                          <a:solidFill>
                            <a:schemeClr val="bg1"/>
                          </a:solidFill>
                          <a:effectLst/>
                          <a:latin typeface="+mn-lt"/>
                          <a:ea typeface="+mn-ea"/>
                          <a:cs typeface="+mn-cs"/>
                        </a:rPr>
                        <a:t>adyuvante</a:t>
                      </a:r>
                      <a:endParaRPr lang="pt-BR" sz="2000" b="1" dirty="0">
                        <a:solidFill>
                          <a:schemeClr val="bg1"/>
                        </a:solidFill>
                      </a:endParaRPr>
                    </a:p>
                  </a:txBody>
                  <a:tcPr/>
                </a:tc>
                <a:tc>
                  <a:txBody>
                    <a:bodyPr/>
                    <a:lstStyle/>
                    <a:p>
                      <a:pPr marL="285750" indent="-285750" algn="l">
                        <a:buFont typeface="Arial" panose="020B0604020202020204" pitchFamily="34" charset="0"/>
                        <a:buChar char="•"/>
                      </a:pPr>
                      <a:r>
                        <a:rPr lang="es-ES" sz="2000" b="1" i="0" kern="1200" dirty="0">
                          <a:solidFill>
                            <a:schemeClr val="bg1"/>
                          </a:solidFill>
                          <a:effectLst/>
                          <a:latin typeface="+mn-lt"/>
                          <a:ea typeface="+mn-ea"/>
                          <a:cs typeface="+mn-cs"/>
                        </a:rPr>
                        <a:t>Flexibilidad para formular dosis, volumen y adyuvante.</a:t>
                      </a:r>
                      <a:endParaRPr lang="pt-BR" sz="2000" b="1" dirty="0">
                        <a:solidFill>
                          <a:schemeClr val="bg1"/>
                        </a:solidFill>
                      </a:endParaRPr>
                    </a:p>
                  </a:txBody>
                  <a:tcPr/>
                </a:tc>
                <a:extLst>
                  <a:ext uri="{0D108BD9-81ED-4DB2-BD59-A6C34878D82A}">
                    <a16:rowId xmlns:a16="http://schemas.microsoft.com/office/drawing/2014/main" val="667549322"/>
                  </a:ext>
                </a:extLst>
              </a:tr>
              <a:tr h="370840">
                <a:tc>
                  <a:txBody>
                    <a:bodyPr/>
                    <a:lstStyle/>
                    <a:p>
                      <a:pPr marL="285750" indent="-285750" algn="l">
                        <a:buFont typeface="Arial" panose="020B0604020202020204" pitchFamily="34" charset="0"/>
                        <a:buChar char="•"/>
                      </a:pPr>
                      <a:r>
                        <a:rPr lang="es-ES" sz="2000" b="1" i="0" kern="1200" dirty="0">
                          <a:solidFill>
                            <a:schemeClr val="bg1"/>
                          </a:solidFill>
                          <a:effectLst/>
                          <a:latin typeface="+mn-lt"/>
                          <a:ea typeface="+mn-ea"/>
                          <a:cs typeface="+mn-cs"/>
                        </a:rPr>
                        <a:t>Acortar la vida útil (12 a 24 meses)</a:t>
                      </a:r>
                      <a:endParaRPr lang="pt-BR" sz="2000" b="1" dirty="0">
                        <a:solidFill>
                          <a:schemeClr val="bg1"/>
                        </a:solidFill>
                      </a:endParaRPr>
                    </a:p>
                  </a:txBody>
                  <a:tcPr/>
                </a:tc>
                <a:tc>
                  <a:txBody>
                    <a:bodyPr/>
                    <a:lstStyle/>
                    <a:p>
                      <a:pPr marL="285750" indent="-285750" algn="l">
                        <a:buFont typeface="Arial" panose="020B0604020202020204" pitchFamily="34" charset="0"/>
                        <a:buChar char="•"/>
                      </a:pPr>
                      <a:r>
                        <a:rPr lang="es-ES" sz="2000" b="1" i="0" kern="1200" dirty="0">
                          <a:solidFill>
                            <a:schemeClr val="bg1"/>
                          </a:solidFill>
                          <a:effectLst/>
                          <a:latin typeface="+mn-lt"/>
                          <a:ea typeface="+mn-ea"/>
                          <a:cs typeface="+mn-cs"/>
                        </a:rPr>
                        <a:t>Flexibilidad para definir la composición de la cepa</a:t>
                      </a:r>
                      <a:endParaRPr lang="pt-BR" sz="2000" b="1" dirty="0">
                        <a:solidFill>
                          <a:schemeClr val="bg1"/>
                        </a:solidFill>
                      </a:endParaRPr>
                    </a:p>
                  </a:txBody>
                  <a:tcPr/>
                </a:tc>
                <a:extLst>
                  <a:ext uri="{0D108BD9-81ED-4DB2-BD59-A6C34878D82A}">
                    <a16:rowId xmlns:a16="http://schemas.microsoft.com/office/drawing/2014/main" val="869030144"/>
                  </a:ext>
                </a:extLst>
              </a:tr>
              <a:tr h="370840">
                <a:tc>
                  <a:txBody>
                    <a:bodyPr/>
                    <a:lstStyle/>
                    <a:p>
                      <a:pPr marL="285750" indent="-285750" algn="l">
                        <a:buFont typeface="Arial" panose="020B0604020202020204" pitchFamily="34" charset="0"/>
                        <a:buChar char="•"/>
                      </a:pPr>
                      <a:r>
                        <a:rPr lang="pt-BR" sz="2000" b="1" dirty="0" err="1">
                          <a:solidFill>
                            <a:schemeClr val="bg1"/>
                          </a:solidFill>
                        </a:rPr>
                        <a:t>Composición</a:t>
                      </a:r>
                      <a:r>
                        <a:rPr lang="pt-BR" sz="2000" b="1" dirty="0">
                          <a:solidFill>
                            <a:schemeClr val="bg1"/>
                          </a:solidFill>
                        </a:rPr>
                        <a:t> </a:t>
                      </a:r>
                      <a:r>
                        <a:rPr lang="pt-BR" sz="2000" b="1" dirty="0" err="1">
                          <a:solidFill>
                            <a:schemeClr val="bg1"/>
                          </a:solidFill>
                        </a:rPr>
                        <a:t>fija</a:t>
                      </a:r>
                      <a:endParaRPr lang="pt-BR" sz="2000" b="1" dirty="0">
                        <a:solidFill>
                          <a:schemeClr val="bg1"/>
                        </a:solidFill>
                      </a:endParaRPr>
                    </a:p>
                  </a:txBody>
                  <a:tcPr/>
                </a:tc>
                <a:tc>
                  <a:txBody>
                    <a:bodyPr/>
                    <a:lstStyle/>
                    <a:p>
                      <a:pPr marL="285750" indent="-285750" algn="l">
                        <a:buFont typeface="Arial" panose="020B0604020202020204" pitchFamily="34" charset="0"/>
                        <a:buChar char="•"/>
                      </a:pPr>
                      <a:r>
                        <a:rPr lang="es-ES" sz="2000" b="1" i="0" kern="1200" dirty="0">
                          <a:solidFill>
                            <a:schemeClr val="bg1"/>
                          </a:solidFill>
                          <a:effectLst/>
                          <a:latin typeface="+mn-lt"/>
                          <a:ea typeface="+mn-ea"/>
                          <a:cs typeface="+mn-cs"/>
                        </a:rPr>
                        <a:t>Evite el desperdicio de vacunas</a:t>
                      </a:r>
                      <a:endParaRPr lang="pt-BR" sz="2000" b="1" dirty="0">
                        <a:solidFill>
                          <a:schemeClr val="bg1"/>
                        </a:solidFill>
                      </a:endParaRPr>
                    </a:p>
                  </a:txBody>
                  <a:tcPr/>
                </a:tc>
                <a:extLst>
                  <a:ext uri="{0D108BD9-81ED-4DB2-BD59-A6C34878D82A}">
                    <a16:rowId xmlns:a16="http://schemas.microsoft.com/office/drawing/2014/main" val="471672281"/>
                  </a:ext>
                </a:extLst>
              </a:tr>
              <a:tr h="370840">
                <a:tc>
                  <a:txBody>
                    <a:bodyPr/>
                    <a:lstStyle/>
                    <a:p>
                      <a:pPr marL="285750" indent="-285750" algn="l">
                        <a:buFont typeface="Arial" panose="020B0604020202020204" pitchFamily="34" charset="0"/>
                        <a:buChar char="•"/>
                      </a:pPr>
                      <a:r>
                        <a:rPr lang="pt-BR" sz="2000" b="1" i="0" kern="1200" dirty="0">
                          <a:solidFill>
                            <a:schemeClr val="bg1"/>
                          </a:solidFill>
                          <a:effectLst/>
                          <a:latin typeface="+mn-lt"/>
                          <a:ea typeface="+mn-ea"/>
                          <a:cs typeface="+mn-cs"/>
                        </a:rPr>
                        <a:t>Stock </a:t>
                      </a:r>
                      <a:r>
                        <a:rPr lang="pt-BR" sz="2000" b="1" i="0" kern="1200" dirty="0" err="1">
                          <a:solidFill>
                            <a:schemeClr val="bg1"/>
                          </a:solidFill>
                          <a:effectLst/>
                          <a:latin typeface="+mn-lt"/>
                          <a:ea typeface="+mn-ea"/>
                          <a:cs typeface="+mn-cs"/>
                        </a:rPr>
                        <a:t>disponible</a:t>
                      </a:r>
                      <a:r>
                        <a:rPr lang="pt-BR" sz="2000" b="1" i="0" kern="1200" dirty="0">
                          <a:solidFill>
                            <a:schemeClr val="bg1"/>
                          </a:solidFill>
                          <a:effectLst/>
                          <a:latin typeface="+mn-lt"/>
                          <a:ea typeface="+mn-ea"/>
                          <a:cs typeface="+mn-cs"/>
                        </a:rPr>
                        <a:t> de </a:t>
                      </a:r>
                      <a:r>
                        <a:rPr lang="pt-BR" sz="2000" b="1" i="0" kern="1200" dirty="0" err="1">
                          <a:solidFill>
                            <a:schemeClr val="bg1"/>
                          </a:solidFill>
                          <a:effectLst/>
                          <a:latin typeface="+mn-lt"/>
                          <a:ea typeface="+mn-ea"/>
                          <a:cs typeface="+mn-cs"/>
                        </a:rPr>
                        <a:t>inmediato</a:t>
                      </a:r>
                      <a:endParaRPr lang="pt-BR" sz="2000" b="1" dirty="0">
                        <a:solidFill>
                          <a:schemeClr val="bg1"/>
                        </a:solidFill>
                      </a:endParaRPr>
                    </a:p>
                  </a:txBody>
                  <a:tcPr/>
                </a:tc>
                <a:tc>
                  <a:txBody>
                    <a:bodyPr/>
                    <a:lstStyle/>
                    <a:p>
                      <a:pPr marL="285750" indent="-285750" algn="l">
                        <a:buFont typeface="Arial" panose="020B0604020202020204" pitchFamily="34" charset="0"/>
                        <a:buChar char="•"/>
                      </a:pPr>
                      <a:r>
                        <a:rPr lang="es-ES" sz="2000" b="1" i="0" kern="1200" dirty="0">
                          <a:solidFill>
                            <a:schemeClr val="bg1"/>
                          </a:solidFill>
                          <a:effectLst/>
                          <a:latin typeface="+mn-lt"/>
                          <a:ea typeface="+mn-ea"/>
                          <a:cs typeface="+mn-cs"/>
                        </a:rPr>
                        <a:t>Stock disponible en cuestión de días</a:t>
                      </a:r>
                      <a:endParaRPr lang="pt-BR" sz="2000" b="1" dirty="0">
                        <a:solidFill>
                          <a:schemeClr val="bg1"/>
                        </a:solidFill>
                      </a:endParaRPr>
                    </a:p>
                  </a:txBody>
                  <a:tcPr/>
                </a:tc>
                <a:extLst>
                  <a:ext uri="{0D108BD9-81ED-4DB2-BD59-A6C34878D82A}">
                    <a16:rowId xmlns:a16="http://schemas.microsoft.com/office/drawing/2014/main" val="4265122040"/>
                  </a:ext>
                </a:extLst>
              </a:tr>
            </a:tbl>
          </a:graphicData>
        </a:graphic>
      </p:graphicFrame>
      <p:pic>
        <p:nvPicPr>
          <p:cNvPr id="1026" name="Picture 2" descr="Resultado de imagem para Almacenamiento en la fase de vapor de nitrógeno líquido">
            <a:extLst>
              <a:ext uri="{FF2B5EF4-FFF2-40B4-BE49-F238E27FC236}">
                <a16:creationId xmlns:a16="http://schemas.microsoft.com/office/drawing/2014/main" id="{BBA43FBE-588C-D3D7-14C9-89FFE090D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774" y="1306690"/>
            <a:ext cx="2262697"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m para frascos de vacinas de aftosa">
            <a:extLst>
              <a:ext uri="{FF2B5EF4-FFF2-40B4-BE49-F238E27FC236}">
                <a16:creationId xmlns:a16="http://schemas.microsoft.com/office/drawing/2014/main" id="{CEE20B75-A416-4680-1A37-847B1A1F0A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6985" y="1383471"/>
            <a:ext cx="2647950" cy="1714500"/>
          </a:xfrm>
          <a:prstGeom prst="rect">
            <a:avLst/>
          </a:prstGeom>
          <a:noFill/>
          <a:extLst>
            <a:ext uri="{909E8E84-426E-40DD-AFC4-6F175D3DCCD1}">
              <a14:hiddenFill xmlns:a14="http://schemas.microsoft.com/office/drawing/2010/main">
                <a:solidFill>
                  <a:srgbClr val="FFFFFF"/>
                </a:solidFill>
              </a14:hiddenFill>
            </a:ext>
          </a:extLst>
        </p:spPr>
      </p:pic>
      <p:sp>
        <p:nvSpPr>
          <p:cNvPr id="5" name="Seta: para Baixo 4">
            <a:extLst>
              <a:ext uri="{FF2B5EF4-FFF2-40B4-BE49-F238E27FC236}">
                <a16:creationId xmlns:a16="http://schemas.microsoft.com/office/drawing/2014/main" id="{04BFA84F-C2B1-5625-6DBE-CF89BECC8E5D}"/>
              </a:ext>
            </a:extLst>
          </p:cNvPr>
          <p:cNvSpPr/>
          <p:nvPr/>
        </p:nvSpPr>
        <p:spPr>
          <a:xfrm>
            <a:off x="393192" y="3429000"/>
            <a:ext cx="758952" cy="224942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para Baixo 5">
            <a:extLst>
              <a:ext uri="{FF2B5EF4-FFF2-40B4-BE49-F238E27FC236}">
                <a16:creationId xmlns:a16="http://schemas.microsoft.com/office/drawing/2014/main" id="{05478320-2EE0-1BBC-4B35-2334B4879857}"/>
              </a:ext>
            </a:extLst>
          </p:cNvPr>
          <p:cNvSpPr/>
          <p:nvPr/>
        </p:nvSpPr>
        <p:spPr>
          <a:xfrm rot="10800000">
            <a:off x="10973399" y="3429000"/>
            <a:ext cx="758952" cy="224942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a:extLst>
              <a:ext uri="{FF2B5EF4-FFF2-40B4-BE49-F238E27FC236}">
                <a16:creationId xmlns:a16="http://schemas.microsoft.com/office/drawing/2014/main" id="{28CAC33D-7EBD-27D6-E3CA-99B42238DBE3}"/>
              </a:ext>
            </a:extLst>
          </p:cNvPr>
          <p:cNvPicPr>
            <a:picLocks noChangeAspect="1"/>
          </p:cNvPicPr>
          <p:nvPr/>
        </p:nvPicPr>
        <p:blipFill>
          <a:blip r:embed="rId4"/>
          <a:stretch>
            <a:fillRect/>
          </a:stretch>
        </p:blipFill>
        <p:spPr>
          <a:xfrm>
            <a:off x="5144935" y="1214295"/>
            <a:ext cx="1621677" cy="1609483"/>
          </a:xfrm>
          <a:prstGeom prst="rect">
            <a:avLst/>
          </a:prstGeom>
        </p:spPr>
      </p:pic>
      <p:pic>
        <p:nvPicPr>
          <p:cNvPr id="4" name="Gráfico 3" descr="Marca de seleção com preenchimento sólido">
            <a:extLst>
              <a:ext uri="{FF2B5EF4-FFF2-40B4-BE49-F238E27FC236}">
                <a16:creationId xmlns:a16="http://schemas.microsoft.com/office/drawing/2014/main" id="{DA574841-7C6A-0AC3-4C2D-D0A8245687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23174" y="3097971"/>
            <a:ext cx="619052" cy="619052"/>
          </a:xfrm>
          <a:prstGeom prst="rect">
            <a:avLst/>
          </a:prstGeom>
        </p:spPr>
      </p:pic>
      <p:pic>
        <p:nvPicPr>
          <p:cNvPr id="7" name="Imagem 6">
            <a:extLst>
              <a:ext uri="{FF2B5EF4-FFF2-40B4-BE49-F238E27FC236}">
                <a16:creationId xmlns:a16="http://schemas.microsoft.com/office/drawing/2014/main" id="{BB23A38C-A4A4-4E54-1666-1395988CA7B8}"/>
              </a:ext>
            </a:extLst>
          </p:cNvPr>
          <p:cNvPicPr>
            <a:picLocks noChangeAspect="1"/>
          </p:cNvPicPr>
          <p:nvPr/>
        </p:nvPicPr>
        <p:blipFill>
          <a:blip r:embed="rId7"/>
          <a:stretch>
            <a:fillRect/>
          </a:stretch>
        </p:blipFill>
        <p:spPr>
          <a:xfrm>
            <a:off x="10129906" y="4822734"/>
            <a:ext cx="621846" cy="621846"/>
          </a:xfrm>
          <a:prstGeom prst="rect">
            <a:avLst/>
          </a:prstGeom>
        </p:spPr>
      </p:pic>
      <p:pic>
        <p:nvPicPr>
          <p:cNvPr id="9" name="Gráfico 8" descr="Marca de seleção com preenchimento sólido">
            <a:extLst>
              <a:ext uri="{FF2B5EF4-FFF2-40B4-BE49-F238E27FC236}">
                <a16:creationId xmlns:a16="http://schemas.microsoft.com/office/drawing/2014/main" id="{02E98F65-74AC-4A71-23BC-A24BE96139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32700" y="3705288"/>
            <a:ext cx="619052" cy="619052"/>
          </a:xfrm>
          <a:prstGeom prst="rect">
            <a:avLst/>
          </a:prstGeom>
        </p:spPr>
      </p:pic>
      <p:pic>
        <p:nvPicPr>
          <p:cNvPr id="10" name="Imagem 9">
            <a:extLst>
              <a:ext uri="{FF2B5EF4-FFF2-40B4-BE49-F238E27FC236}">
                <a16:creationId xmlns:a16="http://schemas.microsoft.com/office/drawing/2014/main" id="{3DB5D160-4498-D160-E42D-3FB919B697A1}"/>
              </a:ext>
            </a:extLst>
          </p:cNvPr>
          <p:cNvPicPr>
            <a:picLocks noChangeAspect="1"/>
          </p:cNvPicPr>
          <p:nvPr/>
        </p:nvPicPr>
        <p:blipFill>
          <a:blip r:embed="rId7"/>
          <a:stretch>
            <a:fillRect/>
          </a:stretch>
        </p:blipFill>
        <p:spPr>
          <a:xfrm>
            <a:off x="9674590" y="4342634"/>
            <a:ext cx="621846" cy="621846"/>
          </a:xfrm>
          <a:prstGeom prst="rect">
            <a:avLst/>
          </a:prstGeom>
        </p:spPr>
      </p:pic>
      <p:pic>
        <p:nvPicPr>
          <p:cNvPr id="12" name="Imagem 11">
            <a:extLst>
              <a:ext uri="{FF2B5EF4-FFF2-40B4-BE49-F238E27FC236}">
                <a16:creationId xmlns:a16="http://schemas.microsoft.com/office/drawing/2014/main" id="{CB7E8717-F630-BE0E-8F33-7D9D15BC392A}"/>
              </a:ext>
            </a:extLst>
          </p:cNvPr>
          <p:cNvPicPr>
            <a:picLocks noChangeAspect="1"/>
          </p:cNvPicPr>
          <p:nvPr/>
        </p:nvPicPr>
        <p:blipFill>
          <a:blip r:embed="rId7"/>
          <a:stretch>
            <a:fillRect/>
          </a:stretch>
        </p:blipFill>
        <p:spPr>
          <a:xfrm>
            <a:off x="5144935" y="5236102"/>
            <a:ext cx="621846" cy="621846"/>
          </a:xfrm>
          <a:prstGeom prst="rect">
            <a:avLst/>
          </a:prstGeom>
        </p:spPr>
      </p:pic>
      <p:pic>
        <p:nvPicPr>
          <p:cNvPr id="14" name="Gráfico 13" descr="Nenhum sinal com preenchimento sólido">
            <a:extLst>
              <a:ext uri="{FF2B5EF4-FFF2-40B4-BE49-F238E27FC236}">
                <a16:creationId xmlns:a16="http://schemas.microsoft.com/office/drawing/2014/main" id="{DB807F78-1668-D9AC-00E8-C086F6C559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23089" y="3167379"/>
            <a:ext cx="621846" cy="621846"/>
          </a:xfrm>
          <a:prstGeom prst="rect">
            <a:avLst/>
          </a:prstGeom>
        </p:spPr>
      </p:pic>
      <p:pic>
        <p:nvPicPr>
          <p:cNvPr id="15" name="Imagem 14">
            <a:extLst>
              <a:ext uri="{FF2B5EF4-FFF2-40B4-BE49-F238E27FC236}">
                <a16:creationId xmlns:a16="http://schemas.microsoft.com/office/drawing/2014/main" id="{8C68CD61-CCF6-FB3A-0082-FA16DB83E1A9}"/>
              </a:ext>
            </a:extLst>
          </p:cNvPr>
          <p:cNvPicPr>
            <a:picLocks noChangeAspect="1"/>
          </p:cNvPicPr>
          <p:nvPr/>
        </p:nvPicPr>
        <p:blipFill>
          <a:blip r:embed="rId10"/>
          <a:stretch>
            <a:fillRect/>
          </a:stretch>
        </p:blipFill>
        <p:spPr>
          <a:xfrm flipH="1" flipV="1">
            <a:off x="5144935" y="3635990"/>
            <a:ext cx="573685" cy="573685"/>
          </a:xfrm>
          <a:prstGeom prst="rect">
            <a:avLst/>
          </a:prstGeom>
        </p:spPr>
      </p:pic>
      <p:pic>
        <p:nvPicPr>
          <p:cNvPr id="16" name="Imagem 15">
            <a:extLst>
              <a:ext uri="{FF2B5EF4-FFF2-40B4-BE49-F238E27FC236}">
                <a16:creationId xmlns:a16="http://schemas.microsoft.com/office/drawing/2014/main" id="{96550194-1B63-ACBB-9BA7-F61B70CFC2E2}"/>
              </a:ext>
            </a:extLst>
          </p:cNvPr>
          <p:cNvPicPr>
            <a:picLocks noChangeAspect="1"/>
          </p:cNvPicPr>
          <p:nvPr/>
        </p:nvPicPr>
        <p:blipFill>
          <a:blip r:embed="rId10"/>
          <a:stretch>
            <a:fillRect/>
          </a:stretch>
        </p:blipFill>
        <p:spPr>
          <a:xfrm>
            <a:off x="5449424" y="4298050"/>
            <a:ext cx="621846" cy="621846"/>
          </a:xfrm>
          <a:prstGeom prst="rect">
            <a:avLst/>
          </a:prstGeom>
        </p:spPr>
      </p:pic>
      <p:pic>
        <p:nvPicPr>
          <p:cNvPr id="17" name="Imagem 16">
            <a:extLst>
              <a:ext uri="{FF2B5EF4-FFF2-40B4-BE49-F238E27FC236}">
                <a16:creationId xmlns:a16="http://schemas.microsoft.com/office/drawing/2014/main" id="{10A9C0E5-C356-72F6-85A0-92C680778DE0}"/>
              </a:ext>
            </a:extLst>
          </p:cNvPr>
          <p:cNvPicPr>
            <a:picLocks noChangeAspect="1"/>
          </p:cNvPicPr>
          <p:nvPr/>
        </p:nvPicPr>
        <p:blipFill>
          <a:blip r:embed="rId10"/>
          <a:stretch>
            <a:fillRect/>
          </a:stretch>
        </p:blipFill>
        <p:spPr>
          <a:xfrm>
            <a:off x="3510037" y="4964480"/>
            <a:ext cx="621846" cy="621846"/>
          </a:xfrm>
          <a:prstGeom prst="rect">
            <a:avLst/>
          </a:prstGeom>
        </p:spPr>
      </p:pic>
      <p:pic>
        <p:nvPicPr>
          <p:cNvPr id="18" name="Imagem 17">
            <a:extLst>
              <a:ext uri="{FF2B5EF4-FFF2-40B4-BE49-F238E27FC236}">
                <a16:creationId xmlns:a16="http://schemas.microsoft.com/office/drawing/2014/main" id="{F55E3184-1EB3-D8AE-94D9-E749B603C862}"/>
              </a:ext>
            </a:extLst>
          </p:cNvPr>
          <p:cNvPicPr>
            <a:picLocks noChangeAspect="1"/>
          </p:cNvPicPr>
          <p:nvPr/>
        </p:nvPicPr>
        <p:blipFill>
          <a:blip r:embed="rId10"/>
          <a:stretch>
            <a:fillRect/>
          </a:stretch>
        </p:blipFill>
        <p:spPr>
          <a:xfrm>
            <a:off x="10679473" y="5363672"/>
            <a:ext cx="621846" cy="621846"/>
          </a:xfrm>
          <a:prstGeom prst="rect">
            <a:avLst/>
          </a:prstGeom>
        </p:spPr>
      </p:pic>
    </p:spTree>
    <p:extLst>
      <p:ext uri="{BB962C8B-B14F-4D97-AF65-F5344CB8AC3E}">
        <p14:creationId xmlns:p14="http://schemas.microsoft.com/office/powerpoint/2010/main" val="1682276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AD91BB9F-CA91-7248-DF8F-277FE6501273}"/>
              </a:ext>
            </a:extLst>
          </p:cNvPr>
          <p:cNvSpPr>
            <a:spLocks noGrp="1"/>
          </p:cNvSpPr>
          <p:nvPr>
            <p:ph type="body" sz="half" idx="2"/>
          </p:nvPr>
        </p:nvSpPr>
        <p:spPr>
          <a:xfrm>
            <a:off x="1098984" y="1198377"/>
            <a:ext cx="9699172" cy="481692"/>
          </a:xfrm>
        </p:spPr>
        <p:txBody>
          <a:bodyPr>
            <a:normAutofit lnSpcReduction="10000"/>
          </a:bodyPr>
          <a:lstStyle/>
          <a:p>
            <a:pPr algn="ctr"/>
            <a:r>
              <a:rPr lang="pt-BR" sz="3200" b="1" dirty="0">
                <a:solidFill>
                  <a:schemeClr val="accent6">
                    <a:lumMod val="75000"/>
                  </a:schemeClr>
                </a:solidFill>
              </a:rPr>
              <a:t>CONVENCIONALES   VS   EMERGENCIALES</a:t>
            </a:r>
          </a:p>
          <a:p>
            <a:pPr algn="ctr"/>
            <a:endParaRPr lang="pt-BR" sz="3200" b="1" dirty="0">
              <a:solidFill>
                <a:schemeClr val="accent6">
                  <a:lumMod val="75000"/>
                </a:schemeClr>
              </a:solidFill>
            </a:endParaRPr>
          </a:p>
        </p:txBody>
      </p:sp>
      <p:graphicFrame>
        <p:nvGraphicFramePr>
          <p:cNvPr id="8" name="Tabela 7">
            <a:extLst>
              <a:ext uri="{FF2B5EF4-FFF2-40B4-BE49-F238E27FC236}">
                <a16:creationId xmlns:a16="http://schemas.microsoft.com/office/drawing/2014/main" id="{4F5EBF61-2675-98BE-E29E-37D5D90374FB}"/>
              </a:ext>
            </a:extLst>
          </p:cNvPr>
          <p:cNvGraphicFramePr>
            <a:graphicFrameLocks noGrp="1"/>
          </p:cNvGraphicFramePr>
          <p:nvPr>
            <p:extLst>
              <p:ext uri="{D42A27DB-BD31-4B8C-83A1-F6EECF244321}">
                <p14:modId xmlns:p14="http://schemas.microsoft.com/office/powerpoint/2010/main" val="3214086685"/>
              </p:ext>
            </p:extLst>
          </p:nvPr>
        </p:nvGraphicFramePr>
        <p:xfrm>
          <a:off x="1719864" y="1960992"/>
          <a:ext cx="9207500" cy="4450080"/>
        </p:xfrm>
        <a:graphic>
          <a:graphicData uri="http://schemas.openxmlformats.org/drawingml/2006/table">
            <a:tbl>
              <a:tblPr firstRow="1" bandRow="1">
                <a:tableStyleId>{2D5ABB26-0587-4C30-8999-92F81FD0307C}</a:tableStyleId>
              </a:tblPr>
              <a:tblGrid>
                <a:gridCol w="4603750">
                  <a:extLst>
                    <a:ext uri="{9D8B030D-6E8A-4147-A177-3AD203B41FA5}">
                      <a16:colId xmlns:a16="http://schemas.microsoft.com/office/drawing/2014/main" val="956510107"/>
                    </a:ext>
                  </a:extLst>
                </a:gridCol>
                <a:gridCol w="4603750">
                  <a:extLst>
                    <a:ext uri="{9D8B030D-6E8A-4147-A177-3AD203B41FA5}">
                      <a16:colId xmlns:a16="http://schemas.microsoft.com/office/drawing/2014/main" val="52235425"/>
                    </a:ext>
                  </a:extLst>
                </a:gridCol>
              </a:tblGrid>
              <a:tr h="370840">
                <a:tc>
                  <a:txBody>
                    <a:bodyPr/>
                    <a:lstStyle/>
                    <a:p>
                      <a:pPr marL="457200" indent="-457200">
                        <a:buFont typeface="Arial" panose="020B0604020202020204" pitchFamily="34" charset="0"/>
                        <a:buChar char="•"/>
                      </a:pPr>
                      <a:r>
                        <a:rPr lang="pt-BR" sz="3200" b="1" dirty="0">
                          <a:solidFill>
                            <a:schemeClr val="bg1"/>
                          </a:solidFill>
                        </a:rPr>
                        <a:t>Menor </a:t>
                      </a:r>
                      <a:r>
                        <a:rPr lang="pt-BR" sz="3200" b="1" dirty="0" err="1">
                          <a:solidFill>
                            <a:schemeClr val="bg1"/>
                          </a:solidFill>
                        </a:rPr>
                        <a:t>masa</a:t>
                      </a:r>
                      <a:r>
                        <a:rPr lang="pt-BR" sz="3200" b="1" dirty="0">
                          <a:solidFill>
                            <a:schemeClr val="bg1"/>
                          </a:solidFill>
                        </a:rPr>
                        <a:t> </a:t>
                      </a:r>
                      <a:r>
                        <a:rPr lang="pt-BR" sz="3200" b="1" dirty="0" err="1">
                          <a:solidFill>
                            <a:schemeClr val="bg1"/>
                          </a:solidFill>
                        </a:rPr>
                        <a:t>antigenica</a:t>
                      </a:r>
                      <a:endParaRPr lang="pt-BR" sz="3200" b="1" dirty="0">
                        <a:solidFill>
                          <a:schemeClr val="bg1"/>
                        </a:solidFill>
                      </a:endParaRPr>
                    </a:p>
                  </a:txBody>
                  <a:tcPr/>
                </a:tc>
                <a:tc>
                  <a:txBody>
                    <a:bodyPr/>
                    <a:lstStyle/>
                    <a:p>
                      <a:pPr marL="457200" indent="-457200">
                        <a:buFont typeface="Arial" panose="020B0604020202020204" pitchFamily="34" charset="0"/>
                        <a:buChar char="•"/>
                      </a:pPr>
                      <a:r>
                        <a:rPr lang="pt-BR" sz="3200" b="1" dirty="0">
                          <a:solidFill>
                            <a:schemeClr val="bg1"/>
                          </a:solidFill>
                        </a:rPr>
                        <a:t>Alta </a:t>
                      </a:r>
                      <a:r>
                        <a:rPr lang="pt-BR" sz="3200" b="1" dirty="0" err="1">
                          <a:solidFill>
                            <a:schemeClr val="bg1"/>
                          </a:solidFill>
                        </a:rPr>
                        <a:t>masa</a:t>
                      </a:r>
                      <a:r>
                        <a:rPr lang="pt-BR" sz="3200" b="1" dirty="0">
                          <a:solidFill>
                            <a:schemeClr val="bg1"/>
                          </a:solidFill>
                        </a:rPr>
                        <a:t> </a:t>
                      </a:r>
                      <a:r>
                        <a:rPr lang="pt-BR" sz="3200" b="1" dirty="0" err="1">
                          <a:solidFill>
                            <a:schemeClr val="bg1"/>
                          </a:solidFill>
                        </a:rPr>
                        <a:t>antigenica</a:t>
                      </a:r>
                      <a:r>
                        <a:rPr lang="pt-BR" sz="3200" b="1" dirty="0">
                          <a:solidFill>
                            <a:schemeClr val="bg1"/>
                          </a:solidFill>
                        </a:rPr>
                        <a:t> </a:t>
                      </a:r>
                    </a:p>
                  </a:txBody>
                  <a:tcPr/>
                </a:tc>
                <a:extLst>
                  <a:ext uri="{0D108BD9-81ED-4DB2-BD59-A6C34878D82A}">
                    <a16:rowId xmlns:a16="http://schemas.microsoft.com/office/drawing/2014/main" val="1746871477"/>
                  </a:ext>
                </a:extLst>
              </a:tr>
              <a:tr h="370840">
                <a:tc>
                  <a:txBody>
                    <a:bodyPr/>
                    <a:lstStyle/>
                    <a:p>
                      <a:pPr marL="457200" indent="-457200">
                        <a:buFont typeface="Arial" panose="020B0604020202020204" pitchFamily="34" charset="0"/>
                        <a:buChar char="•"/>
                      </a:pPr>
                      <a:r>
                        <a:rPr lang="pt-BR" sz="3200" b="1" dirty="0">
                          <a:solidFill>
                            <a:schemeClr val="bg1"/>
                          </a:solidFill>
                        </a:rPr>
                        <a:t>&lt; 3DP50</a:t>
                      </a:r>
                    </a:p>
                  </a:txBody>
                  <a:tcPr/>
                </a:tc>
                <a:tc>
                  <a:txBody>
                    <a:bodyPr/>
                    <a:lstStyle/>
                    <a:p>
                      <a:pPr marL="457200" indent="-457200">
                        <a:buFont typeface="Arial" panose="020B0604020202020204" pitchFamily="34" charset="0"/>
                        <a:buChar char="•"/>
                      </a:pPr>
                      <a:r>
                        <a:rPr lang="pt-BR" sz="3200" b="1" dirty="0">
                          <a:solidFill>
                            <a:schemeClr val="bg1"/>
                          </a:solidFill>
                        </a:rPr>
                        <a:t>&gt; 6 DP50</a:t>
                      </a:r>
                    </a:p>
                  </a:txBody>
                  <a:tcPr/>
                </a:tc>
                <a:extLst>
                  <a:ext uri="{0D108BD9-81ED-4DB2-BD59-A6C34878D82A}">
                    <a16:rowId xmlns:a16="http://schemas.microsoft.com/office/drawing/2014/main" val="693407209"/>
                  </a:ext>
                </a:extLst>
              </a:tr>
              <a:tr h="370840">
                <a:tc>
                  <a:txBody>
                    <a:bodyPr/>
                    <a:lstStyle/>
                    <a:p>
                      <a:pPr marL="457200" indent="-457200">
                        <a:buFont typeface="Arial" panose="020B0604020202020204" pitchFamily="34" charset="0"/>
                        <a:buChar char="•"/>
                      </a:pPr>
                      <a:r>
                        <a:rPr lang="pt-BR" sz="3200" b="1" dirty="0" err="1">
                          <a:solidFill>
                            <a:schemeClr val="bg1"/>
                          </a:solidFill>
                        </a:rPr>
                        <a:t>Nivel</a:t>
                      </a:r>
                      <a:r>
                        <a:rPr lang="pt-BR" sz="3200" b="1" dirty="0">
                          <a:solidFill>
                            <a:schemeClr val="bg1"/>
                          </a:solidFill>
                        </a:rPr>
                        <a:t> de pureza </a:t>
                      </a:r>
                      <a:r>
                        <a:rPr lang="pt-BR" sz="3200" b="1" dirty="0" err="1">
                          <a:solidFill>
                            <a:schemeClr val="bg1"/>
                          </a:solidFill>
                        </a:rPr>
                        <a:t>variable</a:t>
                      </a:r>
                      <a:endParaRPr lang="pt-BR" sz="3200" b="1" dirty="0">
                        <a:solidFill>
                          <a:schemeClr val="bg1"/>
                        </a:solidFill>
                      </a:endParaRPr>
                    </a:p>
                  </a:txBody>
                  <a:tcPr/>
                </a:tc>
                <a:tc>
                  <a:txBody>
                    <a:bodyPr/>
                    <a:lstStyle/>
                    <a:p>
                      <a:pPr marL="457200" indent="-457200">
                        <a:buFont typeface="Arial" panose="020B0604020202020204" pitchFamily="34" charset="0"/>
                        <a:buChar char="•"/>
                      </a:pPr>
                      <a:r>
                        <a:rPr lang="pt-BR" sz="3200" b="1" dirty="0">
                          <a:solidFill>
                            <a:schemeClr val="bg1"/>
                          </a:solidFill>
                        </a:rPr>
                        <a:t>Purificada para PNE</a:t>
                      </a:r>
                    </a:p>
                  </a:txBody>
                  <a:tcPr/>
                </a:tc>
                <a:extLst>
                  <a:ext uri="{0D108BD9-81ED-4DB2-BD59-A6C34878D82A}">
                    <a16:rowId xmlns:a16="http://schemas.microsoft.com/office/drawing/2014/main" val="1931821447"/>
                  </a:ext>
                </a:extLst>
              </a:tr>
              <a:tr h="370840">
                <a:tc>
                  <a:txBody>
                    <a:bodyPr/>
                    <a:lstStyle/>
                    <a:p>
                      <a:pPr marL="457200" indent="-457200">
                        <a:buFont typeface="Arial" panose="020B0604020202020204" pitchFamily="34" charset="0"/>
                        <a:buChar char="•"/>
                      </a:pPr>
                      <a:r>
                        <a:rPr lang="pt-BR" sz="3200" b="1" dirty="0" err="1">
                          <a:solidFill>
                            <a:schemeClr val="bg1"/>
                          </a:solidFill>
                        </a:rPr>
                        <a:t>Revacunación</a:t>
                      </a:r>
                      <a:endParaRPr lang="pt-BR" sz="3200" b="1" dirty="0">
                        <a:solidFill>
                          <a:schemeClr val="bg1"/>
                        </a:solidFill>
                      </a:endParaRPr>
                    </a:p>
                  </a:txBody>
                  <a:tcPr/>
                </a:tc>
                <a:tc>
                  <a:txBody>
                    <a:bodyPr/>
                    <a:lstStyle/>
                    <a:p>
                      <a:pPr marL="457200" indent="-457200">
                        <a:buFont typeface="Arial" panose="020B0604020202020204" pitchFamily="34" charset="0"/>
                        <a:buChar char="•"/>
                      </a:pPr>
                      <a:r>
                        <a:rPr lang="pt-BR" sz="3200" b="1" dirty="0">
                          <a:solidFill>
                            <a:schemeClr val="bg1"/>
                          </a:solidFill>
                        </a:rPr>
                        <a:t>No </a:t>
                      </a:r>
                      <a:r>
                        <a:rPr lang="pt-BR" sz="3200" b="1" dirty="0" err="1">
                          <a:solidFill>
                            <a:schemeClr val="bg1"/>
                          </a:solidFill>
                        </a:rPr>
                        <a:t>obligatoria</a:t>
                      </a:r>
                      <a:r>
                        <a:rPr lang="pt-BR" sz="3200" b="1" dirty="0">
                          <a:solidFill>
                            <a:schemeClr val="bg1"/>
                          </a:solidFill>
                        </a:rPr>
                        <a:t> </a:t>
                      </a:r>
                    </a:p>
                  </a:txBody>
                  <a:tcPr/>
                </a:tc>
                <a:extLst>
                  <a:ext uri="{0D108BD9-81ED-4DB2-BD59-A6C34878D82A}">
                    <a16:rowId xmlns:a16="http://schemas.microsoft.com/office/drawing/2014/main" val="3774031004"/>
                  </a:ext>
                </a:extLst>
              </a:tr>
              <a:tr h="370840">
                <a:tc>
                  <a:txBody>
                    <a:bodyPr/>
                    <a:lstStyle/>
                    <a:p>
                      <a:pPr marL="457200" indent="-457200">
                        <a:buFont typeface="Arial" panose="020B0604020202020204" pitchFamily="34" charset="0"/>
                        <a:buChar char="•"/>
                      </a:pPr>
                      <a:r>
                        <a:rPr lang="pt-BR" sz="3200" b="1" dirty="0">
                          <a:solidFill>
                            <a:schemeClr val="bg1"/>
                          </a:solidFill>
                        </a:rPr>
                        <a:t>Más </a:t>
                      </a:r>
                      <a:r>
                        <a:rPr lang="pt-BR" sz="3200" b="1">
                          <a:solidFill>
                            <a:schemeClr val="bg1"/>
                          </a:solidFill>
                        </a:rPr>
                        <a:t>monitoreo</a:t>
                      </a:r>
                      <a:endParaRPr lang="pt-BR" sz="3200" b="1" dirty="0">
                        <a:solidFill>
                          <a:schemeClr val="bg1"/>
                        </a:solidFill>
                      </a:endParaRPr>
                    </a:p>
                  </a:txBody>
                  <a:tcPr/>
                </a:tc>
                <a:tc>
                  <a:txBody>
                    <a:bodyPr/>
                    <a:lstStyle/>
                    <a:p>
                      <a:pPr marL="457200" indent="-457200">
                        <a:buFont typeface="Arial" panose="020B0604020202020204" pitchFamily="34" charset="0"/>
                        <a:buChar char="•"/>
                      </a:pPr>
                      <a:r>
                        <a:rPr lang="pt-BR" sz="3200" b="1" dirty="0">
                          <a:solidFill>
                            <a:schemeClr val="bg1"/>
                          </a:solidFill>
                        </a:rPr>
                        <a:t>Menos </a:t>
                      </a:r>
                      <a:r>
                        <a:rPr lang="pt-BR" sz="3200" b="1" dirty="0" err="1">
                          <a:solidFill>
                            <a:schemeClr val="bg1"/>
                          </a:solidFill>
                        </a:rPr>
                        <a:t>Monitoreos</a:t>
                      </a:r>
                      <a:endParaRPr lang="pt-BR" sz="3200" b="1" dirty="0">
                        <a:solidFill>
                          <a:schemeClr val="bg1"/>
                        </a:solidFill>
                      </a:endParaRPr>
                    </a:p>
                  </a:txBody>
                  <a:tcPr/>
                </a:tc>
                <a:extLst>
                  <a:ext uri="{0D108BD9-81ED-4DB2-BD59-A6C34878D82A}">
                    <a16:rowId xmlns:a16="http://schemas.microsoft.com/office/drawing/2014/main" val="490000746"/>
                  </a:ext>
                </a:extLst>
              </a:tr>
              <a:tr h="370840">
                <a:tc>
                  <a:txBody>
                    <a:bodyPr/>
                    <a:lstStyle/>
                    <a:p>
                      <a:endParaRPr lang="pt-BR" sz="3200" b="1" dirty="0">
                        <a:solidFill>
                          <a:schemeClr val="bg1"/>
                        </a:solidFill>
                      </a:endParaRPr>
                    </a:p>
                  </a:txBody>
                  <a:tcPr/>
                </a:tc>
                <a:tc>
                  <a:txBody>
                    <a:bodyPr/>
                    <a:lstStyle/>
                    <a:p>
                      <a:endParaRPr lang="pt-BR" sz="3200" b="1" dirty="0">
                        <a:solidFill>
                          <a:schemeClr val="bg1"/>
                        </a:solidFill>
                      </a:endParaRPr>
                    </a:p>
                  </a:txBody>
                  <a:tcPr/>
                </a:tc>
                <a:extLst>
                  <a:ext uri="{0D108BD9-81ED-4DB2-BD59-A6C34878D82A}">
                    <a16:rowId xmlns:a16="http://schemas.microsoft.com/office/drawing/2014/main" val="4003033342"/>
                  </a:ext>
                </a:extLst>
              </a:tr>
            </a:tbl>
          </a:graphicData>
        </a:graphic>
      </p:graphicFrame>
    </p:spTree>
    <p:extLst>
      <p:ext uri="{BB962C8B-B14F-4D97-AF65-F5344CB8AC3E}">
        <p14:creationId xmlns:p14="http://schemas.microsoft.com/office/powerpoint/2010/main" val="821816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BF70BA46-8115-C090-7CBC-0ADF57F4AA0C}"/>
              </a:ext>
            </a:extLst>
          </p:cNvPr>
          <p:cNvSpPr txBox="1"/>
          <p:nvPr/>
        </p:nvSpPr>
        <p:spPr>
          <a:xfrm>
            <a:off x="8819538" y="6246801"/>
            <a:ext cx="3063978" cy="369332"/>
          </a:xfrm>
          <a:prstGeom prst="rect">
            <a:avLst/>
          </a:prstGeom>
          <a:noFill/>
        </p:spPr>
        <p:txBody>
          <a:bodyPr wrap="square">
            <a:spAutoFit/>
          </a:bodyPr>
          <a:lstStyle/>
          <a:p>
            <a:r>
              <a:rPr lang="pt-BR" b="0" i="0" dirty="0">
                <a:solidFill>
                  <a:srgbClr val="000000"/>
                </a:solidFill>
                <a:effectLst/>
                <a:latin typeface="Times New Roman" panose="02020603050405020304" pitchFamily="18" charset="0"/>
              </a:rPr>
              <a:t> </a:t>
            </a:r>
            <a:r>
              <a:rPr lang="pt-BR" b="0" i="0" dirty="0">
                <a:solidFill>
                  <a:schemeClr val="bg1"/>
                </a:solidFill>
                <a:effectLst/>
                <a:latin typeface="+mj-lt"/>
              </a:rPr>
              <a:t>Logotipo de </a:t>
            </a:r>
            <a:r>
              <a:rPr lang="pt-BR" b="0" i="0" dirty="0" err="1">
                <a:solidFill>
                  <a:schemeClr val="bg1"/>
                </a:solidFill>
                <a:effectLst/>
                <a:latin typeface="+mj-lt"/>
              </a:rPr>
              <a:t>la</a:t>
            </a:r>
            <a:r>
              <a:rPr lang="pt-BR" b="0" i="0" dirty="0">
                <a:solidFill>
                  <a:schemeClr val="bg1"/>
                </a:solidFill>
                <a:effectLst/>
                <a:latin typeface="+mj-lt"/>
              </a:rPr>
              <a:t> </a:t>
            </a:r>
            <a:r>
              <a:rPr lang="pt-BR" b="0" i="0" dirty="0" err="1">
                <a:solidFill>
                  <a:schemeClr val="bg1"/>
                </a:solidFill>
                <a:effectLst/>
                <a:latin typeface="+mj-lt"/>
              </a:rPr>
              <a:t>institución</a:t>
            </a:r>
            <a:endParaRPr lang="pt-BR" dirty="0">
              <a:solidFill>
                <a:schemeClr val="bg1"/>
              </a:solidFill>
              <a:latin typeface="+mj-lt"/>
            </a:endParaRPr>
          </a:p>
        </p:txBody>
      </p:sp>
      <p:sp>
        <p:nvSpPr>
          <p:cNvPr id="2" name="Título 1">
            <a:extLst>
              <a:ext uri="{FF2B5EF4-FFF2-40B4-BE49-F238E27FC236}">
                <a16:creationId xmlns:a16="http://schemas.microsoft.com/office/drawing/2014/main" id="{B3A1B4A4-4D8D-0158-2485-3DAA88FBED85}"/>
              </a:ext>
            </a:extLst>
          </p:cNvPr>
          <p:cNvSpPr>
            <a:spLocks noGrp="1"/>
          </p:cNvSpPr>
          <p:nvPr>
            <p:ph type="title"/>
          </p:nvPr>
        </p:nvSpPr>
        <p:spPr>
          <a:xfrm>
            <a:off x="3792215" y="372680"/>
            <a:ext cx="6544197" cy="631970"/>
          </a:xfrm>
          <a:prstGeom prst="rect">
            <a:avLst/>
          </a:prstGeom>
        </p:spPr>
        <p:txBody>
          <a:bodyPr>
            <a:normAutofit fontScale="90000"/>
          </a:bodyPr>
          <a:lstStyle/>
          <a:p>
            <a:pPr algn="ctr"/>
            <a:r>
              <a:rPr lang="es-ES" sz="3600" b="1" dirty="0">
                <a:solidFill>
                  <a:schemeClr val="accent6">
                    <a:lumMod val="75000"/>
                  </a:schemeClr>
                </a:solidFill>
              </a:rPr>
              <a:t>PROCESO DE FUNCIONAMENTO </a:t>
            </a:r>
            <a:endParaRPr lang="pt-BR" sz="3600" b="1" dirty="0">
              <a:solidFill>
                <a:schemeClr val="accent6">
                  <a:lumMod val="75000"/>
                </a:schemeClr>
              </a:solidFill>
            </a:endParaRPr>
          </a:p>
        </p:txBody>
      </p:sp>
      <p:pic>
        <p:nvPicPr>
          <p:cNvPr id="19" name="Imagem 18">
            <a:extLst>
              <a:ext uri="{FF2B5EF4-FFF2-40B4-BE49-F238E27FC236}">
                <a16:creationId xmlns:a16="http://schemas.microsoft.com/office/drawing/2014/main" id="{A9CC3BDC-A73D-FE8B-F296-AEA1070D5559}"/>
              </a:ext>
            </a:extLst>
          </p:cNvPr>
          <p:cNvPicPr>
            <a:picLocks noChangeAspect="1"/>
          </p:cNvPicPr>
          <p:nvPr/>
        </p:nvPicPr>
        <p:blipFill>
          <a:blip r:embed="rId3"/>
          <a:stretch>
            <a:fillRect/>
          </a:stretch>
        </p:blipFill>
        <p:spPr>
          <a:xfrm>
            <a:off x="8089036" y="3235380"/>
            <a:ext cx="4102964" cy="195089"/>
          </a:xfrm>
          <a:prstGeom prst="rect">
            <a:avLst/>
          </a:prstGeom>
        </p:spPr>
      </p:pic>
      <p:grpSp>
        <p:nvGrpSpPr>
          <p:cNvPr id="3" name="Agrupar 2">
            <a:extLst>
              <a:ext uri="{FF2B5EF4-FFF2-40B4-BE49-F238E27FC236}">
                <a16:creationId xmlns:a16="http://schemas.microsoft.com/office/drawing/2014/main" id="{A67F8B0F-1CD8-4D97-BB16-527B2D516D82}"/>
              </a:ext>
            </a:extLst>
          </p:cNvPr>
          <p:cNvGrpSpPr/>
          <p:nvPr/>
        </p:nvGrpSpPr>
        <p:grpSpPr>
          <a:xfrm>
            <a:off x="-157723" y="1183303"/>
            <a:ext cx="12041239" cy="4896999"/>
            <a:chOff x="-157723" y="1183303"/>
            <a:chExt cx="12041239" cy="4896999"/>
          </a:xfrm>
        </p:grpSpPr>
        <p:pic>
          <p:nvPicPr>
            <p:cNvPr id="12" name="Imagem 11">
              <a:extLst>
                <a:ext uri="{FF2B5EF4-FFF2-40B4-BE49-F238E27FC236}">
                  <a16:creationId xmlns:a16="http://schemas.microsoft.com/office/drawing/2014/main" id="{61026FB3-5467-820E-C496-C96A04945747}"/>
                </a:ext>
              </a:extLst>
            </p:cNvPr>
            <p:cNvPicPr>
              <a:picLocks noChangeAspect="1"/>
            </p:cNvPicPr>
            <p:nvPr/>
          </p:nvPicPr>
          <p:blipFill>
            <a:blip r:embed="rId4"/>
            <a:stretch>
              <a:fillRect/>
            </a:stretch>
          </p:blipFill>
          <p:spPr>
            <a:xfrm>
              <a:off x="-157723" y="1467076"/>
              <a:ext cx="2188654" cy="2578832"/>
            </a:xfrm>
            <a:prstGeom prst="rect">
              <a:avLst/>
            </a:prstGeom>
          </p:spPr>
        </p:pic>
        <p:pic>
          <p:nvPicPr>
            <p:cNvPr id="13" name="Image 1839">
              <a:extLst>
                <a:ext uri="{FF2B5EF4-FFF2-40B4-BE49-F238E27FC236}">
                  <a16:creationId xmlns:a16="http://schemas.microsoft.com/office/drawing/2014/main" id="{59CBBC7C-FF01-121D-7417-53F6D5A8ED24}"/>
                </a:ext>
              </a:extLst>
            </p:cNvPr>
            <p:cNvPicPr/>
            <p:nvPr/>
          </p:nvPicPr>
          <p:blipFill>
            <a:blip r:embed="rId5" cstate="print"/>
            <a:stretch>
              <a:fillRect/>
            </a:stretch>
          </p:blipFill>
          <p:spPr>
            <a:xfrm>
              <a:off x="1652369" y="1435321"/>
              <a:ext cx="4029075" cy="2578100"/>
            </a:xfrm>
            <a:prstGeom prst="rect">
              <a:avLst/>
            </a:prstGeom>
          </p:spPr>
        </p:pic>
        <p:pic>
          <p:nvPicPr>
            <p:cNvPr id="14" name="Imagem 13">
              <a:extLst>
                <a:ext uri="{FF2B5EF4-FFF2-40B4-BE49-F238E27FC236}">
                  <a16:creationId xmlns:a16="http://schemas.microsoft.com/office/drawing/2014/main" id="{DDCE081E-9388-1780-CBD2-C82A5758D2E8}"/>
                </a:ext>
              </a:extLst>
            </p:cNvPr>
            <p:cNvPicPr>
              <a:picLocks noChangeAspect="1"/>
            </p:cNvPicPr>
            <p:nvPr/>
          </p:nvPicPr>
          <p:blipFill>
            <a:blip r:embed="rId6"/>
            <a:stretch>
              <a:fillRect/>
            </a:stretch>
          </p:blipFill>
          <p:spPr>
            <a:xfrm>
              <a:off x="4875660" y="1287917"/>
              <a:ext cx="2188654" cy="2578832"/>
            </a:xfrm>
            <a:prstGeom prst="rect">
              <a:avLst/>
            </a:prstGeom>
          </p:spPr>
        </p:pic>
        <p:pic>
          <p:nvPicPr>
            <p:cNvPr id="16" name="Imagem 15">
              <a:extLst>
                <a:ext uri="{FF2B5EF4-FFF2-40B4-BE49-F238E27FC236}">
                  <a16:creationId xmlns:a16="http://schemas.microsoft.com/office/drawing/2014/main" id="{4E5DD7CF-841E-B57E-8493-98B1A5262A91}"/>
                </a:ext>
              </a:extLst>
            </p:cNvPr>
            <p:cNvPicPr>
              <a:picLocks noChangeAspect="1"/>
            </p:cNvPicPr>
            <p:nvPr/>
          </p:nvPicPr>
          <p:blipFill>
            <a:blip r:embed="rId7"/>
            <a:stretch>
              <a:fillRect/>
            </a:stretch>
          </p:blipFill>
          <p:spPr>
            <a:xfrm>
              <a:off x="7920773" y="1183303"/>
              <a:ext cx="3962743" cy="2578832"/>
            </a:xfrm>
            <a:prstGeom prst="rect">
              <a:avLst/>
            </a:prstGeom>
          </p:spPr>
        </p:pic>
        <p:pic>
          <p:nvPicPr>
            <p:cNvPr id="17" name="Imagem 16">
              <a:extLst>
                <a:ext uri="{FF2B5EF4-FFF2-40B4-BE49-F238E27FC236}">
                  <a16:creationId xmlns:a16="http://schemas.microsoft.com/office/drawing/2014/main" id="{7735438F-FC40-22FE-CB42-30A5D0362A51}"/>
                </a:ext>
              </a:extLst>
            </p:cNvPr>
            <p:cNvPicPr>
              <a:picLocks noChangeAspect="1"/>
            </p:cNvPicPr>
            <p:nvPr/>
          </p:nvPicPr>
          <p:blipFill>
            <a:blip r:embed="rId8"/>
            <a:stretch>
              <a:fillRect/>
            </a:stretch>
          </p:blipFill>
          <p:spPr>
            <a:xfrm>
              <a:off x="6496451" y="2441015"/>
              <a:ext cx="1530229" cy="1377815"/>
            </a:xfrm>
            <a:prstGeom prst="rect">
              <a:avLst/>
            </a:prstGeom>
          </p:spPr>
        </p:pic>
        <p:pic>
          <p:nvPicPr>
            <p:cNvPr id="18" name="Imagem 17">
              <a:extLst>
                <a:ext uri="{FF2B5EF4-FFF2-40B4-BE49-F238E27FC236}">
                  <a16:creationId xmlns:a16="http://schemas.microsoft.com/office/drawing/2014/main" id="{0DEDFE84-761B-4023-952D-3C89E1D9B139}"/>
                </a:ext>
              </a:extLst>
            </p:cNvPr>
            <p:cNvPicPr>
              <a:picLocks noChangeAspect="1"/>
            </p:cNvPicPr>
            <p:nvPr/>
          </p:nvPicPr>
          <p:blipFill>
            <a:blip r:embed="rId9"/>
            <a:stretch>
              <a:fillRect/>
            </a:stretch>
          </p:blipFill>
          <p:spPr>
            <a:xfrm>
              <a:off x="0" y="3322311"/>
              <a:ext cx="6372879" cy="152461"/>
            </a:xfrm>
            <a:prstGeom prst="rect">
              <a:avLst/>
            </a:prstGeom>
          </p:spPr>
        </p:pic>
        <p:pic>
          <p:nvPicPr>
            <p:cNvPr id="20" name="Image 1845">
              <a:extLst>
                <a:ext uri="{FF2B5EF4-FFF2-40B4-BE49-F238E27FC236}">
                  <a16:creationId xmlns:a16="http://schemas.microsoft.com/office/drawing/2014/main" id="{BBA8B279-C4A5-7A39-3941-BC53C779F914}"/>
                </a:ext>
              </a:extLst>
            </p:cNvPr>
            <p:cNvPicPr/>
            <p:nvPr/>
          </p:nvPicPr>
          <p:blipFill>
            <a:blip r:embed="rId10" cstate="print"/>
            <a:stretch>
              <a:fillRect/>
            </a:stretch>
          </p:blipFill>
          <p:spPr>
            <a:xfrm>
              <a:off x="811280" y="3277875"/>
              <a:ext cx="253365" cy="253365"/>
            </a:xfrm>
            <a:prstGeom prst="rect">
              <a:avLst/>
            </a:prstGeom>
          </p:spPr>
        </p:pic>
        <p:pic>
          <p:nvPicPr>
            <p:cNvPr id="21" name="Imagem 20">
              <a:extLst>
                <a:ext uri="{FF2B5EF4-FFF2-40B4-BE49-F238E27FC236}">
                  <a16:creationId xmlns:a16="http://schemas.microsoft.com/office/drawing/2014/main" id="{349B0556-BBC1-B6C6-813F-01FD5A436444}"/>
                </a:ext>
              </a:extLst>
            </p:cNvPr>
            <p:cNvPicPr>
              <a:picLocks noChangeAspect="1"/>
            </p:cNvPicPr>
            <p:nvPr/>
          </p:nvPicPr>
          <p:blipFill>
            <a:blip r:embed="rId11"/>
            <a:stretch>
              <a:fillRect/>
            </a:stretch>
          </p:blipFill>
          <p:spPr>
            <a:xfrm>
              <a:off x="3242832" y="3271858"/>
              <a:ext cx="249958" cy="256054"/>
            </a:xfrm>
            <a:prstGeom prst="rect">
              <a:avLst/>
            </a:prstGeom>
          </p:spPr>
        </p:pic>
        <p:pic>
          <p:nvPicPr>
            <p:cNvPr id="22" name="Imagem 21">
              <a:extLst>
                <a:ext uri="{FF2B5EF4-FFF2-40B4-BE49-F238E27FC236}">
                  <a16:creationId xmlns:a16="http://schemas.microsoft.com/office/drawing/2014/main" id="{3CF5FACF-723C-FD28-0E82-2806AEE09BF3}"/>
                </a:ext>
              </a:extLst>
            </p:cNvPr>
            <p:cNvPicPr>
              <a:picLocks noChangeAspect="1"/>
            </p:cNvPicPr>
            <p:nvPr/>
          </p:nvPicPr>
          <p:blipFill>
            <a:blip r:embed="rId12"/>
            <a:stretch>
              <a:fillRect/>
            </a:stretch>
          </p:blipFill>
          <p:spPr>
            <a:xfrm>
              <a:off x="5755971" y="3271858"/>
              <a:ext cx="249958" cy="256054"/>
            </a:xfrm>
            <a:prstGeom prst="rect">
              <a:avLst/>
            </a:prstGeom>
          </p:spPr>
        </p:pic>
        <p:pic>
          <p:nvPicPr>
            <p:cNvPr id="23" name="Imagem 22">
              <a:extLst>
                <a:ext uri="{FF2B5EF4-FFF2-40B4-BE49-F238E27FC236}">
                  <a16:creationId xmlns:a16="http://schemas.microsoft.com/office/drawing/2014/main" id="{C30899D2-A5A2-94F1-D0ED-0B79D89E3286}"/>
                </a:ext>
              </a:extLst>
            </p:cNvPr>
            <p:cNvPicPr>
              <a:picLocks noChangeAspect="1"/>
            </p:cNvPicPr>
            <p:nvPr/>
          </p:nvPicPr>
          <p:blipFill>
            <a:blip r:embed="rId13"/>
            <a:stretch>
              <a:fillRect/>
            </a:stretch>
          </p:blipFill>
          <p:spPr>
            <a:xfrm>
              <a:off x="9916584" y="3194284"/>
              <a:ext cx="249958" cy="256054"/>
            </a:xfrm>
            <a:prstGeom prst="rect">
              <a:avLst/>
            </a:prstGeom>
          </p:spPr>
        </p:pic>
        <p:sp>
          <p:nvSpPr>
            <p:cNvPr id="25" name="CaixaDeTexto 24">
              <a:extLst>
                <a:ext uri="{FF2B5EF4-FFF2-40B4-BE49-F238E27FC236}">
                  <a16:creationId xmlns:a16="http://schemas.microsoft.com/office/drawing/2014/main" id="{929CCD03-9141-F387-D163-097D3DE053F9}"/>
                </a:ext>
              </a:extLst>
            </p:cNvPr>
            <p:cNvSpPr txBox="1"/>
            <p:nvPr/>
          </p:nvSpPr>
          <p:spPr>
            <a:xfrm>
              <a:off x="8365104" y="3644089"/>
              <a:ext cx="3345820" cy="369332"/>
            </a:xfrm>
            <a:prstGeom prst="rect">
              <a:avLst/>
            </a:prstGeom>
            <a:solidFill>
              <a:srgbClr val="757AB4"/>
            </a:solidFill>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r>
                <a:rPr lang="es-ES" dirty="0"/>
                <a:t>Formular y llenar la vacuna final</a:t>
              </a:r>
              <a:endParaRPr lang="pt-BR" dirty="0"/>
            </a:p>
          </p:txBody>
        </p:sp>
        <p:sp>
          <p:nvSpPr>
            <p:cNvPr id="27" name="CaixaDeTexto 26">
              <a:extLst>
                <a:ext uri="{FF2B5EF4-FFF2-40B4-BE49-F238E27FC236}">
                  <a16:creationId xmlns:a16="http://schemas.microsoft.com/office/drawing/2014/main" id="{0C1198A3-EAFA-4371-EDAF-F3F0C2A86AFF}"/>
                </a:ext>
              </a:extLst>
            </p:cNvPr>
            <p:cNvSpPr txBox="1"/>
            <p:nvPr/>
          </p:nvSpPr>
          <p:spPr>
            <a:xfrm>
              <a:off x="2317411" y="3578365"/>
              <a:ext cx="2130019" cy="369332"/>
            </a:xfrm>
            <a:prstGeom prst="rect">
              <a:avLst/>
            </a:prstGeom>
            <a:noFill/>
          </p:spPr>
          <p:txBody>
            <a:bodyPr wrap="square">
              <a:spAutoFit/>
            </a:bodyPr>
            <a:lstStyle/>
            <a:p>
              <a:pPr algn="ctr"/>
              <a:r>
                <a:rPr lang="es-ES" b="0" i="0" dirty="0">
                  <a:solidFill>
                    <a:srgbClr val="3C4043"/>
                  </a:solidFill>
                  <a:effectLst/>
                  <a:latin typeface="Roboto" panose="02000000000000000000" pitchFamily="2" charset="0"/>
                </a:rPr>
                <a:t>.</a:t>
              </a:r>
              <a:endParaRPr lang="pt-BR" dirty="0"/>
            </a:p>
          </p:txBody>
        </p:sp>
        <p:sp>
          <p:nvSpPr>
            <p:cNvPr id="29" name="Retângulo 28">
              <a:extLst>
                <a:ext uri="{FF2B5EF4-FFF2-40B4-BE49-F238E27FC236}">
                  <a16:creationId xmlns:a16="http://schemas.microsoft.com/office/drawing/2014/main" id="{8E470CE9-8B3F-5B7E-7573-21F4305D1AA1}"/>
                </a:ext>
              </a:extLst>
            </p:cNvPr>
            <p:cNvSpPr/>
            <p:nvPr/>
          </p:nvSpPr>
          <p:spPr>
            <a:xfrm>
              <a:off x="2353682" y="3775928"/>
              <a:ext cx="2072808" cy="1118094"/>
            </a:xfrm>
            <a:prstGeom prst="rect">
              <a:avLst/>
            </a:prstGeom>
            <a:solidFill>
              <a:srgbClr val="487B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0" i="0" dirty="0">
                  <a:solidFill>
                    <a:schemeClr val="bg1"/>
                  </a:solidFill>
                  <a:effectLst/>
                  <a:latin typeface="Roboto" panose="02000000000000000000" pitchFamily="2" charset="0"/>
                </a:rPr>
                <a:t>Fabricar, inactivar, concentrar, probar y liberar el ingrediente activo</a:t>
              </a:r>
              <a:endParaRPr lang="pt-BR" dirty="0">
                <a:solidFill>
                  <a:schemeClr val="bg1"/>
                </a:solidFill>
              </a:endParaRPr>
            </a:p>
          </p:txBody>
        </p:sp>
        <p:cxnSp>
          <p:nvCxnSpPr>
            <p:cNvPr id="31" name="Conector reto 30">
              <a:extLst>
                <a:ext uri="{FF2B5EF4-FFF2-40B4-BE49-F238E27FC236}">
                  <a16:creationId xmlns:a16="http://schemas.microsoft.com/office/drawing/2014/main" id="{08B9C161-D33D-CCF9-36E2-74CA6C9A9AC2}"/>
                </a:ext>
              </a:extLst>
            </p:cNvPr>
            <p:cNvCxnSpPr>
              <a:cxnSpLocks/>
            </p:cNvCxnSpPr>
            <p:nvPr/>
          </p:nvCxnSpPr>
          <p:spPr>
            <a:xfrm>
              <a:off x="3367811" y="3517521"/>
              <a:ext cx="1335" cy="252699"/>
            </a:xfrm>
            <a:prstGeom prst="line">
              <a:avLst/>
            </a:prstGeom>
            <a:ln w="38100">
              <a:solidFill>
                <a:srgbClr val="487BCE"/>
              </a:solidFill>
            </a:ln>
          </p:spPr>
          <p:style>
            <a:lnRef idx="2">
              <a:schemeClr val="accent1"/>
            </a:lnRef>
            <a:fillRef idx="0">
              <a:schemeClr val="accent1"/>
            </a:fillRef>
            <a:effectRef idx="1">
              <a:schemeClr val="accent1"/>
            </a:effectRef>
            <a:fontRef idx="minor">
              <a:schemeClr val="tx1"/>
            </a:fontRef>
          </p:style>
        </p:cxnSp>
        <p:cxnSp>
          <p:nvCxnSpPr>
            <p:cNvPr id="37" name="Conector reto 36">
              <a:extLst>
                <a:ext uri="{FF2B5EF4-FFF2-40B4-BE49-F238E27FC236}">
                  <a16:creationId xmlns:a16="http://schemas.microsoft.com/office/drawing/2014/main" id="{DE810743-DFF3-4E72-1806-2AC352F84B31}"/>
                </a:ext>
              </a:extLst>
            </p:cNvPr>
            <p:cNvCxnSpPr>
              <a:cxnSpLocks/>
            </p:cNvCxnSpPr>
            <p:nvPr/>
          </p:nvCxnSpPr>
          <p:spPr>
            <a:xfrm>
              <a:off x="10039691" y="3404680"/>
              <a:ext cx="1335" cy="252699"/>
            </a:xfrm>
            <a:prstGeom prst="line">
              <a:avLst/>
            </a:prstGeom>
            <a:ln w="38100">
              <a:solidFill>
                <a:srgbClr val="666BAE"/>
              </a:solidFill>
            </a:ln>
          </p:spPr>
          <p:style>
            <a:lnRef idx="2">
              <a:schemeClr val="accent1"/>
            </a:lnRef>
            <a:fillRef idx="0">
              <a:schemeClr val="accent1"/>
            </a:fillRef>
            <a:effectRef idx="1">
              <a:schemeClr val="accent1"/>
            </a:effectRef>
            <a:fontRef idx="minor">
              <a:schemeClr val="tx1"/>
            </a:fontRef>
          </p:style>
        </p:cxnSp>
        <p:sp>
          <p:nvSpPr>
            <p:cNvPr id="40" name="Retângulo 39">
              <a:extLst>
                <a:ext uri="{FF2B5EF4-FFF2-40B4-BE49-F238E27FC236}">
                  <a16:creationId xmlns:a16="http://schemas.microsoft.com/office/drawing/2014/main" id="{1BC90239-EEF9-FFB1-491E-E60AA1489E0F}"/>
                </a:ext>
              </a:extLst>
            </p:cNvPr>
            <p:cNvSpPr/>
            <p:nvPr/>
          </p:nvSpPr>
          <p:spPr>
            <a:xfrm>
              <a:off x="84666" y="3756478"/>
              <a:ext cx="1902066" cy="862485"/>
            </a:xfrm>
            <a:prstGeom prst="rect">
              <a:avLst/>
            </a:prstGeom>
            <a:solidFill>
              <a:srgbClr val="60BEA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err="1"/>
                <a:t>Establecimiento</a:t>
              </a:r>
              <a:r>
                <a:rPr lang="pt-BR" dirty="0"/>
                <a:t> de contrato</a:t>
              </a:r>
            </a:p>
          </p:txBody>
        </p:sp>
        <p:sp>
          <p:nvSpPr>
            <p:cNvPr id="42" name="CaixaDeTexto 41">
              <a:extLst>
                <a:ext uri="{FF2B5EF4-FFF2-40B4-BE49-F238E27FC236}">
                  <a16:creationId xmlns:a16="http://schemas.microsoft.com/office/drawing/2014/main" id="{A2CD561F-800C-AD00-9C59-3614066D84F1}"/>
                </a:ext>
              </a:extLst>
            </p:cNvPr>
            <p:cNvSpPr txBox="1"/>
            <p:nvPr/>
          </p:nvSpPr>
          <p:spPr>
            <a:xfrm>
              <a:off x="8934995" y="4305722"/>
              <a:ext cx="2547256" cy="461665"/>
            </a:xfrm>
            <a:prstGeom prst="rect">
              <a:avLst/>
            </a:prstGeom>
            <a:solidFill>
              <a:srgbClr val="FF0000"/>
            </a:solidFill>
          </p:spPr>
          <p:txBody>
            <a:bodyPr wrap="square">
              <a:spAutoFit/>
            </a:bodyPr>
            <a:lstStyle/>
            <a:p>
              <a:r>
                <a:rPr lang="pt-BR" sz="2400" b="1" dirty="0"/>
                <a:t>Aprox. 5 </a:t>
              </a:r>
              <a:r>
                <a:rPr lang="pt-BR" sz="2400" b="1" dirty="0" err="1"/>
                <a:t>días</a:t>
              </a:r>
              <a:endParaRPr lang="pt-BR" sz="2400" b="1" dirty="0"/>
            </a:p>
          </p:txBody>
        </p:sp>
        <p:sp>
          <p:nvSpPr>
            <p:cNvPr id="45" name="Retângulo 44">
              <a:extLst>
                <a:ext uri="{FF2B5EF4-FFF2-40B4-BE49-F238E27FC236}">
                  <a16:creationId xmlns:a16="http://schemas.microsoft.com/office/drawing/2014/main" id="{3D76B436-7AD3-0998-8506-90E757B39F0E}"/>
                </a:ext>
              </a:extLst>
            </p:cNvPr>
            <p:cNvSpPr/>
            <p:nvPr/>
          </p:nvSpPr>
          <p:spPr>
            <a:xfrm>
              <a:off x="4793440" y="3770268"/>
              <a:ext cx="2021283" cy="1234804"/>
            </a:xfrm>
            <a:prstGeom prst="rect">
              <a:avLst/>
            </a:prstGeom>
            <a:solidFill>
              <a:srgbClr val="40C4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a:t>Laboratorio de control de calidad</a:t>
              </a:r>
            </a:p>
            <a:p>
              <a:pPr algn="ctr"/>
              <a:r>
                <a:rPr lang="es-ES"/>
                <a:t>Cuarentena y almacenamiento</a:t>
              </a:r>
              <a:endParaRPr lang="pt-BR" dirty="0"/>
            </a:p>
          </p:txBody>
        </p:sp>
        <p:cxnSp>
          <p:nvCxnSpPr>
            <p:cNvPr id="46" name="Conector reto 45">
              <a:extLst>
                <a:ext uri="{FF2B5EF4-FFF2-40B4-BE49-F238E27FC236}">
                  <a16:creationId xmlns:a16="http://schemas.microsoft.com/office/drawing/2014/main" id="{1A98961E-B8C6-602A-066A-3F7CB3F61A12}"/>
                </a:ext>
              </a:extLst>
            </p:cNvPr>
            <p:cNvCxnSpPr>
              <a:cxnSpLocks/>
            </p:cNvCxnSpPr>
            <p:nvPr/>
          </p:nvCxnSpPr>
          <p:spPr>
            <a:xfrm>
              <a:off x="5879615" y="3502983"/>
              <a:ext cx="1335" cy="252699"/>
            </a:xfrm>
            <a:prstGeom prst="line">
              <a:avLst/>
            </a:prstGeom>
            <a:ln w="38100">
              <a:solidFill>
                <a:srgbClr val="40C3F0"/>
              </a:solidFill>
            </a:ln>
          </p:spPr>
          <p:style>
            <a:lnRef idx="2">
              <a:schemeClr val="accent1"/>
            </a:lnRef>
            <a:fillRef idx="0">
              <a:schemeClr val="accent1"/>
            </a:fillRef>
            <a:effectRef idx="1">
              <a:schemeClr val="accent1"/>
            </a:effectRef>
            <a:fontRef idx="minor">
              <a:schemeClr val="tx1"/>
            </a:fontRef>
          </p:style>
        </p:cxnSp>
        <p:cxnSp>
          <p:nvCxnSpPr>
            <p:cNvPr id="47" name="Conector reto 46">
              <a:extLst>
                <a:ext uri="{FF2B5EF4-FFF2-40B4-BE49-F238E27FC236}">
                  <a16:creationId xmlns:a16="http://schemas.microsoft.com/office/drawing/2014/main" id="{CC8BA087-62C3-D3F4-15CF-CA30D8C5CDF6}"/>
                </a:ext>
              </a:extLst>
            </p:cNvPr>
            <p:cNvCxnSpPr>
              <a:cxnSpLocks/>
            </p:cNvCxnSpPr>
            <p:nvPr/>
          </p:nvCxnSpPr>
          <p:spPr>
            <a:xfrm>
              <a:off x="939264" y="3494670"/>
              <a:ext cx="1335" cy="252699"/>
            </a:xfrm>
            <a:prstGeom prst="line">
              <a:avLst/>
            </a:prstGeom>
            <a:ln w="38100">
              <a:solidFill>
                <a:srgbClr val="60BEAC"/>
              </a:solidFill>
            </a:ln>
          </p:spPr>
          <p:style>
            <a:lnRef idx="2">
              <a:schemeClr val="accent1"/>
            </a:lnRef>
            <a:fillRef idx="0">
              <a:schemeClr val="accent1"/>
            </a:fillRef>
            <a:effectRef idx="1">
              <a:schemeClr val="accent1"/>
            </a:effectRef>
            <a:fontRef idx="minor">
              <a:schemeClr val="tx1"/>
            </a:fontRef>
          </p:style>
        </p:cxnSp>
        <p:sp>
          <p:nvSpPr>
            <p:cNvPr id="49" name="CaixaDeTexto 48">
              <a:extLst>
                <a:ext uri="{FF2B5EF4-FFF2-40B4-BE49-F238E27FC236}">
                  <a16:creationId xmlns:a16="http://schemas.microsoft.com/office/drawing/2014/main" id="{C6C325F8-5738-2A57-9B34-67827EB5600C}"/>
                </a:ext>
              </a:extLst>
            </p:cNvPr>
            <p:cNvSpPr txBox="1"/>
            <p:nvPr/>
          </p:nvSpPr>
          <p:spPr>
            <a:xfrm>
              <a:off x="1916002" y="5557082"/>
              <a:ext cx="3153576" cy="523220"/>
            </a:xfrm>
            <a:prstGeom prst="rect">
              <a:avLst/>
            </a:prstGeom>
            <a:solidFill>
              <a:srgbClr val="FF0000"/>
            </a:solidFill>
          </p:spPr>
          <p:txBody>
            <a:bodyPr wrap="square">
              <a:spAutoFit/>
            </a:bodyPr>
            <a:lstStyle/>
            <a:p>
              <a:pPr algn="ctr"/>
              <a:r>
                <a:rPr lang="pt-BR" sz="2800" b="1" dirty="0"/>
                <a:t>Aprox. 4-6 meses</a:t>
              </a:r>
            </a:p>
          </p:txBody>
        </p:sp>
        <p:sp>
          <p:nvSpPr>
            <p:cNvPr id="50" name="Chave Esquerda 49">
              <a:extLst>
                <a:ext uri="{FF2B5EF4-FFF2-40B4-BE49-F238E27FC236}">
                  <a16:creationId xmlns:a16="http://schemas.microsoft.com/office/drawing/2014/main" id="{A88A4EE2-7A88-7C60-D162-2A4A598B003D}"/>
                </a:ext>
              </a:extLst>
            </p:cNvPr>
            <p:cNvSpPr/>
            <p:nvPr/>
          </p:nvSpPr>
          <p:spPr>
            <a:xfrm rot="16200000">
              <a:off x="3251950" y="1875507"/>
              <a:ext cx="302653" cy="6637221"/>
            </a:xfrm>
            <a:prstGeom prst="leftBrace">
              <a:avLst>
                <a:gd name="adj1" fmla="val 8333"/>
                <a:gd name="adj2" fmla="val 5258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grpSp>
    </p:spTree>
    <p:extLst>
      <p:ext uri="{BB962C8B-B14F-4D97-AF65-F5344CB8AC3E}">
        <p14:creationId xmlns:p14="http://schemas.microsoft.com/office/powerpoint/2010/main" val="364067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5665A-08F1-6722-03CA-8A50E4760159}"/>
            </a:ext>
          </a:extLst>
        </p:cNvPr>
        <p:cNvGrpSpPr/>
        <p:nvPr/>
      </p:nvGrpSpPr>
      <p:grpSpPr>
        <a:xfrm>
          <a:off x="0" y="0"/>
          <a:ext cx="0" cy="0"/>
          <a:chOff x="0" y="0"/>
          <a:chExt cx="0" cy="0"/>
        </a:xfrm>
      </p:grpSpPr>
      <p:sp>
        <p:nvSpPr>
          <p:cNvPr id="8" name="CaixaDeTexto 7">
            <a:extLst>
              <a:ext uri="{FF2B5EF4-FFF2-40B4-BE49-F238E27FC236}">
                <a16:creationId xmlns:a16="http://schemas.microsoft.com/office/drawing/2014/main" id="{FC162700-9460-66A4-134B-B2056E717568}"/>
              </a:ext>
            </a:extLst>
          </p:cNvPr>
          <p:cNvSpPr txBox="1"/>
          <p:nvPr/>
        </p:nvSpPr>
        <p:spPr>
          <a:xfrm>
            <a:off x="8819538" y="6246801"/>
            <a:ext cx="3063978" cy="369332"/>
          </a:xfrm>
          <a:prstGeom prst="rect">
            <a:avLst/>
          </a:prstGeom>
          <a:noFill/>
        </p:spPr>
        <p:txBody>
          <a:bodyPr wrap="square">
            <a:spAutoFit/>
          </a:bodyPr>
          <a:lstStyle/>
          <a:p>
            <a:r>
              <a:rPr lang="pt-BR" b="0" i="0" dirty="0">
                <a:solidFill>
                  <a:srgbClr val="000000"/>
                </a:solidFill>
                <a:effectLst/>
                <a:latin typeface="Times New Roman" panose="02020603050405020304" pitchFamily="18" charset="0"/>
              </a:rPr>
              <a:t> </a:t>
            </a:r>
            <a:r>
              <a:rPr lang="pt-BR" b="0" i="0" dirty="0">
                <a:solidFill>
                  <a:schemeClr val="bg1"/>
                </a:solidFill>
                <a:effectLst/>
                <a:latin typeface="+mj-lt"/>
              </a:rPr>
              <a:t>Logotipo de </a:t>
            </a:r>
            <a:r>
              <a:rPr lang="pt-BR" b="0" i="0" dirty="0" err="1">
                <a:solidFill>
                  <a:schemeClr val="bg1"/>
                </a:solidFill>
                <a:effectLst/>
                <a:latin typeface="+mj-lt"/>
              </a:rPr>
              <a:t>la</a:t>
            </a:r>
            <a:r>
              <a:rPr lang="pt-BR" b="0" i="0" dirty="0">
                <a:solidFill>
                  <a:schemeClr val="bg1"/>
                </a:solidFill>
                <a:effectLst/>
                <a:latin typeface="+mj-lt"/>
              </a:rPr>
              <a:t> </a:t>
            </a:r>
            <a:r>
              <a:rPr lang="pt-BR" b="0" i="0" dirty="0" err="1">
                <a:solidFill>
                  <a:schemeClr val="bg1"/>
                </a:solidFill>
                <a:effectLst/>
                <a:latin typeface="+mj-lt"/>
              </a:rPr>
              <a:t>institución</a:t>
            </a:r>
            <a:endParaRPr lang="pt-BR" dirty="0">
              <a:solidFill>
                <a:schemeClr val="bg1"/>
              </a:solidFill>
              <a:latin typeface="+mj-lt"/>
            </a:endParaRPr>
          </a:p>
        </p:txBody>
      </p:sp>
      <p:sp>
        <p:nvSpPr>
          <p:cNvPr id="2" name="Título 1">
            <a:extLst>
              <a:ext uri="{FF2B5EF4-FFF2-40B4-BE49-F238E27FC236}">
                <a16:creationId xmlns:a16="http://schemas.microsoft.com/office/drawing/2014/main" id="{68103D09-AA11-DB41-B069-9748807A799A}"/>
              </a:ext>
            </a:extLst>
          </p:cNvPr>
          <p:cNvSpPr>
            <a:spLocks noGrp="1"/>
          </p:cNvSpPr>
          <p:nvPr>
            <p:ph type="title"/>
          </p:nvPr>
        </p:nvSpPr>
        <p:spPr>
          <a:xfrm>
            <a:off x="2678864" y="-750366"/>
            <a:ext cx="9204652" cy="1600200"/>
          </a:xfrm>
          <a:prstGeom prst="rect">
            <a:avLst/>
          </a:prstGeom>
        </p:spPr>
        <p:txBody>
          <a:bodyPr/>
          <a:lstStyle/>
          <a:p>
            <a:pPr algn="ctr"/>
            <a:r>
              <a:rPr lang="pt-BR" b="1" dirty="0">
                <a:solidFill>
                  <a:schemeClr val="accent6">
                    <a:lumMod val="75000"/>
                  </a:schemeClr>
                </a:solidFill>
              </a:rPr>
              <a:t>BANCO ANTIAFTOSA DE NORTE AMÉRICA</a:t>
            </a:r>
          </a:p>
        </p:txBody>
      </p:sp>
      <p:sp>
        <p:nvSpPr>
          <p:cNvPr id="3" name="Subtítulo 2">
            <a:extLst>
              <a:ext uri="{FF2B5EF4-FFF2-40B4-BE49-F238E27FC236}">
                <a16:creationId xmlns:a16="http://schemas.microsoft.com/office/drawing/2014/main" id="{A6E313DB-E3D9-CEF6-D8C8-52237B5CF496}"/>
              </a:ext>
            </a:extLst>
          </p:cNvPr>
          <p:cNvSpPr>
            <a:spLocks noGrp="1"/>
          </p:cNvSpPr>
          <p:nvPr>
            <p:ph type="body" sz="half" idx="2"/>
          </p:nvPr>
        </p:nvSpPr>
        <p:spPr>
          <a:xfrm>
            <a:off x="858558" y="1005142"/>
            <a:ext cx="5968031" cy="4914027"/>
          </a:xfrm>
          <a:prstGeom prst="rect">
            <a:avLst/>
          </a:prstGeom>
        </p:spPr>
        <p:txBody>
          <a:bodyPr>
            <a:normAutofit/>
          </a:bodyPr>
          <a:lstStyle/>
          <a:p>
            <a:pPr marL="0" indent="0">
              <a:buNone/>
            </a:pPr>
            <a:r>
              <a:rPr lang="es-ES" dirty="0"/>
              <a:t>• </a:t>
            </a:r>
            <a:r>
              <a:rPr lang="es-ES" sz="2800" b="1" dirty="0"/>
              <a:t>Tres países</a:t>
            </a:r>
          </a:p>
          <a:p>
            <a:pPr marL="1200150" lvl="2" indent="-285750">
              <a:buFont typeface="Arial" panose="020B0604020202020204" pitchFamily="34" charset="0"/>
              <a:buChar char="•"/>
            </a:pPr>
            <a:r>
              <a:rPr lang="es-ES" sz="4000" dirty="0"/>
              <a:t>Canadá</a:t>
            </a:r>
          </a:p>
          <a:p>
            <a:pPr marL="1200150" lvl="2" indent="-285750">
              <a:buFont typeface="Arial" panose="020B0604020202020204" pitchFamily="34" charset="0"/>
              <a:buChar char="•"/>
            </a:pPr>
            <a:r>
              <a:rPr lang="es-ES" sz="4000" dirty="0"/>
              <a:t>México</a:t>
            </a:r>
          </a:p>
          <a:p>
            <a:pPr marL="1200150" lvl="2" indent="-285750">
              <a:buFont typeface="Arial" panose="020B0604020202020204" pitchFamily="34" charset="0"/>
              <a:buChar char="•"/>
            </a:pPr>
            <a:r>
              <a:rPr lang="es-ES" sz="4000" dirty="0"/>
              <a:t>Estados Unidos</a:t>
            </a:r>
          </a:p>
          <a:p>
            <a:pPr marL="0" indent="0">
              <a:buNone/>
            </a:pPr>
            <a:endParaRPr lang="es-ES" dirty="0"/>
          </a:p>
          <a:p>
            <a:pPr marL="0" indent="0" algn="just">
              <a:buNone/>
            </a:pPr>
            <a:r>
              <a:rPr lang="es-ES" sz="3200" dirty="0"/>
              <a:t>Creado en 1982 mediante un memorando de entendimiento entre los tres países.</a:t>
            </a:r>
            <a:endParaRPr lang="pt-BR" sz="3200" dirty="0"/>
          </a:p>
        </p:txBody>
      </p:sp>
      <p:pic>
        <p:nvPicPr>
          <p:cNvPr id="5" name="Imagem 4">
            <a:extLst>
              <a:ext uri="{FF2B5EF4-FFF2-40B4-BE49-F238E27FC236}">
                <a16:creationId xmlns:a16="http://schemas.microsoft.com/office/drawing/2014/main" id="{E147AADD-1219-F8D8-A18F-4FB817AF717D}"/>
              </a:ext>
            </a:extLst>
          </p:cNvPr>
          <p:cNvPicPr>
            <a:picLocks noChangeAspect="1"/>
          </p:cNvPicPr>
          <p:nvPr/>
        </p:nvPicPr>
        <p:blipFill>
          <a:blip r:embed="rId2"/>
          <a:stretch>
            <a:fillRect/>
          </a:stretch>
        </p:blipFill>
        <p:spPr>
          <a:xfrm>
            <a:off x="8452215" y="847604"/>
            <a:ext cx="2314919" cy="2200493"/>
          </a:xfrm>
          <a:prstGeom prst="rect">
            <a:avLst/>
          </a:prstGeom>
        </p:spPr>
      </p:pic>
      <p:pic>
        <p:nvPicPr>
          <p:cNvPr id="6" name="Image 166">
            <a:extLst>
              <a:ext uri="{FF2B5EF4-FFF2-40B4-BE49-F238E27FC236}">
                <a16:creationId xmlns:a16="http://schemas.microsoft.com/office/drawing/2014/main" id="{610D834F-2FA1-349E-C384-AB304B469C1B}"/>
              </a:ext>
            </a:extLst>
          </p:cNvPr>
          <p:cNvPicPr>
            <a:picLocks/>
          </p:cNvPicPr>
          <p:nvPr/>
        </p:nvPicPr>
        <p:blipFill>
          <a:blip r:embed="rId3" cstate="print"/>
          <a:stretch>
            <a:fillRect/>
          </a:stretch>
        </p:blipFill>
        <p:spPr>
          <a:xfrm>
            <a:off x="7220469" y="3045866"/>
            <a:ext cx="4778413" cy="3710922"/>
          </a:xfrm>
          <a:prstGeom prst="rect">
            <a:avLst/>
          </a:prstGeom>
        </p:spPr>
      </p:pic>
    </p:spTree>
    <p:extLst>
      <p:ext uri="{BB962C8B-B14F-4D97-AF65-F5344CB8AC3E}">
        <p14:creationId xmlns:p14="http://schemas.microsoft.com/office/powerpoint/2010/main" val="3152955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Os Interesses Pessoais e a Estranheza do Comportamento Humano - Professor  Luiz Eduardo Corrêa Lima">
            <a:extLst>
              <a:ext uri="{FF2B5EF4-FFF2-40B4-BE49-F238E27FC236}">
                <a16:creationId xmlns:a16="http://schemas.microsoft.com/office/drawing/2014/main" id="{2F684D45-2556-451F-90B4-4FD972983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3711" y="3631983"/>
            <a:ext cx="3149752" cy="171804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Agrupar 5">
            <a:extLst>
              <a:ext uri="{FF2B5EF4-FFF2-40B4-BE49-F238E27FC236}">
                <a16:creationId xmlns:a16="http://schemas.microsoft.com/office/drawing/2014/main" id="{A33598DB-3CCC-4567-A971-FA7AB6308B56}"/>
              </a:ext>
            </a:extLst>
          </p:cNvPr>
          <p:cNvGrpSpPr/>
          <p:nvPr/>
        </p:nvGrpSpPr>
        <p:grpSpPr>
          <a:xfrm>
            <a:off x="351345" y="6328893"/>
            <a:ext cx="3414940" cy="405000"/>
            <a:chOff x="8647162" y="6420723"/>
            <a:chExt cx="3414940" cy="405000"/>
          </a:xfrm>
        </p:grpSpPr>
        <p:pic>
          <p:nvPicPr>
            <p:cNvPr id="8" name="Imagem 7">
              <a:extLst>
                <a:ext uri="{FF2B5EF4-FFF2-40B4-BE49-F238E27FC236}">
                  <a16:creationId xmlns:a16="http://schemas.microsoft.com/office/drawing/2014/main" id="{FD54C2D5-C9CD-4F10-A296-92A3071CF4F6}"/>
                </a:ext>
              </a:extLst>
            </p:cNvPr>
            <p:cNvPicPr>
              <a:picLocks noChangeAspect="1"/>
            </p:cNvPicPr>
            <p:nvPr userDrawn="1"/>
          </p:nvPicPr>
          <p:blipFill>
            <a:blip r:embed="rId4"/>
            <a:stretch>
              <a:fillRect/>
            </a:stretch>
          </p:blipFill>
          <p:spPr>
            <a:xfrm>
              <a:off x="9239249" y="6458823"/>
              <a:ext cx="2822853" cy="317314"/>
            </a:xfrm>
            <a:prstGeom prst="rect">
              <a:avLst/>
            </a:prstGeom>
          </p:spPr>
        </p:pic>
        <p:pic>
          <p:nvPicPr>
            <p:cNvPr id="9" name="Imagem 8" descr="Logotipo&#10;&#10;Descrição gerada automaticamente">
              <a:extLst>
                <a:ext uri="{FF2B5EF4-FFF2-40B4-BE49-F238E27FC236}">
                  <a16:creationId xmlns:a16="http://schemas.microsoft.com/office/drawing/2014/main" id="{E6566874-E1F9-4D6A-A88E-2211AD1A5345}"/>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647162" y="6420723"/>
              <a:ext cx="554630" cy="405000"/>
            </a:xfrm>
            <a:prstGeom prst="rect">
              <a:avLst/>
            </a:prstGeom>
          </p:spPr>
        </p:pic>
      </p:grpSp>
      <p:pic>
        <p:nvPicPr>
          <p:cNvPr id="12" name="Espaço Reservado para Conteúdo 11">
            <a:extLst>
              <a:ext uri="{FF2B5EF4-FFF2-40B4-BE49-F238E27FC236}">
                <a16:creationId xmlns:a16="http://schemas.microsoft.com/office/drawing/2014/main" id="{55ED9B32-396E-47C8-8B8C-06537BBB2D69}"/>
              </a:ext>
            </a:extLst>
          </p:cNvPr>
          <p:cNvPicPr>
            <a:picLocks noGrp="1" noChangeAspect="1"/>
          </p:cNvPicPr>
          <p:nvPr>
            <p:ph idx="1"/>
          </p:nvPr>
        </p:nvPicPr>
        <p:blipFill>
          <a:blip r:embed="rId6"/>
          <a:stretch>
            <a:fillRect/>
          </a:stretch>
        </p:blipFill>
        <p:spPr>
          <a:xfrm>
            <a:off x="246743" y="2169853"/>
            <a:ext cx="9736156" cy="823031"/>
          </a:xfrm>
          <a:prstGeom prst="rect">
            <a:avLst/>
          </a:prstGeom>
        </p:spPr>
      </p:pic>
      <p:sp>
        <p:nvSpPr>
          <p:cNvPr id="11" name="Título 3">
            <a:extLst>
              <a:ext uri="{FF2B5EF4-FFF2-40B4-BE49-F238E27FC236}">
                <a16:creationId xmlns:a16="http://schemas.microsoft.com/office/drawing/2014/main" id="{90743EC5-ADF6-48F7-955F-11CDE7CDD7AF}"/>
              </a:ext>
            </a:extLst>
          </p:cNvPr>
          <p:cNvSpPr txBox="1">
            <a:spLocks noGrp="1" noChangeArrowheads="1"/>
          </p:cNvSpPr>
          <p:nvPr>
            <p:ph type="title"/>
          </p:nvPr>
        </p:nvSpPr>
        <p:spPr bwMode="auto">
          <a:xfrm>
            <a:off x="2572322" y="489657"/>
            <a:ext cx="1008697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defTabSz="914400" eaLnBrk="1" hangingPunct="1">
              <a:spcBef>
                <a:spcPct val="0"/>
              </a:spcBef>
              <a:buFontTx/>
              <a:buNone/>
            </a:pPr>
            <a:r>
              <a:rPr lang="pt-BR" altLang="pt-BR" sz="3200" dirty="0">
                <a:solidFill>
                  <a:schemeClr val="accent6">
                    <a:lumMod val="75000"/>
                  </a:schemeClr>
                </a:solidFill>
                <a:latin typeface="Arial Black" panose="020B0A04020102020204" pitchFamily="34" charset="0"/>
              </a:rPr>
              <a:t>COMITÉ DIRECTIVO PROVISORIO DEL BANVACO</a:t>
            </a:r>
            <a:br>
              <a:rPr lang="pt-BR" altLang="pt-BR" sz="3200" dirty="0">
                <a:solidFill>
                  <a:schemeClr val="accent6">
                    <a:lumMod val="75000"/>
                  </a:schemeClr>
                </a:solidFill>
                <a:latin typeface="Arial Black" panose="020B0A04020102020204" pitchFamily="34" charset="0"/>
              </a:rPr>
            </a:br>
            <a:r>
              <a:rPr lang="pt-BR" altLang="pt-BR" sz="3200" dirty="0">
                <a:solidFill>
                  <a:schemeClr val="accent6">
                    <a:lumMod val="75000"/>
                  </a:schemeClr>
                </a:solidFill>
                <a:latin typeface="Arial Black" panose="020B0A04020102020204" pitchFamily="34" charset="0"/>
              </a:rPr>
              <a:t>- 2022 -</a:t>
            </a:r>
          </a:p>
        </p:txBody>
      </p:sp>
      <p:sp>
        <p:nvSpPr>
          <p:cNvPr id="2" name="CaixaDeTexto 1">
            <a:extLst>
              <a:ext uri="{FF2B5EF4-FFF2-40B4-BE49-F238E27FC236}">
                <a16:creationId xmlns:a16="http://schemas.microsoft.com/office/drawing/2014/main" id="{DBFED3A1-10B6-C0EC-ECA8-F409E6F20E6E}"/>
              </a:ext>
            </a:extLst>
          </p:cNvPr>
          <p:cNvSpPr txBox="1"/>
          <p:nvPr/>
        </p:nvSpPr>
        <p:spPr>
          <a:xfrm>
            <a:off x="10465905" y="1323659"/>
            <a:ext cx="1331844" cy="2308324"/>
          </a:xfrm>
          <a:prstGeom prst="rect">
            <a:avLst/>
          </a:prstGeom>
          <a:solidFill>
            <a:schemeClr val="tx1"/>
          </a:solidFill>
        </p:spPr>
        <p:txBody>
          <a:bodyPr wrap="square" rtlCol="0">
            <a:spAutoFit/>
          </a:bodyPr>
          <a:lstStyle/>
          <a:p>
            <a:r>
              <a:rPr lang="pt-BR" b="1" dirty="0">
                <a:solidFill>
                  <a:schemeClr val="bg1"/>
                </a:solidFill>
              </a:rPr>
              <a:t>BOLIVIA</a:t>
            </a:r>
          </a:p>
          <a:p>
            <a:r>
              <a:rPr lang="pt-BR" b="1" dirty="0">
                <a:solidFill>
                  <a:schemeClr val="bg1"/>
                </a:solidFill>
              </a:rPr>
              <a:t>BRASIL</a:t>
            </a:r>
          </a:p>
          <a:p>
            <a:r>
              <a:rPr lang="pt-BR" b="1" dirty="0">
                <a:solidFill>
                  <a:schemeClr val="bg1"/>
                </a:solidFill>
              </a:rPr>
              <a:t>CHILE</a:t>
            </a:r>
          </a:p>
          <a:p>
            <a:r>
              <a:rPr lang="pt-BR" b="1" strike="sngStrike" dirty="0">
                <a:solidFill>
                  <a:srgbClr val="FF0000"/>
                </a:solidFill>
              </a:rPr>
              <a:t>COLOMBIA</a:t>
            </a:r>
            <a:r>
              <a:rPr lang="pt-BR" b="1" u="sng" dirty="0">
                <a:solidFill>
                  <a:schemeClr val="bg1"/>
                </a:solidFill>
              </a:rPr>
              <a:t>EQUADOR</a:t>
            </a:r>
          </a:p>
          <a:p>
            <a:r>
              <a:rPr lang="pt-BR" b="1" u="sng" dirty="0">
                <a:solidFill>
                  <a:schemeClr val="bg1"/>
                </a:solidFill>
              </a:rPr>
              <a:t>PARAGUAI</a:t>
            </a:r>
          </a:p>
          <a:p>
            <a:r>
              <a:rPr lang="pt-BR" b="1" dirty="0">
                <a:solidFill>
                  <a:schemeClr val="bg1"/>
                </a:solidFill>
              </a:rPr>
              <a:t>PERU</a:t>
            </a:r>
          </a:p>
          <a:p>
            <a:r>
              <a:rPr lang="pt-BR" b="1" dirty="0">
                <a:solidFill>
                  <a:schemeClr val="bg1"/>
                </a:solidFill>
              </a:rPr>
              <a:t>URUGUAI</a:t>
            </a:r>
            <a:endParaRPr lang="pt-BR" dirty="0"/>
          </a:p>
        </p:txBody>
      </p:sp>
      <p:pic>
        <p:nvPicPr>
          <p:cNvPr id="3" name="Imagem 2">
            <a:extLst>
              <a:ext uri="{FF2B5EF4-FFF2-40B4-BE49-F238E27FC236}">
                <a16:creationId xmlns:a16="http://schemas.microsoft.com/office/drawing/2014/main" id="{660F869C-2B22-E8EB-1414-9B762576D9A5}"/>
              </a:ext>
            </a:extLst>
          </p:cNvPr>
          <p:cNvPicPr>
            <a:picLocks noChangeAspect="1"/>
          </p:cNvPicPr>
          <p:nvPr/>
        </p:nvPicPr>
        <p:blipFill>
          <a:blip r:embed="rId7"/>
          <a:stretch>
            <a:fillRect/>
          </a:stretch>
        </p:blipFill>
        <p:spPr>
          <a:xfrm>
            <a:off x="489394" y="3145960"/>
            <a:ext cx="7615051" cy="1688155"/>
          </a:xfrm>
          <a:prstGeom prst="rect">
            <a:avLst/>
          </a:prstGeom>
        </p:spPr>
      </p:pic>
      <p:cxnSp>
        <p:nvCxnSpPr>
          <p:cNvPr id="5" name="Conector reto 4">
            <a:extLst>
              <a:ext uri="{FF2B5EF4-FFF2-40B4-BE49-F238E27FC236}">
                <a16:creationId xmlns:a16="http://schemas.microsoft.com/office/drawing/2014/main" id="{60F7258B-4D36-DF7A-25A1-62DE98401592}"/>
              </a:ext>
            </a:extLst>
          </p:cNvPr>
          <p:cNvCxnSpPr>
            <a:cxnSpLocks/>
          </p:cNvCxnSpPr>
          <p:nvPr/>
        </p:nvCxnSpPr>
        <p:spPr>
          <a:xfrm>
            <a:off x="1143000" y="3835300"/>
            <a:ext cx="364766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4426454"/>
      </p:ext>
    </p:extLst>
  </p:cSld>
  <p:clrMapOvr>
    <a:masterClrMapping/>
  </p:clrMapOvr>
  <mc:AlternateContent xmlns:mc="http://schemas.openxmlformats.org/markup-compatibility/2006" xmlns:p14="http://schemas.microsoft.com/office/powerpoint/2010/main">
    <mc:Choice Requires="p14">
      <p:transition spd="slow" p14:dur="2000" advTm="132554"/>
    </mc:Choice>
    <mc:Fallback xmlns="">
      <p:transition spd="slow" advTm="13255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9AEC7-CFD4-084E-A63A-0C2EA7BF48E9}"/>
              </a:ext>
            </a:extLst>
          </p:cNvPr>
          <p:cNvSpPr>
            <a:spLocks noGrp="1"/>
          </p:cNvSpPr>
          <p:nvPr>
            <p:ph type="title"/>
          </p:nvPr>
        </p:nvSpPr>
        <p:spPr>
          <a:xfrm>
            <a:off x="99391" y="295582"/>
            <a:ext cx="4840482" cy="1600200"/>
          </a:xfrm>
          <a:solidFill>
            <a:schemeClr val="bg1"/>
          </a:solidFill>
        </p:spPr>
        <p:txBody>
          <a:bodyPr>
            <a:normAutofit fontScale="90000"/>
          </a:bodyPr>
          <a:lstStyle/>
          <a:p>
            <a:pPr algn="ctr"/>
            <a:r>
              <a:rPr lang="es-ES" sz="4400" b="1" dirty="0">
                <a:solidFill>
                  <a:schemeClr val="accent6">
                    <a:lumMod val="75000"/>
                  </a:schemeClr>
                </a:solidFill>
                <a:latin typeface="Arial Rounded MT Bold" panose="020F0704030504030204" pitchFamily="34" charset="77"/>
              </a:rPr>
              <a:t>ACTIVIDADES DESAROLLADAS</a:t>
            </a:r>
            <a:endParaRPr lang="en-US" sz="6600" b="1" u="sng" dirty="0">
              <a:solidFill>
                <a:schemeClr val="accent6">
                  <a:lumMod val="75000"/>
                </a:schemeClr>
              </a:solidFill>
              <a:effectLst>
                <a:outerShdw blurRad="38100" dist="38100" dir="2700000" algn="tl">
                  <a:srgbClr val="000000">
                    <a:alpha val="43137"/>
                  </a:srgbClr>
                </a:outerShdw>
              </a:effectLst>
              <a:latin typeface="Arial Rounded MT Bold" panose="020F0704030504030204" pitchFamily="34" charset="77"/>
              <a:cs typeface="Arial" panose="020B0604020202020204" pitchFamily="34" charset="0"/>
            </a:endParaRPr>
          </a:p>
        </p:txBody>
      </p:sp>
      <p:sp>
        <p:nvSpPr>
          <p:cNvPr id="4" name="Text Placeholder 3">
            <a:extLst>
              <a:ext uri="{FF2B5EF4-FFF2-40B4-BE49-F238E27FC236}">
                <a16:creationId xmlns:a16="http://schemas.microsoft.com/office/drawing/2014/main" id="{2CD3BF61-FA9F-3E42-BB02-8FCBE1BB8F4C}"/>
              </a:ext>
            </a:extLst>
          </p:cNvPr>
          <p:cNvSpPr>
            <a:spLocks noGrp="1"/>
          </p:cNvSpPr>
          <p:nvPr>
            <p:ph type="body" sz="half" idx="2"/>
          </p:nvPr>
        </p:nvSpPr>
        <p:spPr>
          <a:xfrm>
            <a:off x="0" y="2074686"/>
            <a:ext cx="5797118" cy="3103601"/>
          </a:xfrm>
        </p:spPr>
        <p:txBody>
          <a:bodyPr>
            <a:normAutofit fontScale="92500"/>
          </a:bodyPr>
          <a:lstStyle/>
          <a:p>
            <a:pPr marL="457200" indent="-457200">
              <a:buFont typeface="Wingdings" panose="05000000000000000000" pitchFamily="2" charset="2"/>
              <a:buChar char="v"/>
            </a:pPr>
            <a:r>
              <a:rPr lang="pt-BR" sz="2800" b="1" dirty="0"/>
              <a:t>COMITÉ DIRECTIVO PROVISÓRIO 	</a:t>
            </a:r>
            <a:r>
              <a:rPr lang="pt-BR" sz="2800" dirty="0" err="1"/>
              <a:t>Reuniones</a:t>
            </a:r>
            <a:r>
              <a:rPr lang="pt-BR" sz="2800" dirty="0"/>
              <a:t> </a:t>
            </a:r>
            <a:r>
              <a:rPr lang="pt-BR" sz="2800" dirty="0" err="1"/>
              <a:t>Ordinarias</a:t>
            </a:r>
            <a:r>
              <a:rPr lang="pt-BR" sz="2800" dirty="0"/>
              <a:t> </a:t>
            </a:r>
          </a:p>
          <a:p>
            <a:r>
              <a:rPr lang="pt-BR" sz="2800" dirty="0"/>
              <a:t>	</a:t>
            </a:r>
            <a:r>
              <a:rPr lang="pt-BR" sz="2800" dirty="0" err="1"/>
              <a:t>Reuniones</a:t>
            </a:r>
            <a:r>
              <a:rPr lang="pt-BR" sz="2800" dirty="0"/>
              <a:t> </a:t>
            </a:r>
            <a:r>
              <a:rPr lang="pt-BR" sz="2800" dirty="0" err="1"/>
              <a:t>Extraordinarias</a:t>
            </a:r>
            <a:endParaRPr lang="pt-BR" sz="2800" dirty="0"/>
          </a:p>
          <a:p>
            <a:pPr marL="457200" indent="-457200">
              <a:buFont typeface="Wingdings" panose="05000000000000000000" pitchFamily="2" charset="2"/>
              <a:buChar char="v"/>
            </a:pPr>
            <a:r>
              <a:rPr lang="pt-BR" sz="2800" b="1" dirty="0"/>
              <a:t>COMITÉ TÉCNICO CONSULTIVO</a:t>
            </a:r>
          </a:p>
          <a:p>
            <a:pPr lvl="2"/>
            <a:r>
              <a:rPr lang="pt-BR" sz="2400" dirty="0"/>
              <a:t>Gestión y </a:t>
            </a:r>
            <a:r>
              <a:rPr lang="pt-BR" sz="2400" dirty="0" err="1"/>
              <a:t>financiación</a:t>
            </a:r>
            <a:r>
              <a:rPr lang="pt-BR" sz="2400" dirty="0"/>
              <a:t>
Riesgo y </a:t>
            </a:r>
            <a:r>
              <a:rPr lang="pt-BR" sz="2400" dirty="0" err="1"/>
              <a:t>modelage</a:t>
            </a:r>
            <a:r>
              <a:rPr lang="pt-BR" sz="2400" dirty="0"/>
              <a:t>
</a:t>
            </a:r>
            <a:r>
              <a:rPr lang="pt-BR" sz="2400" dirty="0" err="1"/>
              <a:t>Bioseguridad</a:t>
            </a:r>
            <a:r>
              <a:rPr lang="pt-BR" sz="2400" dirty="0"/>
              <a:t> y </a:t>
            </a:r>
            <a:r>
              <a:rPr lang="pt-BR" sz="2400" dirty="0" err="1"/>
              <a:t>laboratorios</a:t>
            </a:r>
            <a:endParaRPr lang="en-US" sz="2400" dirty="0">
              <a:latin typeface="Arial" panose="020B0604020202020204" pitchFamily="34" charset="0"/>
              <a:cs typeface="Arial" panose="020B0604020202020204" pitchFamily="34" charset="0"/>
            </a:endParaRPr>
          </a:p>
        </p:txBody>
      </p:sp>
      <p:sp>
        <p:nvSpPr>
          <p:cNvPr id="50" name="CaixaDeTexto 49">
            <a:extLst>
              <a:ext uri="{FF2B5EF4-FFF2-40B4-BE49-F238E27FC236}">
                <a16:creationId xmlns:a16="http://schemas.microsoft.com/office/drawing/2014/main" id="{A753ABF2-13EF-44B6-991F-4ADD45681571}"/>
              </a:ext>
            </a:extLst>
          </p:cNvPr>
          <p:cNvSpPr txBox="1"/>
          <p:nvPr/>
        </p:nvSpPr>
        <p:spPr>
          <a:xfrm>
            <a:off x="5695121" y="198782"/>
            <a:ext cx="6613249" cy="5816977"/>
          </a:xfrm>
          <a:prstGeom prst="rect">
            <a:avLst/>
          </a:prstGeom>
          <a:noFill/>
        </p:spPr>
        <p:txBody>
          <a:bodyPr wrap="square" rtlCol="0">
            <a:spAutoFit/>
          </a:bodyPr>
          <a:lstStyle/>
          <a:p>
            <a:pPr algn="ctr"/>
            <a:r>
              <a:rPr lang="es-ES" sz="3200" b="1" dirty="0">
                <a:solidFill>
                  <a:schemeClr val="accent6">
                    <a:lumMod val="75000"/>
                  </a:schemeClr>
                </a:solidFill>
                <a:latin typeface="Arial" panose="020B0604020202020204" pitchFamily="34" charset="0"/>
                <a:cs typeface="Arial" panose="020B0604020202020204" pitchFamily="34" charset="0"/>
              </a:rPr>
              <a:t>AVANZOS ALCANZADOS</a:t>
            </a:r>
          </a:p>
          <a:p>
            <a:pPr algn="ctr"/>
            <a:endParaRPr lang="es-ES" sz="3200" b="1" dirty="0">
              <a:solidFill>
                <a:schemeClr val="accent6">
                  <a:lumMod val="75000"/>
                </a:schemeClr>
              </a:solidFill>
              <a:latin typeface="Arial" panose="020B0604020202020204" pitchFamily="34" charset="0"/>
              <a:cs typeface="Arial" panose="020B0604020202020204" pitchFamily="34" charset="0"/>
            </a:endParaRPr>
          </a:p>
          <a:p>
            <a:pPr marL="457200" indent="-457200">
              <a:spcAft>
                <a:spcPts val="600"/>
              </a:spcAft>
              <a:buFont typeface="Arial" panose="020B0604020202020204" pitchFamily="34" charset="0"/>
              <a:buChar char="•"/>
            </a:pPr>
            <a:r>
              <a:rPr lang="es-ES" sz="2000" dirty="0"/>
              <a:t>Gestión y financiación del BANVACO. </a:t>
            </a:r>
          </a:p>
          <a:p>
            <a:pPr marL="457200" indent="-457200">
              <a:spcAft>
                <a:spcPts val="600"/>
              </a:spcAft>
              <a:buFont typeface="Arial" panose="020B0604020202020204" pitchFamily="34" charset="0"/>
              <a:buChar char="•"/>
            </a:pPr>
            <a:r>
              <a:rPr lang="es-ES" sz="2000" dirty="0" err="1"/>
              <a:t>Instituici</a:t>
            </a:r>
            <a:r>
              <a:rPr lang="pt-BR" sz="2000" dirty="0" err="1"/>
              <a:t>ón</a:t>
            </a:r>
            <a:r>
              <a:rPr lang="es-ES" sz="2000" dirty="0"/>
              <a:t> del Comité Técnico. </a:t>
            </a:r>
          </a:p>
          <a:p>
            <a:pPr marL="457200" indent="-457200">
              <a:spcAft>
                <a:spcPts val="600"/>
              </a:spcAft>
              <a:buFont typeface="Arial" panose="020B0604020202020204" pitchFamily="34" charset="0"/>
              <a:buChar char="•"/>
            </a:pPr>
            <a:r>
              <a:rPr lang="es-ES" sz="2000" dirty="0"/>
              <a:t>Término de Referencia para contratación de Gerente y Asistente. </a:t>
            </a:r>
          </a:p>
          <a:p>
            <a:pPr marL="457200" indent="-457200">
              <a:spcAft>
                <a:spcPts val="600"/>
              </a:spcAft>
              <a:buFont typeface="Arial" panose="020B0604020202020204" pitchFamily="34" charset="0"/>
              <a:buChar char="•"/>
            </a:pPr>
            <a:r>
              <a:rPr lang="es-ES" sz="2000" dirty="0"/>
              <a:t>Evolución del proceso de adhesión de cada país miembro.</a:t>
            </a:r>
          </a:p>
          <a:p>
            <a:pPr marL="457200" indent="-457200">
              <a:spcAft>
                <a:spcPts val="600"/>
              </a:spcAft>
              <a:buFont typeface="Arial" panose="020B0604020202020204" pitchFamily="34" charset="0"/>
              <a:buChar char="•"/>
            </a:pPr>
            <a:r>
              <a:rPr lang="es-ES" sz="2000" dirty="0"/>
              <a:t> Identificación de componentes para establecimiento de valores fijos y variables. </a:t>
            </a:r>
          </a:p>
          <a:p>
            <a:pPr marL="457200" indent="-457200">
              <a:spcAft>
                <a:spcPts val="600"/>
              </a:spcAft>
              <a:buFont typeface="Arial" panose="020B0604020202020204" pitchFamily="34" charset="0"/>
              <a:buChar char="•"/>
            </a:pPr>
            <a:r>
              <a:rPr lang="es-ES" sz="2000" dirty="0"/>
              <a:t>Reunión con laboratorios de producción regional.</a:t>
            </a:r>
          </a:p>
          <a:p>
            <a:pPr marL="457200" indent="-457200">
              <a:spcAft>
                <a:spcPts val="600"/>
              </a:spcAft>
              <a:buFont typeface="Arial" panose="020B0604020202020204" pitchFamily="34" charset="0"/>
              <a:buChar char="•"/>
            </a:pPr>
            <a:r>
              <a:rPr lang="es-ES" sz="2000" dirty="0"/>
              <a:t> Fortalecer a Comisión de Bioseguridad de la COSALFA. </a:t>
            </a:r>
          </a:p>
          <a:p>
            <a:pPr marL="457200" indent="-457200">
              <a:spcAft>
                <a:spcPts val="600"/>
              </a:spcAft>
              <a:buFont typeface="Arial" panose="020B0604020202020204" pitchFamily="34" charset="0"/>
              <a:buChar char="•"/>
            </a:pPr>
            <a:r>
              <a:rPr lang="es-ES" sz="2000" dirty="0"/>
              <a:t>Página institucional y correo electrónico.</a:t>
            </a:r>
            <a:endParaRPr lang="es-ES" sz="1400" dirty="0">
              <a:effectLst>
                <a:outerShdw blurRad="38100" dist="38100" dir="2700000" algn="tl">
                  <a:srgbClr val="000000">
                    <a:alpha val="43137"/>
                  </a:srgbClr>
                </a:outerShdw>
              </a:effectLst>
            </a:endParaRPr>
          </a:p>
          <a:p>
            <a:pPr marL="342900" indent="-342900">
              <a:buFont typeface="+mj-lt"/>
              <a:buAutoNum type="arabicPeriod"/>
            </a:pPr>
            <a:endParaRPr lang="es-ES" sz="1400" dirty="0">
              <a:effectLst>
                <a:outerShdw blurRad="38100" dist="38100" dir="2700000" algn="tl">
                  <a:srgbClr val="000000">
                    <a:alpha val="43137"/>
                  </a:srgbClr>
                </a:outerShdw>
              </a:effectLst>
            </a:endParaRPr>
          </a:p>
          <a:p>
            <a:pPr marL="342900" indent="-342900">
              <a:buFont typeface="+mj-lt"/>
              <a:buAutoNum type="arabicPeriod"/>
            </a:pPr>
            <a:endParaRPr lang="es-ES"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51342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45AFCBA4-5340-46B3-74CD-96870A9CD47C}"/>
              </a:ext>
            </a:extLst>
          </p:cNvPr>
          <p:cNvSpPr txBox="1"/>
          <p:nvPr/>
        </p:nvSpPr>
        <p:spPr>
          <a:xfrm>
            <a:off x="2643327" y="580543"/>
            <a:ext cx="10521950" cy="707886"/>
          </a:xfrm>
          <a:prstGeom prst="rect">
            <a:avLst/>
          </a:prstGeom>
          <a:noFill/>
        </p:spPr>
        <p:txBody>
          <a:bodyPr>
            <a:spAutoFit/>
          </a:bodyPr>
          <a:lstStyle/>
          <a:p>
            <a:pPr algn="ctr" eaLnBrk="1" fontAlgn="auto" hangingPunct="1">
              <a:spcBef>
                <a:spcPts val="0"/>
              </a:spcBef>
              <a:spcAft>
                <a:spcPts val="0"/>
              </a:spcAft>
              <a:defRPr/>
            </a:pPr>
            <a:r>
              <a:rPr lang="es-ES" sz="4000" b="1" dirty="0">
                <a:solidFill>
                  <a:schemeClr val="accent6">
                    <a:lumMod val="75000"/>
                  </a:schemeClr>
                </a:solidFill>
                <a:latin typeface="+mn-lt"/>
              </a:rPr>
              <a:t>A</a:t>
            </a:r>
            <a:r>
              <a:rPr lang="es-ES" sz="4000" b="1" dirty="0">
                <a:solidFill>
                  <a:schemeClr val="accent6">
                    <a:lumMod val="75000"/>
                  </a:schemeClr>
                </a:solidFill>
              </a:rPr>
              <a:t>C</a:t>
            </a:r>
            <a:r>
              <a:rPr lang="es-ES" sz="4000" b="1" dirty="0">
                <a:solidFill>
                  <a:schemeClr val="accent6">
                    <a:lumMod val="75000"/>
                  </a:schemeClr>
                </a:solidFill>
                <a:latin typeface="+mn-lt"/>
              </a:rPr>
              <a:t>TIVIDADES PARA DESARROLLAR</a:t>
            </a:r>
            <a:endParaRPr lang="pt-BR" sz="4000" b="1" dirty="0">
              <a:solidFill>
                <a:schemeClr val="accent6">
                  <a:lumMod val="75000"/>
                </a:schemeClr>
              </a:solidFill>
              <a:effectLst>
                <a:outerShdw blurRad="38100" dist="38100" dir="2700000" algn="tl">
                  <a:srgbClr val="000000">
                    <a:alpha val="43137"/>
                  </a:srgbClr>
                </a:outerShdw>
              </a:effectLst>
              <a:latin typeface="+mn-lt"/>
            </a:endParaRPr>
          </a:p>
        </p:txBody>
      </p:sp>
      <p:sp>
        <p:nvSpPr>
          <p:cNvPr id="14341" name="CaixaDeTexto 2">
            <a:extLst>
              <a:ext uri="{FF2B5EF4-FFF2-40B4-BE49-F238E27FC236}">
                <a16:creationId xmlns:a16="http://schemas.microsoft.com/office/drawing/2014/main" id="{D25F3B7B-DB38-67DC-5380-921088D37FD8}"/>
              </a:ext>
            </a:extLst>
          </p:cNvPr>
          <p:cNvSpPr txBox="1">
            <a:spLocks noChangeArrowheads="1"/>
          </p:cNvSpPr>
          <p:nvPr/>
        </p:nvSpPr>
        <p:spPr bwMode="auto">
          <a:xfrm>
            <a:off x="168965" y="1428452"/>
            <a:ext cx="12330390"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spcAft>
                <a:spcPts val="600"/>
              </a:spcAft>
              <a:buFont typeface="Wingdings" panose="05000000000000000000" pitchFamily="2" charset="2"/>
              <a:buChar char="ü"/>
            </a:pPr>
            <a:r>
              <a:rPr lang="pt-BR" altLang="pt-BR" dirty="0"/>
              <a:t>Integración </a:t>
            </a:r>
            <a:r>
              <a:rPr lang="pt-BR" altLang="pt-BR" dirty="0" err="1"/>
              <a:t>del</a:t>
            </a:r>
            <a:r>
              <a:rPr lang="pt-BR" altLang="pt-BR" dirty="0"/>
              <a:t> BANVACO </a:t>
            </a:r>
            <a:r>
              <a:rPr lang="pt-BR" altLang="pt-BR" dirty="0" err="1"/>
              <a:t>con</a:t>
            </a:r>
            <a:r>
              <a:rPr lang="pt-BR" altLang="pt-BR" dirty="0"/>
              <a:t> las indústrias </a:t>
            </a:r>
            <a:r>
              <a:rPr lang="pt-BR" altLang="pt-BR" dirty="0" err="1"/>
              <a:t>Farmacéuticas</a:t>
            </a:r>
            <a:r>
              <a:rPr lang="pt-BR" altLang="pt-BR" dirty="0"/>
              <a:t> de la </a:t>
            </a:r>
            <a:r>
              <a:rPr lang="pt-BR" altLang="pt-BR" dirty="0" err="1"/>
              <a:t>región</a:t>
            </a:r>
            <a:r>
              <a:rPr lang="pt-BR" altLang="pt-BR" dirty="0"/>
              <a:t>.</a:t>
            </a:r>
          </a:p>
          <a:p>
            <a:pPr>
              <a:lnSpc>
                <a:spcPct val="100000"/>
              </a:lnSpc>
              <a:spcBef>
                <a:spcPct val="0"/>
              </a:spcBef>
              <a:spcAft>
                <a:spcPts val="600"/>
              </a:spcAft>
              <a:buFont typeface="Wingdings" panose="05000000000000000000" pitchFamily="2" charset="2"/>
              <a:buChar char="ü"/>
            </a:pPr>
            <a:r>
              <a:rPr lang="pt-BR" altLang="pt-BR" dirty="0"/>
              <a:t>Definir </a:t>
            </a:r>
            <a:r>
              <a:rPr lang="pt-BR" altLang="pt-BR" dirty="0" err="1"/>
              <a:t>la</a:t>
            </a:r>
            <a:r>
              <a:rPr lang="pt-BR" altLang="pt-BR" dirty="0"/>
              <a:t> </a:t>
            </a:r>
            <a:r>
              <a:rPr lang="pt-BR" altLang="pt-BR" dirty="0" err="1"/>
              <a:t>seleción</a:t>
            </a:r>
            <a:r>
              <a:rPr lang="pt-BR" altLang="pt-BR" dirty="0"/>
              <a:t> de las cepas estratégicas.</a:t>
            </a:r>
          </a:p>
          <a:p>
            <a:pPr eaLnBrk="1" hangingPunct="1">
              <a:lnSpc>
                <a:spcPct val="100000"/>
              </a:lnSpc>
              <a:spcBef>
                <a:spcPct val="0"/>
              </a:spcBef>
              <a:spcAft>
                <a:spcPts val="600"/>
              </a:spcAft>
              <a:buFont typeface="Wingdings" panose="05000000000000000000" pitchFamily="2" charset="2"/>
              <a:buChar char="ü"/>
            </a:pPr>
            <a:r>
              <a:rPr lang="pt-BR" altLang="pt-BR" dirty="0"/>
              <a:t>Estimar </a:t>
            </a:r>
            <a:r>
              <a:rPr lang="pt-BR" altLang="pt-BR" dirty="0" err="1"/>
              <a:t>el</a:t>
            </a:r>
            <a:r>
              <a:rPr lang="pt-BR" altLang="pt-BR" dirty="0"/>
              <a:t> impacto de </a:t>
            </a:r>
            <a:r>
              <a:rPr lang="pt-BR" altLang="pt-BR" dirty="0" err="1"/>
              <a:t>posibles</a:t>
            </a:r>
            <a:r>
              <a:rPr lang="pt-BR" altLang="pt-BR" dirty="0"/>
              <a:t> </a:t>
            </a:r>
            <a:r>
              <a:rPr lang="pt-BR" altLang="pt-BR" dirty="0" err="1"/>
              <a:t>escenarios</a:t>
            </a:r>
            <a:r>
              <a:rPr lang="pt-BR" altLang="pt-BR" dirty="0"/>
              <a:t> de </a:t>
            </a:r>
            <a:r>
              <a:rPr lang="pt-BR" altLang="pt-BR" dirty="0" err="1"/>
              <a:t>introducción</a:t>
            </a:r>
            <a:r>
              <a:rPr lang="pt-BR" altLang="pt-BR" dirty="0"/>
              <a:t>.</a:t>
            </a:r>
          </a:p>
          <a:p>
            <a:pPr eaLnBrk="1" hangingPunct="1">
              <a:lnSpc>
                <a:spcPct val="100000"/>
              </a:lnSpc>
              <a:spcBef>
                <a:spcPct val="0"/>
              </a:spcBef>
              <a:spcAft>
                <a:spcPts val="600"/>
              </a:spcAft>
              <a:buFont typeface="Wingdings" panose="05000000000000000000" pitchFamily="2" charset="2"/>
              <a:buChar char="ü"/>
            </a:pPr>
            <a:r>
              <a:rPr lang="pt-BR" altLang="pt-BR" dirty="0"/>
              <a:t>Definir </a:t>
            </a:r>
            <a:r>
              <a:rPr lang="pt-BR" altLang="pt-BR" dirty="0" err="1"/>
              <a:t>el</a:t>
            </a:r>
            <a:r>
              <a:rPr lang="pt-BR" altLang="pt-BR" dirty="0"/>
              <a:t> número de </a:t>
            </a:r>
            <a:r>
              <a:rPr lang="pt-BR" altLang="pt-BR" dirty="0" err="1"/>
              <a:t>dosis</a:t>
            </a:r>
            <a:r>
              <a:rPr lang="pt-BR" altLang="pt-BR" dirty="0"/>
              <a:t> necessárias.</a:t>
            </a:r>
          </a:p>
          <a:p>
            <a:pPr eaLnBrk="1" hangingPunct="1">
              <a:lnSpc>
                <a:spcPct val="100000"/>
              </a:lnSpc>
              <a:spcBef>
                <a:spcPct val="0"/>
              </a:spcBef>
              <a:spcAft>
                <a:spcPts val="600"/>
              </a:spcAft>
              <a:buFont typeface="Wingdings" panose="05000000000000000000" pitchFamily="2" charset="2"/>
              <a:buChar char="ü"/>
            </a:pPr>
            <a:r>
              <a:rPr lang="pt-BR" altLang="pt-BR" dirty="0"/>
              <a:t>Preparar </a:t>
            </a:r>
            <a:r>
              <a:rPr lang="pt-BR" altLang="pt-BR" dirty="0" err="1"/>
              <a:t>las</a:t>
            </a:r>
            <a:r>
              <a:rPr lang="pt-BR" altLang="pt-BR" dirty="0"/>
              <a:t> </a:t>
            </a:r>
            <a:r>
              <a:rPr lang="pt-BR" altLang="pt-BR" dirty="0" err="1"/>
              <a:t>misiones</a:t>
            </a:r>
            <a:r>
              <a:rPr lang="pt-BR" altLang="pt-BR" dirty="0"/>
              <a:t> </a:t>
            </a:r>
            <a:r>
              <a:rPr lang="pt-BR" altLang="pt-BR" dirty="0" err="1"/>
              <a:t>internacionales</a:t>
            </a:r>
            <a:r>
              <a:rPr lang="pt-BR" altLang="pt-BR" dirty="0"/>
              <a:t>.</a:t>
            </a:r>
          </a:p>
          <a:p>
            <a:pPr eaLnBrk="1" hangingPunct="1">
              <a:lnSpc>
                <a:spcPct val="100000"/>
              </a:lnSpc>
              <a:spcBef>
                <a:spcPct val="0"/>
              </a:spcBef>
              <a:spcAft>
                <a:spcPts val="600"/>
              </a:spcAft>
              <a:buFont typeface="Wingdings" panose="05000000000000000000" pitchFamily="2" charset="2"/>
              <a:buChar char="ü"/>
            </a:pPr>
            <a:r>
              <a:rPr lang="pt-BR" altLang="pt-BR" dirty="0" err="1"/>
              <a:t>Establecer</a:t>
            </a:r>
            <a:r>
              <a:rPr lang="pt-BR" altLang="pt-BR" dirty="0"/>
              <a:t> protocolos para </a:t>
            </a:r>
            <a:r>
              <a:rPr lang="pt-BR" altLang="pt-BR" dirty="0" err="1"/>
              <a:t>facilitación</a:t>
            </a:r>
            <a:r>
              <a:rPr lang="pt-BR" altLang="pt-BR" dirty="0"/>
              <a:t> de la </a:t>
            </a:r>
            <a:r>
              <a:rPr lang="pt-BR" altLang="pt-BR" dirty="0" err="1"/>
              <a:t>importación</a:t>
            </a:r>
            <a:r>
              <a:rPr lang="pt-BR" altLang="pt-BR" dirty="0"/>
              <a:t> y </a:t>
            </a:r>
            <a:r>
              <a:rPr lang="pt-BR" altLang="pt-BR" dirty="0" err="1"/>
              <a:t>utilización</a:t>
            </a:r>
            <a:r>
              <a:rPr lang="pt-BR" altLang="pt-BR" dirty="0"/>
              <a:t> de </a:t>
            </a:r>
            <a:r>
              <a:rPr lang="pt-BR" altLang="pt-BR" dirty="0" err="1"/>
              <a:t>las</a:t>
            </a:r>
            <a:r>
              <a:rPr lang="pt-BR" altLang="pt-BR" dirty="0"/>
              <a:t> vacunas para emergências.</a:t>
            </a:r>
          </a:p>
          <a:p>
            <a:pPr eaLnBrk="1" hangingPunct="1">
              <a:lnSpc>
                <a:spcPct val="100000"/>
              </a:lnSpc>
              <a:spcBef>
                <a:spcPct val="0"/>
              </a:spcBef>
              <a:spcAft>
                <a:spcPts val="600"/>
              </a:spcAft>
              <a:buFont typeface="Wingdings" panose="05000000000000000000" pitchFamily="2" charset="2"/>
              <a:buChar char="ü"/>
            </a:pPr>
            <a:r>
              <a:rPr lang="pt-BR" altLang="pt-BR" dirty="0"/>
              <a:t>Involucrar </a:t>
            </a:r>
            <a:r>
              <a:rPr lang="pt-BR" altLang="pt-BR" dirty="0" err="1"/>
              <a:t>la</a:t>
            </a:r>
            <a:r>
              <a:rPr lang="pt-BR" altLang="pt-BR" dirty="0"/>
              <a:t> Comisión Regional de la COSALFA.</a:t>
            </a: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2"/>
</p:tagLst>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8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4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5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6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7_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1406</TotalTime>
  <Words>974</Words>
  <Application>Microsoft Office PowerPoint</Application>
  <PresentationFormat>Widescreen</PresentationFormat>
  <Paragraphs>130</Paragraphs>
  <Slides>14</Slides>
  <Notes>7</Notes>
  <HiddenSlides>0</HiddenSlides>
  <MMClips>0</MMClips>
  <ScaleCrop>false</ScaleCrop>
  <HeadingPairs>
    <vt:vector size="6" baseType="variant">
      <vt:variant>
        <vt:lpstr>Fontes usadas</vt:lpstr>
      </vt:variant>
      <vt:variant>
        <vt:i4>8</vt:i4>
      </vt:variant>
      <vt:variant>
        <vt:lpstr>Tema</vt:lpstr>
      </vt:variant>
      <vt:variant>
        <vt:i4>10</vt:i4>
      </vt:variant>
      <vt:variant>
        <vt:lpstr>Títulos de slides</vt:lpstr>
      </vt:variant>
      <vt:variant>
        <vt:i4>14</vt:i4>
      </vt:variant>
    </vt:vector>
  </HeadingPairs>
  <TitlesOfParts>
    <vt:vector size="32" baseType="lpstr">
      <vt:lpstr>Aptos</vt:lpstr>
      <vt:lpstr>Aptos Display</vt:lpstr>
      <vt:lpstr>Arial</vt:lpstr>
      <vt:lpstr>Arial Black</vt:lpstr>
      <vt:lpstr>Arial Rounded MT Bold</vt:lpstr>
      <vt:lpstr>Roboto</vt:lpstr>
      <vt:lpstr>Times New Roman</vt:lpstr>
      <vt:lpstr>Wingdings</vt:lpstr>
      <vt:lpstr>Tema do Office</vt:lpstr>
      <vt:lpstr>1_Personalizar design</vt:lpstr>
      <vt:lpstr>Personalizar design</vt:lpstr>
      <vt:lpstr>2_Personalizar design</vt:lpstr>
      <vt:lpstr>3_Personalizar design</vt:lpstr>
      <vt:lpstr>4_Personalizar design</vt:lpstr>
      <vt:lpstr>5_Personalizar design</vt:lpstr>
      <vt:lpstr>6_Personalizar design</vt:lpstr>
      <vt:lpstr>7_Personalizar design</vt:lpstr>
      <vt:lpstr>8_Personalizar design</vt:lpstr>
      <vt:lpstr>     BANCOS DE  ANTIGENOS Y VACUNAS </vt:lpstr>
      <vt:lpstr>TIPOS DE BANCO EN LAS AMÉRICAS</vt:lpstr>
      <vt:lpstr>VACUNAS VS ANTIGENOS</vt:lpstr>
      <vt:lpstr>Apresentação do PowerPoint</vt:lpstr>
      <vt:lpstr>PROCESO DE FUNCIONAMENTO </vt:lpstr>
      <vt:lpstr>BANCO ANTIAFTOSA DE NORTE AMÉRICA</vt:lpstr>
      <vt:lpstr>COMITÉ DIRECTIVO PROVISORIO DEL BANVACO - 2022 -</vt:lpstr>
      <vt:lpstr>ACTIVIDADES DESAROLLADAS</vt:lpstr>
      <vt:lpstr>Apresentação do PowerPoint</vt:lpstr>
      <vt:lpstr>Apresentação do PowerPoint</vt:lpstr>
      <vt:lpstr>Desde 2012 se empezó la discusión a respeto. Solamente en 2019 se ha establecido las reglas del BANVACO. En 2022 empezamos las discusiones de forma provisória.  PERO, HASTA HOY NO ESTÁ EN EJECUCIÓN </vt:lpstr>
      <vt:lpstr>CONSIDERACIONES:</vt:lpstr>
      <vt:lpstr>QUE HACER?</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Felipe Kiske</dc:creator>
  <cp:lastModifiedBy>Figueiredo Marques, Guilherme Henrique (AFT)</cp:lastModifiedBy>
  <cp:revision>26</cp:revision>
  <dcterms:created xsi:type="dcterms:W3CDTF">2025-01-27T17:24:51Z</dcterms:created>
  <dcterms:modified xsi:type="dcterms:W3CDTF">2025-04-04T10:09:13Z</dcterms:modified>
</cp:coreProperties>
</file>