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56" r:id="rId5"/>
    <p:sldId id="257" r:id="rId6"/>
    <p:sldId id="478" r:id="rId7"/>
    <p:sldId id="479" r:id="rId8"/>
    <p:sldId id="480" r:id="rId9"/>
    <p:sldId id="481" r:id="rId10"/>
    <p:sldId id="260" r:id="rId11"/>
    <p:sldId id="259" r:id="rId12"/>
    <p:sldId id="267" r:id="rId13"/>
    <p:sldId id="261" r:id="rId14"/>
    <p:sldId id="482" r:id="rId15"/>
    <p:sldId id="266" r:id="rId16"/>
    <p:sldId id="262" r:id="rId17"/>
    <p:sldId id="268" r:id="rId18"/>
    <p:sldId id="484" r:id="rId19"/>
    <p:sldId id="483" r:id="rId20"/>
    <p:sldId id="25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D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ron, Sra. Diana (WDC)" userId="b2d2736d-68f7-4157-9fc6-2d417ecf622a" providerId="ADAL" clId="{16E4A394-6A4A-4B28-BBEF-93D073FC9D8D}"/>
    <pc:docChg chg="custSel modMainMaster">
      <pc:chgData name="Ceron, Sra. Diana (WDC)" userId="b2d2736d-68f7-4157-9fc6-2d417ecf622a" providerId="ADAL" clId="{16E4A394-6A4A-4B28-BBEF-93D073FC9D8D}" dt="2022-07-13T03:44:44.650" v="0" actId="27636"/>
      <pc:docMkLst>
        <pc:docMk/>
      </pc:docMkLst>
      <pc:sldMasterChg chg="modSldLayout">
        <pc:chgData name="Ceron, Sra. Diana (WDC)" userId="b2d2736d-68f7-4157-9fc6-2d417ecf622a" providerId="ADAL" clId="{16E4A394-6A4A-4B28-BBEF-93D073FC9D8D}" dt="2022-07-13T03:44:44.650" v="0" actId="27636"/>
        <pc:sldMasterMkLst>
          <pc:docMk/>
          <pc:sldMasterMk cId="62589246" sldId="2147483648"/>
        </pc:sldMasterMkLst>
        <pc:sldLayoutChg chg="modSp mod">
          <pc:chgData name="Ceron, Sra. Diana (WDC)" userId="b2d2736d-68f7-4157-9fc6-2d417ecf622a" providerId="ADAL" clId="{16E4A394-6A4A-4B28-BBEF-93D073FC9D8D}" dt="2022-07-13T03:44:44.650" v="0" actId="27636"/>
          <pc:sldLayoutMkLst>
            <pc:docMk/>
            <pc:sldMasterMk cId="62589246" sldId="2147483648"/>
            <pc:sldLayoutMk cId="3061024054" sldId="2147483649"/>
          </pc:sldLayoutMkLst>
          <pc:spChg chg="mod">
            <ac:chgData name="Ceron, Sra. Diana (WDC)" userId="b2d2736d-68f7-4157-9fc6-2d417ecf622a" providerId="ADAL" clId="{16E4A394-6A4A-4B28-BBEF-93D073FC9D8D}" dt="2022-07-13T03:44:44.650" v="0" actId="27636"/>
            <ac:spMkLst>
              <pc:docMk/>
              <pc:sldMasterMk cId="62589246" sldId="2147483648"/>
              <pc:sldLayoutMk cId="3061024054" sldId="2147483649"/>
              <ac:spMk id="16" creationId="{1FF867EA-FE64-BE20-2E9A-4FB8ACF7CC8B}"/>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6884C4-7A39-4670-B110-66A6B66D4925}" type="datetimeFigureOut">
              <a:rPr lang="en-US" smtClean="0"/>
              <a:t>7/13/2022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8A0A7B-AB7A-4401-9A38-241DB66C765F}" type="slidenum">
              <a:rPr lang="en-US" smtClean="0"/>
              <a:t>‹#›</a:t>
            </a:fld>
            <a:endParaRPr lang="en-US"/>
          </a:p>
        </p:txBody>
      </p:sp>
    </p:spTree>
    <p:extLst>
      <p:ext uri="{BB962C8B-B14F-4D97-AF65-F5344CB8AC3E}">
        <p14:creationId xmlns:p14="http://schemas.microsoft.com/office/powerpoint/2010/main" val="4177017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a:noFill/>
        </p:spPr>
        <p:txBody>
          <a:bodyPr/>
          <a:lstStyle>
            <a:lvl1pPr rtl="1" eaLnBrk="0" hangingPunct="0">
              <a:defRPr sz="4000" b="1">
                <a:solidFill>
                  <a:srgbClr val="000066"/>
                </a:solidFill>
                <a:latin typeface="Arial" charset="0"/>
                <a:cs typeface="Arial" charset="0"/>
              </a:defRPr>
            </a:lvl1pPr>
            <a:lvl2pPr marL="754317" indent="-290122" rtl="1" eaLnBrk="0" hangingPunct="0">
              <a:defRPr sz="4000" b="1">
                <a:solidFill>
                  <a:srgbClr val="000066"/>
                </a:solidFill>
                <a:latin typeface="Arial" charset="0"/>
                <a:cs typeface="Arial" charset="0"/>
              </a:defRPr>
            </a:lvl2pPr>
            <a:lvl3pPr marL="1160488" indent="-232098" rtl="1" eaLnBrk="0" hangingPunct="0">
              <a:defRPr sz="4000" b="1">
                <a:solidFill>
                  <a:srgbClr val="000066"/>
                </a:solidFill>
                <a:latin typeface="Arial" charset="0"/>
                <a:cs typeface="Arial" charset="0"/>
              </a:defRPr>
            </a:lvl3pPr>
            <a:lvl4pPr marL="1624683" indent="-232098" rtl="1" eaLnBrk="0" hangingPunct="0">
              <a:defRPr sz="4000" b="1">
                <a:solidFill>
                  <a:srgbClr val="000066"/>
                </a:solidFill>
                <a:latin typeface="Arial" charset="0"/>
                <a:cs typeface="Arial" charset="0"/>
              </a:defRPr>
            </a:lvl4pPr>
            <a:lvl5pPr marL="2088878" indent="-232098" rtl="1" eaLnBrk="0" hangingPunct="0">
              <a:defRPr sz="4000" b="1">
                <a:solidFill>
                  <a:srgbClr val="000066"/>
                </a:solidFill>
                <a:latin typeface="Arial" charset="0"/>
                <a:cs typeface="Arial" charset="0"/>
              </a:defRPr>
            </a:lvl5pPr>
            <a:lvl6pPr marL="2553073" indent="-232098" rtl="1" eaLnBrk="0" fontAlgn="base" hangingPunct="0">
              <a:spcBef>
                <a:spcPct val="0"/>
              </a:spcBef>
              <a:spcAft>
                <a:spcPct val="0"/>
              </a:spcAft>
              <a:defRPr sz="4000" b="1">
                <a:solidFill>
                  <a:srgbClr val="000066"/>
                </a:solidFill>
                <a:latin typeface="Arial" charset="0"/>
                <a:cs typeface="Arial" charset="0"/>
              </a:defRPr>
            </a:lvl6pPr>
            <a:lvl7pPr marL="3017269" indent="-232098" rtl="1" eaLnBrk="0" fontAlgn="base" hangingPunct="0">
              <a:spcBef>
                <a:spcPct val="0"/>
              </a:spcBef>
              <a:spcAft>
                <a:spcPct val="0"/>
              </a:spcAft>
              <a:defRPr sz="4000" b="1">
                <a:solidFill>
                  <a:srgbClr val="000066"/>
                </a:solidFill>
                <a:latin typeface="Arial" charset="0"/>
                <a:cs typeface="Arial" charset="0"/>
              </a:defRPr>
            </a:lvl7pPr>
            <a:lvl8pPr marL="3481464" indent="-232098" rtl="1" eaLnBrk="0" fontAlgn="base" hangingPunct="0">
              <a:spcBef>
                <a:spcPct val="0"/>
              </a:spcBef>
              <a:spcAft>
                <a:spcPct val="0"/>
              </a:spcAft>
              <a:defRPr sz="4000" b="1">
                <a:solidFill>
                  <a:srgbClr val="000066"/>
                </a:solidFill>
                <a:latin typeface="Arial" charset="0"/>
                <a:cs typeface="Arial" charset="0"/>
              </a:defRPr>
            </a:lvl8pPr>
            <a:lvl9pPr marL="3945659" indent="-232098" rtl="1" eaLnBrk="0" fontAlgn="base" hangingPunct="0">
              <a:spcBef>
                <a:spcPct val="0"/>
              </a:spcBef>
              <a:spcAft>
                <a:spcPct val="0"/>
              </a:spcAft>
              <a:defRPr sz="4000" b="1">
                <a:solidFill>
                  <a:srgbClr val="000066"/>
                </a:solidFill>
                <a:latin typeface="Arial" charset="0"/>
                <a:cs typeface="Arial" charset="0"/>
              </a:defRPr>
            </a:lvl9pPr>
          </a:lstStyle>
          <a:p>
            <a:pPr eaLnBrk="1" hangingPunct="1"/>
            <a:r>
              <a:rPr lang="en-GB" sz="1200" b="0">
                <a:solidFill>
                  <a:prstClr val="black"/>
                </a:solidFill>
              </a:rPr>
              <a:t>World Health Organization</a:t>
            </a:r>
          </a:p>
        </p:txBody>
      </p:sp>
      <p:sp>
        <p:nvSpPr>
          <p:cNvPr id="15363" name="Rectangle 3"/>
          <p:cNvSpPr>
            <a:spLocks noGrp="1" noChangeArrowheads="1"/>
          </p:cNvSpPr>
          <p:nvPr>
            <p:ph type="dt" sz="quarter" idx="1"/>
          </p:nvPr>
        </p:nvSpPr>
        <p:spPr>
          <a:noFill/>
        </p:spPr>
        <p:txBody>
          <a:bodyPr/>
          <a:lstStyle>
            <a:lvl1pPr rtl="1" eaLnBrk="0" hangingPunct="0">
              <a:defRPr sz="4000" b="1">
                <a:solidFill>
                  <a:srgbClr val="000066"/>
                </a:solidFill>
                <a:latin typeface="Arial" charset="0"/>
                <a:cs typeface="Arial" charset="0"/>
              </a:defRPr>
            </a:lvl1pPr>
            <a:lvl2pPr marL="754317" indent="-290122" rtl="1" eaLnBrk="0" hangingPunct="0">
              <a:defRPr sz="4000" b="1">
                <a:solidFill>
                  <a:srgbClr val="000066"/>
                </a:solidFill>
                <a:latin typeface="Arial" charset="0"/>
                <a:cs typeface="Arial" charset="0"/>
              </a:defRPr>
            </a:lvl2pPr>
            <a:lvl3pPr marL="1160488" indent="-232098" rtl="1" eaLnBrk="0" hangingPunct="0">
              <a:defRPr sz="4000" b="1">
                <a:solidFill>
                  <a:srgbClr val="000066"/>
                </a:solidFill>
                <a:latin typeface="Arial" charset="0"/>
                <a:cs typeface="Arial" charset="0"/>
              </a:defRPr>
            </a:lvl3pPr>
            <a:lvl4pPr marL="1624683" indent="-232098" rtl="1" eaLnBrk="0" hangingPunct="0">
              <a:defRPr sz="4000" b="1">
                <a:solidFill>
                  <a:srgbClr val="000066"/>
                </a:solidFill>
                <a:latin typeface="Arial" charset="0"/>
                <a:cs typeface="Arial" charset="0"/>
              </a:defRPr>
            </a:lvl4pPr>
            <a:lvl5pPr marL="2088878" indent="-232098" rtl="1" eaLnBrk="0" hangingPunct="0">
              <a:defRPr sz="4000" b="1">
                <a:solidFill>
                  <a:srgbClr val="000066"/>
                </a:solidFill>
                <a:latin typeface="Arial" charset="0"/>
                <a:cs typeface="Arial" charset="0"/>
              </a:defRPr>
            </a:lvl5pPr>
            <a:lvl6pPr marL="2553073" indent="-232098" rtl="1" eaLnBrk="0" fontAlgn="base" hangingPunct="0">
              <a:spcBef>
                <a:spcPct val="0"/>
              </a:spcBef>
              <a:spcAft>
                <a:spcPct val="0"/>
              </a:spcAft>
              <a:defRPr sz="4000" b="1">
                <a:solidFill>
                  <a:srgbClr val="000066"/>
                </a:solidFill>
                <a:latin typeface="Arial" charset="0"/>
                <a:cs typeface="Arial" charset="0"/>
              </a:defRPr>
            </a:lvl6pPr>
            <a:lvl7pPr marL="3017269" indent="-232098" rtl="1" eaLnBrk="0" fontAlgn="base" hangingPunct="0">
              <a:spcBef>
                <a:spcPct val="0"/>
              </a:spcBef>
              <a:spcAft>
                <a:spcPct val="0"/>
              </a:spcAft>
              <a:defRPr sz="4000" b="1">
                <a:solidFill>
                  <a:srgbClr val="000066"/>
                </a:solidFill>
                <a:latin typeface="Arial" charset="0"/>
                <a:cs typeface="Arial" charset="0"/>
              </a:defRPr>
            </a:lvl7pPr>
            <a:lvl8pPr marL="3481464" indent="-232098" rtl="1" eaLnBrk="0" fontAlgn="base" hangingPunct="0">
              <a:spcBef>
                <a:spcPct val="0"/>
              </a:spcBef>
              <a:spcAft>
                <a:spcPct val="0"/>
              </a:spcAft>
              <a:defRPr sz="4000" b="1">
                <a:solidFill>
                  <a:srgbClr val="000066"/>
                </a:solidFill>
                <a:latin typeface="Arial" charset="0"/>
                <a:cs typeface="Arial" charset="0"/>
              </a:defRPr>
            </a:lvl8pPr>
            <a:lvl9pPr marL="3945659" indent="-232098" rtl="1" eaLnBrk="0" fontAlgn="base" hangingPunct="0">
              <a:spcBef>
                <a:spcPct val="0"/>
              </a:spcBef>
              <a:spcAft>
                <a:spcPct val="0"/>
              </a:spcAft>
              <a:defRPr sz="4000" b="1">
                <a:solidFill>
                  <a:srgbClr val="000066"/>
                </a:solidFill>
                <a:latin typeface="Arial" charset="0"/>
                <a:cs typeface="Arial" charset="0"/>
              </a:defRPr>
            </a:lvl9pPr>
          </a:lstStyle>
          <a:p>
            <a:pPr eaLnBrk="1" hangingPunct="1"/>
            <a:fld id="{959CC2E1-73BD-464E-B8A3-0A0346D3812D}" type="datetime3">
              <a:rPr lang="en-GB" sz="1200" b="0">
                <a:solidFill>
                  <a:prstClr val="black"/>
                </a:solidFill>
              </a:rPr>
              <a:pPr eaLnBrk="1" hangingPunct="1"/>
              <a:t>13 July, 2022</a:t>
            </a:fld>
            <a:endParaRPr lang="en-GB" sz="1200" b="0">
              <a:solidFill>
                <a:prstClr val="black"/>
              </a:solidFill>
            </a:endParaRPr>
          </a:p>
        </p:txBody>
      </p:sp>
      <p:sp>
        <p:nvSpPr>
          <p:cNvPr id="15364" name="Rectangle 7"/>
          <p:cNvSpPr>
            <a:spLocks noGrp="1" noChangeArrowheads="1"/>
          </p:cNvSpPr>
          <p:nvPr>
            <p:ph type="sldNum" sz="quarter" idx="5"/>
          </p:nvPr>
        </p:nvSpPr>
        <p:spPr>
          <a:noFill/>
        </p:spPr>
        <p:txBody>
          <a:bodyPr/>
          <a:lstStyle>
            <a:lvl1pPr rtl="1" eaLnBrk="0" hangingPunct="0">
              <a:defRPr sz="4000" b="1">
                <a:solidFill>
                  <a:srgbClr val="000066"/>
                </a:solidFill>
                <a:latin typeface="Arial" charset="0"/>
                <a:cs typeface="Arial" charset="0"/>
              </a:defRPr>
            </a:lvl1pPr>
            <a:lvl2pPr marL="754317" indent="-290122" rtl="1" eaLnBrk="0" hangingPunct="0">
              <a:defRPr sz="4000" b="1">
                <a:solidFill>
                  <a:srgbClr val="000066"/>
                </a:solidFill>
                <a:latin typeface="Arial" charset="0"/>
                <a:cs typeface="Arial" charset="0"/>
              </a:defRPr>
            </a:lvl2pPr>
            <a:lvl3pPr marL="1160488" indent="-232098" rtl="1" eaLnBrk="0" hangingPunct="0">
              <a:defRPr sz="4000" b="1">
                <a:solidFill>
                  <a:srgbClr val="000066"/>
                </a:solidFill>
                <a:latin typeface="Arial" charset="0"/>
                <a:cs typeface="Arial" charset="0"/>
              </a:defRPr>
            </a:lvl3pPr>
            <a:lvl4pPr marL="1624683" indent="-232098" rtl="1" eaLnBrk="0" hangingPunct="0">
              <a:defRPr sz="4000" b="1">
                <a:solidFill>
                  <a:srgbClr val="000066"/>
                </a:solidFill>
                <a:latin typeface="Arial" charset="0"/>
                <a:cs typeface="Arial" charset="0"/>
              </a:defRPr>
            </a:lvl4pPr>
            <a:lvl5pPr marL="2088878" indent="-232098" rtl="1" eaLnBrk="0" hangingPunct="0">
              <a:defRPr sz="4000" b="1">
                <a:solidFill>
                  <a:srgbClr val="000066"/>
                </a:solidFill>
                <a:latin typeface="Arial" charset="0"/>
                <a:cs typeface="Arial" charset="0"/>
              </a:defRPr>
            </a:lvl5pPr>
            <a:lvl6pPr marL="2553073" indent="-232098" rtl="1" eaLnBrk="0" fontAlgn="base" hangingPunct="0">
              <a:spcBef>
                <a:spcPct val="0"/>
              </a:spcBef>
              <a:spcAft>
                <a:spcPct val="0"/>
              </a:spcAft>
              <a:defRPr sz="4000" b="1">
                <a:solidFill>
                  <a:srgbClr val="000066"/>
                </a:solidFill>
                <a:latin typeface="Arial" charset="0"/>
                <a:cs typeface="Arial" charset="0"/>
              </a:defRPr>
            </a:lvl6pPr>
            <a:lvl7pPr marL="3017269" indent="-232098" rtl="1" eaLnBrk="0" fontAlgn="base" hangingPunct="0">
              <a:spcBef>
                <a:spcPct val="0"/>
              </a:spcBef>
              <a:spcAft>
                <a:spcPct val="0"/>
              </a:spcAft>
              <a:defRPr sz="4000" b="1">
                <a:solidFill>
                  <a:srgbClr val="000066"/>
                </a:solidFill>
                <a:latin typeface="Arial" charset="0"/>
                <a:cs typeface="Arial" charset="0"/>
              </a:defRPr>
            </a:lvl7pPr>
            <a:lvl8pPr marL="3481464" indent="-232098" rtl="1" eaLnBrk="0" fontAlgn="base" hangingPunct="0">
              <a:spcBef>
                <a:spcPct val="0"/>
              </a:spcBef>
              <a:spcAft>
                <a:spcPct val="0"/>
              </a:spcAft>
              <a:defRPr sz="4000" b="1">
                <a:solidFill>
                  <a:srgbClr val="000066"/>
                </a:solidFill>
                <a:latin typeface="Arial" charset="0"/>
                <a:cs typeface="Arial" charset="0"/>
              </a:defRPr>
            </a:lvl8pPr>
            <a:lvl9pPr marL="3945659" indent="-232098" rtl="1" eaLnBrk="0" fontAlgn="base" hangingPunct="0">
              <a:spcBef>
                <a:spcPct val="0"/>
              </a:spcBef>
              <a:spcAft>
                <a:spcPct val="0"/>
              </a:spcAft>
              <a:defRPr sz="4000" b="1">
                <a:solidFill>
                  <a:srgbClr val="000066"/>
                </a:solidFill>
                <a:latin typeface="Arial" charset="0"/>
                <a:cs typeface="Arial" charset="0"/>
              </a:defRPr>
            </a:lvl9pPr>
          </a:lstStyle>
          <a:p>
            <a:pPr eaLnBrk="1" hangingPunct="1"/>
            <a:fld id="{B6F30E44-24F0-454C-86C9-87FDC561B89D}" type="slidenum">
              <a:rPr lang="en-GB" sz="1200" b="0">
                <a:solidFill>
                  <a:prstClr val="black"/>
                </a:solidFill>
              </a:rPr>
              <a:pPr eaLnBrk="1" hangingPunct="1"/>
              <a:t>3</a:t>
            </a:fld>
            <a:endParaRPr lang="en-GB" sz="1200" b="0">
              <a:solidFill>
                <a:prstClr val="black"/>
              </a:solidFill>
            </a:endParaRPr>
          </a:p>
        </p:txBody>
      </p:sp>
      <p:sp>
        <p:nvSpPr>
          <p:cNvPr id="15365" name="Rectangle 2"/>
          <p:cNvSpPr>
            <a:spLocks noGrp="1" noRot="1" noChangeAspect="1" noChangeArrowheads="1" noTextEdit="1"/>
          </p:cNvSpPr>
          <p:nvPr>
            <p:ph type="sldImg"/>
          </p:nvPr>
        </p:nvSpPr>
        <p:spPr>
          <a:ln/>
        </p:spPr>
      </p:sp>
      <p:sp>
        <p:nvSpPr>
          <p:cNvPr id="15366" name="Rectangle 3"/>
          <p:cNvSpPr>
            <a:spLocks noGrp="1" noChangeArrowheads="1"/>
          </p:cNvSpPr>
          <p:nvPr>
            <p:ph type="body" idx="1"/>
          </p:nvPr>
        </p:nvSpPr>
        <p:spPr>
          <a:noFill/>
        </p:spPr>
        <p:txBody>
          <a:bodyPr lIns="0" tIns="0" rIns="0" bIns="0"/>
          <a:lstStyle/>
          <a:p>
            <a:pPr algn="l" rtl="0"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a:noFill/>
        </p:spPr>
        <p:txBody>
          <a:bodyPr/>
          <a:lstStyle>
            <a:lvl1pPr rtl="1" eaLnBrk="0" hangingPunct="0">
              <a:defRPr sz="4000" b="1">
                <a:solidFill>
                  <a:srgbClr val="000066"/>
                </a:solidFill>
                <a:latin typeface="Arial" charset="0"/>
                <a:cs typeface="Arial" charset="0"/>
              </a:defRPr>
            </a:lvl1pPr>
            <a:lvl2pPr marL="754317" indent="-290122" rtl="1" eaLnBrk="0" hangingPunct="0">
              <a:defRPr sz="4000" b="1">
                <a:solidFill>
                  <a:srgbClr val="000066"/>
                </a:solidFill>
                <a:latin typeface="Arial" charset="0"/>
                <a:cs typeface="Arial" charset="0"/>
              </a:defRPr>
            </a:lvl2pPr>
            <a:lvl3pPr marL="1160488" indent="-232098" rtl="1" eaLnBrk="0" hangingPunct="0">
              <a:defRPr sz="4000" b="1">
                <a:solidFill>
                  <a:srgbClr val="000066"/>
                </a:solidFill>
                <a:latin typeface="Arial" charset="0"/>
                <a:cs typeface="Arial" charset="0"/>
              </a:defRPr>
            </a:lvl3pPr>
            <a:lvl4pPr marL="1624683" indent="-232098" rtl="1" eaLnBrk="0" hangingPunct="0">
              <a:defRPr sz="4000" b="1">
                <a:solidFill>
                  <a:srgbClr val="000066"/>
                </a:solidFill>
                <a:latin typeface="Arial" charset="0"/>
                <a:cs typeface="Arial" charset="0"/>
              </a:defRPr>
            </a:lvl4pPr>
            <a:lvl5pPr marL="2088878" indent="-232098" rtl="1" eaLnBrk="0" hangingPunct="0">
              <a:defRPr sz="4000" b="1">
                <a:solidFill>
                  <a:srgbClr val="000066"/>
                </a:solidFill>
                <a:latin typeface="Arial" charset="0"/>
                <a:cs typeface="Arial" charset="0"/>
              </a:defRPr>
            </a:lvl5pPr>
            <a:lvl6pPr marL="2553073" indent="-232098" rtl="1" eaLnBrk="0" fontAlgn="base" hangingPunct="0">
              <a:spcBef>
                <a:spcPct val="0"/>
              </a:spcBef>
              <a:spcAft>
                <a:spcPct val="0"/>
              </a:spcAft>
              <a:defRPr sz="4000" b="1">
                <a:solidFill>
                  <a:srgbClr val="000066"/>
                </a:solidFill>
                <a:latin typeface="Arial" charset="0"/>
                <a:cs typeface="Arial" charset="0"/>
              </a:defRPr>
            </a:lvl6pPr>
            <a:lvl7pPr marL="3017269" indent="-232098" rtl="1" eaLnBrk="0" fontAlgn="base" hangingPunct="0">
              <a:spcBef>
                <a:spcPct val="0"/>
              </a:spcBef>
              <a:spcAft>
                <a:spcPct val="0"/>
              </a:spcAft>
              <a:defRPr sz="4000" b="1">
                <a:solidFill>
                  <a:srgbClr val="000066"/>
                </a:solidFill>
                <a:latin typeface="Arial" charset="0"/>
                <a:cs typeface="Arial" charset="0"/>
              </a:defRPr>
            </a:lvl7pPr>
            <a:lvl8pPr marL="3481464" indent="-232098" rtl="1" eaLnBrk="0" fontAlgn="base" hangingPunct="0">
              <a:spcBef>
                <a:spcPct val="0"/>
              </a:spcBef>
              <a:spcAft>
                <a:spcPct val="0"/>
              </a:spcAft>
              <a:defRPr sz="4000" b="1">
                <a:solidFill>
                  <a:srgbClr val="000066"/>
                </a:solidFill>
                <a:latin typeface="Arial" charset="0"/>
                <a:cs typeface="Arial" charset="0"/>
              </a:defRPr>
            </a:lvl8pPr>
            <a:lvl9pPr marL="3945659" indent="-232098" rtl="1" eaLnBrk="0" fontAlgn="base" hangingPunct="0">
              <a:spcBef>
                <a:spcPct val="0"/>
              </a:spcBef>
              <a:spcAft>
                <a:spcPct val="0"/>
              </a:spcAft>
              <a:defRPr sz="4000" b="1">
                <a:solidFill>
                  <a:srgbClr val="000066"/>
                </a:solidFill>
                <a:latin typeface="Arial" charset="0"/>
                <a:cs typeface="Arial" charset="0"/>
              </a:defRPr>
            </a:lvl9pPr>
          </a:lstStyle>
          <a:p>
            <a:pPr eaLnBrk="1" hangingPunct="1"/>
            <a:r>
              <a:rPr lang="en-GB" sz="1200" b="0">
                <a:solidFill>
                  <a:prstClr val="black"/>
                </a:solidFill>
              </a:rPr>
              <a:t>World Health Organization</a:t>
            </a:r>
          </a:p>
        </p:txBody>
      </p:sp>
      <p:sp>
        <p:nvSpPr>
          <p:cNvPr id="15363" name="Rectangle 3"/>
          <p:cNvSpPr>
            <a:spLocks noGrp="1" noChangeArrowheads="1"/>
          </p:cNvSpPr>
          <p:nvPr>
            <p:ph type="dt" sz="quarter" idx="1"/>
          </p:nvPr>
        </p:nvSpPr>
        <p:spPr>
          <a:noFill/>
        </p:spPr>
        <p:txBody>
          <a:bodyPr/>
          <a:lstStyle>
            <a:lvl1pPr rtl="1" eaLnBrk="0" hangingPunct="0">
              <a:defRPr sz="4000" b="1">
                <a:solidFill>
                  <a:srgbClr val="000066"/>
                </a:solidFill>
                <a:latin typeface="Arial" charset="0"/>
                <a:cs typeface="Arial" charset="0"/>
              </a:defRPr>
            </a:lvl1pPr>
            <a:lvl2pPr marL="754317" indent="-290122" rtl="1" eaLnBrk="0" hangingPunct="0">
              <a:defRPr sz="4000" b="1">
                <a:solidFill>
                  <a:srgbClr val="000066"/>
                </a:solidFill>
                <a:latin typeface="Arial" charset="0"/>
                <a:cs typeface="Arial" charset="0"/>
              </a:defRPr>
            </a:lvl2pPr>
            <a:lvl3pPr marL="1160488" indent="-232098" rtl="1" eaLnBrk="0" hangingPunct="0">
              <a:defRPr sz="4000" b="1">
                <a:solidFill>
                  <a:srgbClr val="000066"/>
                </a:solidFill>
                <a:latin typeface="Arial" charset="0"/>
                <a:cs typeface="Arial" charset="0"/>
              </a:defRPr>
            </a:lvl3pPr>
            <a:lvl4pPr marL="1624683" indent="-232098" rtl="1" eaLnBrk="0" hangingPunct="0">
              <a:defRPr sz="4000" b="1">
                <a:solidFill>
                  <a:srgbClr val="000066"/>
                </a:solidFill>
                <a:latin typeface="Arial" charset="0"/>
                <a:cs typeface="Arial" charset="0"/>
              </a:defRPr>
            </a:lvl4pPr>
            <a:lvl5pPr marL="2088878" indent="-232098" rtl="1" eaLnBrk="0" hangingPunct="0">
              <a:defRPr sz="4000" b="1">
                <a:solidFill>
                  <a:srgbClr val="000066"/>
                </a:solidFill>
                <a:latin typeface="Arial" charset="0"/>
                <a:cs typeface="Arial" charset="0"/>
              </a:defRPr>
            </a:lvl5pPr>
            <a:lvl6pPr marL="2553073" indent="-232098" rtl="1" eaLnBrk="0" fontAlgn="base" hangingPunct="0">
              <a:spcBef>
                <a:spcPct val="0"/>
              </a:spcBef>
              <a:spcAft>
                <a:spcPct val="0"/>
              </a:spcAft>
              <a:defRPr sz="4000" b="1">
                <a:solidFill>
                  <a:srgbClr val="000066"/>
                </a:solidFill>
                <a:latin typeface="Arial" charset="0"/>
                <a:cs typeface="Arial" charset="0"/>
              </a:defRPr>
            </a:lvl6pPr>
            <a:lvl7pPr marL="3017269" indent="-232098" rtl="1" eaLnBrk="0" fontAlgn="base" hangingPunct="0">
              <a:spcBef>
                <a:spcPct val="0"/>
              </a:spcBef>
              <a:spcAft>
                <a:spcPct val="0"/>
              </a:spcAft>
              <a:defRPr sz="4000" b="1">
                <a:solidFill>
                  <a:srgbClr val="000066"/>
                </a:solidFill>
                <a:latin typeface="Arial" charset="0"/>
                <a:cs typeface="Arial" charset="0"/>
              </a:defRPr>
            </a:lvl7pPr>
            <a:lvl8pPr marL="3481464" indent="-232098" rtl="1" eaLnBrk="0" fontAlgn="base" hangingPunct="0">
              <a:spcBef>
                <a:spcPct val="0"/>
              </a:spcBef>
              <a:spcAft>
                <a:spcPct val="0"/>
              </a:spcAft>
              <a:defRPr sz="4000" b="1">
                <a:solidFill>
                  <a:srgbClr val="000066"/>
                </a:solidFill>
                <a:latin typeface="Arial" charset="0"/>
                <a:cs typeface="Arial" charset="0"/>
              </a:defRPr>
            </a:lvl8pPr>
            <a:lvl9pPr marL="3945659" indent="-232098" rtl="1" eaLnBrk="0" fontAlgn="base" hangingPunct="0">
              <a:spcBef>
                <a:spcPct val="0"/>
              </a:spcBef>
              <a:spcAft>
                <a:spcPct val="0"/>
              </a:spcAft>
              <a:defRPr sz="4000" b="1">
                <a:solidFill>
                  <a:srgbClr val="000066"/>
                </a:solidFill>
                <a:latin typeface="Arial" charset="0"/>
                <a:cs typeface="Arial" charset="0"/>
              </a:defRPr>
            </a:lvl9pPr>
          </a:lstStyle>
          <a:p>
            <a:pPr eaLnBrk="1" hangingPunct="1"/>
            <a:fld id="{959CC2E1-73BD-464E-B8A3-0A0346D3812D}" type="datetime3">
              <a:rPr lang="en-GB" sz="1200" b="0">
                <a:solidFill>
                  <a:prstClr val="black"/>
                </a:solidFill>
              </a:rPr>
              <a:pPr eaLnBrk="1" hangingPunct="1"/>
              <a:t>13 July, 2022</a:t>
            </a:fld>
            <a:endParaRPr lang="en-GB" sz="1200" b="0">
              <a:solidFill>
                <a:prstClr val="black"/>
              </a:solidFill>
            </a:endParaRPr>
          </a:p>
        </p:txBody>
      </p:sp>
      <p:sp>
        <p:nvSpPr>
          <p:cNvPr id="15364" name="Rectangle 7"/>
          <p:cNvSpPr>
            <a:spLocks noGrp="1" noChangeArrowheads="1"/>
          </p:cNvSpPr>
          <p:nvPr>
            <p:ph type="sldNum" sz="quarter" idx="5"/>
          </p:nvPr>
        </p:nvSpPr>
        <p:spPr>
          <a:noFill/>
        </p:spPr>
        <p:txBody>
          <a:bodyPr/>
          <a:lstStyle>
            <a:lvl1pPr rtl="1" eaLnBrk="0" hangingPunct="0">
              <a:defRPr sz="4000" b="1">
                <a:solidFill>
                  <a:srgbClr val="000066"/>
                </a:solidFill>
                <a:latin typeface="Arial" charset="0"/>
                <a:cs typeface="Arial" charset="0"/>
              </a:defRPr>
            </a:lvl1pPr>
            <a:lvl2pPr marL="754317" indent="-290122" rtl="1" eaLnBrk="0" hangingPunct="0">
              <a:defRPr sz="4000" b="1">
                <a:solidFill>
                  <a:srgbClr val="000066"/>
                </a:solidFill>
                <a:latin typeface="Arial" charset="0"/>
                <a:cs typeface="Arial" charset="0"/>
              </a:defRPr>
            </a:lvl2pPr>
            <a:lvl3pPr marL="1160488" indent="-232098" rtl="1" eaLnBrk="0" hangingPunct="0">
              <a:defRPr sz="4000" b="1">
                <a:solidFill>
                  <a:srgbClr val="000066"/>
                </a:solidFill>
                <a:latin typeface="Arial" charset="0"/>
                <a:cs typeface="Arial" charset="0"/>
              </a:defRPr>
            </a:lvl3pPr>
            <a:lvl4pPr marL="1624683" indent="-232098" rtl="1" eaLnBrk="0" hangingPunct="0">
              <a:defRPr sz="4000" b="1">
                <a:solidFill>
                  <a:srgbClr val="000066"/>
                </a:solidFill>
                <a:latin typeface="Arial" charset="0"/>
                <a:cs typeface="Arial" charset="0"/>
              </a:defRPr>
            </a:lvl4pPr>
            <a:lvl5pPr marL="2088878" indent="-232098" rtl="1" eaLnBrk="0" hangingPunct="0">
              <a:defRPr sz="4000" b="1">
                <a:solidFill>
                  <a:srgbClr val="000066"/>
                </a:solidFill>
                <a:latin typeface="Arial" charset="0"/>
                <a:cs typeface="Arial" charset="0"/>
              </a:defRPr>
            </a:lvl5pPr>
            <a:lvl6pPr marL="2553073" indent="-232098" rtl="1" eaLnBrk="0" fontAlgn="base" hangingPunct="0">
              <a:spcBef>
                <a:spcPct val="0"/>
              </a:spcBef>
              <a:spcAft>
                <a:spcPct val="0"/>
              </a:spcAft>
              <a:defRPr sz="4000" b="1">
                <a:solidFill>
                  <a:srgbClr val="000066"/>
                </a:solidFill>
                <a:latin typeface="Arial" charset="0"/>
                <a:cs typeface="Arial" charset="0"/>
              </a:defRPr>
            </a:lvl6pPr>
            <a:lvl7pPr marL="3017269" indent="-232098" rtl="1" eaLnBrk="0" fontAlgn="base" hangingPunct="0">
              <a:spcBef>
                <a:spcPct val="0"/>
              </a:spcBef>
              <a:spcAft>
                <a:spcPct val="0"/>
              </a:spcAft>
              <a:defRPr sz="4000" b="1">
                <a:solidFill>
                  <a:srgbClr val="000066"/>
                </a:solidFill>
                <a:latin typeface="Arial" charset="0"/>
                <a:cs typeface="Arial" charset="0"/>
              </a:defRPr>
            </a:lvl7pPr>
            <a:lvl8pPr marL="3481464" indent="-232098" rtl="1" eaLnBrk="0" fontAlgn="base" hangingPunct="0">
              <a:spcBef>
                <a:spcPct val="0"/>
              </a:spcBef>
              <a:spcAft>
                <a:spcPct val="0"/>
              </a:spcAft>
              <a:defRPr sz="4000" b="1">
                <a:solidFill>
                  <a:srgbClr val="000066"/>
                </a:solidFill>
                <a:latin typeface="Arial" charset="0"/>
                <a:cs typeface="Arial" charset="0"/>
              </a:defRPr>
            </a:lvl8pPr>
            <a:lvl9pPr marL="3945659" indent="-232098" rtl="1" eaLnBrk="0" fontAlgn="base" hangingPunct="0">
              <a:spcBef>
                <a:spcPct val="0"/>
              </a:spcBef>
              <a:spcAft>
                <a:spcPct val="0"/>
              </a:spcAft>
              <a:defRPr sz="4000" b="1">
                <a:solidFill>
                  <a:srgbClr val="000066"/>
                </a:solidFill>
                <a:latin typeface="Arial" charset="0"/>
                <a:cs typeface="Arial" charset="0"/>
              </a:defRPr>
            </a:lvl9pPr>
          </a:lstStyle>
          <a:p>
            <a:pPr eaLnBrk="1" hangingPunct="1"/>
            <a:fld id="{B6F30E44-24F0-454C-86C9-87FDC561B89D}" type="slidenum">
              <a:rPr lang="en-GB" sz="1200" b="0">
                <a:solidFill>
                  <a:prstClr val="black"/>
                </a:solidFill>
              </a:rPr>
              <a:pPr eaLnBrk="1" hangingPunct="1"/>
              <a:t>4</a:t>
            </a:fld>
            <a:endParaRPr lang="en-GB" sz="1200" b="0">
              <a:solidFill>
                <a:prstClr val="black"/>
              </a:solidFill>
            </a:endParaRPr>
          </a:p>
        </p:txBody>
      </p:sp>
      <p:sp>
        <p:nvSpPr>
          <p:cNvPr id="15365" name="Rectangle 2"/>
          <p:cNvSpPr>
            <a:spLocks noGrp="1" noRot="1" noChangeAspect="1" noChangeArrowheads="1" noTextEdit="1"/>
          </p:cNvSpPr>
          <p:nvPr>
            <p:ph type="sldImg"/>
          </p:nvPr>
        </p:nvSpPr>
        <p:spPr>
          <a:ln/>
        </p:spPr>
      </p:sp>
      <p:sp>
        <p:nvSpPr>
          <p:cNvPr id="15366" name="Rectangle 3"/>
          <p:cNvSpPr>
            <a:spLocks noGrp="1" noChangeArrowheads="1"/>
          </p:cNvSpPr>
          <p:nvPr>
            <p:ph type="body" idx="1"/>
          </p:nvPr>
        </p:nvSpPr>
        <p:spPr>
          <a:noFill/>
        </p:spPr>
        <p:txBody>
          <a:bodyPr lIns="0" tIns="0" rIns="0" bIns="0"/>
          <a:lstStyle/>
          <a:p>
            <a:pPr algn="l" rtl="0"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a:noFill/>
        </p:spPr>
        <p:txBody>
          <a:bodyPr/>
          <a:lstStyle>
            <a:lvl1pPr rtl="1" eaLnBrk="0" hangingPunct="0">
              <a:defRPr sz="4000" b="1">
                <a:solidFill>
                  <a:srgbClr val="000066"/>
                </a:solidFill>
                <a:latin typeface="Arial" charset="0"/>
                <a:cs typeface="Arial" charset="0"/>
              </a:defRPr>
            </a:lvl1pPr>
            <a:lvl2pPr marL="754317" indent="-290122" rtl="1" eaLnBrk="0" hangingPunct="0">
              <a:defRPr sz="4000" b="1">
                <a:solidFill>
                  <a:srgbClr val="000066"/>
                </a:solidFill>
                <a:latin typeface="Arial" charset="0"/>
                <a:cs typeface="Arial" charset="0"/>
              </a:defRPr>
            </a:lvl2pPr>
            <a:lvl3pPr marL="1160488" indent="-232098" rtl="1" eaLnBrk="0" hangingPunct="0">
              <a:defRPr sz="4000" b="1">
                <a:solidFill>
                  <a:srgbClr val="000066"/>
                </a:solidFill>
                <a:latin typeface="Arial" charset="0"/>
                <a:cs typeface="Arial" charset="0"/>
              </a:defRPr>
            </a:lvl3pPr>
            <a:lvl4pPr marL="1624683" indent="-232098" rtl="1" eaLnBrk="0" hangingPunct="0">
              <a:defRPr sz="4000" b="1">
                <a:solidFill>
                  <a:srgbClr val="000066"/>
                </a:solidFill>
                <a:latin typeface="Arial" charset="0"/>
                <a:cs typeface="Arial" charset="0"/>
              </a:defRPr>
            </a:lvl4pPr>
            <a:lvl5pPr marL="2088878" indent="-232098" rtl="1" eaLnBrk="0" hangingPunct="0">
              <a:defRPr sz="4000" b="1">
                <a:solidFill>
                  <a:srgbClr val="000066"/>
                </a:solidFill>
                <a:latin typeface="Arial" charset="0"/>
                <a:cs typeface="Arial" charset="0"/>
              </a:defRPr>
            </a:lvl5pPr>
            <a:lvl6pPr marL="2553073" indent="-232098" rtl="1" eaLnBrk="0" fontAlgn="base" hangingPunct="0">
              <a:spcBef>
                <a:spcPct val="0"/>
              </a:spcBef>
              <a:spcAft>
                <a:spcPct val="0"/>
              </a:spcAft>
              <a:defRPr sz="4000" b="1">
                <a:solidFill>
                  <a:srgbClr val="000066"/>
                </a:solidFill>
                <a:latin typeface="Arial" charset="0"/>
                <a:cs typeface="Arial" charset="0"/>
              </a:defRPr>
            </a:lvl6pPr>
            <a:lvl7pPr marL="3017269" indent="-232098" rtl="1" eaLnBrk="0" fontAlgn="base" hangingPunct="0">
              <a:spcBef>
                <a:spcPct val="0"/>
              </a:spcBef>
              <a:spcAft>
                <a:spcPct val="0"/>
              </a:spcAft>
              <a:defRPr sz="4000" b="1">
                <a:solidFill>
                  <a:srgbClr val="000066"/>
                </a:solidFill>
                <a:latin typeface="Arial" charset="0"/>
                <a:cs typeface="Arial" charset="0"/>
              </a:defRPr>
            </a:lvl7pPr>
            <a:lvl8pPr marL="3481464" indent="-232098" rtl="1" eaLnBrk="0" fontAlgn="base" hangingPunct="0">
              <a:spcBef>
                <a:spcPct val="0"/>
              </a:spcBef>
              <a:spcAft>
                <a:spcPct val="0"/>
              </a:spcAft>
              <a:defRPr sz="4000" b="1">
                <a:solidFill>
                  <a:srgbClr val="000066"/>
                </a:solidFill>
                <a:latin typeface="Arial" charset="0"/>
                <a:cs typeface="Arial" charset="0"/>
              </a:defRPr>
            </a:lvl8pPr>
            <a:lvl9pPr marL="3945659" indent="-232098" rtl="1" eaLnBrk="0" fontAlgn="base" hangingPunct="0">
              <a:spcBef>
                <a:spcPct val="0"/>
              </a:spcBef>
              <a:spcAft>
                <a:spcPct val="0"/>
              </a:spcAft>
              <a:defRPr sz="4000" b="1">
                <a:solidFill>
                  <a:srgbClr val="000066"/>
                </a:solidFill>
                <a:latin typeface="Arial" charset="0"/>
                <a:cs typeface="Arial" charset="0"/>
              </a:defRPr>
            </a:lvl9pPr>
          </a:lstStyle>
          <a:p>
            <a:pPr eaLnBrk="1" hangingPunct="1"/>
            <a:r>
              <a:rPr lang="en-GB" sz="1200" b="0">
                <a:solidFill>
                  <a:prstClr val="black"/>
                </a:solidFill>
              </a:rPr>
              <a:t>World Health Organization</a:t>
            </a:r>
          </a:p>
        </p:txBody>
      </p:sp>
      <p:sp>
        <p:nvSpPr>
          <p:cNvPr id="15363" name="Rectangle 3"/>
          <p:cNvSpPr>
            <a:spLocks noGrp="1" noChangeArrowheads="1"/>
          </p:cNvSpPr>
          <p:nvPr>
            <p:ph type="dt" sz="quarter" idx="1"/>
          </p:nvPr>
        </p:nvSpPr>
        <p:spPr>
          <a:noFill/>
        </p:spPr>
        <p:txBody>
          <a:bodyPr/>
          <a:lstStyle>
            <a:lvl1pPr rtl="1" eaLnBrk="0" hangingPunct="0">
              <a:defRPr sz="4000" b="1">
                <a:solidFill>
                  <a:srgbClr val="000066"/>
                </a:solidFill>
                <a:latin typeface="Arial" charset="0"/>
                <a:cs typeface="Arial" charset="0"/>
              </a:defRPr>
            </a:lvl1pPr>
            <a:lvl2pPr marL="754317" indent="-290122" rtl="1" eaLnBrk="0" hangingPunct="0">
              <a:defRPr sz="4000" b="1">
                <a:solidFill>
                  <a:srgbClr val="000066"/>
                </a:solidFill>
                <a:latin typeface="Arial" charset="0"/>
                <a:cs typeface="Arial" charset="0"/>
              </a:defRPr>
            </a:lvl2pPr>
            <a:lvl3pPr marL="1160488" indent="-232098" rtl="1" eaLnBrk="0" hangingPunct="0">
              <a:defRPr sz="4000" b="1">
                <a:solidFill>
                  <a:srgbClr val="000066"/>
                </a:solidFill>
                <a:latin typeface="Arial" charset="0"/>
                <a:cs typeface="Arial" charset="0"/>
              </a:defRPr>
            </a:lvl3pPr>
            <a:lvl4pPr marL="1624683" indent="-232098" rtl="1" eaLnBrk="0" hangingPunct="0">
              <a:defRPr sz="4000" b="1">
                <a:solidFill>
                  <a:srgbClr val="000066"/>
                </a:solidFill>
                <a:latin typeface="Arial" charset="0"/>
                <a:cs typeface="Arial" charset="0"/>
              </a:defRPr>
            </a:lvl4pPr>
            <a:lvl5pPr marL="2088878" indent="-232098" rtl="1" eaLnBrk="0" hangingPunct="0">
              <a:defRPr sz="4000" b="1">
                <a:solidFill>
                  <a:srgbClr val="000066"/>
                </a:solidFill>
                <a:latin typeface="Arial" charset="0"/>
                <a:cs typeface="Arial" charset="0"/>
              </a:defRPr>
            </a:lvl5pPr>
            <a:lvl6pPr marL="2553073" indent="-232098" rtl="1" eaLnBrk="0" fontAlgn="base" hangingPunct="0">
              <a:spcBef>
                <a:spcPct val="0"/>
              </a:spcBef>
              <a:spcAft>
                <a:spcPct val="0"/>
              </a:spcAft>
              <a:defRPr sz="4000" b="1">
                <a:solidFill>
                  <a:srgbClr val="000066"/>
                </a:solidFill>
                <a:latin typeface="Arial" charset="0"/>
                <a:cs typeface="Arial" charset="0"/>
              </a:defRPr>
            </a:lvl6pPr>
            <a:lvl7pPr marL="3017269" indent="-232098" rtl="1" eaLnBrk="0" fontAlgn="base" hangingPunct="0">
              <a:spcBef>
                <a:spcPct val="0"/>
              </a:spcBef>
              <a:spcAft>
                <a:spcPct val="0"/>
              </a:spcAft>
              <a:defRPr sz="4000" b="1">
                <a:solidFill>
                  <a:srgbClr val="000066"/>
                </a:solidFill>
                <a:latin typeface="Arial" charset="0"/>
                <a:cs typeface="Arial" charset="0"/>
              </a:defRPr>
            </a:lvl7pPr>
            <a:lvl8pPr marL="3481464" indent="-232098" rtl="1" eaLnBrk="0" fontAlgn="base" hangingPunct="0">
              <a:spcBef>
                <a:spcPct val="0"/>
              </a:spcBef>
              <a:spcAft>
                <a:spcPct val="0"/>
              </a:spcAft>
              <a:defRPr sz="4000" b="1">
                <a:solidFill>
                  <a:srgbClr val="000066"/>
                </a:solidFill>
                <a:latin typeface="Arial" charset="0"/>
                <a:cs typeface="Arial" charset="0"/>
              </a:defRPr>
            </a:lvl8pPr>
            <a:lvl9pPr marL="3945659" indent="-232098" rtl="1" eaLnBrk="0" fontAlgn="base" hangingPunct="0">
              <a:spcBef>
                <a:spcPct val="0"/>
              </a:spcBef>
              <a:spcAft>
                <a:spcPct val="0"/>
              </a:spcAft>
              <a:defRPr sz="4000" b="1">
                <a:solidFill>
                  <a:srgbClr val="000066"/>
                </a:solidFill>
                <a:latin typeface="Arial" charset="0"/>
                <a:cs typeface="Arial" charset="0"/>
              </a:defRPr>
            </a:lvl9pPr>
          </a:lstStyle>
          <a:p>
            <a:pPr eaLnBrk="1" hangingPunct="1"/>
            <a:fld id="{959CC2E1-73BD-464E-B8A3-0A0346D3812D}" type="datetime3">
              <a:rPr lang="en-GB" sz="1200" b="0">
                <a:solidFill>
                  <a:prstClr val="black"/>
                </a:solidFill>
              </a:rPr>
              <a:pPr eaLnBrk="1" hangingPunct="1"/>
              <a:t>13 July, 2022</a:t>
            </a:fld>
            <a:endParaRPr lang="en-GB" sz="1200" b="0">
              <a:solidFill>
                <a:prstClr val="black"/>
              </a:solidFill>
            </a:endParaRPr>
          </a:p>
        </p:txBody>
      </p:sp>
      <p:sp>
        <p:nvSpPr>
          <p:cNvPr id="15364" name="Rectangle 7"/>
          <p:cNvSpPr>
            <a:spLocks noGrp="1" noChangeArrowheads="1"/>
          </p:cNvSpPr>
          <p:nvPr>
            <p:ph type="sldNum" sz="quarter" idx="5"/>
          </p:nvPr>
        </p:nvSpPr>
        <p:spPr>
          <a:noFill/>
        </p:spPr>
        <p:txBody>
          <a:bodyPr/>
          <a:lstStyle>
            <a:lvl1pPr rtl="1" eaLnBrk="0" hangingPunct="0">
              <a:defRPr sz="4000" b="1">
                <a:solidFill>
                  <a:srgbClr val="000066"/>
                </a:solidFill>
                <a:latin typeface="Arial" charset="0"/>
                <a:cs typeface="Arial" charset="0"/>
              </a:defRPr>
            </a:lvl1pPr>
            <a:lvl2pPr marL="754317" indent="-290122" rtl="1" eaLnBrk="0" hangingPunct="0">
              <a:defRPr sz="4000" b="1">
                <a:solidFill>
                  <a:srgbClr val="000066"/>
                </a:solidFill>
                <a:latin typeface="Arial" charset="0"/>
                <a:cs typeface="Arial" charset="0"/>
              </a:defRPr>
            </a:lvl2pPr>
            <a:lvl3pPr marL="1160488" indent="-232098" rtl="1" eaLnBrk="0" hangingPunct="0">
              <a:defRPr sz="4000" b="1">
                <a:solidFill>
                  <a:srgbClr val="000066"/>
                </a:solidFill>
                <a:latin typeface="Arial" charset="0"/>
                <a:cs typeface="Arial" charset="0"/>
              </a:defRPr>
            </a:lvl3pPr>
            <a:lvl4pPr marL="1624683" indent="-232098" rtl="1" eaLnBrk="0" hangingPunct="0">
              <a:defRPr sz="4000" b="1">
                <a:solidFill>
                  <a:srgbClr val="000066"/>
                </a:solidFill>
                <a:latin typeface="Arial" charset="0"/>
                <a:cs typeface="Arial" charset="0"/>
              </a:defRPr>
            </a:lvl4pPr>
            <a:lvl5pPr marL="2088878" indent="-232098" rtl="1" eaLnBrk="0" hangingPunct="0">
              <a:defRPr sz="4000" b="1">
                <a:solidFill>
                  <a:srgbClr val="000066"/>
                </a:solidFill>
                <a:latin typeface="Arial" charset="0"/>
                <a:cs typeface="Arial" charset="0"/>
              </a:defRPr>
            </a:lvl5pPr>
            <a:lvl6pPr marL="2553073" indent="-232098" rtl="1" eaLnBrk="0" fontAlgn="base" hangingPunct="0">
              <a:spcBef>
                <a:spcPct val="0"/>
              </a:spcBef>
              <a:spcAft>
                <a:spcPct val="0"/>
              </a:spcAft>
              <a:defRPr sz="4000" b="1">
                <a:solidFill>
                  <a:srgbClr val="000066"/>
                </a:solidFill>
                <a:latin typeface="Arial" charset="0"/>
                <a:cs typeface="Arial" charset="0"/>
              </a:defRPr>
            </a:lvl6pPr>
            <a:lvl7pPr marL="3017269" indent="-232098" rtl="1" eaLnBrk="0" fontAlgn="base" hangingPunct="0">
              <a:spcBef>
                <a:spcPct val="0"/>
              </a:spcBef>
              <a:spcAft>
                <a:spcPct val="0"/>
              </a:spcAft>
              <a:defRPr sz="4000" b="1">
                <a:solidFill>
                  <a:srgbClr val="000066"/>
                </a:solidFill>
                <a:latin typeface="Arial" charset="0"/>
                <a:cs typeface="Arial" charset="0"/>
              </a:defRPr>
            </a:lvl7pPr>
            <a:lvl8pPr marL="3481464" indent="-232098" rtl="1" eaLnBrk="0" fontAlgn="base" hangingPunct="0">
              <a:spcBef>
                <a:spcPct val="0"/>
              </a:spcBef>
              <a:spcAft>
                <a:spcPct val="0"/>
              </a:spcAft>
              <a:defRPr sz="4000" b="1">
                <a:solidFill>
                  <a:srgbClr val="000066"/>
                </a:solidFill>
                <a:latin typeface="Arial" charset="0"/>
                <a:cs typeface="Arial" charset="0"/>
              </a:defRPr>
            </a:lvl8pPr>
            <a:lvl9pPr marL="3945659" indent="-232098" rtl="1" eaLnBrk="0" fontAlgn="base" hangingPunct="0">
              <a:spcBef>
                <a:spcPct val="0"/>
              </a:spcBef>
              <a:spcAft>
                <a:spcPct val="0"/>
              </a:spcAft>
              <a:defRPr sz="4000" b="1">
                <a:solidFill>
                  <a:srgbClr val="000066"/>
                </a:solidFill>
                <a:latin typeface="Arial" charset="0"/>
                <a:cs typeface="Arial" charset="0"/>
              </a:defRPr>
            </a:lvl9pPr>
          </a:lstStyle>
          <a:p>
            <a:pPr eaLnBrk="1" hangingPunct="1"/>
            <a:fld id="{B6F30E44-24F0-454C-86C9-87FDC561B89D}" type="slidenum">
              <a:rPr lang="en-GB" sz="1200" b="0">
                <a:solidFill>
                  <a:prstClr val="black"/>
                </a:solidFill>
              </a:rPr>
              <a:pPr eaLnBrk="1" hangingPunct="1"/>
              <a:t>5</a:t>
            </a:fld>
            <a:endParaRPr lang="en-GB" sz="1200" b="0">
              <a:solidFill>
                <a:prstClr val="black"/>
              </a:solidFill>
            </a:endParaRPr>
          </a:p>
        </p:txBody>
      </p:sp>
      <p:sp>
        <p:nvSpPr>
          <p:cNvPr id="15365" name="Rectangle 2"/>
          <p:cNvSpPr>
            <a:spLocks noGrp="1" noRot="1" noChangeAspect="1" noChangeArrowheads="1" noTextEdit="1"/>
          </p:cNvSpPr>
          <p:nvPr>
            <p:ph type="sldImg"/>
          </p:nvPr>
        </p:nvSpPr>
        <p:spPr>
          <a:ln/>
        </p:spPr>
      </p:sp>
      <p:sp>
        <p:nvSpPr>
          <p:cNvPr id="15366" name="Rectangle 3"/>
          <p:cNvSpPr>
            <a:spLocks noGrp="1" noChangeArrowheads="1"/>
          </p:cNvSpPr>
          <p:nvPr>
            <p:ph type="body" idx="1"/>
          </p:nvPr>
        </p:nvSpPr>
        <p:spPr>
          <a:noFill/>
        </p:spPr>
        <p:txBody>
          <a:bodyPr lIns="0" tIns="0" rIns="0" bIns="0"/>
          <a:lstStyle/>
          <a:p>
            <a:pPr algn="l" rtl="0"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a:noFill/>
        </p:spPr>
        <p:txBody>
          <a:bodyPr/>
          <a:lstStyle>
            <a:lvl1pPr rtl="1" eaLnBrk="0" hangingPunct="0">
              <a:defRPr sz="4000" b="1">
                <a:solidFill>
                  <a:srgbClr val="000066"/>
                </a:solidFill>
                <a:latin typeface="Arial" charset="0"/>
                <a:cs typeface="Arial" charset="0"/>
              </a:defRPr>
            </a:lvl1pPr>
            <a:lvl2pPr marL="754317" indent="-290122" rtl="1" eaLnBrk="0" hangingPunct="0">
              <a:defRPr sz="4000" b="1">
                <a:solidFill>
                  <a:srgbClr val="000066"/>
                </a:solidFill>
                <a:latin typeface="Arial" charset="0"/>
                <a:cs typeface="Arial" charset="0"/>
              </a:defRPr>
            </a:lvl2pPr>
            <a:lvl3pPr marL="1160488" indent="-232098" rtl="1" eaLnBrk="0" hangingPunct="0">
              <a:defRPr sz="4000" b="1">
                <a:solidFill>
                  <a:srgbClr val="000066"/>
                </a:solidFill>
                <a:latin typeface="Arial" charset="0"/>
                <a:cs typeface="Arial" charset="0"/>
              </a:defRPr>
            </a:lvl3pPr>
            <a:lvl4pPr marL="1624683" indent="-232098" rtl="1" eaLnBrk="0" hangingPunct="0">
              <a:defRPr sz="4000" b="1">
                <a:solidFill>
                  <a:srgbClr val="000066"/>
                </a:solidFill>
                <a:latin typeface="Arial" charset="0"/>
                <a:cs typeface="Arial" charset="0"/>
              </a:defRPr>
            </a:lvl4pPr>
            <a:lvl5pPr marL="2088878" indent="-232098" rtl="1" eaLnBrk="0" hangingPunct="0">
              <a:defRPr sz="4000" b="1">
                <a:solidFill>
                  <a:srgbClr val="000066"/>
                </a:solidFill>
                <a:latin typeface="Arial" charset="0"/>
                <a:cs typeface="Arial" charset="0"/>
              </a:defRPr>
            </a:lvl5pPr>
            <a:lvl6pPr marL="2553073" indent="-232098" rtl="1" eaLnBrk="0" fontAlgn="base" hangingPunct="0">
              <a:spcBef>
                <a:spcPct val="0"/>
              </a:spcBef>
              <a:spcAft>
                <a:spcPct val="0"/>
              </a:spcAft>
              <a:defRPr sz="4000" b="1">
                <a:solidFill>
                  <a:srgbClr val="000066"/>
                </a:solidFill>
                <a:latin typeface="Arial" charset="0"/>
                <a:cs typeface="Arial" charset="0"/>
              </a:defRPr>
            </a:lvl6pPr>
            <a:lvl7pPr marL="3017269" indent="-232098" rtl="1" eaLnBrk="0" fontAlgn="base" hangingPunct="0">
              <a:spcBef>
                <a:spcPct val="0"/>
              </a:spcBef>
              <a:spcAft>
                <a:spcPct val="0"/>
              </a:spcAft>
              <a:defRPr sz="4000" b="1">
                <a:solidFill>
                  <a:srgbClr val="000066"/>
                </a:solidFill>
                <a:latin typeface="Arial" charset="0"/>
                <a:cs typeface="Arial" charset="0"/>
              </a:defRPr>
            </a:lvl7pPr>
            <a:lvl8pPr marL="3481464" indent="-232098" rtl="1" eaLnBrk="0" fontAlgn="base" hangingPunct="0">
              <a:spcBef>
                <a:spcPct val="0"/>
              </a:spcBef>
              <a:spcAft>
                <a:spcPct val="0"/>
              </a:spcAft>
              <a:defRPr sz="4000" b="1">
                <a:solidFill>
                  <a:srgbClr val="000066"/>
                </a:solidFill>
                <a:latin typeface="Arial" charset="0"/>
                <a:cs typeface="Arial" charset="0"/>
              </a:defRPr>
            </a:lvl8pPr>
            <a:lvl9pPr marL="3945659" indent="-232098" rtl="1" eaLnBrk="0" fontAlgn="base" hangingPunct="0">
              <a:spcBef>
                <a:spcPct val="0"/>
              </a:spcBef>
              <a:spcAft>
                <a:spcPct val="0"/>
              </a:spcAft>
              <a:defRPr sz="4000" b="1">
                <a:solidFill>
                  <a:srgbClr val="000066"/>
                </a:solidFill>
                <a:latin typeface="Arial" charset="0"/>
                <a:cs typeface="Arial" charset="0"/>
              </a:defRPr>
            </a:lvl9pPr>
          </a:lstStyle>
          <a:p>
            <a:pPr eaLnBrk="1" hangingPunct="1"/>
            <a:r>
              <a:rPr lang="en-GB" sz="1200" b="0">
                <a:solidFill>
                  <a:prstClr val="black"/>
                </a:solidFill>
              </a:rPr>
              <a:t>World Health Organization</a:t>
            </a:r>
          </a:p>
        </p:txBody>
      </p:sp>
      <p:sp>
        <p:nvSpPr>
          <p:cNvPr id="15363" name="Rectangle 3"/>
          <p:cNvSpPr>
            <a:spLocks noGrp="1" noChangeArrowheads="1"/>
          </p:cNvSpPr>
          <p:nvPr>
            <p:ph type="dt" sz="quarter" idx="1"/>
          </p:nvPr>
        </p:nvSpPr>
        <p:spPr>
          <a:noFill/>
        </p:spPr>
        <p:txBody>
          <a:bodyPr/>
          <a:lstStyle>
            <a:lvl1pPr rtl="1" eaLnBrk="0" hangingPunct="0">
              <a:defRPr sz="4000" b="1">
                <a:solidFill>
                  <a:srgbClr val="000066"/>
                </a:solidFill>
                <a:latin typeface="Arial" charset="0"/>
                <a:cs typeface="Arial" charset="0"/>
              </a:defRPr>
            </a:lvl1pPr>
            <a:lvl2pPr marL="754317" indent="-290122" rtl="1" eaLnBrk="0" hangingPunct="0">
              <a:defRPr sz="4000" b="1">
                <a:solidFill>
                  <a:srgbClr val="000066"/>
                </a:solidFill>
                <a:latin typeface="Arial" charset="0"/>
                <a:cs typeface="Arial" charset="0"/>
              </a:defRPr>
            </a:lvl2pPr>
            <a:lvl3pPr marL="1160488" indent="-232098" rtl="1" eaLnBrk="0" hangingPunct="0">
              <a:defRPr sz="4000" b="1">
                <a:solidFill>
                  <a:srgbClr val="000066"/>
                </a:solidFill>
                <a:latin typeface="Arial" charset="0"/>
                <a:cs typeface="Arial" charset="0"/>
              </a:defRPr>
            </a:lvl3pPr>
            <a:lvl4pPr marL="1624683" indent="-232098" rtl="1" eaLnBrk="0" hangingPunct="0">
              <a:defRPr sz="4000" b="1">
                <a:solidFill>
                  <a:srgbClr val="000066"/>
                </a:solidFill>
                <a:latin typeface="Arial" charset="0"/>
                <a:cs typeface="Arial" charset="0"/>
              </a:defRPr>
            </a:lvl4pPr>
            <a:lvl5pPr marL="2088878" indent="-232098" rtl="1" eaLnBrk="0" hangingPunct="0">
              <a:defRPr sz="4000" b="1">
                <a:solidFill>
                  <a:srgbClr val="000066"/>
                </a:solidFill>
                <a:latin typeface="Arial" charset="0"/>
                <a:cs typeface="Arial" charset="0"/>
              </a:defRPr>
            </a:lvl5pPr>
            <a:lvl6pPr marL="2553073" indent="-232098" rtl="1" eaLnBrk="0" fontAlgn="base" hangingPunct="0">
              <a:spcBef>
                <a:spcPct val="0"/>
              </a:spcBef>
              <a:spcAft>
                <a:spcPct val="0"/>
              </a:spcAft>
              <a:defRPr sz="4000" b="1">
                <a:solidFill>
                  <a:srgbClr val="000066"/>
                </a:solidFill>
                <a:latin typeface="Arial" charset="0"/>
                <a:cs typeface="Arial" charset="0"/>
              </a:defRPr>
            </a:lvl6pPr>
            <a:lvl7pPr marL="3017269" indent="-232098" rtl="1" eaLnBrk="0" fontAlgn="base" hangingPunct="0">
              <a:spcBef>
                <a:spcPct val="0"/>
              </a:spcBef>
              <a:spcAft>
                <a:spcPct val="0"/>
              </a:spcAft>
              <a:defRPr sz="4000" b="1">
                <a:solidFill>
                  <a:srgbClr val="000066"/>
                </a:solidFill>
                <a:latin typeface="Arial" charset="0"/>
                <a:cs typeface="Arial" charset="0"/>
              </a:defRPr>
            </a:lvl7pPr>
            <a:lvl8pPr marL="3481464" indent="-232098" rtl="1" eaLnBrk="0" fontAlgn="base" hangingPunct="0">
              <a:spcBef>
                <a:spcPct val="0"/>
              </a:spcBef>
              <a:spcAft>
                <a:spcPct val="0"/>
              </a:spcAft>
              <a:defRPr sz="4000" b="1">
                <a:solidFill>
                  <a:srgbClr val="000066"/>
                </a:solidFill>
                <a:latin typeface="Arial" charset="0"/>
                <a:cs typeface="Arial" charset="0"/>
              </a:defRPr>
            </a:lvl8pPr>
            <a:lvl9pPr marL="3945659" indent="-232098" rtl="1" eaLnBrk="0" fontAlgn="base" hangingPunct="0">
              <a:spcBef>
                <a:spcPct val="0"/>
              </a:spcBef>
              <a:spcAft>
                <a:spcPct val="0"/>
              </a:spcAft>
              <a:defRPr sz="4000" b="1">
                <a:solidFill>
                  <a:srgbClr val="000066"/>
                </a:solidFill>
                <a:latin typeface="Arial" charset="0"/>
                <a:cs typeface="Arial" charset="0"/>
              </a:defRPr>
            </a:lvl9pPr>
          </a:lstStyle>
          <a:p>
            <a:pPr eaLnBrk="1" hangingPunct="1"/>
            <a:fld id="{959CC2E1-73BD-464E-B8A3-0A0346D3812D}" type="datetime3">
              <a:rPr lang="en-GB" sz="1200" b="0">
                <a:solidFill>
                  <a:prstClr val="black"/>
                </a:solidFill>
              </a:rPr>
              <a:pPr eaLnBrk="1" hangingPunct="1"/>
              <a:t>13 July, 2022</a:t>
            </a:fld>
            <a:endParaRPr lang="en-GB" sz="1200" b="0">
              <a:solidFill>
                <a:prstClr val="black"/>
              </a:solidFill>
            </a:endParaRPr>
          </a:p>
        </p:txBody>
      </p:sp>
      <p:sp>
        <p:nvSpPr>
          <p:cNvPr id="15364" name="Rectangle 7"/>
          <p:cNvSpPr>
            <a:spLocks noGrp="1" noChangeArrowheads="1"/>
          </p:cNvSpPr>
          <p:nvPr>
            <p:ph type="sldNum" sz="quarter" idx="5"/>
          </p:nvPr>
        </p:nvSpPr>
        <p:spPr>
          <a:noFill/>
        </p:spPr>
        <p:txBody>
          <a:bodyPr/>
          <a:lstStyle>
            <a:lvl1pPr rtl="1" eaLnBrk="0" hangingPunct="0">
              <a:defRPr sz="4000" b="1">
                <a:solidFill>
                  <a:srgbClr val="000066"/>
                </a:solidFill>
                <a:latin typeface="Arial" charset="0"/>
                <a:cs typeface="Arial" charset="0"/>
              </a:defRPr>
            </a:lvl1pPr>
            <a:lvl2pPr marL="754317" indent="-290122" rtl="1" eaLnBrk="0" hangingPunct="0">
              <a:defRPr sz="4000" b="1">
                <a:solidFill>
                  <a:srgbClr val="000066"/>
                </a:solidFill>
                <a:latin typeface="Arial" charset="0"/>
                <a:cs typeface="Arial" charset="0"/>
              </a:defRPr>
            </a:lvl2pPr>
            <a:lvl3pPr marL="1160488" indent="-232098" rtl="1" eaLnBrk="0" hangingPunct="0">
              <a:defRPr sz="4000" b="1">
                <a:solidFill>
                  <a:srgbClr val="000066"/>
                </a:solidFill>
                <a:latin typeface="Arial" charset="0"/>
                <a:cs typeface="Arial" charset="0"/>
              </a:defRPr>
            </a:lvl3pPr>
            <a:lvl4pPr marL="1624683" indent="-232098" rtl="1" eaLnBrk="0" hangingPunct="0">
              <a:defRPr sz="4000" b="1">
                <a:solidFill>
                  <a:srgbClr val="000066"/>
                </a:solidFill>
                <a:latin typeface="Arial" charset="0"/>
                <a:cs typeface="Arial" charset="0"/>
              </a:defRPr>
            </a:lvl4pPr>
            <a:lvl5pPr marL="2088878" indent="-232098" rtl="1" eaLnBrk="0" hangingPunct="0">
              <a:defRPr sz="4000" b="1">
                <a:solidFill>
                  <a:srgbClr val="000066"/>
                </a:solidFill>
                <a:latin typeface="Arial" charset="0"/>
                <a:cs typeface="Arial" charset="0"/>
              </a:defRPr>
            </a:lvl5pPr>
            <a:lvl6pPr marL="2553073" indent="-232098" rtl="1" eaLnBrk="0" fontAlgn="base" hangingPunct="0">
              <a:spcBef>
                <a:spcPct val="0"/>
              </a:spcBef>
              <a:spcAft>
                <a:spcPct val="0"/>
              </a:spcAft>
              <a:defRPr sz="4000" b="1">
                <a:solidFill>
                  <a:srgbClr val="000066"/>
                </a:solidFill>
                <a:latin typeface="Arial" charset="0"/>
                <a:cs typeface="Arial" charset="0"/>
              </a:defRPr>
            </a:lvl6pPr>
            <a:lvl7pPr marL="3017269" indent="-232098" rtl="1" eaLnBrk="0" fontAlgn="base" hangingPunct="0">
              <a:spcBef>
                <a:spcPct val="0"/>
              </a:spcBef>
              <a:spcAft>
                <a:spcPct val="0"/>
              </a:spcAft>
              <a:defRPr sz="4000" b="1">
                <a:solidFill>
                  <a:srgbClr val="000066"/>
                </a:solidFill>
                <a:latin typeface="Arial" charset="0"/>
                <a:cs typeface="Arial" charset="0"/>
              </a:defRPr>
            </a:lvl7pPr>
            <a:lvl8pPr marL="3481464" indent="-232098" rtl="1" eaLnBrk="0" fontAlgn="base" hangingPunct="0">
              <a:spcBef>
                <a:spcPct val="0"/>
              </a:spcBef>
              <a:spcAft>
                <a:spcPct val="0"/>
              </a:spcAft>
              <a:defRPr sz="4000" b="1">
                <a:solidFill>
                  <a:srgbClr val="000066"/>
                </a:solidFill>
                <a:latin typeface="Arial" charset="0"/>
                <a:cs typeface="Arial" charset="0"/>
              </a:defRPr>
            </a:lvl8pPr>
            <a:lvl9pPr marL="3945659" indent="-232098" rtl="1" eaLnBrk="0" fontAlgn="base" hangingPunct="0">
              <a:spcBef>
                <a:spcPct val="0"/>
              </a:spcBef>
              <a:spcAft>
                <a:spcPct val="0"/>
              </a:spcAft>
              <a:defRPr sz="4000" b="1">
                <a:solidFill>
                  <a:srgbClr val="000066"/>
                </a:solidFill>
                <a:latin typeface="Arial" charset="0"/>
                <a:cs typeface="Arial" charset="0"/>
              </a:defRPr>
            </a:lvl9pPr>
          </a:lstStyle>
          <a:p>
            <a:pPr eaLnBrk="1" hangingPunct="1"/>
            <a:fld id="{B6F30E44-24F0-454C-86C9-87FDC561B89D}" type="slidenum">
              <a:rPr lang="en-GB" sz="1200" b="0">
                <a:solidFill>
                  <a:prstClr val="black"/>
                </a:solidFill>
              </a:rPr>
              <a:pPr eaLnBrk="1" hangingPunct="1"/>
              <a:t>6</a:t>
            </a:fld>
            <a:endParaRPr lang="en-GB" sz="1200" b="0">
              <a:solidFill>
                <a:prstClr val="black"/>
              </a:solidFill>
            </a:endParaRPr>
          </a:p>
        </p:txBody>
      </p:sp>
      <p:sp>
        <p:nvSpPr>
          <p:cNvPr id="15365" name="Rectangle 2"/>
          <p:cNvSpPr>
            <a:spLocks noGrp="1" noRot="1" noChangeAspect="1" noChangeArrowheads="1" noTextEdit="1"/>
          </p:cNvSpPr>
          <p:nvPr>
            <p:ph type="sldImg"/>
          </p:nvPr>
        </p:nvSpPr>
        <p:spPr>
          <a:ln/>
        </p:spPr>
      </p:sp>
      <p:sp>
        <p:nvSpPr>
          <p:cNvPr id="15366" name="Rectangle 3"/>
          <p:cNvSpPr>
            <a:spLocks noGrp="1" noChangeArrowheads="1"/>
          </p:cNvSpPr>
          <p:nvPr>
            <p:ph type="body" idx="1"/>
          </p:nvPr>
        </p:nvSpPr>
        <p:spPr>
          <a:noFill/>
        </p:spPr>
        <p:txBody>
          <a:bodyPr lIns="0" tIns="0" rIns="0" bIns="0"/>
          <a:lstStyle/>
          <a:p>
            <a:pPr algn="l" rtl="0"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3A15-1213-833B-7EC1-11330DADFA6C}"/>
              </a:ext>
            </a:extLst>
          </p:cNvPr>
          <p:cNvSpPr>
            <a:spLocks noGrp="1"/>
          </p:cNvSpPr>
          <p:nvPr>
            <p:ph type="ctrTitle" hasCustomPrompt="1"/>
          </p:nvPr>
        </p:nvSpPr>
        <p:spPr>
          <a:xfrm>
            <a:off x="338138" y="3200400"/>
            <a:ext cx="9906000" cy="1355724"/>
          </a:xfrm>
        </p:spPr>
        <p:txBody>
          <a:bodyPr anchor="b"/>
          <a:lstStyle>
            <a:lvl1pPr algn="l">
              <a:defRPr sz="6000">
                <a:solidFill>
                  <a:schemeClr val="bg1"/>
                </a:solidFill>
              </a:defRPr>
            </a:lvl1pPr>
          </a:lstStyle>
          <a:p>
            <a:r>
              <a:rPr lang="en-US"/>
              <a:t>Title of your presentation here</a:t>
            </a:r>
          </a:p>
        </p:txBody>
      </p:sp>
      <p:sp>
        <p:nvSpPr>
          <p:cNvPr id="3" name="Subtitle 2">
            <a:extLst>
              <a:ext uri="{FF2B5EF4-FFF2-40B4-BE49-F238E27FC236}">
                <a16:creationId xmlns:a16="http://schemas.microsoft.com/office/drawing/2014/main" id="{E595A5A3-9147-EED2-688F-F698F7AA1720}"/>
              </a:ext>
            </a:extLst>
          </p:cNvPr>
          <p:cNvSpPr>
            <a:spLocks noGrp="1"/>
          </p:cNvSpPr>
          <p:nvPr>
            <p:ph type="subTitle" idx="1" hasCustomPrompt="1"/>
          </p:nvPr>
        </p:nvSpPr>
        <p:spPr>
          <a:xfrm>
            <a:off x="338138" y="4729162"/>
            <a:ext cx="9144000" cy="67151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of presenter</a:t>
            </a:r>
          </a:p>
        </p:txBody>
      </p:sp>
      <p:sp>
        <p:nvSpPr>
          <p:cNvPr id="16" name="Title 1">
            <a:extLst>
              <a:ext uri="{FF2B5EF4-FFF2-40B4-BE49-F238E27FC236}">
                <a16:creationId xmlns:a16="http://schemas.microsoft.com/office/drawing/2014/main" id="{1FF867EA-FE64-BE20-2E9A-4FB8ACF7CC8B}"/>
              </a:ext>
            </a:extLst>
          </p:cNvPr>
          <p:cNvSpPr txBox="1">
            <a:spLocks/>
          </p:cNvSpPr>
          <p:nvPr userDrawn="1"/>
        </p:nvSpPr>
        <p:spPr>
          <a:xfrm>
            <a:off x="233363" y="285750"/>
            <a:ext cx="7381875" cy="135572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2800" b="1">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TOBACCO CONTROL DURING THE COVID-19 PANDEMIC IN THE AMERICAS:</a:t>
            </a:r>
          </a:p>
          <a:p>
            <a:r>
              <a:rPr lang="en-US" sz="280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LESSONS LEARNED AND OPPORTUNITIES</a:t>
            </a:r>
          </a:p>
        </p:txBody>
      </p:sp>
    </p:spTree>
    <p:extLst>
      <p:ext uri="{BB962C8B-B14F-4D97-AF65-F5344CB8AC3E}">
        <p14:creationId xmlns:p14="http://schemas.microsoft.com/office/powerpoint/2010/main" val="3061024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558CF-6750-99B7-EA00-1FD3998925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6548FE-0012-7EEF-F6EA-66E0107DC92B}"/>
              </a:ext>
            </a:extLst>
          </p:cNvPr>
          <p:cNvSpPr>
            <a:spLocks noGrp="1"/>
          </p:cNvSpPr>
          <p:nvPr>
            <p:ph type="body" orient="vert" idx="1"/>
          </p:nvPr>
        </p:nvSpPr>
        <p:spPr>
          <a:xfrm>
            <a:off x="838200" y="1825625"/>
            <a:ext cx="10515600" cy="39925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B6C78F2-0446-1834-813A-CAFBCDF8EA4C}"/>
              </a:ext>
            </a:extLst>
          </p:cNvPr>
          <p:cNvSpPr/>
          <p:nvPr userDrawn="1"/>
        </p:nvSpPr>
        <p:spPr>
          <a:xfrm>
            <a:off x="0" y="6040439"/>
            <a:ext cx="12192000" cy="817562"/>
          </a:xfrm>
          <a:prstGeom prst="rect">
            <a:avLst/>
          </a:prstGeom>
          <a:solidFill>
            <a:srgbClr val="040D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Graphical user interface, text&#10;&#10;Description automatically generated">
            <a:extLst>
              <a:ext uri="{FF2B5EF4-FFF2-40B4-BE49-F238E27FC236}">
                <a16:creationId xmlns:a16="http://schemas.microsoft.com/office/drawing/2014/main" id="{8DE2F32D-E9D2-6EE1-4523-37A629D79B9D}"/>
              </a:ext>
            </a:extLst>
          </p:cNvPr>
          <p:cNvPicPr>
            <a:picLocks noChangeAspect="1"/>
          </p:cNvPicPr>
          <p:nvPr userDrawn="1"/>
        </p:nvPicPr>
        <p:blipFill>
          <a:blip r:embed="rId2"/>
          <a:stretch>
            <a:fillRect/>
          </a:stretch>
        </p:blipFill>
        <p:spPr>
          <a:xfrm>
            <a:off x="280987" y="6102896"/>
            <a:ext cx="5974556" cy="732879"/>
          </a:xfrm>
          <a:prstGeom prst="rect">
            <a:avLst/>
          </a:prstGeom>
        </p:spPr>
      </p:pic>
      <p:pic>
        <p:nvPicPr>
          <p:cNvPr id="12" name="Picture 11" descr="Text&#10;&#10;Description automatically generated">
            <a:extLst>
              <a:ext uri="{FF2B5EF4-FFF2-40B4-BE49-F238E27FC236}">
                <a16:creationId xmlns:a16="http://schemas.microsoft.com/office/drawing/2014/main" id="{CBC734AF-105A-F5F6-8440-A2B1F3744570}"/>
              </a:ext>
            </a:extLst>
          </p:cNvPr>
          <p:cNvPicPr>
            <a:picLocks noChangeAspect="1"/>
          </p:cNvPicPr>
          <p:nvPr userDrawn="1"/>
        </p:nvPicPr>
        <p:blipFill>
          <a:blip r:embed="rId3"/>
          <a:stretch>
            <a:fillRect/>
          </a:stretch>
        </p:blipFill>
        <p:spPr>
          <a:xfrm>
            <a:off x="6478987" y="6062646"/>
            <a:ext cx="5661025" cy="773129"/>
          </a:xfrm>
          <a:prstGeom prst="rect">
            <a:avLst/>
          </a:prstGeom>
        </p:spPr>
      </p:pic>
    </p:spTree>
    <p:extLst>
      <p:ext uri="{BB962C8B-B14F-4D97-AF65-F5344CB8AC3E}">
        <p14:creationId xmlns:p14="http://schemas.microsoft.com/office/powerpoint/2010/main" val="3163973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62136B-EA94-928E-4245-9FAC61F87015}"/>
              </a:ext>
            </a:extLst>
          </p:cNvPr>
          <p:cNvSpPr>
            <a:spLocks noGrp="1"/>
          </p:cNvSpPr>
          <p:nvPr>
            <p:ph type="title" orient="vert"/>
          </p:nvPr>
        </p:nvSpPr>
        <p:spPr>
          <a:xfrm>
            <a:off x="8724900" y="365125"/>
            <a:ext cx="2628900" cy="545306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4482A3-928C-3AC8-D267-05E49B6F9A2D}"/>
              </a:ext>
            </a:extLst>
          </p:cNvPr>
          <p:cNvSpPr>
            <a:spLocks noGrp="1"/>
          </p:cNvSpPr>
          <p:nvPr>
            <p:ph type="body" orient="vert" idx="1"/>
          </p:nvPr>
        </p:nvSpPr>
        <p:spPr>
          <a:xfrm>
            <a:off x="838200" y="365125"/>
            <a:ext cx="7734300" cy="54530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AEF10224-96BF-C902-52F3-610B83175E25}"/>
              </a:ext>
            </a:extLst>
          </p:cNvPr>
          <p:cNvSpPr/>
          <p:nvPr userDrawn="1"/>
        </p:nvSpPr>
        <p:spPr>
          <a:xfrm>
            <a:off x="0" y="6040439"/>
            <a:ext cx="12192000" cy="817562"/>
          </a:xfrm>
          <a:prstGeom prst="rect">
            <a:avLst/>
          </a:prstGeom>
          <a:solidFill>
            <a:srgbClr val="040D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Graphical user interface, text&#10;&#10;Description automatically generated">
            <a:extLst>
              <a:ext uri="{FF2B5EF4-FFF2-40B4-BE49-F238E27FC236}">
                <a16:creationId xmlns:a16="http://schemas.microsoft.com/office/drawing/2014/main" id="{6E12109B-01A7-EEA8-ED02-6FF56F1C6801}"/>
              </a:ext>
            </a:extLst>
          </p:cNvPr>
          <p:cNvPicPr>
            <a:picLocks noChangeAspect="1"/>
          </p:cNvPicPr>
          <p:nvPr userDrawn="1"/>
        </p:nvPicPr>
        <p:blipFill>
          <a:blip r:embed="rId2"/>
          <a:stretch>
            <a:fillRect/>
          </a:stretch>
        </p:blipFill>
        <p:spPr>
          <a:xfrm>
            <a:off x="280987" y="6102896"/>
            <a:ext cx="5974556" cy="732879"/>
          </a:xfrm>
          <a:prstGeom prst="rect">
            <a:avLst/>
          </a:prstGeom>
        </p:spPr>
      </p:pic>
      <p:pic>
        <p:nvPicPr>
          <p:cNvPr id="12" name="Picture 11" descr="Text&#10;&#10;Description automatically generated">
            <a:extLst>
              <a:ext uri="{FF2B5EF4-FFF2-40B4-BE49-F238E27FC236}">
                <a16:creationId xmlns:a16="http://schemas.microsoft.com/office/drawing/2014/main" id="{D1CC4C29-8A78-07BE-A07D-428DF037CE98}"/>
              </a:ext>
            </a:extLst>
          </p:cNvPr>
          <p:cNvPicPr>
            <a:picLocks noChangeAspect="1"/>
          </p:cNvPicPr>
          <p:nvPr userDrawn="1"/>
        </p:nvPicPr>
        <p:blipFill>
          <a:blip r:embed="rId3"/>
          <a:stretch>
            <a:fillRect/>
          </a:stretch>
        </p:blipFill>
        <p:spPr>
          <a:xfrm>
            <a:off x="6478987" y="6062646"/>
            <a:ext cx="5661025" cy="773129"/>
          </a:xfrm>
          <a:prstGeom prst="rect">
            <a:avLst/>
          </a:prstGeom>
        </p:spPr>
      </p:pic>
    </p:spTree>
    <p:extLst>
      <p:ext uri="{BB962C8B-B14F-4D97-AF65-F5344CB8AC3E}">
        <p14:creationId xmlns:p14="http://schemas.microsoft.com/office/powerpoint/2010/main" val="1186712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9A7BD-3A17-7E07-90E8-D15AAD9D3DCA}"/>
              </a:ext>
            </a:extLst>
          </p:cNvPr>
          <p:cNvSpPr/>
          <p:nvPr userDrawn="1"/>
        </p:nvSpPr>
        <p:spPr>
          <a:xfrm>
            <a:off x="0" y="6040439"/>
            <a:ext cx="12192000" cy="817562"/>
          </a:xfrm>
          <a:prstGeom prst="rect">
            <a:avLst/>
          </a:prstGeom>
          <a:solidFill>
            <a:srgbClr val="040D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615428-E684-B2C3-B2C6-80EAC84D4F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145D9C-6C71-84D4-B37C-BF2BCFEA193B}"/>
              </a:ext>
            </a:extLst>
          </p:cNvPr>
          <p:cNvSpPr>
            <a:spLocks noGrp="1"/>
          </p:cNvSpPr>
          <p:nvPr>
            <p:ph idx="1"/>
          </p:nvPr>
        </p:nvSpPr>
        <p:spPr>
          <a:xfrm>
            <a:off x="838200" y="1825626"/>
            <a:ext cx="10515600" cy="3992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descr="Graphical user interface, text&#10;&#10;Description automatically generated">
            <a:extLst>
              <a:ext uri="{FF2B5EF4-FFF2-40B4-BE49-F238E27FC236}">
                <a16:creationId xmlns:a16="http://schemas.microsoft.com/office/drawing/2014/main" id="{F1303DB7-7D81-E9F5-1084-7BE8F4661767}"/>
              </a:ext>
            </a:extLst>
          </p:cNvPr>
          <p:cNvPicPr>
            <a:picLocks noChangeAspect="1"/>
          </p:cNvPicPr>
          <p:nvPr userDrawn="1"/>
        </p:nvPicPr>
        <p:blipFill>
          <a:blip r:embed="rId2"/>
          <a:stretch>
            <a:fillRect/>
          </a:stretch>
        </p:blipFill>
        <p:spPr>
          <a:xfrm>
            <a:off x="280987" y="6102896"/>
            <a:ext cx="5974556" cy="732879"/>
          </a:xfrm>
          <a:prstGeom prst="rect">
            <a:avLst/>
          </a:prstGeom>
        </p:spPr>
      </p:pic>
      <p:pic>
        <p:nvPicPr>
          <p:cNvPr id="17" name="Picture 16" descr="Text&#10;&#10;Description automatically generated">
            <a:extLst>
              <a:ext uri="{FF2B5EF4-FFF2-40B4-BE49-F238E27FC236}">
                <a16:creationId xmlns:a16="http://schemas.microsoft.com/office/drawing/2014/main" id="{F94FEC50-5F6D-868F-2116-DB068A281B5E}"/>
              </a:ext>
            </a:extLst>
          </p:cNvPr>
          <p:cNvPicPr>
            <a:picLocks noChangeAspect="1"/>
          </p:cNvPicPr>
          <p:nvPr userDrawn="1"/>
        </p:nvPicPr>
        <p:blipFill>
          <a:blip r:embed="rId3"/>
          <a:stretch>
            <a:fillRect/>
          </a:stretch>
        </p:blipFill>
        <p:spPr>
          <a:xfrm>
            <a:off x="6478987" y="6062646"/>
            <a:ext cx="5661025" cy="773129"/>
          </a:xfrm>
          <a:prstGeom prst="rect">
            <a:avLst/>
          </a:prstGeom>
        </p:spPr>
      </p:pic>
    </p:spTree>
    <p:extLst>
      <p:ext uri="{BB962C8B-B14F-4D97-AF65-F5344CB8AC3E}">
        <p14:creationId xmlns:p14="http://schemas.microsoft.com/office/powerpoint/2010/main" val="91834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390D-16D3-AA9C-D02B-D8A4C078C926}"/>
              </a:ext>
            </a:extLst>
          </p:cNvPr>
          <p:cNvSpPr>
            <a:spLocks noGrp="1"/>
          </p:cNvSpPr>
          <p:nvPr>
            <p:ph type="title"/>
          </p:nvPr>
        </p:nvSpPr>
        <p:spPr>
          <a:xfrm>
            <a:off x="831850" y="123824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B324ED-EDDB-6066-572C-487A0C8EE529}"/>
              </a:ext>
            </a:extLst>
          </p:cNvPr>
          <p:cNvSpPr>
            <a:spLocks noGrp="1"/>
          </p:cNvSpPr>
          <p:nvPr>
            <p:ph type="body" idx="1"/>
          </p:nvPr>
        </p:nvSpPr>
        <p:spPr>
          <a:xfrm>
            <a:off x="831850" y="41179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213E0A0B-3348-5360-C1CE-9656910806CE}"/>
              </a:ext>
            </a:extLst>
          </p:cNvPr>
          <p:cNvSpPr/>
          <p:nvPr userDrawn="1"/>
        </p:nvSpPr>
        <p:spPr>
          <a:xfrm>
            <a:off x="0" y="6040439"/>
            <a:ext cx="12192000" cy="817562"/>
          </a:xfrm>
          <a:prstGeom prst="rect">
            <a:avLst/>
          </a:prstGeom>
          <a:solidFill>
            <a:srgbClr val="040D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Graphical user interface, text&#10;&#10;Description automatically generated">
            <a:extLst>
              <a:ext uri="{FF2B5EF4-FFF2-40B4-BE49-F238E27FC236}">
                <a16:creationId xmlns:a16="http://schemas.microsoft.com/office/drawing/2014/main" id="{B619E1AA-988B-19D1-A4D7-D7101C0B2B4C}"/>
              </a:ext>
            </a:extLst>
          </p:cNvPr>
          <p:cNvPicPr>
            <a:picLocks noChangeAspect="1"/>
          </p:cNvPicPr>
          <p:nvPr userDrawn="1"/>
        </p:nvPicPr>
        <p:blipFill>
          <a:blip r:embed="rId2"/>
          <a:stretch>
            <a:fillRect/>
          </a:stretch>
        </p:blipFill>
        <p:spPr>
          <a:xfrm>
            <a:off x="280987" y="6102896"/>
            <a:ext cx="5974556" cy="732879"/>
          </a:xfrm>
          <a:prstGeom prst="rect">
            <a:avLst/>
          </a:prstGeom>
        </p:spPr>
      </p:pic>
      <p:pic>
        <p:nvPicPr>
          <p:cNvPr id="15" name="Picture 14" descr="Text&#10;&#10;Description automatically generated">
            <a:extLst>
              <a:ext uri="{FF2B5EF4-FFF2-40B4-BE49-F238E27FC236}">
                <a16:creationId xmlns:a16="http://schemas.microsoft.com/office/drawing/2014/main" id="{7357FF0B-03EA-69C7-E6CB-F8EBF20AFD45}"/>
              </a:ext>
            </a:extLst>
          </p:cNvPr>
          <p:cNvPicPr>
            <a:picLocks noChangeAspect="1"/>
          </p:cNvPicPr>
          <p:nvPr userDrawn="1"/>
        </p:nvPicPr>
        <p:blipFill>
          <a:blip r:embed="rId3"/>
          <a:stretch>
            <a:fillRect/>
          </a:stretch>
        </p:blipFill>
        <p:spPr>
          <a:xfrm>
            <a:off x="6478987" y="6062646"/>
            <a:ext cx="5661025" cy="773129"/>
          </a:xfrm>
          <a:prstGeom prst="rect">
            <a:avLst/>
          </a:prstGeom>
        </p:spPr>
      </p:pic>
    </p:spTree>
    <p:extLst>
      <p:ext uri="{BB962C8B-B14F-4D97-AF65-F5344CB8AC3E}">
        <p14:creationId xmlns:p14="http://schemas.microsoft.com/office/powerpoint/2010/main" val="2992138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766D5-B46F-8DEC-7989-817017A5EB0A}"/>
              </a:ext>
            </a:extLst>
          </p:cNvPr>
          <p:cNvSpPr>
            <a:spLocks noGrp="1"/>
          </p:cNvSpPr>
          <p:nvPr>
            <p:ph type="title"/>
          </p:nvPr>
        </p:nvSpPr>
        <p:spPr>
          <a:xfrm>
            <a:off x="838200" y="22224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A95A6CF-3A04-AEC6-349F-FC8136ECD37D}"/>
              </a:ext>
            </a:extLst>
          </p:cNvPr>
          <p:cNvSpPr>
            <a:spLocks noGrp="1"/>
          </p:cNvSpPr>
          <p:nvPr>
            <p:ph sz="half" idx="1"/>
          </p:nvPr>
        </p:nvSpPr>
        <p:spPr>
          <a:xfrm>
            <a:off x="838200" y="168274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2CD54B-36C1-C4DD-AD8B-7CE083F38298}"/>
              </a:ext>
            </a:extLst>
          </p:cNvPr>
          <p:cNvSpPr>
            <a:spLocks noGrp="1"/>
          </p:cNvSpPr>
          <p:nvPr>
            <p:ph sz="half" idx="2"/>
          </p:nvPr>
        </p:nvSpPr>
        <p:spPr>
          <a:xfrm>
            <a:off x="6172200" y="168274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DDBA4302-2B8C-8F4D-CCD8-5D5FE1917008}"/>
              </a:ext>
            </a:extLst>
          </p:cNvPr>
          <p:cNvSpPr/>
          <p:nvPr userDrawn="1"/>
        </p:nvSpPr>
        <p:spPr>
          <a:xfrm>
            <a:off x="0" y="6040439"/>
            <a:ext cx="12192000" cy="817562"/>
          </a:xfrm>
          <a:prstGeom prst="rect">
            <a:avLst/>
          </a:prstGeom>
          <a:solidFill>
            <a:srgbClr val="040D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text&#10;&#10;Description automatically generated">
            <a:extLst>
              <a:ext uri="{FF2B5EF4-FFF2-40B4-BE49-F238E27FC236}">
                <a16:creationId xmlns:a16="http://schemas.microsoft.com/office/drawing/2014/main" id="{6AB1F610-D632-9801-73BF-F4B91C48A71A}"/>
              </a:ext>
            </a:extLst>
          </p:cNvPr>
          <p:cNvPicPr>
            <a:picLocks noChangeAspect="1"/>
          </p:cNvPicPr>
          <p:nvPr userDrawn="1"/>
        </p:nvPicPr>
        <p:blipFill>
          <a:blip r:embed="rId2"/>
          <a:stretch>
            <a:fillRect/>
          </a:stretch>
        </p:blipFill>
        <p:spPr>
          <a:xfrm>
            <a:off x="280987" y="6102896"/>
            <a:ext cx="5974556" cy="732879"/>
          </a:xfrm>
          <a:prstGeom prst="rect">
            <a:avLst/>
          </a:prstGeom>
        </p:spPr>
      </p:pic>
      <p:pic>
        <p:nvPicPr>
          <p:cNvPr id="16" name="Picture 15" descr="Text&#10;&#10;Description automatically generated">
            <a:extLst>
              <a:ext uri="{FF2B5EF4-FFF2-40B4-BE49-F238E27FC236}">
                <a16:creationId xmlns:a16="http://schemas.microsoft.com/office/drawing/2014/main" id="{516572C6-CF1A-676D-567D-ECB65232C1E8}"/>
              </a:ext>
            </a:extLst>
          </p:cNvPr>
          <p:cNvPicPr>
            <a:picLocks noChangeAspect="1"/>
          </p:cNvPicPr>
          <p:nvPr userDrawn="1"/>
        </p:nvPicPr>
        <p:blipFill>
          <a:blip r:embed="rId3"/>
          <a:stretch>
            <a:fillRect/>
          </a:stretch>
        </p:blipFill>
        <p:spPr>
          <a:xfrm>
            <a:off x="6478987" y="6062646"/>
            <a:ext cx="5661025" cy="773129"/>
          </a:xfrm>
          <a:prstGeom prst="rect">
            <a:avLst/>
          </a:prstGeom>
        </p:spPr>
      </p:pic>
    </p:spTree>
    <p:extLst>
      <p:ext uri="{BB962C8B-B14F-4D97-AF65-F5344CB8AC3E}">
        <p14:creationId xmlns:p14="http://schemas.microsoft.com/office/powerpoint/2010/main" val="698576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B086-CC88-1DAF-0486-0DB18759C9AC}"/>
              </a:ext>
            </a:extLst>
          </p:cNvPr>
          <p:cNvSpPr>
            <a:spLocks noGrp="1"/>
          </p:cNvSpPr>
          <p:nvPr>
            <p:ph type="title"/>
          </p:nvPr>
        </p:nvSpPr>
        <p:spPr>
          <a:xfrm>
            <a:off x="839788" y="236533"/>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F2DAD3-AC8D-A15D-6986-4F7BA8D8DF90}"/>
              </a:ext>
            </a:extLst>
          </p:cNvPr>
          <p:cNvSpPr>
            <a:spLocks noGrp="1"/>
          </p:cNvSpPr>
          <p:nvPr>
            <p:ph type="body" idx="1"/>
          </p:nvPr>
        </p:nvSpPr>
        <p:spPr>
          <a:xfrm>
            <a:off x="839788" y="155257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953BF5-839A-5A54-FDD0-CAD689F141F8}"/>
              </a:ext>
            </a:extLst>
          </p:cNvPr>
          <p:cNvSpPr>
            <a:spLocks noGrp="1"/>
          </p:cNvSpPr>
          <p:nvPr>
            <p:ph sz="half" idx="2"/>
          </p:nvPr>
        </p:nvSpPr>
        <p:spPr>
          <a:xfrm>
            <a:off x="839788" y="2376483"/>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75E619-96F8-4901-0621-F372B60CF1EE}"/>
              </a:ext>
            </a:extLst>
          </p:cNvPr>
          <p:cNvSpPr>
            <a:spLocks noGrp="1"/>
          </p:cNvSpPr>
          <p:nvPr>
            <p:ph type="body" sz="quarter" idx="3"/>
          </p:nvPr>
        </p:nvSpPr>
        <p:spPr>
          <a:xfrm>
            <a:off x="6172200" y="155257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01A5A9-9310-CA39-780A-C94756816834}"/>
              </a:ext>
            </a:extLst>
          </p:cNvPr>
          <p:cNvSpPr>
            <a:spLocks noGrp="1"/>
          </p:cNvSpPr>
          <p:nvPr>
            <p:ph sz="quarter" idx="4"/>
          </p:nvPr>
        </p:nvSpPr>
        <p:spPr>
          <a:xfrm>
            <a:off x="6172200" y="2376483"/>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0B391A9B-64D1-D37A-CF90-68D331707741}"/>
              </a:ext>
            </a:extLst>
          </p:cNvPr>
          <p:cNvSpPr/>
          <p:nvPr userDrawn="1"/>
        </p:nvSpPr>
        <p:spPr>
          <a:xfrm>
            <a:off x="0" y="6040439"/>
            <a:ext cx="12192000" cy="817562"/>
          </a:xfrm>
          <a:prstGeom prst="rect">
            <a:avLst/>
          </a:prstGeom>
          <a:solidFill>
            <a:srgbClr val="040D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Graphical user interface, text&#10;&#10;Description automatically generated">
            <a:extLst>
              <a:ext uri="{FF2B5EF4-FFF2-40B4-BE49-F238E27FC236}">
                <a16:creationId xmlns:a16="http://schemas.microsoft.com/office/drawing/2014/main" id="{D53CD4B2-567C-355C-441F-C855B27BC5D9}"/>
              </a:ext>
            </a:extLst>
          </p:cNvPr>
          <p:cNvPicPr>
            <a:picLocks noChangeAspect="1"/>
          </p:cNvPicPr>
          <p:nvPr userDrawn="1"/>
        </p:nvPicPr>
        <p:blipFill>
          <a:blip r:embed="rId2"/>
          <a:stretch>
            <a:fillRect/>
          </a:stretch>
        </p:blipFill>
        <p:spPr>
          <a:xfrm>
            <a:off x="280987" y="6102896"/>
            <a:ext cx="5974556" cy="732879"/>
          </a:xfrm>
          <a:prstGeom prst="rect">
            <a:avLst/>
          </a:prstGeom>
        </p:spPr>
      </p:pic>
      <p:pic>
        <p:nvPicPr>
          <p:cNvPr id="18" name="Picture 17" descr="Text&#10;&#10;Description automatically generated">
            <a:extLst>
              <a:ext uri="{FF2B5EF4-FFF2-40B4-BE49-F238E27FC236}">
                <a16:creationId xmlns:a16="http://schemas.microsoft.com/office/drawing/2014/main" id="{8C8E1B10-5E96-90FA-5753-4A54CED65957}"/>
              </a:ext>
            </a:extLst>
          </p:cNvPr>
          <p:cNvPicPr>
            <a:picLocks noChangeAspect="1"/>
          </p:cNvPicPr>
          <p:nvPr userDrawn="1"/>
        </p:nvPicPr>
        <p:blipFill>
          <a:blip r:embed="rId3"/>
          <a:stretch>
            <a:fillRect/>
          </a:stretch>
        </p:blipFill>
        <p:spPr>
          <a:xfrm>
            <a:off x="6478987" y="6062646"/>
            <a:ext cx="5661025" cy="773129"/>
          </a:xfrm>
          <a:prstGeom prst="rect">
            <a:avLst/>
          </a:prstGeom>
        </p:spPr>
      </p:pic>
    </p:spTree>
    <p:extLst>
      <p:ext uri="{BB962C8B-B14F-4D97-AF65-F5344CB8AC3E}">
        <p14:creationId xmlns:p14="http://schemas.microsoft.com/office/powerpoint/2010/main" val="2416546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F1BE4-27EB-8083-18A4-99575F8FB66B}"/>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88D91889-169E-EDF6-27EC-B7B1FFDF7D43}"/>
              </a:ext>
            </a:extLst>
          </p:cNvPr>
          <p:cNvSpPr/>
          <p:nvPr userDrawn="1"/>
        </p:nvSpPr>
        <p:spPr>
          <a:xfrm>
            <a:off x="0" y="6040439"/>
            <a:ext cx="12192000" cy="817562"/>
          </a:xfrm>
          <a:prstGeom prst="rect">
            <a:avLst/>
          </a:prstGeom>
          <a:solidFill>
            <a:srgbClr val="040D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raphical user interface, text&#10;&#10;Description automatically generated">
            <a:extLst>
              <a:ext uri="{FF2B5EF4-FFF2-40B4-BE49-F238E27FC236}">
                <a16:creationId xmlns:a16="http://schemas.microsoft.com/office/drawing/2014/main" id="{7A5BCEDD-9B28-8ED7-E94F-0D2425DA417C}"/>
              </a:ext>
            </a:extLst>
          </p:cNvPr>
          <p:cNvPicPr>
            <a:picLocks noChangeAspect="1"/>
          </p:cNvPicPr>
          <p:nvPr userDrawn="1"/>
        </p:nvPicPr>
        <p:blipFill>
          <a:blip r:embed="rId2"/>
          <a:stretch>
            <a:fillRect/>
          </a:stretch>
        </p:blipFill>
        <p:spPr>
          <a:xfrm>
            <a:off x="280987" y="6102896"/>
            <a:ext cx="5974556" cy="732879"/>
          </a:xfrm>
          <a:prstGeom prst="rect">
            <a:avLst/>
          </a:prstGeom>
        </p:spPr>
      </p:pic>
      <p:pic>
        <p:nvPicPr>
          <p:cNvPr id="14" name="Picture 13" descr="Text&#10;&#10;Description automatically generated">
            <a:extLst>
              <a:ext uri="{FF2B5EF4-FFF2-40B4-BE49-F238E27FC236}">
                <a16:creationId xmlns:a16="http://schemas.microsoft.com/office/drawing/2014/main" id="{63E763C2-1A2C-3AB7-9A47-2AEFFABAFA95}"/>
              </a:ext>
            </a:extLst>
          </p:cNvPr>
          <p:cNvPicPr>
            <a:picLocks noChangeAspect="1"/>
          </p:cNvPicPr>
          <p:nvPr userDrawn="1"/>
        </p:nvPicPr>
        <p:blipFill>
          <a:blip r:embed="rId3"/>
          <a:stretch>
            <a:fillRect/>
          </a:stretch>
        </p:blipFill>
        <p:spPr>
          <a:xfrm>
            <a:off x="6478987" y="6062646"/>
            <a:ext cx="5661025" cy="773129"/>
          </a:xfrm>
          <a:prstGeom prst="rect">
            <a:avLst/>
          </a:prstGeom>
        </p:spPr>
      </p:pic>
    </p:spTree>
    <p:extLst>
      <p:ext uri="{BB962C8B-B14F-4D97-AF65-F5344CB8AC3E}">
        <p14:creationId xmlns:p14="http://schemas.microsoft.com/office/powerpoint/2010/main" val="3441281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C9419C-2248-D582-AFF5-12BDCA5AE8B9}"/>
              </a:ext>
            </a:extLst>
          </p:cNvPr>
          <p:cNvSpPr/>
          <p:nvPr userDrawn="1"/>
        </p:nvSpPr>
        <p:spPr>
          <a:xfrm>
            <a:off x="0" y="6040439"/>
            <a:ext cx="12192000" cy="817562"/>
          </a:xfrm>
          <a:prstGeom prst="rect">
            <a:avLst/>
          </a:prstGeom>
          <a:solidFill>
            <a:srgbClr val="040D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text&#10;&#10;Description automatically generated">
            <a:extLst>
              <a:ext uri="{FF2B5EF4-FFF2-40B4-BE49-F238E27FC236}">
                <a16:creationId xmlns:a16="http://schemas.microsoft.com/office/drawing/2014/main" id="{B146DED3-D3F6-6E03-41B5-12E2A42289F4}"/>
              </a:ext>
            </a:extLst>
          </p:cNvPr>
          <p:cNvPicPr>
            <a:picLocks noChangeAspect="1"/>
          </p:cNvPicPr>
          <p:nvPr userDrawn="1"/>
        </p:nvPicPr>
        <p:blipFill>
          <a:blip r:embed="rId2"/>
          <a:stretch>
            <a:fillRect/>
          </a:stretch>
        </p:blipFill>
        <p:spPr>
          <a:xfrm>
            <a:off x="280987" y="6102896"/>
            <a:ext cx="5974556" cy="732879"/>
          </a:xfrm>
          <a:prstGeom prst="rect">
            <a:avLst/>
          </a:prstGeom>
        </p:spPr>
      </p:pic>
      <p:pic>
        <p:nvPicPr>
          <p:cNvPr id="14" name="Picture 13" descr="Text&#10;&#10;Description automatically generated">
            <a:extLst>
              <a:ext uri="{FF2B5EF4-FFF2-40B4-BE49-F238E27FC236}">
                <a16:creationId xmlns:a16="http://schemas.microsoft.com/office/drawing/2014/main" id="{8B20F73D-D7DF-36CE-51DC-0A17F53DDA91}"/>
              </a:ext>
            </a:extLst>
          </p:cNvPr>
          <p:cNvPicPr>
            <a:picLocks noChangeAspect="1"/>
          </p:cNvPicPr>
          <p:nvPr userDrawn="1"/>
        </p:nvPicPr>
        <p:blipFill>
          <a:blip r:embed="rId3"/>
          <a:stretch>
            <a:fillRect/>
          </a:stretch>
        </p:blipFill>
        <p:spPr>
          <a:xfrm>
            <a:off x="6478987" y="6062646"/>
            <a:ext cx="5661025" cy="773129"/>
          </a:xfrm>
          <a:prstGeom prst="rect">
            <a:avLst/>
          </a:prstGeom>
        </p:spPr>
      </p:pic>
    </p:spTree>
    <p:extLst>
      <p:ext uri="{BB962C8B-B14F-4D97-AF65-F5344CB8AC3E}">
        <p14:creationId xmlns:p14="http://schemas.microsoft.com/office/powerpoint/2010/main" val="207152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A0452-17AD-1246-161F-02170ACAD4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3B0F09-9B1A-44D3-DB06-C0C5CF0C37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D9C777-B0F9-7195-5528-0F581AF5FC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C17CC88A-244B-DEDA-1C8F-633A0D7DB40C}"/>
              </a:ext>
            </a:extLst>
          </p:cNvPr>
          <p:cNvSpPr/>
          <p:nvPr userDrawn="1"/>
        </p:nvSpPr>
        <p:spPr>
          <a:xfrm>
            <a:off x="0" y="6040439"/>
            <a:ext cx="12192000" cy="817562"/>
          </a:xfrm>
          <a:prstGeom prst="rect">
            <a:avLst/>
          </a:prstGeom>
          <a:solidFill>
            <a:srgbClr val="040D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text&#10;&#10;Description automatically generated">
            <a:extLst>
              <a:ext uri="{FF2B5EF4-FFF2-40B4-BE49-F238E27FC236}">
                <a16:creationId xmlns:a16="http://schemas.microsoft.com/office/drawing/2014/main" id="{A705FB8E-5181-805F-5A7C-9059729214BD}"/>
              </a:ext>
            </a:extLst>
          </p:cNvPr>
          <p:cNvPicPr>
            <a:picLocks noChangeAspect="1"/>
          </p:cNvPicPr>
          <p:nvPr userDrawn="1"/>
        </p:nvPicPr>
        <p:blipFill>
          <a:blip r:embed="rId2"/>
          <a:stretch>
            <a:fillRect/>
          </a:stretch>
        </p:blipFill>
        <p:spPr>
          <a:xfrm>
            <a:off x="280987" y="6102896"/>
            <a:ext cx="5974556" cy="732879"/>
          </a:xfrm>
          <a:prstGeom prst="rect">
            <a:avLst/>
          </a:prstGeom>
        </p:spPr>
      </p:pic>
      <p:pic>
        <p:nvPicPr>
          <p:cNvPr id="13" name="Picture 12" descr="Text&#10;&#10;Description automatically generated">
            <a:extLst>
              <a:ext uri="{FF2B5EF4-FFF2-40B4-BE49-F238E27FC236}">
                <a16:creationId xmlns:a16="http://schemas.microsoft.com/office/drawing/2014/main" id="{10F36DD4-AD91-0E2B-7F17-876FF9B1094C}"/>
              </a:ext>
            </a:extLst>
          </p:cNvPr>
          <p:cNvPicPr>
            <a:picLocks noChangeAspect="1"/>
          </p:cNvPicPr>
          <p:nvPr userDrawn="1"/>
        </p:nvPicPr>
        <p:blipFill>
          <a:blip r:embed="rId3"/>
          <a:stretch>
            <a:fillRect/>
          </a:stretch>
        </p:blipFill>
        <p:spPr>
          <a:xfrm>
            <a:off x="6478987" y="6062646"/>
            <a:ext cx="5661025" cy="773129"/>
          </a:xfrm>
          <a:prstGeom prst="rect">
            <a:avLst/>
          </a:prstGeom>
        </p:spPr>
      </p:pic>
    </p:spTree>
    <p:extLst>
      <p:ext uri="{BB962C8B-B14F-4D97-AF65-F5344CB8AC3E}">
        <p14:creationId xmlns:p14="http://schemas.microsoft.com/office/powerpoint/2010/main" val="1146126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040D44">
            <a:alpha val="23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F514A-C88E-FFD1-E487-99BDF317AB74}"/>
              </a:ext>
            </a:extLst>
          </p:cNvPr>
          <p:cNvSpPr>
            <a:spLocks noGrp="1"/>
          </p:cNvSpPr>
          <p:nvPr>
            <p:ph type="title" hasCustomPrompt="1"/>
          </p:nvPr>
        </p:nvSpPr>
        <p:spPr>
          <a:xfrm>
            <a:off x="1459899" y="352096"/>
            <a:ext cx="3932237" cy="1600200"/>
          </a:xfrm>
        </p:spPr>
        <p:txBody>
          <a:bodyPr anchor="b"/>
          <a:lstStyle>
            <a:lvl1pPr>
              <a:defRPr sz="3200"/>
            </a:lvl1pPr>
          </a:lstStyle>
          <a:p>
            <a:r>
              <a:rPr lang="en-US"/>
              <a:t>Name of presenter</a:t>
            </a:r>
          </a:p>
        </p:txBody>
      </p:sp>
      <p:sp>
        <p:nvSpPr>
          <p:cNvPr id="3" name="Picture Placeholder 2">
            <a:extLst>
              <a:ext uri="{FF2B5EF4-FFF2-40B4-BE49-F238E27FC236}">
                <a16:creationId xmlns:a16="http://schemas.microsoft.com/office/drawing/2014/main" id="{68CB13B8-284D-212A-DF71-2FA1C6A5F818}"/>
              </a:ext>
            </a:extLst>
          </p:cNvPr>
          <p:cNvSpPr>
            <a:spLocks noGrp="1"/>
          </p:cNvSpPr>
          <p:nvPr>
            <p:ph type="pic" idx="1" hasCustomPrompt="1"/>
          </p:nvPr>
        </p:nvSpPr>
        <p:spPr>
          <a:xfrm>
            <a:off x="6255543" y="1172697"/>
            <a:ext cx="4827184" cy="3811588"/>
          </a:xfrm>
        </p:spPr>
        <p:txBody>
          <a:bodyPr>
            <a:normAutofit/>
          </a:bodyPr>
          <a:lstStyle>
            <a:lvl1pPr marL="0" indent="0">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Picture of presenter here.</a:t>
            </a:r>
          </a:p>
          <a:p>
            <a:r>
              <a:rPr lang="en-US"/>
              <a:t>Click on image icon in the center of this box to upload your picture</a:t>
            </a:r>
          </a:p>
        </p:txBody>
      </p:sp>
      <p:sp>
        <p:nvSpPr>
          <p:cNvPr id="4" name="Text Placeholder 3">
            <a:extLst>
              <a:ext uri="{FF2B5EF4-FFF2-40B4-BE49-F238E27FC236}">
                <a16:creationId xmlns:a16="http://schemas.microsoft.com/office/drawing/2014/main" id="{C21CD308-2B51-9968-49E2-34437E697687}"/>
              </a:ext>
            </a:extLst>
          </p:cNvPr>
          <p:cNvSpPr>
            <a:spLocks noGrp="1"/>
          </p:cNvSpPr>
          <p:nvPr>
            <p:ph type="body" sz="half" idx="2" hasCustomPrompt="1"/>
          </p:nvPr>
        </p:nvSpPr>
        <p:spPr>
          <a:xfrm>
            <a:off x="1459899" y="195229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Short bio (optional)</a:t>
            </a:r>
          </a:p>
        </p:txBody>
      </p:sp>
      <p:sp>
        <p:nvSpPr>
          <p:cNvPr id="8" name="Rectangle 7">
            <a:extLst>
              <a:ext uri="{FF2B5EF4-FFF2-40B4-BE49-F238E27FC236}">
                <a16:creationId xmlns:a16="http://schemas.microsoft.com/office/drawing/2014/main" id="{284F9A10-12EE-0F27-548A-329C6BB503A1}"/>
              </a:ext>
            </a:extLst>
          </p:cNvPr>
          <p:cNvSpPr/>
          <p:nvPr userDrawn="1"/>
        </p:nvSpPr>
        <p:spPr>
          <a:xfrm>
            <a:off x="0" y="6040439"/>
            <a:ext cx="12192000" cy="817562"/>
          </a:xfrm>
          <a:prstGeom prst="rect">
            <a:avLst/>
          </a:prstGeom>
          <a:solidFill>
            <a:srgbClr val="040D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text&#10;&#10;Description automatically generated">
            <a:extLst>
              <a:ext uri="{FF2B5EF4-FFF2-40B4-BE49-F238E27FC236}">
                <a16:creationId xmlns:a16="http://schemas.microsoft.com/office/drawing/2014/main" id="{A5A8C2D8-957F-D180-EFAC-5B13BF8E891D}"/>
              </a:ext>
            </a:extLst>
          </p:cNvPr>
          <p:cNvPicPr>
            <a:picLocks noChangeAspect="1"/>
          </p:cNvPicPr>
          <p:nvPr userDrawn="1"/>
        </p:nvPicPr>
        <p:blipFill>
          <a:blip r:embed="rId2"/>
          <a:stretch>
            <a:fillRect/>
          </a:stretch>
        </p:blipFill>
        <p:spPr>
          <a:xfrm>
            <a:off x="280987" y="6102896"/>
            <a:ext cx="5974556" cy="732879"/>
          </a:xfrm>
          <a:prstGeom prst="rect">
            <a:avLst/>
          </a:prstGeom>
        </p:spPr>
      </p:pic>
      <p:pic>
        <p:nvPicPr>
          <p:cNvPr id="13" name="Picture 12" descr="Text&#10;&#10;Description automatically generated">
            <a:extLst>
              <a:ext uri="{FF2B5EF4-FFF2-40B4-BE49-F238E27FC236}">
                <a16:creationId xmlns:a16="http://schemas.microsoft.com/office/drawing/2014/main" id="{D296BB92-9A6C-363B-2CB7-44A6463771EA}"/>
              </a:ext>
            </a:extLst>
          </p:cNvPr>
          <p:cNvPicPr>
            <a:picLocks noChangeAspect="1"/>
          </p:cNvPicPr>
          <p:nvPr userDrawn="1"/>
        </p:nvPicPr>
        <p:blipFill>
          <a:blip r:embed="rId3"/>
          <a:stretch>
            <a:fillRect/>
          </a:stretch>
        </p:blipFill>
        <p:spPr>
          <a:xfrm>
            <a:off x="6478987" y="6062646"/>
            <a:ext cx="5661025" cy="773129"/>
          </a:xfrm>
          <a:prstGeom prst="rect">
            <a:avLst/>
          </a:prstGeom>
        </p:spPr>
      </p:pic>
    </p:spTree>
    <p:extLst>
      <p:ext uri="{BB962C8B-B14F-4D97-AF65-F5344CB8AC3E}">
        <p14:creationId xmlns:p14="http://schemas.microsoft.com/office/powerpoint/2010/main" val="2861389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0CD640-8ACF-63D6-4F29-0D940D115A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262E3F-B9E8-A89B-49BB-677D9C26B589}"/>
              </a:ext>
            </a:extLst>
          </p:cNvPr>
          <p:cNvSpPr>
            <a:spLocks noGrp="1"/>
          </p:cNvSpPr>
          <p:nvPr>
            <p:ph type="body" idx="1"/>
          </p:nvPr>
        </p:nvSpPr>
        <p:spPr>
          <a:xfrm>
            <a:off x="838200" y="1825625"/>
            <a:ext cx="10515600" cy="40550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589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xml"/><Relationship Id="rId5" Type="http://schemas.openxmlformats.org/officeDocument/2006/relationships/hyperlink" Target="mailto:khanijok@who.int" TargetMode="External"/><Relationship Id="rId4" Type="http://schemas.openxmlformats.org/officeDocument/2006/relationships/hyperlink" Target="mailto:mcgradyb@who.int"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E943B-6380-8827-9F8B-D22ACC5370F6}"/>
              </a:ext>
            </a:extLst>
          </p:cNvPr>
          <p:cNvSpPr>
            <a:spLocks noGrp="1"/>
          </p:cNvSpPr>
          <p:nvPr>
            <p:ph type="ctrTitle"/>
          </p:nvPr>
        </p:nvSpPr>
        <p:spPr>
          <a:xfrm>
            <a:off x="338138" y="2751138"/>
            <a:ext cx="9906000" cy="1355724"/>
          </a:xfrm>
        </p:spPr>
        <p:txBody>
          <a:bodyPr>
            <a:normAutofit fontScale="90000"/>
          </a:bodyPr>
          <a:lstStyle/>
          <a:p>
            <a:r>
              <a:rPr lang="en-US" b="1"/>
              <a:t>Adoption of Plain Packaging in the Americas:</a:t>
            </a:r>
            <a:r>
              <a:rPr lang="en-US" b="1" i="1"/>
              <a:t> pending agenda	</a:t>
            </a:r>
            <a:endParaRPr lang="en-US" b="1"/>
          </a:p>
        </p:txBody>
      </p:sp>
      <p:sp>
        <p:nvSpPr>
          <p:cNvPr id="3" name="Subtitle 2">
            <a:extLst>
              <a:ext uri="{FF2B5EF4-FFF2-40B4-BE49-F238E27FC236}">
                <a16:creationId xmlns:a16="http://schemas.microsoft.com/office/drawing/2014/main" id="{3E3CB2E0-E6B6-90F8-4DEB-428EF248E15A}"/>
              </a:ext>
            </a:extLst>
          </p:cNvPr>
          <p:cNvSpPr>
            <a:spLocks noGrp="1"/>
          </p:cNvSpPr>
          <p:nvPr>
            <p:ph type="subTitle" idx="1"/>
          </p:nvPr>
        </p:nvSpPr>
        <p:spPr>
          <a:xfrm>
            <a:off x="338138" y="4279900"/>
            <a:ext cx="9144000" cy="671513"/>
          </a:xfrm>
        </p:spPr>
        <p:txBody>
          <a:bodyPr>
            <a:normAutofit fontScale="85000" lnSpcReduction="20000"/>
          </a:bodyPr>
          <a:lstStyle/>
          <a:p>
            <a:r>
              <a:rPr lang="en-US"/>
              <a:t>Benn McGrady, Unit Head, Public Health Law and Policies, WHO HQ</a:t>
            </a:r>
          </a:p>
          <a:p>
            <a:r>
              <a:rPr lang="en-US"/>
              <a:t>Kritika Khanijo, Technical Officer (Legal), Public Health Law and Policies, WHO HQ</a:t>
            </a:r>
          </a:p>
        </p:txBody>
      </p:sp>
    </p:spTree>
    <p:extLst>
      <p:ext uri="{BB962C8B-B14F-4D97-AF65-F5344CB8AC3E}">
        <p14:creationId xmlns:p14="http://schemas.microsoft.com/office/powerpoint/2010/main" val="2174561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B660B-10BC-4A5C-8EEE-4ACD137DB608}"/>
              </a:ext>
            </a:extLst>
          </p:cNvPr>
          <p:cNvSpPr>
            <a:spLocks noGrp="1"/>
          </p:cNvSpPr>
          <p:nvPr>
            <p:ph type="title"/>
          </p:nvPr>
        </p:nvSpPr>
        <p:spPr/>
        <p:txBody>
          <a:bodyPr/>
          <a:lstStyle/>
          <a:p>
            <a:pPr algn="ctr"/>
            <a:r>
              <a:rPr lang="en-US"/>
              <a:t>What we have learned on effectiveness</a:t>
            </a:r>
          </a:p>
        </p:txBody>
      </p:sp>
      <p:sp>
        <p:nvSpPr>
          <p:cNvPr id="3" name="Content Placeholder 2">
            <a:extLst>
              <a:ext uri="{FF2B5EF4-FFF2-40B4-BE49-F238E27FC236}">
                <a16:creationId xmlns:a16="http://schemas.microsoft.com/office/drawing/2014/main" id="{28B7ED14-59A1-4E54-AAC3-8DB214099AFE}"/>
              </a:ext>
            </a:extLst>
          </p:cNvPr>
          <p:cNvSpPr>
            <a:spLocks noGrp="1"/>
          </p:cNvSpPr>
          <p:nvPr>
            <p:ph idx="1"/>
          </p:nvPr>
        </p:nvSpPr>
        <p:spPr>
          <a:xfrm>
            <a:off x="4139381" y="1432720"/>
            <a:ext cx="7796980" cy="4472780"/>
          </a:xfrm>
        </p:spPr>
        <p:txBody>
          <a:bodyPr>
            <a:normAutofit fontScale="25000" lnSpcReduction="20000"/>
          </a:bodyPr>
          <a:lstStyle/>
          <a:p>
            <a:r>
              <a:rPr lang="en-US" sz="8400"/>
              <a:t>There is a large body of peer-reviewed evidence (surveys, focus groups and experimental studies that support the effectiveness of plain packaging.</a:t>
            </a:r>
          </a:p>
          <a:p>
            <a:r>
              <a:rPr lang="en-US" sz="8400"/>
              <a:t>Post-implementation evidence tends to confirm the conclusions in the pre-implementation evidence.</a:t>
            </a:r>
          </a:p>
          <a:p>
            <a:r>
              <a:rPr lang="en-US" sz="8400"/>
              <a:t>In Australia, a post-implementation review quantified that the combined impact of plain packaging and enlarged health warnings reduced average smoking prevalence by 0.55 percentage points. </a:t>
            </a:r>
          </a:p>
          <a:p>
            <a:r>
              <a:rPr lang="en-US" sz="8400"/>
              <a:t>Other countries: </a:t>
            </a:r>
          </a:p>
          <a:p>
            <a:pPr lvl="1"/>
            <a:r>
              <a:rPr lang="en-US" sz="8400"/>
              <a:t>France: Smoking prevalence among adults aged 18-75 down from 29.4% in 2016 to 25.4% in 2018. </a:t>
            </a:r>
            <a:r>
              <a:rPr lang="en-US" sz="4800"/>
              <a:t>(http://invs.santepubliquefrance.fr/beh/2019/15/2019_15_1.html) </a:t>
            </a:r>
          </a:p>
          <a:p>
            <a:pPr lvl="1"/>
            <a:r>
              <a:rPr lang="en-US" sz="8400"/>
              <a:t>Increased salience of warnings, thoughts of risks and quitting have been found in the United Kingdom </a:t>
            </a:r>
            <a:r>
              <a:rPr lang="en-US" sz="8800"/>
              <a:t>*</a:t>
            </a:r>
            <a:r>
              <a:rPr lang="en-US" sz="4800"/>
              <a:t>(Crawford Moodie, Leonie S Brose, et al., ‘</a:t>
            </a:r>
            <a:r>
              <a:rPr lang="en-US" sz="4800" i="1"/>
              <a:t>How did smokers respond to </a:t>
            </a:r>
            <a:r>
              <a:rPr lang="en-US" sz="4800" i="1" err="1"/>
              <a:t>standardised</a:t>
            </a:r>
            <a:r>
              <a:rPr lang="en-US" sz="4800" i="1"/>
              <a:t> cigarette packaging with new, larger health warnings in the United Kingdom during the transition period? A cross-sectional online survey’</a:t>
            </a:r>
            <a:r>
              <a:rPr lang="en-US" sz="4800"/>
              <a:t>, Addiction Research &amp; Theory 2020, Vol. 28 (1), 53-61)</a:t>
            </a:r>
            <a:endParaRPr lang="en-US" sz="6400"/>
          </a:p>
          <a:p>
            <a:pPr marL="0" indent="0">
              <a:buNone/>
            </a:pPr>
            <a:endParaRPr lang="en-US"/>
          </a:p>
        </p:txBody>
      </p:sp>
      <p:pic>
        <p:nvPicPr>
          <p:cNvPr id="4" name="Picture 3">
            <a:extLst>
              <a:ext uri="{FF2B5EF4-FFF2-40B4-BE49-F238E27FC236}">
                <a16:creationId xmlns:a16="http://schemas.microsoft.com/office/drawing/2014/main" id="{DF19DF88-7CDC-47B1-ACC4-57D561CFDF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658" y="1334294"/>
            <a:ext cx="2971878" cy="418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1858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01DC7-3597-47D4-811E-110F7B9A5FFC}"/>
              </a:ext>
            </a:extLst>
          </p:cNvPr>
          <p:cNvSpPr>
            <a:spLocks noGrp="1"/>
          </p:cNvSpPr>
          <p:nvPr>
            <p:ph type="title"/>
          </p:nvPr>
        </p:nvSpPr>
        <p:spPr/>
        <p:txBody>
          <a:bodyPr/>
          <a:lstStyle/>
          <a:p>
            <a:r>
              <a:rPr lang="en-US"/>
              <a:t>Modeling in the Americas</a:t>
            </a:r>
          </a:p>
        </p:txBody>
      </p:sp>
      <p:sp>
        <p:nvSpPr>
          <p:cNvPr id="3" name="Content Placeholder 2">
            <a:extLst>
              <a:ext uri="{FF2B5EF4-FFF2-40B4-BE49-F238E27FC236}">
                <a16:creationId xmlns:a16="http://schemas.microsoft.com/office/drawing/2014/main" id="{ECEDBEA5-C13B-4D05-A72B-28ADB3FDECDB}"/>
              </a:ext>
            </a:extLst>
          </p:cNvPr>
          <p:cNvSpPr>
            <a:spLocks noGrp="1"/>
          </p:cNvSpPr>
          <p:nvPr>
            <p:ph idx="1"/>
          </p:nvPr>
        </p:nvSpPr>
        <p:spPr/>
        <p:txBody>
          <a:bodyPr>
            <a:normAutofit fontScale="77500" lnSpcReduction="20000"/>
          </a:bodyPr>
          <a:lstStyle/>
          <a:p>
            <a:pPr algn="just"/>
            <a:r>
              <a:rPr lang="en-US"/>
              <a:t>Canada’s cost benefit analysis concluded that a “0.03% increase in the annual rate of cessation and a 0.03% decline in initiation rates — would be sufficient to produce public health benefits equivalent to or greater than the estimated monetized costs.”</a:t>
            </a:r>
          </a:p>
          <a:p>
            <a:pPr algn="just"/>
            <a:r>
              <a:rPr lang="en-US"/>
              <a:t>Researchers through modeling evaluated the impact of implementing plain packaging in addition to graphic health warnings in Argentina, Bolivia, Brazil, Chile, Colombia, Mexico, and Peru, and found that plain packaging could over 10 years add 4.1 million healthy years of life and save USD 13.6 billion in direct health care expenses of diseases attributable to smoking.* </a:t>
            </a:r>
            <a:r>
              <a:rPr lang="en-US" sz="2300"/>
              <a:t>(Alcaraz A, Hernández-Vásquez A, Palacios A, et al., </a:t>
            </a:r>
            <a:r>
              <a:rPr lang="en-US" sz="2300" i="1"/>
              <a:t>Health and Economic Impact of Health Warnings and Plain Tobacco Packaging in Seven Latin American Countries: Results of a Simulation Model, </a:t>
            </a:r>
            <a:r>
              <a:rPr lang="en-US" sz="2300"/>
              <a:t>Nicotine </a:t>
            </a:r>
            <a:r>
              <a:rPr lang="en-US" sz="2300" err="1"/>
              <a:t>Tob</a:t>
            </a:r>
            <a:r>
              <a:rPr lang="en-US" sz="2300"/>
              <a:t> Res. 2020, Vol 22(11), 2032-2040)</a:t>
            </a:r>
          </a:p>
          <a:p>
            <a:r>
              <a:rPr lang="en-US"/>
              <a:t>Research specific to Argentina concluded that implementation of plain packaging of tobacco products could avert 1880 myocardial infractions, 820 strokes, and 4320 total deaths over the 2015-2024 period.* </a:t>
            </a:r>
            <a:r>
              <a:rPr lang="en-US" sz="2300"/>
              <a:t>(</a:t>
            </a:r>
            <a:r>
              <a:rPr lang="en-US" sz="2300">
                <a:latin typeface="FrutigerLTPro-LightCn"/>
              </a:rPr>
              <a:t>Salgado MV, </a:t>
            </a:r>
            <a:r>
              <a:rPr lang="en-US" sz="2300" err="1">
                <a:latin typeface="FrutigerLTPro-LightCn"/>
              </a:rPr>
              <a:t>Penko</a:t>
            </a:r>
            <a:r>
              <a:rPr lang="en-US" sz="2300">
                <a:latin typeface="FrutigerLTPro-LightCn"/>
              </a:rPr>
              <a:t> J, Fernandez A, </a:t>
            </a:r>
            <a:r>
              <a:rPr lang="en-US" sz="2300">
                <a:latin typeface="FrutigerLTPro-LightCnIta"/>
              </a:rPr>
              <a:t>et al</a:t>
            </a:r>
            <a:r>
              <a:rPr lang="en-US" sz="2300">
                <a:latin typeface="FrutigerLTPro-LightCn"/>
              </a:rPr>
              <a:t>., </a:t>
            </a:r>
            <a:r>
              <a:rPr lang="en-US" sz="2300" i="1">
                <a:latin typeface="FrutigerLTPro-LightCn"/>
              </a:rPr>
              <a:t>Modelling the impact of plain packaging of tobacco products on cardiovascular disease in Argentina,</a:t>
            </a:r>
            <a:r>
              <a:rPr lang="en-US" sz="2300">
                <a:latin typeface="FrutigerLTPro-LightCn"/>
              </a:rPr>
              <a:t> </a:t>
            </a:r>
            <a:r>
              <a:rPr lang="en-US" sz="2300" err="1">
                <a:latin typeface="FrutigerLTPro-LightCn"/>
              </a:rPr>
              <a:t>Tob</a:t>
            </a:r>
            <a:r>
              <a:rPr lang="en-US" sz="2300">
                <a:latin typeface="FrutigerLTPro-LightCn"/>
              </a:rPr>
              <a:t> Control 14 July 2021) </a:t>
            </a:r>
          </a:p>
        </p:txBody>
      </p:sp>
    </p:spTree>
    <p:extLst>
      <p:ext uri="{BB962C8B-B14F-4D97-AF65-F5344CB8AC3E}">
        <p14:creationId xmlns:p14="http://schemas.microsoft.com/office/powerpoint/2010/main" val="219538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967A-B77F-4B3C-8A48-3C28B7621ABA}"/>
              </a:ext>
            </a:extLst>
          </p:cNvPr>
          <p:cNvSpPr>
            <a:spLocks noGrp="1"/>
          </p:cNvSpPr>
          <p:nvPr>
            <p:ph type="title"/>
          </p:nvPr>
        </p:nvSpPr>
        <p:spPr/>
        <p:txBody>
          <a:bodyPr/>
          <a:lstStyle/>
          <a:p>
            <a:r>
              <a:rPr lang="en-US"/>
              <a:t>Industry arguments against plain packaging remain unproven </a:t>
            </a:r>
          </a:p>
        </p:txBody>
      </p:sp>
      <p:sp>
        <p:nvSpPr>
          <p:cNvPr id="3" name="Content Placeholder 2">
            <a:extLst>
              <a:ext uri="{FF2B5EF4-FFF2-40B4-BE49-F238E27FC236}">
                <a16:creationId xmlns:a16="http://schemas.microsoft.com/office/drawing/2014/main" id="{173228A4-B1EC-4CDB-8278-96EB69881AD9}"/>
              </a:ext>
            </a:extLst>
          </p:cNvPr>
          <p:cNvSpPr>
            <a:spLocks noGrp="1"/>
          </p:cNvSpPr>
          <p:nvPr>
            <p:ph idx="1"/>
          </p:nvPr>
        </p:nvSpPr>
        <p:spPr/>
        <p:txBody>
          <a:bodyPr/>
          <a:lstStyle/>
          <a:p>
            <a:r>
              <a:rPr lang="en-US"/>
              <a:t>No reliable evidence </a:t>
            </a:r>
          </a:p>
          <a:p>
            <a:r>
              <a:rPr lang="en-US"/>
              <a:t>Unintended consequences: </a:t>
            </a:r>
          </a:p>
          <a:p>
            <a:pPr lvl="1">
              <a:buBlip>
                <a:blip r:embed="rId2">
                  <a:extLst>
                    <a:ext uri="{96DAC541-7B7A-43D3-8B79-37D633B846F1}">
                      <asvg:svgBlip xmlns:asvg="http://schemas.microsoft.com/office/drawing/2016/SVG/main" r:embed="rId3"/>
                    </a:ext>
                  </a:extLst>
                </a:blip>
              </a:buBlip>
            </a:pPr>
            <a:r>
              <a:rPr lang="en-US" sz="2000"/>
              <a:t>Increases illicit trade</a:t>
            </a:r>
          </a:p>
          <a:p>
            <a:pPr lvl="1">
              <a:buBlip>
                <a:blip r:embed="rId2">
                  <a:extLst>
                    <a:ext uri="{96DAC541-7B7A-43D3-8B79-37D633B846F1}">
                      <asvg:svgBlip xmlns:asvg="http://schemas.microsoft.com/office/drawing/2016/SVG/main" r:embed="rId3"/>
                    </a:ext>
                  </a:extLst>
                </a:blip>
              </a:buBlip>
            </a:pPr>
            <a:r>
              <a:rPr lang="en-US" sz="2000"/>
              <a:t>Leads to lower tobacco prices</a:t>
            </a:r>
          </a:p>
          <a:p>
            <a:pPr lvl="1">
              <a:buBlip>
                <a:blip r:embed="rId2">
                  <a:extLst>
                    <a:ext uri="{96DAC541-7B7A-43D3-8B79-37D633B846F1}">
                      <asvg:svgBlip xmlns:asvg="http://schemas.microsoft.com/office/drawing/2016/SVG/main" r:embed="rId3"/>
                    </a:ext>
                  </a:extLst>
                </a:blip>
              </a:buBlip>
            </a:pPr>
            <a:r>
              <a:rPr lang="en-US" sz="2000"/>
              <a:t>Negative impact on small retailers</a:t>
            </a:r>
          </a:p>
          <a:p>
            <a:r>
              <a:rPr lang="en-US"/>
              <a:t>Libertarian arguments: </a:t>
            </a:r>
          </a:p>
          <a:p>
            <a:pPr lvl="1">
              <a:buBlip>
                <a:blip r:embed="rId2">
                  <a:extLst>
                    <a:ext uri="{96DAC541-7B7A-43D3-8B79-37D633B846F1}">
                      <asvg:svgBlip xmlns:asvg="http://schemas.microsoft.com/office/drawing/2016/SVG/main" r:embed="rId3"/>
                    </a:ext>
                  </a:extLst>
                </a:blip>
              </a:buBlip>
            </a:pPr>
            <a:r>
              <a:rPr lang="en-US" sz="2000"/>
              <a:t>‘Nanny state’ and ‘personal freedom’</a:t>
            </a:r>
          </a:p>
          <a:p>
            <a:pPr lvl="1">
              <a:buBlip>
                <a:blip r:embed="rId2">
                  <a:extLst>
                    <a:ext uri="{96DAC541-7B7A-43D3-8B79-37D633B846F1}">
                      <asvg:svgBlip xmlns:asvg="http://schemas.microsoft.com/office/drawing/2016/SVG/main" r:embed="rId3"/>
                    </a:ext>
                  </a:extLst>
                </a:blip>
              </a:buBlip>
            </a:pPr>
            <a:r>
              <a:rPr lang="en-US" sz="2000"/>
              <a:t>Plain packaging of tobacco will lead to plain packaging of other products- the ‘slippery slope’</a:t>
            </a:r>
          </a:p>
          <a:p>
            <a:r>
              <a:rPr lang="en-US" sz="2400"/>
              <a:t>Impact on local sector: </a:t>
            </a:r>
          </a:p>
          <a:p>
            <a:pPr lvl="1">
              <a:buBlip>
                <a:blip r:embed="rId2">
                  <a:extLst>
                    <a:ext uri="{96DAC541-7B7A-43D3-8B79-37D633B846F1}">
                      <asvg:svgBlip xmlns:asvg="http://schemas.microsoft.com/office/drawing/2016/SVG/main" r:embed="rId3"/>
                    </a:ext>
                  </a:extLst>
                </a:blip>
              </a:buBlip>
            </a:pPr>
            <a:r>
              <a:rPr lang="en-US" sz="2000"/>
              <a:t>Impact on local tobacco farming and tobacco manufacturing </a:t>
            </a:r>
          </a:p>
          <a:p>
            <a:pPr lvl="1"/>
            <a:endParaRPr lang="en-US"/>
          </a:p>
        </p:txBody>
      </p:sp>
    </p:spTree>
    <p:extLst>
      <p:ext uri="{BB962C8B-B14F-4D97-AF65-F5344CB8AC3E}">
        <p14:creationId xmlns:p14="http://schemas.microsoft.com/office/powerpoint/2010/main" val="3847715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E8B0C-AC63-4CC3-893D-019DFC136F13}"/>
              </a:ext>
            </a:extLst>
          </p:cNvPr>
          <p:cNvSpPr>
            <a:spLocks noGrp="1"/>
          </p:cNvSpPr>
          <p:nvPr>
            <p:ph type="title"/>
          </p:nvPr>
        </p:nvSpPr>
        <p:spPr/>
        <p:txBody>
          <a:bodyPr/>
          <a:lstStyle/>
          <a:p>
            <a:pPr algn="ctr"/>
            <a:r>
              <a:rPr lang="en-US"/>
              <a:t>Failed Litigation against Plain Packaging </a:t>
            </a:r>
          </a:p>
        </p:txBody>
      </p:sp>
      <p:sp>
        <p:nvSpPr>
          <p:cNvPr id="3" name="Content Placeholder 2">
            <a:extLst>
              <a:ext uri="{FF2B5EF4-FFF2-40B4-BE49-F238E27FC236}">
                <a16:creationId xmlns:a16="http://schemas.microsoft.com/office/drawing/2014/main" id="{D3DE54FC-59DC-4CCF-9026-7C6A260D2A38}"/>
              </a:ext>
            </a:extLst>
          </p:cNvPr>
          <p:cNvSpPr>
            <a:spLocks noGrp="1"/>
          </p:cNvSpPr>
          <p:nvPr>
            <p:ph idx="1"/>
          </p:nvPr>
        </p:nvSpPr>
        <p:spPr/>
        <p:txBody>
          <a:bodyPr>
            <a:normAutofit fontScale="92500" lnSpcReduction="20000"/>
          </a:bodyPr>
          <a:lstStyle/>
          <a:p>
            <a:r>
              <a:rPr lang="en-US" kern="0"/>
              <a:t>Governments have successfully defended legal challenges before domestic courts and international courts and tribunals, including the World Trade Organization.</a:t>
            </a:r>
          </a:p>
          <a:p>
            <a:r>
              <a:rPr lang="en-GB" sz="2400"/>
              <a:t>Challenges have focused on:</a:t>
            </a:r>
          </a:p>
          <a:p>
            <a:pPr lvl="1"/>
            <a:r>
              <a:rPr lang="en-GB"/>
              <a:t>Procedural due process</a:t>
            </a:r>
          </a:p>
          <a:p>
            <a:pPr lvl="1"/>
            <a:r>
              <a:rPr lang="en-GB"/>
              <a:t>Protection of property rights (trademarks)</a:t>
            </a:r>
          </a:p>
          <a:p>
            <a:pPr lvl="1"/>
            <a:r>
              <a:rPr lang="en-GB"/>
              <a:t>Free trade / free movement of goods</a:t>
            </a:r>
          </a:p>
          <a:p>
            <a:pPr lvl="1"/>
            <a:r>
              <a:rPr lang="en-GB"/>
              <a:t>Freedom of enterprise and expression </a:t>
            </a:r>
          </a:p>
          <a:p>
            <a:pPr lvl="1"/>
            <a:r>
              <a:rPr lang="en-GB"/>
              <a:t>Proportionality / necessity / reasonableness, including whether plain packaging is effective and whether it has worked in jurisdictions where it has been implemented</a:t>
            </a:r>
          </a:p>
          <a:p>
            <a:r>
              <a:rPr lang="en-US" kern="0"/>
              <a:t>Despite successes before domestic and international courts, tobacco companies challenge plain packaging to delay implementation by seeking preliminary injunctions (Belgium and Denmark). </a:t>
            </a:r>
          </a:p>
          <a:p>
            <a:endParaRPr lang="en-US"/>
          </a:p>
        </p:txBody>
      </p:sp>
    </p:spTree>
    <p:extLst>
      <p:ext uri="{BB962C8B-B14F-4D97-AF65-F5344CB8AC3E}">
        <p14:creationId xmlns:p14="http://schemas.microsoft.com/office/powerpoint/2010/main" val="1136438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499B-E7DA-4D34-B859-523CE526EE80}"/>
              </a:ext>
            </a:extLst>
          </p:cNvPr>
          <p:cNvSpPr>
            <a:spLocks noGrp="1"/>
          </p:cNvSpPr>
          <p:nvPr>
            <p:ph type="title"/>
          </p:nvPr>
        </p:nvSpPr>
        <p:spPr/>
        <p:txBody>
          <a:bodyPr/>
          <a:lstStyle/>
          <a:p>
            <a:pPr algn="ctr"/>
            <a:r>
              <a:rPr lang="en-US"/>
              <a:t>Similar approaches across countries</a:t>
            </a:r>
          </a:p>
        </p:txBody>
      </p:sp>
      <p:sp>
        <p:nvSpPr>
          <p:cNvPr id="3" name="Content Placeholder 2">
            <a:extLst>
              <a:ext uri="{FF2B5EF4-FFF2-40B4-BE49-F238E27FC236}">
                <a16:creationId xmlns:a16="http://schemas.microsoft.com/office/drawing/2014/main" id="{B38A1817-AA99-4530-8789-1BFFF9FF6F15}"/>
              </a:ext>
            </a:extLst>
          </p:cNvPr>
          <p:cNvSpPr>
            <a:spLocks noGrp="1"/>
          </p:cNvSpPr>
          <p:nvPr>
            <p:ph idx="1"/>
          </p:nvPr>
        </p:nvSpPr>
        <p:spPr>
          <a:xfrm>
            <a:off x="3424335" y="1825626"/>
            <a:ext cx="7539761" cy="3992560"/>
          </a:xfrm>
        </p:spPr>
        <p:txBody>
          <a:bodyPr>
            <a:normAutofit/>
          </a:bodyPr>
          <a:lstStyle/>
          <a:p>
            <a:r>
              <a:rPr lang="en-US"/>
              <a:t>No need to reinvent the wheel</a:t>
            </a:r>
          </a:p>
          <a:p>
            <a:r>
              <a:rPr lang="en-US"/>
              <a:t>Many elements of plain packaging laws are adapted from Australia’s approach and common across different countries</a:t>
            </a:r>
          </a:p>
          <a:p>
            <a:r>
              <a:rPr lang="en-US"/>
              <a:t>Australia, Canada and Singapore each did pre-market testing, reaching similar conclusions</a:t>
            </a:r>
          </a:p>
          <a:p>
            <a:r>
              <a:rPr lang="en-US"/>
              <a:t>Start with established approaches and consider whether departing from them is necessary for reasons specific to your country</a:t>
            </a:r>
          </a:p>
          <a:p>
            <a:endParaRPr lang="en-US"/>
          </a:p>
        </p:txBody>
      </p:sp>
      <p:pic>
        <p:nvPicPr>
          <p:cNvPr id="5" name="Picture 4">
            <a:extLst>
              <a:ext uri="{FF2B5EF4-FFF2-40B4-BE49-F238E27FC236}">
                <a16:creationId xmlns:a16="http://schemas.microsoft.com/office/drawing/2014/main" id="{B2364B3C-B5BB-467B-BADD-0841EB31F48F}"/>
              </a:ext>
            </a:extLst>
          </p:cNvPr>
          <p:cNvPicPr>
            <a:picLocks noChangeAspect="1"/>
          </p:cNvPicPr>
          <p:nvPr/>
        </p:nvPicPr>
        <p:blipFill>
          <a:blip r:embed="rId2"/>
          <a:stretch>
            <a:fillRect/>
          </a:stretch>
        </p:blipFill>
        <p:spPr>
          <a:xfrm>
            <a:off x="353830" y="1825626"/>
            <a:ext cx="2547990" cy="3802315"/>
          </a:xfrm>
          <a:prstGeom prst="rect">
            <a:avLst/>
          </a:prstGeom>
        </p:spPr>
      </p:pic>
    </p:spTree>
    <p:extLst>
      <p:ext uri="{BB962C8B-B14F-4D97-AF65-F5344CB8AC3E}">
        <p14:creationId xmlns:p14="http://schemas.microsoft.com/office/powerpoint/2010/main" val="2159373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51635-7229-4FBE-8464-95F6C0D9E7E3}"/>
              </a:ext>
            </a:extLst>
          </p:cNvPr>
          <p:cNvSpPr>
            <a:spLocks noGrp="1"/>
          </p:cNvSpPr>
          <p:nvPr>
            <p:ph type="title"/>
          </p:nvPr>
        </p:nvSpPr>
        <p:spPr/>
        <p:txBody>
          <a:bodyPr/>
          <a:lstStyle/>
          <a:p>
            <a:pPr algn="ctr"/>
            <a:r>
              <a:rPr lang="en-US"/>
              <a:t>Publications</a:t>
            </a:r>
          </a:p>
        </p:txBody>
      </p:sp>
      <p:sp>
        <p:nvSpPr>
          <p:cNvPr id="3" name="Content Placeholder 2">
            <a:extLst>
              <a:ext uri="{FF2B5EF4-FFF2-40B4-BE49-F238E27FC236}">
                <a16:creationId xmlns:a16="http://schemas.microsoft.com/office/drawing/2014/main" id="{3DFEA051-F6A2-4304-B14D-264F92B3D948}"/>
              </a:ext>
            </a:extLst>
          </p:cNvPr>
          <p:cNvSpPr>
            <a:spLocks noGrp="1"/>
          </p:cNvSpPr>
          <p:nvPr>
            <p:ph idx="1"/>
          </p:nvPr>
        </p:nvSpPr>
        <p:spPr>
          <a:xfrm>
            <a:off x="123825" y="1504950"/>
            <a:ext cx="11849099" cy="634568"/>
          </a:xfrm>
        </p:spPr>
        <p:txBody>
          <a:bodyPr>
            <a:normAutofit/>
          </a:bodyPr>
          <a:lstStyle/>
          <a:p>
            <a:pPr marL="0" indent="0">
              <a:buNone/>
            </a:pPr>
            <a:r>
              <a:rPr lang="en-US" sz="1600"/>
              <a:t>Guidance on strengthening your legal position               What countries have done to date                                    The WTO dispute </a:t>
            </a:r>
          </a:p>
        </p:txBody>
      </p:sp>
      <p:pic>
        <p:nvPicPr>
          <p:cNvPr id="1026" name="Picture 2" descr="Plain packaging of tobacco products: evidence, design and implementation">
            <a:extLst>
              <a:ext uri="{FF2B5EF4-FFF2-40B4-BE49-F238E27FC236}">
                <a16:creationId xmlns:a16="http://schemas.microsoft.com/office/drawing/2014/main" id="{5E0E649A-1E10-4800-BD54-9547D1D00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226" y="2139518"/>
            <a:ext cx="2436845" cy="34606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Tobacco plain packaging">
            <a:extLst>
              <a:ext uri="{FF2B5EF4-FFF2-40B4-BE49-F238E27FC236}">
                <a16:creationId xmlns:a16="http://schemas.microsoft.com/office/drawing/2014/main" id="{A56B881D-4F86-48A1-B9E6-5F8D9C9CF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368" y="2139518"/>
            <a:ext cx="2451264" cy="34606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Tobacco Plain Packaging in Australia">
            <a:extLst>
              <a:ext uri="{FF2B5EF4-FFF2-40B4-BE49-F238E27FC236}">
                <a16:creationId xmlns:a16="http://schemas.microsoft.com/office/drawing/2014/main" id="{E26BDAB7-0F3E-4C59-B13C-DE72D1B87A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8929" y="2142326"/>
            <a:ext cx="2451264" cy="34606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108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499B-E7DA-4D34-B859-523CE526EE80}"/>
              </a:ext>
            </a:extLst>
          </p:cNvPr>
          <p:cNvSpPr>
            <a:spLocks noGrp="1"/>
          </p:cNvSpPr>
          <p:nvPr>
            <p:ph type="title"/>
          </p:nvPr>
        </p:nvSpPr>
        <p:spPr/>
        <p:txBody>
          <a:bodyPr/>
          <a:lstStyle/>
          <a:p>
            <a:pPr algn="ctr"/>
            <a:r>
              <a:rPr lang="en-US"/>
              <a:t>Assistance available</a:t>
            </a:r>
          </a:p>
        </p:txBody>
      </p:sp>
      <p:sp>
        <p:nvSpPr>
          <p:cNvPr id="3" name="Content Placeholder 2">
            <a:extLst>
              <a:ext uri="{FF2B5EF4-FFF2-40B4-BE49-F238E27FC236}">
                <a16:creationId xmlns:a16="http://schemas.microsoft.com/office/drawing/2014/main" id="{B38A1817-AA99-4530-8789-1BFFF9FF6F15}"/>
              </a:ext>
            </a:extLst>
          </p:cNvPr>
          <p:cNvSpPr>
            <a:spLocks noGrp="1"/>
          </p:cNvSpPr>
          <p:nvPr>
            <p:ph idx="1"/>
          </p:nvPr>
        </p:nvSpPr>
        <p:spPr>
          <a:xfrm>
            <a:off x="1806539" y="1728611"/>
            <a:ext cx="8578921" cy="3992560"/>
          </a:xfrm>
        </p:spPr>
        <p:txBody>
          <a:bodyPr/>
          <a:lstStyle/>
          <a:p>
            <a:r>
              <a:rPr lang="en-US"/>
              <a:t>Policy development, including policy design, responding to industry arguments, legislative or regulatory drafting support</a:t>
            </a:r>
          </a:p>
          <a:p>
            <a:r>
              <a:rPr lang="en-US"/>
              <a:t>Post-implementation assistance, whether advice on enforcement, monitoring and evaluation or litigation support</a:t>
            </a:r>
          </a:p>
          <a:p>
            <a:r>
              <a:rPr lang="en-US"/>
              <a:t>Connecting governments</a:t>
            </a:r>
          </a:p>
        </p:txBody>
      </p:sp>
    </p:spTree>
    <p:extLst>
      <p:ext uri="{BB962C8B-B14F-4D97-AF65-F5344CB8AC3E}">
        <p14:creationId xmlns:p14="http://schemas.microsoft.com/office/powerpoint/2010/main" val="3133287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up of a person smiling&#10;&#10;Description automatically generated">
            <a:extLst>
              <a:ext uri="{FF2B5EF4-FFF2-40B4-BE49-F238E27FC236}">
                <a16:creationId xmlns:a16="http://schemas.microsoft.com/office/drawing/2014/main" id="{3F70492B-9513-4091-A276-41E5761D27D4}"/>
              </a:ext>
            </a:extLst>
          </p:cNvPr>
          <p:cNvPicPr>
            <a:picLocks noGrp="1" noChangeAspect="1"/>
          </p:cNvPicPr>
          <p:nvPr>
            <p:ph type="pic" idx="1"/>
          </p:nvPr>
        </p:nvPicPr>
        <p:blipFill rotWithShape="1">
          <a:blip r:embed="rId2"/>
          <a:srcRect l="-2165" t="-2617" r="479" b="-112"/>
          <a:stretch/>
        </p:blipFill>
        <p:spPr>
          <a:xfrm>
            <a:off x="609599" y="3352801"/>
            <a:ext cx="1911268" cy="2411084"/>
          </a:xfrm>
        </p:spPr>
      </p:pic>
      <p:pic>
        <p:nvPicPr>
          <p:cNvPr id="8" name="Picture 7">
            <a:extLst>
              <a:ext uri="{FF2B5EF4-FFF2-40B4-BE49-F238E27FC236}">
                <a16:creationId xmlns:a16="http://schemas.microsoft.com/office/drawing/2014/main" id="{F90BB740-0ADB-4BF3-AE63-D2077E498B66}"/>
              </a:ext>
            </a:extLst>
          </p:cNvPr>
          <p:cNvPicPr>
            <a:picLocks noChangeAspect="1"/>
          </p:cNvPicPr>
          <p:nvPr/>
        </p:nvPicPr>
        <p:blipFill rotWithShape="1">
          <a:blip r:embed="rId3"/>
          <a:srcRect l="27556" t="7480" r="3119" b="8528"/>
          <a:stretch/>
        </p:blipFill>
        <p:spPr>
          <a:xfrm>
            <a:off x="8687721" y="93714"/>
            <a:ext cx="2602476" cy="3139321"/>
          </a:xfrm>
          <a:prstGeom prst="rect">
            <a:avLst/>
          </a:prstGeom>
        </p:spPr>
      </p:pic>
      <p:sp>
        <p:nvSpPr>
          <p:cNvPr id="9" name="TextBox 8">
            <a:extLst>
              <a:ext uri="{FF2B5EF4-FFF2-40B4-BE49-F238E27FC236}">
                <a16:creationId xmlns:a16="http://schemas.microsoft.com/office/drawing/2014/main" id="{699C817E-C030-4AD4-9D80-10B9EEBB6FB5}"/>
              </a:ext>
            </a:extLst>
          </p:cNvPr>
          <p:cNvSpPr txBox="1"/>
          <p:nvPr/>
        </p:nvSpPr>
        <p:spPr>
          <a:xfrm>
            <a:off x="475021" y="367368"/>
            <a:ext cx="8021279" cy="2985433"/>
          </a:xfrm>
          <a:prstGeom prst="rect">
            <a:avLst/>
          </a:prstGeom>
          <a:noFill/>
        </p:spPr>
        <p:txBody>
          <a:bodyPr wrap="square" rtlCol="0">
            <a:spAutoFit/>
          </a:bodyPr>
          <a:lstStyle/>
          <a:p>
            <a:pPr algn="just"/>
            <a:r>
              <a:rPr lang="en-US" sz="1700"/>
              <a:t>Benn McGrady, PhD is the Unit Head of the Public Health Law and Policies team in the Health Promotion Department at WHO headquarters. He provides technical assistance to WHO Member States and helps build their legal and regulatory capacity across a variety of issues, including with respect to NCD risk factors. </a:t>
            </a:r>
          </a:p>
          <a:p>
            <a:pPr algn="just"/>
            <a:endParaRPr lang="en-US" sz="1700"/>
          </a:p>
          <a:p>
            <a:pPr algn="just"/>
            <a:r>
              <a:rPr lang="en-US" sz="1700"/>
              <a:t>Benn has led WHO’s work on international legal disputes such as Philip Morris vs Uruguay and Australia – Tobacco Plain Packaging. Benn has taught at Georgetown University Law Center and Sydney Law School and is the author of Trade and Public Health: The WTO, Tobacco, Alcohol and Diet (Cambridge University Press, 2011). </a:t>
            </a:r>
          </a:p>
          <a:p>
            <a:pPr algn="just"/>
            <a:r>
              <a:rPr lang="en-US" sz="1700"/>
              <a:t>Available at: </a:t>
            </a:r>
            <a:r>
              <a:rPr lang="en-US" sz="1700">
                <a:hlinkClick r:id="rId4"/>
              </a:rPr>
              <a:t>mcgradyb@who.int</a:t>
            </a:r>
            <a:r>
              <a:rPr lang="en-US" sz="1700"/>
              <a:t> </a:t>
            </a:r>
          </a:p>
          <a:p>
            <a:endParaRPr lang="en-US"/>
          </a:p>
        </p:txBody>
      </p:sp>
      <p:sp>
        <p:nvSpPr>
          <p:cNvPr id="10" name="TextBox 9">
            <a:extLst>
              <a:ext uri="{FF2B5EF4-FFF2-40B4-BE49-F238E27FC236}">
                <a16:creationId xmlns:a16="http://schemas.microsoft.com/office/drawing/2014/main" id="{559176C7-0F57-4B76-8A14-7E382A646F4A}"/>
              </a:ext>
            </a:extLst>
          </p:cNvPr>
          <p:cNvSpPr txBox="1"/>
          <p:nvPr/>
        </p:nvSpPr>
        <p:spPr>
          <a:xfrm>
            <a:off x="2655445" y="3352801"/>
            <a:ext cx="9182100" cy="2985433"/>
          </a:xfrm>
          <a:prstGeom prst="rect">
            <a:avLst/>
          </a:prstGeom>
          <a:noFill/>
        </p:spPr>
        <p:txBody>
          <a:bodyPr wrap="square" rtlCol="0">
            <a:spAutoFit/>
          </a:bodyPr>
          <a:lstStyle/>
          <a:p>
            <a:r>
              <a:rPr lang="en-US" sz="1700"/>
              <a:t>Kritika Khanijo is a Technical Officer (Legal) in the Public Health Law and Policies team in the Health Promotion Department at WHO Headquarters. She provides technical assistance to WHO Member States on tobacco control issues, in particular plain packaging and regulation of novel and emerging nicotine and tobacco products. </a:t>
            </a:r>
          </a:p>
          <a:p>
            <a:r>
              <a:rPr lang="en-US" sz="1700"/>
              <a:t>Kritika is the co-author of ‘</a:t>
            </a:r>
            <a:r>
              <a:rPr lang="en-US" sz="1700" i="1"/>
              <a:t>Litigation relevant to regulation of novel and emerging nicotine and tobacco products’, </a:t>
            </a:r>
            <a:r>
              <a:rPr lang="en-US" sz="1700"/>
              <a:t>a WHO publication that analyses over 90 legal cases to identify global trends with respect to regulation of novel and emerging nicotine and tobacco products. She has also updated the </a:t>
            </a:r>
            <a:r>
              <a:rPr lang="en-US" sz="1700" i="1"/>
              <a:t>Global Status Report on Tobacco Plain Packaging,</a:t>
            </a:r>
            <a:r>
              <a:rPr lang="en-US" sz="1700"/>
              <a:t> which provides technical details about the global implementation of plain packaging.</a:t>
            </a:r>
          </a:p>
          <a:p>
            <a:r>
              <a:rPr lang="en-US" sz="1700"/>
              <a:t>Available at: </a:t>
            </a:r>
            <a:r>
              <a:rPr lang="en-US" sz="1700">
                <a:hlinkClick r:id="rId5"/>
              </a:rPr>
              <a:t>khanijok@who.int</a:t>
            </a:r>
            <a:r>
              <a:rPr lang="en-US" sz="1700"/>
              <a:t> </a:t>
            </a:r>
          </a:p>
          <a:p>
            <a:endParaRPr lang="en-US"/>
          </a:p>
        </p:txBody>
      </p:sp>
    </p:spTree>
    <p:extLst>
      <p:ext uri="{BB962C8B-B14F-4D97-AF65-F5344CB8AC3E}">
        <p14:creationId xmlns:p14="http://schemas.microsoft.com/office/powerpoint/2010/main" val="1920891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87B4-5B4C-2549-8609-81F48BBE62BF}"/>
              </a:ext>
            </a:extLst>
          </p:cNvPr>
          <p:cNvSpPr>
            <a:spLocks noGrp="1"/>
          </p:cNvSpPr>
          <p:nvPr>
            <p:ph type="title"/>
          </p:nvPr>
        </p:nvSpPr>
        <p:spPr/>
        <p:txBody>
          <a:bodyPr/>
          <a:lstStyle/>
          <a:p>
            <a:pPr algn="ctr"/>
            <a:r>
              <a:rPr lang="en-US"/>
              <a:t>What is Tobacco Plain Packaging?</a:t>
            </a:r>
          </a:p>
        </p:txBody>
      </p:sp>
      <p:pic>
        <p:nvPicPr>
          <p:cNvPr id="5" name="Picture 2">
            <a:extLst>
              <a:ext uri="{FF2B5EF4-FFF2-40B4-BE49-F238E27FC236}">
                <a16:creationId xmlns:a16="http://schemas.microsoft.com/office/drawing/2014/main" id="{A0692ACD-38F2-4D55-A914-BA938E9F95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939" y="1466446"/>
            <a:ext cx="1468245" cy="185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A0E0C457-BE9F-434E-ADF0-7C95EC01E114}"/>
              </a:ext>
            </a:extLst>
          </p:cNvPr>
          <p:cNvSpPr txBox="1"/>
          <p:nvPr/>
        </p:nvSpPr>
        <p:spPr>
          <a:xfrm>
            <a:off x="257175" y="3317046"/>
            <a:ext cx="2235969" cy="246221"/>
          </a:xfrm>
          <a:prstGeom prst="rect">
            <a:avLst/>
          </a:prstGeom>
          <a:noFill/>
        </p:spPr>
        <p:txBody>
          <a:bodyPr wrap="square" rtlCol="0">
            <a:spAutoFit/>
          </a:bodyPr>
          <a:lstStyle/>
          <a:p>
            <a:pPr defTabSz="781903" fontAlgn="base">
              <a:spcBef>
                <a:spcPct val="0"/>
              </a:spcBef>
              <a:spcAft>
                <a:spcPct val="0"/>
              </a:spcAft>
              <a:defRPr/>
            </a:pPr>
            <a:r>
              <a:rPr lang="en-GB" sz="1000"/>
              <a:t>Source: © Commonwealth of Australia</a:t>
            </a:r>
          </a:p>
        </p:txBody>
      </p:sp>
      <p:pic>
        <p:nvPicPr>
          <p:cNvPr id="6" name="Picture 5">
            <a:extLst>
              <a:ext uri="{FF2B5EF4-FFF2-40B4-BE49-F238E27FC236}">
                <a16:creationId xmlns:a16="http://schemas.microsoft.com/office/drawing/2014/main" id="{C38E3C50-C0D3-4101-A78E-0F7347EB898C}"/>
              </a:ext>
            </a:extLst>
          </p:cNvPr>
          <p:cNvPicPr/>
          <p:nvPr/>
        </p:nvPicPr>
        <p:blipFill rotWithShape="1">
          <a:blip r:embed="rId3"/>
          <a:srcRect l="6746" t="5748" r="5216" b="3454"/>
          <a:stretch/>
        </p:blipFill>
        <p:spPr>
          <a:xfrm>
            <a:off x="2845020" y="1428750"/>
            <a:ext cx="2235969" cy="2000250"/>
          </a:xfrm>
          <a:prstGeom prst="rect">
            <a:avLst/>
          </a:prstGeom>
        </p:spPr>
      </p:pic>
      <p:sp>
        <p:nvSpPr>
          <p:cNvPr id="8" name="TextBox 7">
            <a:extLst>
              <a:ext uri="{FF2B5EF4-FFF2-40B4-BE49-F238E27FC236}">
                <a16:creationId xmlns:a16="http://schemas.microsoft.com/office/drawing/2014/main" id="{3665AFF6-4A3A-4BBB-B9F1-F1583B8EEF71}"/>
              </a:ext>
            </a:extLst>
          </p:cNvPr>
          <p:cNvSpPr txBox="1"/>
          <p:nvPr/>
        </p:nvSpPr>
        <p:spPr>
          <a:xfrm>
            <a:off x="3247161" y="3334757"/>
            <a:ext cx="2251879" cy="246221"/>
          </a:xfrm>
          <a:prstGeom prst="rect">
            <a:avLst/>
          </a:prstGeom>
          <a:noFill/>
        </p:spPr>
        <p:txBody>
          <a:bodyPr wrap="square" rtlCol="0">
            <a:spAutoFit/>
          </a:bodyPr>
          <a:lstStyle/>
          <a:p>
            <a:r>
              <a:rPr lang="en-GB" sz="1000"/>
              <a:t>Source: © Health Canada</a:t>
            </a:r>
          </a:p>
        </p:txBody>
      </p:sp>
      <p:pic>
        <p:nvPicPr>
          <p:cNvPr id="9" name="Picture 8">
            <a:extLst>
              <a:ext uri="{FF2B5EF4-FFF2-40B4-BE49-F238E27FC236}">
                <a16:creationId xmlns:a16="http://schemas.microsoft.com/office/drawing/2014/main" id="{43E0A5BE-D441-4946-ABA4-000085940972}"/>
              </a:ext>
            </a:extLst>
          </p:cNvPr>
          <p:cNvPicPr/>
          <p:nvPr/>
        </p:nvPicPr>
        <p:blipFill rotWithShape="1">
          <a:blip r:embed="rId4"/>
          <a:srcRect b="17352"/>
          <a:stretch/>
        </p:blipFill>
        <p:spPr>
          <a:xfrm>
            <a:off x="6129157" y="1485588"/>
            <a:ext cx="1602870" cy="185342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6CAEE684-035B-4DCB-8B07-72AA70695FB9}"/>
              </a:ext>
            </a:extLst>
          </p:cNvPr>
          <p:cNvSpPr txBox="1"/>
          <p:nvPr/>
        </p:nvSpPr>
        <p:spPr>
          <a:xfrm>
            <a:off x="5962029" y="3339016"/>
            <a:ext cx="2731068" cy="246221"/>
          </a:xfrm>
          <a:prstGeom prst="rect">
            <a:avLst/>
          </a:prstGeom>
          <a:noFill/>
        </p:spPr>
        <p:txBody>
          <a:bodyPr wrap="square" rtlCol="0">
            <a:spAutoFit/>
          </a:bodyPr>
          <a:lstStyle/>
          <a:p>
            <a:r>
              <a:rPr lang="en-GB" sz="1000"/>
              <a:t>Source: © Saudi Food and Drug Authority</a:t>
            </a:r>
          </a:p>
        </p:txBody>
      </p:sp>
      <p:pic>
        <p:nvPicPr>
          <p:cNvPr id="11" name="Picture 10">
            <a:extLst>
              <a:ext uri="{FF2B5EF4-FFF2-40B4-BE49-F238E27FC236}">
                <a16:creationId xmlns:a16="http://schemas.microsoft.com/office/drawing/2014/main" id="{19B4B155-F774-4777-A243-786150018E14}"/>
              </a:ext>
            </a:extLst>
          </p:cNvPr>
          <p:cNvPicPr/>
          <p:nvPr/>
        </p:nvPicPr>
        <p:blipFill rotWithShape="1">
          <a:blip r:embed="rId5"/>
          <a:srcRect l="17647" t="245" r="2600" b="4337"/>
          <a:stretch/>
        </p:blipFill>
        <p:spPr>
          <a:xfrm>
            <a:off x="9183466" y="1428750"/>
            <a:ext cx="1334827" cy="2000250"/>
          </a:xfrm>
          <a:prstGeom prst="rect">
            <a:avLst/>
          </a:prstGeom>
        </p:spPr>
      </p:pic>
      <p:sp>
        <p:nvSpPr>
          <p:cNvPr id="12" name="Rectangle 11">
            <a:extLst>
              <a:ext uri="{FF2B5EF4-FFF2-40B4-BE49-F238E27FC236}">
                <a16:creationId xmlns:a16="http://schemas.microsoft.com/office/drawing/2014/main" id="{DB0C0993-F4C0-4F61-A93F-71E9CE658A83}"/>
              </a:ext>
            </a:extLst>
          </p:cNvPr>
          <p:cNvSpPr/>
          <p:nvPr/>
        </p:nvSpPr>
        <p:spPr>
          <a:xfrm>
            <a:off x="9101761" y="3449032"/>
            <a:ext cx="2833064" cy="400110"/>
          </a:xfrm>
          <a:prstGeom prst="rect">
            <a:avLst/>
          </a:prstGeom>
        </p:spPr>
        <p:txBody>
          <a:bodyPr wrap="square">
            <a:spAutoFit/>
          </a:bodyPr>
          <a:lstStyle/>
          <a:p>
            <a:r>
              <a:rPr lang="en-GB" sz="1000">
                <a:latin typeface="Calibri" panose="020F0502020204030204" pitchFamily="34" charset="0"/>
                <a:ea typeface="Calibri" panose="020F0502020204030204" pitchFamily="34" charset="0"/>
              </a:rPr>
              <a:t>Source: </a:t>
            </a:r>
            <a:r>
              <a:rPr lang="en-GB" sz="1000"/>
              <a:t>© </a:t>
            </a:r>
            <a:r>
              <a:rPr lang="en-GB" sz="1000">
                <a:latin typeface="Calibri" panose="020F0502020204030204" pitchFamily="34" charset="0"/>
                <a:ea typeface="Calibri" panose="020F0502020204030204" pitchFamily="34" charset="0"/>
              </a:rPr>
              <a:t>Department of Tobacco and Alcohol, </a:t>
            </a:r>
          </a:p>
          <a:p>
            <a:r>
              <a:rPr lang="en-GB" sz="1000">
                <a:latin typeface="Calibri" panose="020F0502020204030204" pitchFamily="34" charset="0"/>
                <a:ea typeface="Calibri" panose="020F0502020204030204" pitchFamily="34" charset="0"/>
              </a:rPr>
              <a:t>Ministry of Agriculture and Forestry, Turkey</a:t>
            </a:r>
            <a:endParaRPr lang="en-US" sz="1000"/>
          </a:p>
        </p:txBody>
      </p:sp>
      <p:pic>
        <p:nvPicPr>
          <p:cNvPr id="13" name="Picture 12">
            <a:extLst>
              <a:ext uri="{FF2B5EF4-FFF2-40B4-BE49-F238E27FC236}">
                <a16:creationId xmlns:a16="http://schemas.microsoft.com/office/drawing/2014/main" id="{1B5E8CFC-535C-4A68-AA69-A16355D58918}"/>
              </a:ext>
            </a:extLst>
          </p:cNvPr>
          <p:cNvPicPr/>
          <p:nvPr/>
        </p:nvPicPr>
        <p:blipFill>
          <a:blip r:embed="rId6"/>
          <a:stretch>
            <a:fillRect/>
          </a:stretch>
        </p:blipFill>
        <p:spPr>
          <a:xfrm>
            <a:off x="647700" y="3762375"/>
            <a:ext cx="1325484" cy="1765388"/>
          </a:xfrm>
          <a:prstGeom prst="rect">
            <a:avLst/>
          </a:prstGeom>
        </p:spPr>
      </p:pic>
      <p:sp>
        <p:nvSpPr>
          <p:cNvPr id="3" name="Rectangle 2">
            <a:extLst>
              <a:ext uri="{FF2B5EF4-FFF2-40B4-BE49-F238E27FC236}">
                <a16:creationId xmlns:a16="http://schemas.microsoft.com/office/drawing/2014/main" id="{31C8807E-5776-4D80-A2B5-4111EABFC9D2}"/>
              </a:ext>
            </a:extLst>
          </p:cNvPr>
          <p:cNvSpPr/>
          <p:nvPr/>
        </p:nvSpPr>
        <p:spPr>
          <a:xfrm>
            <a:off x="359496" y="5603760"/>
            <a:ext cx="2031325" cy="246221"/>
          </a:xfrm>
          <a:prstGeom prst="rect">
            <a:avLst/>
          </a:prstGeom>
        </p:spPr>
        <p:txBody>
          <a:bodyPr wrap="none">
            <a:spAutoFit/>
          </a:bodyPr>
          <a:lstStyle/>
          <a:p>
            <a:r>
              <a:rPr lang="en-GB" sz="1000"/>
              <a:t>Source: © Uruguay Decree	</a:t>
            </a:r>
            <a:endParaRPr lang="en-US" sz="1000"/>
          </a:p>
        </p:txBody>
      </p:sp>
      <p:pic>
        <p:nvPicPr>
          <p:cNvPr id="14" name="Picture 13">
            <a:extLst>
              <a:ext uri="{FF2B5EF4-FFF2-40B4-BE49-F238E27FC236}">
                <a16:creationId xmlns:a16="http://schemas.microsoft.com/office/drawing/2014/main" id="{BBB884D1-5D24-493B-8F89-7EB218B604CB}"/>
              </a:ext>
            </a:extLst>
          </p:cNvPr>
          <p:cNvPicPr/>
          <p:nvPr/>
        </p:nvPicPr>
        <p:blipFill rotWithShape="1">
          <a:blip r:embed="rId7" cstate="print">
            <a:extLst>
              <a:ext uri="{28A0092B-C50C-407E-A947-70E740481C1C}">
                <a14:useLocalDpi xmlns:a14="http://schemas.microsoft.com/office/drawing/2010/main" val="0"/>
              </a:ext>
            </a:extLst>
          </a:blip>
          <a:srcRect l="6114" t="11366" r="4961" b="9744"/>
          <a:stretch/>
        </p:blipFill>
        <p:spPr bwMode="auto">
          <a:xfrm>
            <a:off x="3019425" y="4048125"/>
            <a:ext cx="1952625" cy="1381126"/>
          </a:xfrm>
          <a:prstGeom prst="rect">
            <a:avLst/>
          </a:prstGeom>
          <a:noFill/>
          <a:ln>
            <a:noFill/>
          </a:ln>
        </p:spPr>
      </p:pic>
      <p:sp>
        <p:nvSpPr>
          <p:cNvPr id="15" name="Rectangle 14">
            <a:extLst>
              <a:ext uri="{FF2B5EF4-FFF2-40B4-BE49-F238E27FC236}">
                <a16:creationId xmlns:a16="http://schemas.microsoft.com/office/drawing/2014/main" id="{0726CE55-4EDD-4C3B-BB52-A56192458362}"/>
              </a:ext>
            </a:extLst>
          </p:cNvPr>
          <p:cNvSpPr/>
          <p:nvPr/>
        </p:nvSpPr>
        <p:spPr>
          <a:xfrm>
            <a:off x="3019425" y="5496288"/>
            <a:ext cx="2260555" cy="400110"/>
          </a:xfrm>
          <a:prstGeom prst="rect">
            <a:avLst/>
          </a:prstGeom>
        </p:spPr>
        <p:txBody>
          <a:bodyPr wrap="none">
            <a:spAutoFit/>
          </a:bodyPr>
          <a:lstStyle/>
          <a:p>
            <a:r>
              <a:rPr lang="en-US" sz="1000">
                <a:solidFill>
                  <a:srgbClr val="000000"/>
                </a:solidFill>
              </a:rPr>
              <a:t>Source: </a:t>
            </a:r>
            <a:r>
              <a:rPr lang="en-GB" sz="1000"/>
              <a:t>© </a:t>
            </a:r>
            <a:r>
              <a:rPr lang="en-US" sz="1000">
                <a:solidFill>
                  <a:srgbClr val="000000"/>
                </a:solidFill>
              </a:rPr>
              <a:t>Ministry of Health, Singapore</a:t>
            </a:r>
          </a:p>
          <a:p>
            <a:r>
              <a:rPr lang="en-US" sz="1000">
                <a:solidFill>
                  <a:srgbClr val="000000"/>
                </a:solidFill>
              </a:rPr>
              <a:t>Roll-your own Tobacco  </a:t>
            </a:r>
            <a:endParaRPr lang="en-US" sz="1000"/>
          </a:p>
        </p:txBody>
      </p:sp>
      <p:pic>
        <p:nvPicPr>
          <p:cNvPr id="16" name="Picture 15">
            <a:extLst>
              <a:ext uri="{FF2B5EF4-FFF2-40B4-BE49-F238E27FC236}">
                <a16:creationId xmlns:a16="http://schemas.microsoft.com/office/drawing/2014/main" id="{76EA175C-3770-4A2C-813A-EF82E02D3871}"/>
              </a:ext>
            </a:extLst>
          </p:cNvPr>
          <p:cNvPicPr/>
          <p:nvPr/>
        </p:nvPicPr>
        <p:blipFill>
          <a:blip r:embed="rId8"/>
          <a:stretch>
            <a:fillRect/>
          </a:stretch>
        </p:blipFill>
        <p:spPr>
          <a:xfrm>
            <a:off x="6326221" y="3855993"/>
            <a:ext cx="1325484" cy="1765389"/>
          </a:xfrm>
          <a:prstGeom prst="rect">
            <a:avLst/>
          </a:prstGeom>
        </p:spPr>
      </p:pic>
      <p:sp>
        <p:nvSpPr>
          <p:cNvPr id="17" name="Rectangle 16">
            <a:extLst>
              <a:ext uri="{FF2B5EF4-FFF2-40B4-BE49-F238E27FC236}">
                <a16:creationId xmlns:a16="http://schemas.microsoft.com/office/drawing/2014/main" id="{55430B77-DA83-4667-B75A-44151B31D2CB}"/>
              </a:ext>
            </a:extLst>
          </p:cNvPr>
          <p:cNvSpPr/>
          <p:nvPr/>
        </p:nvSpPr>
        <p:spPr>
          <a:xfrm>
            <a:off x="6326221" y="5624442"/>
            <a:ext cx="2390775" cy="400110"/>
          </a:xfrm>
          <a:prstGeom prst="rect">
            <a:avLst/>
          </a:prstGeom>
        </p:spPr>
        <p:txBody>
          <a:bodyPr wrap="square">
            <a:spAutoFit/>
          </a:bodyPr>
          <a:lstStyle/>
          <a:p>
            <a:r>
              <a:rPr lang="en-US" sz="1000">
                <a:solidFill>
                  <a:srgbClr val="000000"/>
                </a:solidFill>
              </a:rPr>
              <a:t>Source:</a:t>
            </a:r>
            <a:r>
              <a:rPr lang="en-GB" sz="1000"/>
              <a:t> ©</a:t>
            </a:r>
            <a:r>
              <a:rPr lang="en-US" sz="1000">
                <a:solidFill>
                  <a:srgbClr val="000000"/>
                </a:solidFill>
              </a:rPr>
              <a:t> Health Canada, </a:t>
            </a:r>
          </a:p>
          <a:p>
            <a:r>
              <a:rPr lang="en-US" sz="1000">
                <a:solidFill>
                  <a:srgbClr val="000000"/>
                </a:solidFill>
              </a:rPr>
              <a:t>Package of Heatsticks</a:t>
            </a:r>
            <a:endParaRPr lang="en-US" sz="1000"/>
          </a:p>
        </p:txBody>
      </p:sp>
      <p:pic>
        <p:nvPicPr>
          <p:cNvPr id="18" name="Picture 17">
            <a:extLst>
              <a:ext uri="{FF2B5EF4-FFF2-40B4-BE49-F238E27FC236}">
                <a16:creationId xmlns:a16="http://schemas.microsoft.com/office/drawing/2014/main" id="{2D4F4A44-DBE4-439D-A7EB-C243FA0877A9}"/>
              </a:ext>
            </a:extLst>
          </p:cNvPr>
          <p:cNvPicPr/>
          <p:nvPr/>
        </p:nvPicPr>
        <p:blipFill>
          <a:blip r:embed="rId9"/>
          <a:stretch>
            <a:fillRect/>
          </a:stretch>
        </p:blipFill>
        <p:spPr>
          <a:xfrm>
            <a:off x="9183466" y="4048125"/>
            <a:ext cx="1585789" cy="1765389"/>
          </a:xfrm>
          <a:prstGeom prst="rect">
            <a:avLst/>
          </a:prstGeom>
        </p:spPr>
      </p:pic>
      <p:sp>
        <p:nvSpPr>
          <p:cNvPr id="19" name="Rectangle 18">
            <a:extLst>
              <a:ext uri="{FF2B5EF4-FFF2-40B4-BE49-F238E27FC236}">
                <a16:creationId xmlns:a16="http://schemas.microsoft.com/office/drawing/2014/main" id="{74029F6E-00AC-45BC-908C-CB99B9E20430}"/>
              </a:ext>
            </a:extLst>
          </p:cNvPr>
          <p:cNvSpPr/>
          <p:nvPr/>
        </p:nvSpPr>
        <p:spPr>
          <a:xfrm>
            <a:off x="8716996" y="5689878"/>
            <a:ext cx="3220753" cy="246221"/>
          </a:xfrm>
          <a:prstGeom prst="rect">
            <a:avLst/>
          </a:prstGeom>
        </p:spPr>
        <p:txBody>
          <a:bodyPr wrap="none">
            <a:spAutoFit/>
          </a:bodyPr>
          <a:lstStyle/>
          <a:p>
            <a:r>
              <a:rPr lang="en-GB" sz="1000">
                <a:solidFill>
                  <a:srgbClr val="000000"/>
                </a:solidFill>
              </a:rPr>
              <a:t>Source: </a:t>
            </a:r>
            <a:r>
              <a:rPr lang="en-GB" sz="1000"/>
              <a:t>© </a:t>
            </a:r>
            <a:r>
              <a:rPr lang="en-GB" sz="1000">
                <a:solidFill>
                  <a:srgbClr val="000000"/>
                </a:solidFill>
              </a:rPr>
              <a:t>Norwegian Ministry of Health and Care Services</a:t>
            </a:r>
            <a:endParaRPr lang="en-US" sz="1000">
              <a:solidFill>
                <a:srgbClr val="000000"/>
              </a:solidFill>
            </a:endParaRPr>
          </a:p>
        </p:txBody>
      </p:sp>
    </p:spTree>
    <p:extLst>
      <p:ext uri="{BB962C8B-B14F-4D97-AF65-F5344CB8AC3E}">
        <p14:creationId xmlns:p14="http://schemas.microsoft.com/office/powerpoint/2010/main" val="3697531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t>Features of packaging to be standardized</a:t>
            </a:r>
          </a:p>
        </p:txBody>
      </p:sp>
      <p:sp>
        <p:nvSpPr>
          <p:cNvPr id="7171" name="Rectangle 3"/>
          <p:cNvSpPr>
            <a:spLocks noGrp="1" noChangeArrowheads="1"/>
          </p:cNvSpPr>
          <p:nvPr>
            <p:ph type="body" idx="1"/>
          </p:nvPr>
        </p:nvSpPr>
        <p:spPr>
          <a:xfrm>
            <a:off x="1546077" y="1380816"/>
            <a:ext cx="8938582" cy="4611835"/>
          </a:xfrm>
        </p:spPr>
        <p:txBody>
          <a:bodyPr/>
          <a:lstStyle/>
          <a:p>
            <a:pPr marL="541388" lvl="1" indent="0">
              <a:buNone/>
            </a:pPr>
            <a:r>
              <a:rPr lang="en-US" sz="2358"/>
              <a:t> </a:t>
            </a:r>
          </a:p>
        </p:txBody>
      </p:sp>
      <p:sp>
        <p:nvSpPr>
          <p:cNvPr id="7172" name="TextBox 11"/>
          <p:cNvSpPr txBox="1">
            <a:spLocks noChangeArrowheads="1"/>
          </p:cNvSpPr>
          <p:nvPr/>
        </p:nvSpPr>
        <p:spPr bwMode="auto">
          <a:xfrm>
            <a:off x="1923318" y="6522516"/>
            <a:ext cx="184730" cy="63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rtl="1" eaLnBrk="0" hangingPunct="0">
              <a:defRPr sz="3900" b="1">
                <a:solidFill>
                  <a:srgbClr val="000066"/>
                </a:solidFill>
                <a:latin typeface="Arial" charset="0"/>
                <a:cs typeface="Arial" charset="0"/>
              </a:defRPr>
            </a:lvl1pPr>
            <a:lvl2pPr marL="742950" indent="-285750" rtl="1" eaLnBrk="0" hangingPunct="0">
              <a:defRPr sz="3900" b="1">
                <a:solidFill>
                  <a:srgbClr val="000066"/>
                </a:solidFill>
                <a:latin typeface="Arial" charset="0"/>
                <a:cs typeface="Arial" charset="0"/>
              </a:defRPr>
            </a:lvl2pPr>
            <a:lvl3pPr marL="1143000" indent="-228600" rtl="1" eaLnBrk="0" hangingPunct="0">
              <a:defRPr sz="3900" b="1">
                <a:solidFill>
                  <a:srgbClr val="000066"/>
                </a:solidFill>
                <a:latin typeface="Arial" charset="0"/>
                <a:cs typeface="Arial" charset="0"/>
              </a:defRPr>
            </a:lvl3pPr>
            <a:lvl4pPr marL="1600200" indent="-228600" rtl="1" eaLnBrk="0" hangingPunct="0">
              <a:defRPr sz="3900" b="1">
                <a:solidFill>
                  <a:srgbClr val="000066"/>
                </a:solidFill>
                <a:latin typeface="Arial" charset="0"/>
                <a:cs typeface="Arial" charset="0"/>
              </a:defRPr>
            </a:lvl4pPr>
            <a:lvl5pPr marL="2057400" indent="-228600" rtl="1" eaLnBrk="0" hangingPunct="0">
              <a:defRPr sz="3900" b="1">
                <a:solidFill>
                  <a:srgbClr val="000066"/>
                </a:solidFill>
                <a:latin typeface="Arial" charset="0"/>
                <a:cs typeface="Arial" charset="0"/>
              </a:defRPr>
            </a:lvl5pPr>
            <a:lvl6pPr marL="2514600" indent="-228600" rtl="1" eaLnBrk="0" fontAlgn="base" hangingPunct="0">
              <a:spcBef>
                <a:spcPct val="0"/>
              </a:spcBef>
              <a:spcAft>
                <a:spcPct val="0"/>
              </a:spcAft>
              <a:defRPr sz="3900" b="1">
                <a:solidFill>
                  <a:srgbClr val="000066"/>
                </a:solidFill>
                <a:latin typeface="Arial" charset="0"/>
                <a:cs typeface="Arial" charset="0"/>
              </a:defRPr>
            </a:lvl6pPr>
            <a:lvl7pPr marL="2971800" indent="-228600" rtl="1" eaLnBrk="0" fontAlgn="base" hangingPunct="0">
              <a:spcBef>
                <a:spcPct val="0"/>
              </a:spcBef>
              <a:spcAft>
                <a:spcPct val="0"/>
              </a:spcAft>
              <a:defRPr sz="3900" b="1">
                <a:solidFill>
                  <a:srgbClr val="000066"/>
                </a:solidFill>
                <a:latin typeface="Arial" charset="0"/>
                <a:cs typeface="Arial" charset="0"/>
              </a:defRPr>
            </a:lvl7pPr>
            <a:lvl8pPr marL="3429000" indent="-228600" rtl="1" eaLnBrk="0" fontAlgn="base" hangingPunct="0">
              <a:spcBef>
                <a:spcPct val="0"/>
              </a:spcBef>
              <a:spcAft>
                <a:spcPct val="0"/>
              </a:spcAft>
              <a:defRPr sz="3900" b="1">
                <a:solidFill>
                  <a:srgbClr val="000066"/>
                </a:solidFill>
                <a:latin typeface="Arial" charset="0"/>
                <a:cs typeface="Arial" charset="0"/>
              </a:defRPr>
            </a:lvl8pPr>
            <a:lvl9pPr marL="3886200" indent="-228600" rtl="1" eaLnBrk="0" fontAlgn="base" hangingPunct="0">
              <a:spcBef>
                <a:spcPct val="0"/>
              </a:spcBef>
              <a:spcAft>
                <a:spcPct val="0"/>
              </a:spcAft>
              <a:defRPr sz="3900" b="1">
                <a:solidFill>
                  <a:srgbClr val="000066"/>
                </a:solidFill>
                <a:latin typeface="Arial" charset="0"/>
                <a:cs typeface="Arial" charset="0"/>
              </a:defRPr>
            </a:lvl9pPr>
          </a:lstStyle>
          <a:p>
            <a:pPr eaLnBrk="1" hangingPunct="1"/>
            <a:endParaRPr lang="en-US" sz="3537"/>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6235" y="1354963"/>
            <a:ext cx="6065503" cy="4388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7401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t>Features of packaging to be standardized</a:t>
            </a:r>
          </a:p>
        </p:txBody>
      </p:sp>
      <p:sp>
        <p:nvSpPr>
          <p:cNvPr id="7171" name="Rectangle 3"/>
          <p:cNvSpPr>
            <a:spLocks noGrp="1" noChangeArrowheads="1"/>
          </p:cNvSpPr>
          <p:nvPr>
            <p:ph type="body" idx="1"/>
          </p:nvPr>
        </p:nvSpPr>
        <p:spPr>
          <a:xfrm>
            <a:off x="1246589" y="1380816"/>
            <a:ext cx="9238070" cy="4611835"/>
          </a:xfrm>
        </p:spPr>
        <p:txBody>
          <a:bodyPr/>
          <a:lstStyle/>
          <a:p>
            <a:pPr lvl="1">
              <a:buFont typeface="Arial" panose="020B0604020202020204" pitchFamily="34" charset="0"/>
              <a:buChar char="•"/>
            </a:pPr>
            <a:endParaRPr lang="en-US" sz="1995"/>
          </a:p>
          <a:p>
            <a:pPr marL="541388" lvl="1" indent="0">
              <a:buNone/>
            </a:pPr>
            <a:endParaRPr lang="en-US" sz="1995"/>
          </a:p>
          <a:p>
            <a:pPr lvl="1">
              <a:buFont typeface="Arial" panose="020B0604020202020204" pitchFamily="34" charset="0"/>
              <a:buChar char="•"/>
            </a:pPr>
            <a:endParaRPr lang="en-US" sz="1995"/>
          </a:p>
          <a:p>
            <a:pPr lvl="1">
              <a:buFont typeface="Arial" panose="020B0604020202020204" pitchFamily="34" charset="0"/>
              <a:buChar char="•"/>
            </a:pPr>
            <a:endParaRPr lang="en-US" sz="1995"/>
          </a:p>
          <a:p>
            <a:pPr lvl="1">
              <a:buFont typeface="Arial" panose="020B0604020202020204" pitchFamily="34" charset="0"/>
              <a:buChar char="•"/>
            </a:pPr>
            <a:endParaRPr lang="en-US" sz="1995"/>
          </a:p>
          <a:p>
            <a:pPr lvl="1">
              <a:buFont typeface="Arial" panose="020B0604020202020204" pitchFamily="34" charset="0"/>
              <a:buChar char="•"/>
            </a:pPr>
            <a:endParaRPr lang="en-US" sz="1995"/>
          </a:p>
          <a:p>
            <a:pPr marL="541388" lvl="1" indent="0">
              <a:buNone/>
            </a:pPr>
            <a:r>
              <a:rPr lang="en-US" sz="1633"/>
              <a:t>May apply differently</a:t>
            </a:r>
          </a:p>
          <a:p>
            <a:pPr marL="541388" lvl="1" indent="0">
              <a:buNone/>
            </a:pPr>
            <a:r>
              <a:rPr lang="en-US" sz="1633"/>
              <a:t>to different categories of</a:t>
            </a:r>
          </a:p>
          <a:p>
            <a:pPr marL="541388" lvl="1" indent="0">
              <a:buNone/>
            </a:pPr>
            <a:r>
              <a:rPr lang="en-US" sz="1633"/>
              <a:t>tobacco products (e.g. </a:t>
            </a:r>
          </a:p>
          <a:p>
            <a:pPr marL="541388" lvl="1" indent="0">
              <a:buNone/>
            </a:pPr>
            <a:r>
              <a:rPr lang="en-US" sz="1633"/>
              <a:t>packaging of cigars, </a:t>
            </a:r>
          </a:p>
          <a:p>
            <a:pPr marL="541388" lvl="1" indent="0">
              <a:buNone/>
            </a:pPr>
            <a:r>
              <a:rPr lang="en-US" sz="1633"/>
              <a:t>cigarettes and hand </a:t>
            </a:r>
          </a:p>
          <a:p>
            <a:pPr marL="541388" lvl="1" indent="0">
              <a:buNone/>
            </a:pPr>
            <a:r>
              <a:rPr lang="en-US" sz="1633"/>
              <a:t>rolling tobacco)</a:t>
            </a:r>
            <a:r>
              <a:rPr lang="en-US" sz="1995"/>
              <a:t> </a:t>
            </a:r>
          </a:p>
        </p:txBody>
      </p:sp>
      <p:sp>
        <p:nvSpPr>
          <p:cNvPr id="7172" name="TextBox 11"/>
          <p:cNvSpPr txBox="1">
            <a:spLocks noChangeArrowheads="1"/>
          </p:cNvSpPr>
          <p:nvPr/>
        </p:nvSpPr>
        <p:spPr bwMode="auto">
          <a:xfrm>
            <a:off x="1923318" y="6522516"/>
            <a:ext cx="184730" cy="63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rtl="1" eaLnBrk="0" hangingPunct="0">
              <a:defRPr sz="3900" b="1">
                <a:solidFill>
                  <a:srgbClr val="000066"/>
                </a:solidFill>
                <a:latin typeface="Arial" charset="0"/>
                <a:cs typeface="Arial" charset="0"/>
              </a:defRPr>
            </a:lvl1pPr>
            <a:lvl2pPr marL="742950" indent="-285750" rtl="1" eaLnBrk="0" hangingPunct="0">
              <a:defRPr sz="3900" b="1">
                <a:solidFill>
                  <a:srgbClr val="000066"/>
                </a:solidFill>
                <a:latin typeface="Arial" charset="0"/>
                <a:cs typeface="Arial" charset="0"/>
              </a:defRPr>
            </a:lvl2pPr>
            <a:lvl3pPr marL="1143000" indent="-228600" rtl="1" eaLnBrk="0" hangingPunct="0">
              <a:defRPr sz="3900" b="1">
                <a:solidFill>
                  <a:srgbClr val="000066"/>
                </a:solidFill>
                <a:latin typeface="Arial" charset="0"/>
                <a:cs typeface="Arial" charset="0"/>
              </a:defRPr>
            </a:lvl3pPr>
            <a:lvl4pPr marL="1600200" indent="-228600" rtl="1" eaLnBrk="0" hangingPunct="0">
              <a:defRPr sz="3900" b="1">
                <a:solidFill>
                  <a:srgbClr val="000066"/>
                </a:solidFill>
                <a:latin typeface="Arial" charset="0"/>
                <a:cs typeface="Arial" charset="0"/>
              </a:defRPr>
            </a:lvl4pPr>
            <a:lvl5pPr marL="2057400" indent="-228600" rtl="1" eaLnBrk="0" hangingPunct="0">
              <a:defRPr sz="3900" b="1">
                <a:solidFill>
                  <a:srgbClr val="000066"/>
                </a:solidFill>
                <a:latin typeface="Arial" charset="0"/>
                <a:cs typeface="Arial" charset="0"/>
              </a:defRPr>
            </a:lvl5pPr>
            <a:lvl6pPr marL="2514600" indent="-228600" rtl="1" eaLnBrk="0" fontAlgn="base" hangingPunct="0">
              <a:spcBef>
                <a:spcPct val="0"/>
              </a:spcBef>
              <a:spcAft>
                <a:spcPct val="0"/>
              </a:spcAft>
              <a:defRPr sz="3900" b="1">
                <a:solidFill>
                  <a:srgbClr val="000066"/>
                </a:solidFill>
                <a:latin typeface="Arial" charset="0"/>
                <a:cs typeface="Arial" charset="0"/>
              </a:defRPr>
            </a:lvl6pPr>
            <a:lvl7pPr marL="2971800" indent="-228600" rtl="1" eaLnBrk="0" fontAlgn="base" hangingPunct="0">
              <a:spcBef>
                <a:spcPct val="0"/>
              </a:spcBef>
              <a:spcAft>
                <a:spcPct val="0"/>
              </a:spcAft>
              <a:defRPr sz="3900" b="1">
                <a:solidFill>
                  <a:srgbClr val="000066"/>
                </a:solidFill>
                <a:latin typeface="Arial" charset="0"/>
                <a:cs typeface="Arial" charset="0"/>
              </a:defRPr>
            </a:lvl7pPr>
            <a:lvl8pPr marL="3429000" indent="-228600" rtl="1" eaLnBrk="0" fontAlgn="base" hangingPunct="0">
              <a:spcBef>
                <a:spcPct val="0"/>
              </a:spcBef>
              <a:spcAft>
                <a:spcPct val="0"/>
              </a:spcAft>
              <a:defRPr sz="3900" b="1">
                <a:solidFill>
                  <a:srgbClr val="000066"/>
                </a:solidFill>
                <a:latin typeface="Arial" charset="0"/>
                <a:cs typeface="Arial" charset="0"/>
              </a:defRPr>
            </a:lvl8pPr>
            <a:lvl9pPr marL="3886200" indent="-228600" rtl="1" eaLnBrk="0" fontAlgn="base" hangingPunct="0">
              <a:spcBef>
                <a:spcPct val="0"/>
              </a:spcBef>
              <a:spcAft>
                <a:spcPct val="0"/>
              </a:spcAft>
              <a:defRPr sz="3900" b="1">
                <a:solidFill>
                  <a:srgbClr val="000066"/>
                </a:solidFill>
                <a:latin typeface="Arial" charset="0"/>
                <a:cs typeface="Arial" charset="0"/>
              </a:defRPr>
            </a:lvl9pPr>
          </a:lstStyle>
          <a:p>
            <a:pPr eaLnBrk="1" hangingPunct="1"/>
            <a:endParaRPr lang="en-US" sz="3537"/>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6338" y="1459790"/>
            <a:ext cx="6249073" cy="445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2223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ctr" eaLnBrk="1" hangingPunct="1"/>
            <a:r>
              <a:rPr lang="en-US"/>
              <a:t>Features of tobacco products </a:t>
            </a:r>
            <a:br>
              <a:rPr lang="en-US"/>
            </a:br>
            <a:r>
              <a:rPr lang="en-US"/>
              <a:t>to be standardized</a:t>
            </a:r>
          </a:p>
        </p:txBody>
      </p:sp>
      <p:sp>
        <p:nvSpPr>
          <p:cNvPr id="7171" name="Rectangle 3"/>
          <p:cNvSpPr>
            <a:spLocks noGrp="1" noChangeArrowheads="1"/>
          </p:cNvSpPr>
          <p:nvPr>
            <p:ph type="body" idx="1"/>
          </p:nvPr>
        </p:nvSpPr>
        <p:spPr>
          <a:xfrm>
            <a:off x="1546077" y="1380816"/>
            <a:ext cx="8938582" cy="4611835"/>
          </a:xfrm>
        </p:spPr>
        <p:txBody>
          <a:bodyPr/>
          <a:lstStyle/>
          <a:p>
            <a:pPr marL="541388" lvl="1" indent="0">
              <a:buNone/>
            </a:pPr>
            <a:r>
              <a:rPr lang="en-US" sz="2358"/>
              <a:t> </a:t>
            </a:r>
          </a:p>
        </p:txBody>
      </p:sp>
      <p:sp>
        <p:nvSpPr>
          <p:cNvPr id="7172" name="TextBox 11"/>
          <p:cNvSpPr txBox="1">
            <a:spLocks noChangeArrowheads="1"/>
          </p:cNvSpPr>
          <p:nvPr/>
        </p:nvSpPr>
        <p:spPr bwMode="auto">
          <a:xfrm>
            <a:off x="1923318" y="6522516"/>
            <a:ext cx="184730" cy="63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rtl="1" eaLnBrk="0" hangingPunct="0">
              <a:defRPr sz="3900" b="1">
                <a:solidFill>
                  <a:srgbClr val="000066"/>
                </a:solidFill>
                <a:latin typeface="Arial" charset="0"/>
                <a:cs typeface="Arial" charset="0"/>
              </a:defRPr>
            </a:lvl1pPr>
            <a:lvl2pPr marL="742950" indent="-285750" rtl="1" eaLnBrk="0" hangingPunct="0">
              <a:defRPr sz="3900" b="1">
                <a:solidFill>
                  <a:srgbClr val="000066"/>
                </a:solidFill>
                <a:latin typeface="Arial" charset="0"/>
                <a:cs typeface="Arial" charset="0"/>
              </a:defRPr>
            </a:lvl2pPr>
            <a:lvl3pPr marL="1143000" indent="-228600" rtl="1" eaLnBrk="0" hangingPunct="0">
              <a:defRPr sz="3900" b="1">
                <a:solidFill>
                  <a:srgbClr val="000066"/>
                </a:solidFill>
                <a:latin typeface="Arial" charset="0"/>
                <a:cs typeface="Arial" charset="0"/>
              </a:defRPr>
            </a:lvl3pPr>
            <a:lvl4pPr marL="1600200" indent="-228600" rtl="1" eaLnBrk="0" hangingPunct="0">
              <a:defRPr sz="3900" b="1">
                <a:solidFill>
                  <a:srgbClr val="000066"/>
                </a:solidFill>
                <a:latin typeface="Arial" charset="0"/>
                <a:cs typeface="Arial" charset="0"/>
              </a:defRPr>
            </a:lvl4pPr>
            <a:lvl5pPr marL="2057400" indent="-228600" rtl="1" eaLnBrk="0" hangingPunct="0">
              <a:defRPr sz="3900" b="1">
                <a:solidFill>
                  <a:srgbClr val="000066"/>
                </a:solidFill>
                <a:latin typeface="Arial" charset="0"/>
                <a:cs typeface="Arial" charset="0"/>
              </a:defRPr>
            </a:lvl5pPr>
            <a:lvl6pPr marL="2514600" indent="-228600" rtl="1" eaLnBrk="0" fontAlgn="base" hangingPunct="0">
              <a:spcBef>
                <a:spcPct val="0"/>
              </a:spcBef>
              <a:spcAft>
                <a:spcPct val="0"/>
              </a:spcAft>
              <a:defRPr sz="3900" b="1">
                <a:solidFill>
                  <a:srgbClr val="000066"/>
                </a:solidFill>
                <a:latin typeface="Arial" charset="0"/>
                <a:cs typeface="Arial" charset="0"/>
              </a:defRPr>
            </a:lvl6pPr>
            <a:lvl7pPr marL="2971800" indent="-228600" rtl="1" eaLnBrk="0" fontAlgn="base" hangingPunct="0">
              <a:spcBef>
                <a:spcPct val="0"/>
              </a:spcBef>
              <a:spcAft>
                <a:spcPct val="0"/>
              </a:spcAft>
              <a:defRPr sz="3900" b="1">
                <a:solidFill>
                  <a:srgbClr val="000066"/>
                </a:solidFill>
                <a:latin typeface="Arial" charset="0"/>
                <a:cs typeface="Arial" charset="0"/>
              </a:defRPr>
            </a:lvl7pPr>
            <a:lvl8pPr marL="3429000" indent="-228600" rtl="1" eaLnBrk="0" fontAlgn="base" hangingPunct="0">
              <a:spcBef>
                <a:spcPct val="0"/>
              </a:spcBef>
              <a:spcAft>
                <a:spcPct val="0"/>
              </a:spcAft>
              <a:defRPr sz="3900" b="1">
                <a:solidFill>
                  <a:srgbClr val="000066"/>
                </a:solidFill>
                <a:latin typeface="Arial" charset="0"/>
                <a:cs typeface="Arial" charset="0"/>
              </a:defRPr>
            </a:lvl8pPr>
            <a:lvl9pPr marL="3886200" indent="-228600" rtl="1" eaLnBrk="0" fontAlgn="base" hangingPunct="0">
              <a:spcBef>
                <a:spcPct val="0"/>
              </a:spcBef>
              <a:spcAft>
                <a:spcPct val="0"/>
              </a:spcAft>
              <a:defRPr sz="3900" b="1">
                <a:solidFill>
                  <a:srgbClr val="000066"/>
                </a:solidFill>
                <a:latin typeface="Arial" charset="0"/>
                <a:cs typeface="Arial" charset="0"/>
              </a:defRPr>
            </a:lvl9pPr>
          </a:lstStyle>
          <a:p>
            <a:pPr eaLnBrk="1" hangingPunct="1"/>
            <a:endParaRPr lang="en-US" sz="3537"/>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852" y="2018561"/>
            <a:ext cx="6938291" cy="2561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5192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ctr" eaLnBrk="1" hangingPunct="1"/>
            <a:r>
              <a:rPr lang="en-US"/>
              <a:t>Features of tobacco products to be standardized</a:t>
            </a:r>
          </a:p>
        </p:txBody>
      </p:sp>
      <p:sp>
        <p:nvSpPr>
          <p:cNvPr id="7171" name="Rectangle 3"/>
          <p:cNvSpPr>
            <a:spLocks noGrp="1" noChangeArrowheads="1"/>
          </p:cNvSpPr>
          <p:nvPr>
            <p:ph type="body" idx="1"/>
          </p:nvPr>
        </p:nvSpPr>
        <p:spPr>
          <a:xfrm>
            <a:off x="1546077" y="1380816"/>
            <a:ext cx="8938582" cy="4611835"/>
          </a:xfrm>
        </p:spPr>
        <p:txBody>
          <a:bodyPr/>
          <a:lstStyle/>
          <a:p>
            <a:pPr marL="541388" lvl="1" indent="0">
              <a:buNone/>
            </a:pPr>
            <a:r>
              <a:rPr lang="en-US" sz="2358"/>
              <a:t> </a:t>
            </a:r>
          </a:p>
        </p:txBody>
      </p:sp>
      <p:sp>
        <p:nvSpPr>
          <p:cNvPr id="7172" name="TextBox 11"/>
          <p:cNvSpPr txBox="1">
            <a:spLocks noChangeArrowheads="1"/>
          </p:cNvSpPr>
          <p:nvPr/>
        </p:nvSpPr>
        <p:spPr bwMode="auto">
          <a:xfrm>
            <a:off x="1923318" y="6522516"/>
            <a:ext cx="184730" cy="63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rtl="1" eaLnBrk="0" hangingPunct="0">
              <a:defRPr sz="3900" b="1">
                <a:solidFill>
                  <a:srgbClr val="000066"/>
                </a:solidFill>
                <a:latin typeface="Arial" charset="0"/>
                <a:cs typeface="Arial" charset="0"/>
              </a:defRPr>
            </a:lvl1pPr>
            <a:lvl2pPr marL="742950" indent="-285750" rtl="1" eaLnBrk="0" hangingPunct="0">
              <a:defRPr sz="3900" b="1">
                <a:solidFill>
                  <a:srgbClr val="000066"/>
                </a:solidFill>
                <a:latin typeface="Arial" charset="0"/>
                <a:cs typeface="Arial" charset="0"/>
              </a:defRPr>
            </a:lvl2pPr>
            <a:lvl3pPr marL="1143000" indent="-228600" rtl="1" eaLnBrk="0" hangingPunct="0">
              <a:defRPr sz="3900" b="1">
                <a:solidFill>
                  <a:srgbClr val="000066"/>
                </a:solidFill>
                <a:latin typeface="Arial" charset="0"/>
                <a:cs typeface="Arial" charset="0"/>
              </a:defRPr>
            </a:lvl3pPr>
            <a:lvl4pPr marL="1600200" indent="-228600" rtl="1" eaLnBrk="0" hangingPunct="0">
              <a:defRPr sz="3900" b="1">
                <a:solidFill>
                  <a:srgbClr val="000066"/>
                </a:solidFill>
                <a:latin typeface="Arial" charset="0"/>
                <a:cs typeface="Arial" charset="0"/>
              </a:defRPr>
            </a:lvl4pPr>
            <a:lvl5pPr marL="2057400" indent="-228600" rtl="1" eaLnBrk="0" hangingPunct="0">
              <a:defRPr sz="3900" b="1">
                <a:solidFill>
                  <a:srgbClr val="000066"/>
                </a:solidFill>
                <a:latin typeface="Arial" charset="0"/>
                <a:cs typeface="Arial" charset="0"/>
              </a:defRPr>
            </a:lvl5pPr>
            <a:lvl6pPr marL="2514600" indent="-228600" rtl="1" eaLnBrk="0" fontAlgn="base" hangingPunct="0">
              <a:spcBef>
                <a:spcPct val="0"/>
              </a:spcBef>
              <a:spcAft>
                <a:spcPct val="0"/>
              </a:spcAft>
              <a:defRPr sz="3900" b="1">
                <a:solidFill>
                  <a:srgbClr val="000066"/>
                </a:solidFill>
                <a:latin typeface="Arial" charset="0"/>
                <a:cs typeface="Arial" charset="0"/>
              </a:defRPr>
            </a:lvl6pPr>
            <a:lvl7pPr marL="2971800" indent="-228600" rtl="1" eaLnBrk="0" fontAlgn="base" hangingPunct="0">
              <a:spcBef>
                <a:spcPct val="0"/>
              </a:spcBef>
              <a:spcAft>
                <a:spcPct val="0"/>
              </a:spcAft>
              <a:defRPr sz="3900" b="1">
                <a:solidFill>
                  <a:srgbClr val="000066"/>
                </a:solidFill>
                <a:latin typeface="Arial" charset="0"/>
                <a:cs typeface="Arial" charset="0"/>
              </a:defRPr>
            </a:lvl7pPr>
            <a:lvl8pPr marL="3429000" indent="-228600" rtl="1" eaLnBrk="0" fontAlgn="base" hangingPunct="0">
              <a:spcBef>
                <a:spcPct val="0"/>
              </a:spcBef>
              <a:spcAft>
                <a:spcPct val="0"/>
              </a:spcAft>
              <a:defRPr sz="3900" b="1">
                <a:solidFill>
                  <a:srgbClr val="000066"/>
                </a:solidFill>
                <a:latin typeface="Arial" charset="0"/>
                <a:cs typeface="Arial" charset="0"/>
              </a:defRPr>
            </a:lvl8pPr>
            <a:lvl9pPr marL="3886200" indent="-228600" rtl="1" eaLnBrk="0" fontAlgn="base" hangingPunct="0">
              <a:spcBef>
                <a:spcPct val="0"/>
              </a:spcBef>
              <a:spcAft>
                <a:spcPct val="0"/>
              </a:spcAft>
              <a:defRPr sz="3900" b="1">
                <a:solidFill>
                  <a:srgbClr val="000066"/>
                </a:solidFill>
                <a:latin typeface="Arial" charset="0"/>
                <a:cs typeface="Arial" charset="0"/>
              </a:defRPr>
            </a:lvl9pPr>
          </a:lstStyle>
          <a:p>
            <a:pPr eaLnBrk="1" hangingPunct="1"/>
            <a:endParaRPr lang="en-US" sz="3537"/>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3318" y="1516252"/>
            <a:ext cx="8210175" cy="4202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4848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87B4-5B4C-2549-8609-81F48BBE62BF}"/>
              </a:ext>
            </a:extLst>
          </p:cNvPr>
          <p:cNvSpPr>
            <a:spLocks noGrp="1"/>
          </p:cNvSpPr>
          <p:nvPr>
            <p:ph type="title"/>
          </p:nvPr>
        </p:nvSpPr>
        <p:spPr/>
        <p:txBody>
          <a:bodyPr/>
          <a:lstStyle/>
          <a:p>
            <a:pPr algn="ctr"/>
            <a:r>
              <a:rPr lang="en-US"/>
              <a:t>Objectives of Plain Packaging </a:t>
            </a:r>
          </a:p>
        </p:txBody>
      </p:sp>
      <p:pic>
        <p:nvPicPr>
          <p:cNvPr id="4" name="Graphic 3" descr="Minimize">
            <a:extLst>
              <a:ext uri="{FF2B5EF4-FFF2-40B4-BE49-F238E27FC236}">
                <a16:creationId xmlns:a16="http://schemas.microsoft.com/office/drawing/2014/main" id="{02522AC2-F993-4E00-B9D6-035FEFBAFD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5081" y="511566"/>
            <a:ext cx="914400" cy="914400"/>
          </a:xfrm>
          <a:prstGeom prst="rect">
            <a:avLst/>
          </a:prstGeom>
        </p:spPr>
      </p:pic>
      <p:pic>
        <p:nvPicPr>
          <p:cNvPr id="5" name="Graphic 4" descr="Smoking">
            <a:extLst>
              <a:ext uri="{FF2B5EF4-FFF2-40B4-BE49-F238E27FC236}">
                <a16:creationId xmlns:a16="http://schemas.microsoft.com/office/drawing/2014/main" id="{8AE6EF4D-9923-4F50-8E23-8BDEC2A3EA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0594" y="511566"/>
            <a:ext cx="914400" cy="914400"/>
          </a:xfrm>
          <a:prstGeom prst="rect">
            <a:avLst/>
          </a:prstGeom>
        </p:spPr>
      </p:pic>
      <p:sp>
        <p:nvSpPr>
          <p:cNvPr id="9" name="Text Placeholder 2">
            <a:extLst>
              <a:ext uri="{FF2B5EF4-FFF2-40B4-BE49-F238E27FC236}">
                <a16:creationId xmlns:a16="http://schemas.microsoft.com/office/drawing/2014/main" id="{B3661B1E-C011-4EBB-AF2D-68DB28FD2AAA}"/>
              </a:ext>
            </a:extLst>
          </p:cNvPr>
          <p:cNvSpPr>
            <a:spLocks noGrp="1"/>
          </p:cNvSpPr>
          <p:nvPr>
            <p:ph idx="1"/>
          </p:nvPr>
        </p:nvSpPr>
        <p:spPr>
          <a:xfrm>
            <a:off x="838200" y="1825625"/>
            <a:ext cx="10515600" cy="3992563"/>
          </a:xfrm>
        </p:spPr>
        <p:txBody>
          <a:bodyPr>
            <a:normAutofit fontScale="92500" lnSpcReduction="10000"/>
          </a:bodyPr>
          <a:lstStyle/>
          <a:p>
            <a:pPr eaLnBrk="1" hangingPunct="1"/>
            <a:r>
              <a:rPr lang="en-US" sz="3300"/>
              <a:t>Plain packaging is a demand reduction measure that serves several purposes, including:</a:t>
            </a:r>
          </a:p>
          <a:p>
            <a:pPr lvl="1"/>
            <a:r>
              <a:rPr lang="en-GB" sz="3300"/>
              <a:t>reducing the attractiveness of tobacco products;</a:t>
            </a:r>
          </a:p>
          <a:p>
            <a:pPr lvl="1"/>
            <a:r>
              <a:rPr lang="en-GB" sz="3300"/>
              <a:t>eliminating the effects of tobacco packaging as a form of advertising and promotion;</a:t>
            </a:r>
          </a:p>
          <a:p>
            <a:pPr lvl="1"/>
            <a:r>
              <a:rPr lang="en-GB" sz="3300"/>
              <a:t>addressing package design techniques that may suggest that some products are less harmful than others; and</a:t>
            </a:r>
          </a:p>
          <a:p>
            <a:pPr lvl="1"/>
            <a:r>
              <a:rPr lang="en-GB" sz="3300"/>
              <a:t>increasing the noticeability and effectiveness of health warnings.</a:t>
            </a:r>
            <a:r>
              <a:rPr lang="en-US" sz="3300"/>
              <a:t> </a:t>
            </a:r>
          </a:p>
          <a:p>
            <a:endParaRPr lang="en-US"/>
          </a:p>
        </p:txBody>
      </p:sp>
    </p:spTree>
    <p:extLst>
      <p:ext uri="{BB962C8B-B14F-4D97-AF65-F5344CB8AC3E}">
        <p14:creationId xmlns:p14="http://schemas.microsoft.com/office/powerpoint/2010/main" val="1561200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30BDDC60-C311-4A26-A9A9-92924BEB6433}"/>
              </a:ext>
            </a:extLst>
          </p:cNvPr>
          <p:cNvPicPr>
            <a:picLocks noChangeAspect="1"/>
          </p:cNvPicPr>
          <p:nvPr/>
        </p:nvPicPr>
        <p:blipFill rotWithShape="1">
          <a:blip r:embed="rId2"/>
          <a:srcRect t="3620"/>
          <a:stretch/>
        </p:blipFill>
        <p:spPr>
          <a:xfrm>
            <a:off x="1315547" y="78658"/>
            <a:ext cx="9698557" cy="5496232"/>
          </a:xfrm>
          <a:prstGeom prst="rect">
            <a:avLst/>
          </a:prstGeom>
        </p:spPr>
      </p:pic>
      <p:sp>
        <p:nvSpPr>
          <p:cNvPr id="2" name="TextBox 1">
            <a:extLst>
              <a:ext uri="{FF2B5EF4-FFF2-40B4-BE49-F238E27FC236}">
                <a16:creationId xmlns:a16="http://schemas.microsoft.com/office/drawing/2014/main" id="{A99AE1B2-6DB5-4F01-BA7F-43685F40AADF}"/>
              </a:ext>
            </a:extLst>
          </p:cNvPr>
          <p:cNvSpPr txBox="1"/>
          <p:nvPr/>
        </p:nvSpPr>
        <p:spPr>
          <a:xfrm>
            <a:off x="409575" y="5419725"/>
            <a:ext cx="11477625" cy="646331"/>
          </a:xfrm>
          <a:prstGeom prst="rect">
            <a:avLst/>
          </a:prstGeom>
          <a:noFill/>
        </p:spPr>
        <p:txBody>
          <a:bodyPr wrap="square" rtlCol="0">
            <a:spAutoFit/>
          </a:bodyPr>
          <a:lstStyle/>
          <a:p>
            <a:pPr algn="ctr"/>
            <a:r>
              <a:rPr lang="en-US"/>
              <a:t>Globally, 18 countries have fully implemented plain packaging of tobacco products, 3 countries have adopted laws which come into force later in 2022 or 2023, and 6 countries have adopted enabling provisions for plain packaging. </a:t>
            </a:r>
          </a:p>
        </p:txBody>
      </p:sp>
    </p:spTree>
    <p:extLst>
      <p:ext uri="{BB962C8B-B14F-4D97-AF65-F5344CB8AC3E}">
        <p14:creationId xmlns:p14="http://schemas.microsoft.com/office/powerpoint/2010/main" val="2186106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2D3FD-36CF-419E-8831-9E53720D26E3}"/>
              </a:ext>
            </a:extLst>
          </p:cNvPr>
          <p:cNvSpPr>
            <a:spLocks noGrp="1"/>
          </p:cNvSpPr>
          <p:nvPr>
            <p:ph type="title"/>
          </p:nvPr>
        </p:nvSpPr>
        <p:spPr>
          <a:xfrm>
            <a:off x="2971800" y="-73025"/>
            <a:ext cx="10515600" cy="1325563"/>
          </a:xfrm>
        </p:spPr>
        <p:txBody>
          <a:bodyPr/>
          <a:lstStyle/>
          <a:p>
            <a:r>
              <a:rPr lang="en-US"/>
              <a:t>Opportunity in the Americas?</a:t>
            </a:r>
          </a:p>
        </p:txBody>
      </p:sp>
      <p:sp>
        <p:nvSpPr>
          <p:cNvPr id="16" name="TextBox 15">
            <a:extLst>
              <a:ext uri="{FF2B5EF4-FFF2-40B4-BE49-F238E27FC236}">
                <a16:creationId xmlns:a16="http://schemas.microsoft.com/office/drawing/2014/main" id="{7D17BDB1-35A9-4BC1-9CAF-532C6A3A9E14}"/>
              </a:ext>
            </a:extLst>
          </p:cNvPr>
          <p:cNvSpPr txBox="1"/>
          <p:nvPr/>
        </p:nvSpPr>
        <p:spPr>
          <a:xfrm>
            <a:off x="2276272" y="5599711"/>
            <a:ext cx="8900809" cy="369332"/>
          </a:xfrm>
          <a:prstGeom prst="rect">
            <a:avLst/>
          </a:prstGeom>
          <a:noFill/>
        </p:spPr>
        <p:txBody>
          <a:bodyPr wrap="square" rtlCol="0">
            <a:spAutoFit/>
          </a:bodyPr>
          <a:lstStyle/>
          <a:p>
            <a:r>
              <a:rPr lang="en-US"/>
              <a:t>Will the Americas create the Third wave of countries to implement plain packaging?</a:t>
            </a:r>
          </a:p>
        </p:txBody>
      </p:sp>
      <p:graphicFrame>
        <p:nvGraphicFramePr>
          <p:cNvPr id="7" name="Table 6">
            <a:extLst>
              <a:ext uri="{FF2B5EF4-FFF2-40B4-BE49-F238E27FC236}">
                <a16:creationId xmlns:a16="http://schemas.microsoft.com/office/drawing/2014/main" id="{BB3250D8-8EF9-425A-9398-FEF2538AA10E}"/>
              </a:ext>
            </a:extLst>
          </p:cNvPr>
          <p:cNvGraphicFramePr>
            <a:graphicFrameLocks noGrp="1"/>
          </p:cNvGraphicFramePr>
          <p:nvPr>
            <p:extLst>
              <p:ext uri="{D42A27DB-BD31-4B8C-83A1-F6EECF244321}">
                <p14:modId xmlns:p14="http://schemas.microsoft.com/office/powerpoint/2010/main" val="761732409"/>
              </p:ext>
            </p:extLst>
          </p:nvPr>
        </p:nvGraphicFramePr>
        <p:xfrm>
          <a:off x="6105525" y="1098501"/>
          <a:ext cx="5286375" cy="4448934"/>
        </p:xfrm>
        <a:graphic>
          <a:graphicData uri="http://schemas.openxmlformats.org/drawingml/2006/table">
            <a:tbl>
              <a:tblPr firstRow="1" bandRow="1">
                <a:tableStyleId>{5C22544A-7EE6-4342-B048-85BDC9FD1C3A}</a:tableStyleId>
              </a:tblPr>
              <a:tblGrid>
                <a:gridCol w="1684264">
                  <a:extLst>
                    <a:ext uri="{9D8B030D-6E8A-4147-A177-3AD203B41FA5}">
                      <a16:colId xmlns:a16="http://schemas.microsoft.com/office/drawing/2014/main" val="3672247625"/>
                    </a:ext>
                  </a:extLst>
                </a:gridCol>
                <a:gridCol w="1835206">
                  <a:extLst>
                    <a:ext uri="{9D8B030D-6E8A-4147-A177-3AD203B41FA5}">
                      <a16:colId xmlns:a16="http://schemas.microsoft.com/office/drawing/2014/main" val="2929343825"/>
                    </a:ext>
                  </a:extLst>
                </a:gridCol>
                <a:gridCol w="1766905">
                  <a:extLst>
                    <a:ext uri="{9D8B030D-6E8A-4147-A177-3AD203B41FA5}">
                      <a16:colId xmlns:a16="http://schemas.microsoft.com/office/drawing/2014/main" val="2198431319"/>
                    </a:ext>
                  </a:extLst>
                </a:gridCol>
              </a:tblGrid>
              <a:tr h="317781">
                <a:tc>
                  <a:txBody>
                    <a:bodyPr/>
                    <a:lstStyle/>
                    <a:p>
                      <a:pPr marL="0" marR="0">
                        <a:lnSpc>
                          <a:spcPct val="107000"/>
                        </a:lnSpc>
                        <a:spcBef>
                          <a:spcPts val="0"/>
                        </a:spcBef>
                        <a:spcAft>
                          <a:spcPts val="800"/>
                        </a:spcAft>
                      </a:pPr>
                      <a:r>
                        <a:rPr lang="en-US" sz="900">
                          <a:effectLst/>
                        </a:rPr>
                        <a:t>Name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1410" marR="71410" marT="35705" marB="35705"/>
                </a:tc>
                <a:tc>
                  <a:txBody>
                    <a:bodyPr/>
                    <a:lstStyle/>
                    <a:p>
                      <a:pPr marL="0" marR="0">
                        <a:lnSpc>
                          <a:spcPct val="107000"/>
                        </a:lnSpc>
                        <a:spcBef>
                          <a:spcPts val="0"/>
                        </a:spcBef>
                        <a:spcAft>
                          <a:spcPts val="800"/>
                        </a:spcAft>
                      </a:pPr>
                      <a:r>
                        <a:rPr lang="en-US" sz="900">
                          <a:effectLst/>
                        </a:rPr>
                        <a:t>Average % of GHWs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1410" marR="71410" marT="35705" marB="35705"/>
                </a:tc>
                <a:tc>
                  <a:txBody>
                    <a:bodyPr/>
                    <a:lstStyle/>
                    <a:p>
                      <a:pPr marL="0" marR="0">
                        <a:lnSpc>
                          <a:spcPct val="107000"/>
                        </a:lnSpc>
                        <a:spcBef>
                          <a:spcPts val="0"/>
                        </a:spcBef>
                        <a:spcAft>
                          <a:spcPts val="800"/>
                        </a:spcAft>
                      </a:pPr>
                      <a:r>
                        <a:rPr lang="en-US" sz="900">
                          <a:effectLst/>
                        </a:rPr>
                        <a:t>Plain Packaging Status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1410" marR="71410" marT="35705" marB="35705"/>
                </a:tc>
                <a:extLst>
                  <a:ext uri="{0D108BD9-81ED-4DB2-BD59-A6C34878D82A}">
                    <a16:rowId xmlns:a16="http://schemas.microsoft.com/office/drawing/2014/main" val="1132472640"/>
                  </a:ext>
                </a:extLst>
              </a:tr>
              <a:tr h="317781">
                <a:tc>
                  <a:txBody>
                    <a:bodyPr/>
                    <a:lstStyle/>
                    <a:p>
                      <a:pPr marL="0" marR="0">
                        <a:lnSpc>
                          <a:spcPct val="107000"/>
                        </a:lnSpc>
                        <a:spcBef>
                          <a:spcPts val="0"/>
                        </a:spcBef>
                        <a:spcAft>
                          <a:spcPts val="800"/>
                        </a:spcAft>
                      </a:pPr>
                      <a:r>
                        <a:rPr lang="en-US" sz="900">
                          <a:effectLst/>
                        </a:rPr>
                        <a:t>Honduras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marL="0" marR="0">
                        <a:lnSpc>
                          <a:spcPct val="107000"/>
                        </a:lnSpc>
                        <a:spcBef>
                          <a:spcPts val="0"/>
                        </a:spcBef>
                        <a:spcAft>
                          <a:spcPts val="800"/>
                        </a:spcAft>
                      </a:pPr>
                      <a:r>
                        <a:rPr lang="en-US" sz="900">
                          <a:effectLst/>
                        </a:rPr>
                        <a:t>50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71410" marR="71410" marT="35705" marB="35705"/>
                </a:tc>
                <a:extLst>
                  <a:ext uri="{0D108BD9-81ED-4DB2-BD59-A6C34878D82A}">
                    <a16:rowId xmlns:a16="http://schemas.microsoft.com/office/drawing/2014/main" val="3652129877"/>
                  </a:ext>
                </a:extLst>
              </a:tr>
              <a:tr h="317781">
                <a:tc>
                  <a:txBody>
                    <a:bodyPr/>
                    <a:lstStyle/>
                    <a:p>
                      <a:pPr marL="0" marR="0">
                        <a:lnSpc>
                          <a:spcPct val="107000"/>
                        </a:lnSpc>
                        <a:spcBef>
                          <a:spcPts val="0"/>
                        </a:spcBef>
                        <a:spcAft>
                          <a:spcPts val="800"/>
                        </a:spcAft>
                      </a:pPr>
                      <a:r>
                        <a:rPr lang="en-US" sz="900">
                          <a:effectLst/>
                        </a:rPr>
                        <a:t>Jamaica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marL="0" marR="0">
                        <a:lnSpc>
                          <a:spcPct val="107000"/>
                        </a:lnSpc>
                        <a:spcBef>
                          <a:spcPts val="0"/>
                        </a:spcBef>
                        <a:spcAft>
                          <a:spcPts val="800"/>
                        </a:spcAft>
                      </a:pPr>
                      <a:r>
                        <a:rPr lang="en-US" sz="900">
                          <a:effectLst/>
                        </a:rPr>
                        <a:t>60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71410" marR="71410" marT="35705" marB="35705"/>
                </a:tc>
                <a:extLst>
                  <a:ext uri="{0D108BD9-81ED-4DB2-BD59-A6C34878D82A}">
                    <a16:rowId xmlns:a16="http://schemas.microsoft.com/office/drawing/2014/main" val="2577927214"/>
                  </a:ext>
                </a:extLst>
              </a:tr>
              <a:tr h="317781">
                <a:tc>
                  <a:txBody>
                    <a:bodyPr/>
                    <a:lstStyle/>
                    <a:p>
                      <a:pPr marL="0" marR="0">
                        <a:lnSpc>
                          <a:spcPct val="107000"/>
                        </a:lnSpc>
                        <a:spcBef>
                          <a:spcPts val="0"/>
                        </a:spcBef>
                        <a:spcAft>
                          <a:spcPts val="800"/>
                        </a:spcAft>
                      </a:pPr>
                      <a:r>
                        <a:rPr lang="en-US" sz="900">
                          <a:effectLst/>
                        </a:rPr>
                        <a:t>Mexico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marL="0" marR="0">
                        <a:lnSpc>
                          <a:spcPct val="107000"/>
                        </a:lnSpc>
                        <a:spcBef>
                          <a:spcPts val="0"/>
                        </a:spcBef>
                        <a:spcAft>
                          <a:spcPts val="800"/>
                        </a:spcAft>
                      </a:pPr>
                      <a:r>
                        <a:rPr lang="en-US" sz="900">
                          <a:effectLst/>
                        </a:rPr>
                        <a:t>65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71410" marR="71410" marT="35705" marB="35705"/>
                </a:tc>
                <a:extLst>
                  <a:ext uri="{0D108BD9-81ED-4DB2-BD59-A6C34878D82A}">
                    <a16:rowId xmlns:a16="http://schemas.microsoft.com/office/drawing/2014/main" val="577984376"/>
                  </a:ext>
                </a:extLst>
              </a:tr>
              <a:tr h="317781">
                <a:tc>
                  <a:txBody>
                    <a:bodyPr/>
                    <a:lstStyle/>
                    <a:p>
                      <a:pPr marL="0" marR="0">
                        <a:lnSpc>
                          <a:spcPct val="107000"/>
                        </a:lnSpc>
                        <a:spcBef>
                          <a:spcPts val="0"/>
                        </a:spcBef>
                        <a:spcAft>
                          <a:spcPts val="800"/>
                        </a:spcAft>
                      </a:pPr>
                      <a:r>
                        <a:rPr lang="en-US" sz="900">
                          <a:effectLst/>
                        </a:rPr>
                        <a:t>Nicaragua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marL="0" marR="0">
                        <a:lnSpc>
                          <a:spcPct val="107000"/>
                        </a:lnSpc>
                        <a:spcBef>
                          <a:spcPts val="0"/>
                        </a:spcBef>
                        <a:spcAft>
                          <a:spcPts val="800"/>
                        </a:spcAft>
                      </a:pPr>
                      <a:r>
                        <a:rPr lang="en-US" sz="900">
                          <a:effectLst/>
                        </a:rPr>
                        <a:t>50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71410" marR="71410" marT="35705" marB="35705"/>
                </a:tc>
                <a:extLst>
                  <a:ext uri="{0D108BD9-81ED-4DB2-BD59-A6C34878D82A}">
                    <a16:rowId xmlns:a16="http://schemas.microsoft.com/office/drawing/2014/main" val="755691786"/>
                  </a:ext>
                </a:extLst>
              </a:tr>
              <a:tr h="317781">
                <a:tc>
                  <a:txBody>
                    <a:bodyPr/>
                    <a:lstStyle/>
                    <a:p>
                      <a:pPr marL="0" marR="0">
                        <a:lnSpc>
                          <a:spcPct val="107000"/>
                        </a:lnSpc>
                        <a:spcBef>
                          <a:spcPts val="0"/>
                        </a:spcBef>
                        <a:spcAft>
                          <a:spcPts val="800"/>
                        </a:spcAft>
                      </a:pPr>
                      <a:r>
                        <a:rPr lang="en-US" sz="900">
                          <a:effectLst/>
                        </a:rPr>
                        <a:t>Panama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marL="0" marR="0">
                        <a:lnSpc>
                          <a:spcPct val="107000"/>
                        </a:lnSpc>
                        <a:spcBef>
                          <a:spcPts val="0"/>
                        </a:spcBef>
                        <a:spcAft>
                          <a:spcPts val="800"/>
                        </a:spcAft>
                      </a:pPr>
                      <a:r>
                        <a:rPr lang="en-US" sz="900">
                          <a:effectLst/>
                        </a:rPr>
                        <a:t>50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marL="0" marR="0">
                        <a:lnSpc>
                          <a:spcPct val="107000"/>
                        </a:lnSpc>
                        <a:spcBef>
                          <a:spcPts val="0"/>
                        </a:spcBef>
                        <a:spcAft>
                          <a:spcPts val="800"/>
                        </a:spcAft>
                      </a:pPr>
                      <a:r>
                        <a:rPr lang="en-US" sz="900">
                          <a:effectLst/>
                        </a:rPr>
                        <a:t>Under consideration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1410" marR="71410" marT="35705" marB="35705"/>
                </a:tc>
                <a:extLst>
                  <a:ext uri="{0D108BD9-81ED-4DB2-BD59-A6C34878D82A}">
                    <a16:rowId xmlns:a16="http://schemas.microsoft.com/office/drawing/2014/main" val="3275859600"/>
                  </a:ext>
                </a:extLst>
              </a:tr>
              <a:tr h="317781">
                <a:tc>
                  <a:txBody>
                    <a:bodyPr/>
                    <a:lstStyle/>
                    <a:p>
                      <a:pPr marL="0" marR="0">
                        <a:lnSpc>
                          <a:spcPct val="107000"/>
                        </a:lnSpc>
                        <a:spcBef>
                          <a:spcPts val="0"/>
                        </a:spcBef>
                        <a:spcAft>
                          <a:spcPts val="800"/>
                        </a:spcAft>
                      </a:pPr>
                      <a:r>
                        <a:rPr lang="en-US" sz="900">
                          <a:effectLst/>
                        </a:rPr>
                        <a:t>Paraguay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marL="0" marR="0">
                        <a:lnSpc>
                          <a:spcPct val="107000"/>
                        </a:lnSpc>
                        <a:spcBef>
                          <a:spcPts val="0"/>
                        </a:spcBef>
                        <a:spcAft>
                          <a:spcPts val="800"/>
                        </a:spcAft>
                      </a:pPr>
                      <a:r>
                        <a:rPr lang="en-US" sz="900">
                          <a:effectLst/>
                        </a:rPr>
                        <a:t>40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71410" marR="71410" marT="35705" marB="35705"/>
                </a:tc>
                <a:extLst>
                  <a:ext uri="{0D108BD9-81ED-4DB2-BD59-A6C34878D82A}">
                    <a16:rowId xmlns:a16="http://schemas.microsoft.com/office/drawing/2014/main" val="3653125371"/>
                  </a:ext>
                </a:extLst>
              </a:tr>
              <a:tr h="317781">
                <a:tc>
                  <a:txBody>
                    <a:bodyPr/>
                    <a:lstStyle/>
                    <a:p>
                      <a:pPr marL="0" marR="0">
                        <a:lnSpc>
                          <a:spcPct val="107000"/>
                        </a:lnSpc>
                        <a:spcBef>
                          <a:spcPts val="0"/>
                        </a:spcBef>
                        <a:spcAft>
                          <a:spcPts val="800"/>
                        </a:spcAft>
                      </a:pPr>
                      <a:r>
                        <a:rPr lang="en-US" sz="900">
                          <a:effectLst/>
                        </a:rPr>
                        <a:t>Peru</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marL="0" marR="0">
                        <a:lnSpc>
                          <a:spcPct val="107000"/>
                        </a:lnSpc>
                        <a:spcBef>
                          <a:spcPts val="0"/>
                        </a:spcBef>
                        <a:spcAft>
                          <a:spcPts val="800"/>
                        </a:spcAft>
                      </a:pPr>
                      <a:r>
                        <a:rPr lang="en-US" sz="900">
                          <a:effectLst/>
                        </a:rPr>
                        <a:t>50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marL="0" marR="0">
                        <a:lnSpc>
                          <a:spcPct val="107000"/>
                        </a:lnSpc>
                        <a:spcBef>
                          <a:spcPts val="0"/>
                        </a:spcBef>
                        <a:spcAft>
                          <a:spcPts val="800"/>
                        </a:spcAft>
                      </a:pPr>
                      <a:r>
                        <a:rPr lang="en-US" sz="900">
                          <a:effectLst/>
                        </a:rPr>
                        <a:t>Under consideration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1410" marR="71410" marT="35705" marB="35705"/>
                </a:tc>
                <a:extLst>
                  <a:ext uri="{0D108BD9-81ED-4DB2-BD59-A6C34878D82A}">
                    <a16:rowId xmlns:a16="http://schemas.microsoft.com/office/drawing/2014/main" val="1733526094"/>
                  </a:ext>
                </a:extLst>
              </a:tr>
              <a:tr h="317781">
                <a:tc>
                  <a:txBody>
                    <a:bodyPr/>
                    <a:lstStyle/>
                    <a:p>
                      <a:pPr marL="0" marR="0">
                        <a:lnSpc>
                          <a:spcPct val="107000"/>
                        </a:lnSpc>
                        <a:spcBef>
                          <a:spcPts val="0"/>
                        </a:spcBef>
                        <a:spcAft>
                          <a:spcPts val="800"/>
                        </a:spcAft>
                      </a:pPr>
                      <a:r>
                        <a:rPr lang="en-US" sz="900">
                          <a:effectLst/>
                        </a:rPr>
                        <a:t>Saint Lucia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marL="0" marR="0">
                        <a:lnSpc>
                          <a:spcPct val="107000"/>
                        </a:lnSpc>
                        <a:spcBef>
                          <a:spcPts val="0"/>
                        </a:spcBef>
                        <a:spcAft>
                          <a:spcPts val="800"/>
                        </a:spcAft>
                      </a:pPr>
                      <a:r>
                        <a:rPr lang="en-US" sz="900">
                          <a:effectLst/>
                        </a:rPr>
                        <a:t>50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71410" marR="71410" marT="35705" marB="35705"/>
                </a:tc>
                <a:extLst>
                  <a:ext uri="{0D108BD9-81ED-4DB2-BD59-A6C34878D82A}">
                    <a16:rowId xmlns:a16="http://schemas.microsoft.com/office/drawing/2014/main" val="2886738795"/>
                  </a:ext>
                </a:extLst>
              </a:tr>
              <a:tr h="317781">
                <a:tc>
                  <a:txBody>
                    <a:bodyPr/>
                    <a:lstStyle/>
                    <a:p>
                      <a:pPr marL="0" marR="0">
                        <a:lnSpc>
                          <a:spcPct val="107000"/>
                        </a:lnSpc>
                        <a:spcBef>
                          <a:spcPts val="0"/>
                        </a:spcBef>
                        <a:spcAft>
                          <a:spcPts val="800"/>
                        </a:spcAft>
                      </a:pPr>
                      <a:r>
                        <a:rPr lang="en-US" sz="900">
                          <a:effectLst/>
                        </a:rPr>
                        <a:t>Suriname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marL="0" marR="0">
                        <a:lnSpc>
                          <a:spcPct val="107000"/>
                        </a:lnSpc>
                        <a:spcBef>
                          <a:spcPts val="0"/>
                        </a:spcBef>
                        <a:spcAft>
                          <a:spcPts val="800"/>
                        </a:spcAft>
                      </a:pPr>
                      <a:r>
                        <a:rPr lang="en-US" sz="900">
                          <a:effectLst/>
                        </a:rPr>
                        <a:t>50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marL="0" marR="0">
                        <a:lnSpc>
                          <a:spcPct val="107000"/>
                        </a:lnSpc>
                        <a:spcBef>
                          <a:spcPts val="0"/>
                        </a:spcBef>
                        <a:spcAft>
                          <a:spcPts val="800"/>
                        </a:spcAft>
                      </a:pPr>
                      <a:r>
                        <a:rPr lang="en-US" sz="900">
                          <a:effectLst/>
                        </a:rPr>
                        <a:t>Under consideration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1410" marR="71410" marT="35705" marB="35705"/>
                </a:tc>
                <a:extLst>
                  <a:ext uri="{0D108BD9-81ED-4DB2-BD59-A6C34878D82A}">
                    <a16:rowId xmlns:a16="http://schemas.microsoft.com/office/drawing/2014/main" val="4114816631"/>
                  </a:ext>
                </a:extLst>
              </a:tr>
              <a:tr h="317781">
                <a:tc>
                  <a:txBody>
                    <a:bodyPr/>
                    <a:lstStyle/>
                    <a:p>
                      <a:pPr marL="0" marR="0">
                        <a:lnSpc>
                          <a:spcPct val="107000"/>
                        </a:lnSpc>
                        <a:spcBef>
                          <a:spcPts val="0"/>
                        </a:spcBef>
                        <a:spcAft>
                          <a:spcPts val="800"/>
                        </a:spcAft>
                      </a:pPr>
                      <a:r>
                        <a:rPr lang="en-US" sz="900">
                          <a:effectLst/>
                        </a:rPr>
                        <a:t>Trinidad and Tobago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marL="0" marR="0">
                        <a:lnSpc>
                          <a:spcPct val="107000"/>
                        </a:lnSpc>
                        <a:spcBef>
                          <a:spcPts val="0"/>
                        </a:spcBef>
                        <a:spcAft>
                          <a:spcPts val="800"/>
                        </a:spcAft>
                      </a:pPr>
                      <a:r>
                        <a:rPr lang="en-US" sz="900">
                          <a:effectLst/>
                        </a:rPr>
                        <a:t>50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71410" marR="71410" marT="35705" marB="35705"/>
                </a:tc>
                <a:extLst>
                  <a:ext uri="{0D108BD9-81ED-4DB2-BD59-A6C34878D82A}">
                    <a16:rowId xmlns:a16="http://schemas.microsoft.com/office/drawing/2014/main" val="136742454"/>
                  </a:ext>
                </a:extLst>
              </a:tr>
              <a:tr h="317781">
                <a:tc>
                  <a:txBody>
                    <a:bodyPr/>
                    <a:lstStyle/>
                    <a:p>
                      <a:pPr marL="0" marR="0">
                        <a:lnSpc>
                          <a:spcPct val="107000"/>
                        </a:lnSpc>
                        <a:spcBef>
                          <a:spcPts val="0"/>
                        </a:spcBef>
                        <a:spcAft>
                          <a:spcPts val="800"/>
                        </a:spcAft>
                      </a:pPr>
                      <a:r>
                        <a:rPr lang="en-US" sz="900">
                          <a:effectLst/>
                        </a:rPr>
                        <a:t>United States of America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marL="0" marR="0">
                        <a:lnSpc>
                          <a:spcPct val="107000"/>
                        </a:lnSpc>
                        <a:spcBef>
                          <a:spcPts val="0"/>
                        </a:spcBef>
                        <a:spcAft>
                          <a:spcPts val="800"/>
                        </a:spcAft>
                      </a:pPr>
                      <a:r>
                        <a:rPr lang="en-US" sz="900">
                          <a:effectLst/>
                        </a:rPr>
                        <a:t>50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marL="0" marR="0">
                        <a:lnSpc>
                          <a:spcPct val="107000"/>
                        </a:lnSpc>
                        <a:spcBef>
                          <a:spcPts val="0"/>
                        </a:spcBef>
                        <a:spcAft>
                          <a:spcPts val="80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1410" marR="71410" marT="35705" marB="35705"/>
                </a:tc>
                <a:extLst>
                  <a:ext uri="{0D108BD9-81ED-4DB2-BD59-A6C34878D82A}">
                    <a16:rowId xmlns:a16="http://schemas.microsoft.com/office/drawing/2014/main" val="3346238625"/>
                  </a:ext>
                </a:extLst>
              </a:tr>
              <a:tr h="317781">
                <a:tc>
                  <a:txBody>
                    <a:bodyPr/>
                    <a:lstStyle/>
                    <a:p>
                      <a:pPr marL="0" marR="0">
                        <a:lnSpc>
                          <a:spcPct val="107000"/>
                        </a:lnSpc>
                        <a:spcBef>
                          <a:spcPts val="0"/>
                        </a:spcBef>
                        <a:spcAft>
                          <a:spcPts val="800"/>
                        </a:spcAft>
                      </a:pPr>
                      <a:r>
                        <a:rPr lang="en-US" sz="900">
                          <a:effectLst/>
                        </a:rPr>
                        <a:t>Uruguay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marL="0" marR="0">
                        <a:lnSpc>
                          <a:spcPct val="107000"/>
                        </a:lnSpc>
                        <a:spcBef>
                          <a:spcPts val="0"/>
                        </a:spcBef>
                        <a:spcAft>
                          <a:spcPts val="800"/>
                        </a:spcAft>
                      </a:pPr>
                      <a:r>
                        <a:rPr lang="en-US" sz="900">
                          <a:effectLst/>
                        </a:rPr>
                        <a:t>80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71410" marR="71410" marT="35705" marB="35705"/>
                </a:tc>
                <a:extLst>
                  <a:ext uri="{0D108BD9-81ED-4DB2-BD59-A6C34878D82A}">
                    <a16:rowId xmlns:a16="http://schemas.microsoft.com/office/drawing/2014/main" val="1145901158"/>
                  </a:ext>
                </a:extLst>
              </a:tr>
              <a:tr h="317781">
                <a:tc>
                  <a:txBody>
                    <a:bodyPr/>
                    <a:lstStyle/>
                    <a:p>
                      <a:pPr marL="0" marR="0">
                        <a:lnSpc>
                          <a:spcPct val="107000"/>
                        </a:lnSpc>
                        <a:spcBef>
                          <a:spcPts val="0"/>
                        </a:spcBef>
                        <a:spcAft>
                          <a:spcPts val="800"/>
                        </a:spcAft>
                      </a:pPr>
                      <a:r>
                        <a:rPr lang="en-US" sz="900">
                          <a:effectLst/>
                        </a:rPr>
                        <a:t>Venezuela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marL="0" marR="0">
                        <a:lnSpc>
                          <a:spcPct val="107000"/>
                        </a:lnSpc>
                        <a:spcBef>
                          <a:spcPts val="0"/>
                        </a:spcBef>
                        <a:spcAft>
                          <a:spcPts val="800"/>
                        </a:spcAft>
                      </a:pPr>
                      <a:r>
                        <a:rPr lang="en-US" sz="900">
                          <a:effectLst/>
                        </a:rPr>
                        <a:t>65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438" marR="7438" marT="7438" marB="0" anchor="b"/>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71410" marR="71410" marT="35705" marB="35705"/>
                </a:tc>
                <a:extLst>
                  <a:ext uri="{0D108BD9-81ED-4DB2-BD59-A6C34878D82A}">
                    <a16:rowId xmlns:a16="http://schemas.microsoft.com/office/drawing/2014/main" val="1661263618"/>
                  </a:ext>
                </a:extLst>
              </a:tr>
            </a:tbl>
          </a:graphicData>
        </a:graphic>
      </p:graphicFrame>
      <p:pic>
        <p:nvPicPr>
          <p:cNvPr id="18" name="Graphic 17" descr="Checkmark">
            <a:extLst>
              <a:ext uri="{FF2B5EF4-FFF2-40B4-BE49-F238E27FC236}">
                <a16:creationId xmlns:a16="http://schemas.microsoft.com/office/drawing/2014/main" id="{167349C1-03DA-4885-909E-4B8D37AD17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39374" y="4995809"/>
            <a:ext cx="257175" cy="241431"/>
          </a:xfrm>
          <a:prstGeom prst="rect">
            <a:avLst/>
          </a:prstGeom>
        </p:spPr>
      </p:pic>
      <p:graphicFrame>
        <p:nvGraphicFramePr>
          <p:cNvPr id="8" name="Table 7">
            <a:extLst>
              <a:ext uri="{FF2B5EF4-FFF2-40B4-BE49-F238E27FC236}">
                <a16:creationId xmlns:a16="http://schemas.microsoft.com/office/drawing/2014/main" id="{DC16DB21-EF68-40BE-B3DE-779A956AB8FE}"/>
              </a:ext>
            </a:extLst>
          </p:cNvPr>
          <p:cNvGraphicFramePr>
            <a:graphicFrameLocks noGrp="1"/>
          </p:cNvGraphicFramePr>
          <p:nvPr>
            <p:extLst>
              <p:ext uri="{D42A27DB-BD31-4B8C-83A1-F6EECF244321}">
                <p14:modId xmlns:p14="http://schemas.microsoft.com/office/powerpoint/2010/main" val="3886548000"/>
              </p:ext>
            </p:extLst>
          </p:nvPr>
        </p:nvGraphicFramePr>
        <p:xfrm>
          <a:off x="661008" y="1068406"/>
          <a:ext cx="4825393" cy="4488555"/>
        </p:xfrm>
        <a:graphic>
          <a:graphicData uri="http://schemas.openxmlformats.org/drawingml/2006/table">
            <a:tbl>
              <a:tblPr firstRow="1" bandRow="1">
                <a:tableStyleId>{5C22544A-7EE6-4342-B048-85BDC9FD1C3A}</a:tableStyleId>
              </a:tblPr>
              <a:tblGrid>
                <a:gridCol w="1537625">
                  <a:extLst>
                    <a:ext uri="{9D8B030D-6E8A-4147-A177-3AD203B41FA5}">
                      <a16:colId xmlns:a16="http://schemas.microsoft.com/office/drawing/2014/main" val="743549719"/>
                    </a:ext>
                  </a:extLst>
                </a:gridCol>
                <a:gridCol w="1675138">
                  <a:extLst>
                    <a:ext uri="{9D8B030D-6E8A-4147-A177-3AD203B41FA5}">
                      <a16:colId xmlns:a16="http://schemas.microsoft.com/office/drawing/2014/main" val="686441520"/>
                    </a:ext>
                  </a:extLst>
                </a:gridCol>
                <a:gridCol w="1612630">
                  <a:extLst>
                    <a:ext uri="{9D8B030D-6E8A-4147-A177-3AD203B41FA5}">
                      <a16:colId xmlns:a16="http://schemas.microsoft.com/office/drawing/2014/main" val="56594570"/>
                    </a:ext>
                  </a:extLst>
                </a:gridCol>
              </a:tblGrid>
              <a:tr h="299237">
                <a:tc>
                  <a:txBody>
                    <a:bodyPr/>
                    <a:lstStyle/>
                    <a:p>
                      <a:pPr marL="0" marR="0">
                        <a:lnSpc>
                          <a:spcPct val="107000"/>
                        </a:lnSpc>
                        <a:spcBef>
                          <a:spcPts val="0"/>
                        </a:spcBef>
                        <a:spcAft>
                          <a:spcPts val="800"/>
                        </a:spcAft>
                      </a:pPr>
                      <a:r>
                        <a:rPr lang="en-US" sz="800">
                          <a:effectLst/>
                        </a:rPr>
                        <a:t>Name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6649" marR="66649" marT="33324" marB="33324"/>
                </a:tc>
                <a:tc>
                  <a:txBody>
                    <a:bodyPr/>
                    <a:lstStyle/>
                    <a:p>
                      <a:pPr marL="0" marR="0">
                        <a:lnSpc>
                          <a:spcPct val="107000"/>
                        </a:lnSpc>
                        <a:spcBef>
                          <a:spcPts val="0"/>
                        </a:spcBef>
                        <a:spcAft>
                          <a:spcPts val="800"/>
                        </a:spcAft>
                      </a:pPr>
                      <a:r>
                        <a:rPr lang="en-US" sz="800">
                          <a:effectLst/>
                        </a:rPr>
                        <a:t>Average % of GHWs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6649" marR="66649" marT="33324" marB="33324"/>
                </a:tc>
                <a:tc>
                  <a:txBody>
                    <a:bodyPr/>
                    <a:lstStyle/>
                    <a:p>
                      <a:pPr marL="0" marR="0">
                        <a:lnSpc>
                          <a:spcPct val="107000"/>
                        </a:lnSpc>
                        <a:spcBef>
                          <a:spcPts val="0"/>
                        </a:spcBef>
                        <a:spcAft>
                          <a:spcPts val="800"/>
                        </a:spcAft>
                      </a:pPr>
                      <a:r>
                        <a:rPr lang="en-US" sz="800">
                          <a:effectLst/>
                        </a:rPr>
                        <a:t>Plain Packaging Status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6649" marR="66649" marT="33324" marB="33324"/>
                </a:tc>
                <a:extLst>
                  <a:ext uri="{0D108BD9-81ED-4DB2-BD59-A6C34878D82A}">
                    <a16:rowId xmlns:a16="http://schemas.microsoft.com/office/drawing/2014/main" val="2165853846"/>
                  </a:ext>
                </a:extLst>
              </a:tr>
              <a:tr h="299237">
                <a:tc>
                  <a:txBody>
                    <a:bodyPr/>
                    <a:lstStyle/>
                    <a:p>
                      <a:pPr marL="0" marR="0">
                        <a:lnSpc>
                          <a:spcPct val="107000"/>
                        </a:lnSpc>
                        <a:spcBef>
                          <a:spcPts val="0"/>
                        </a:spcBef>
                        <a:spcAft>
                          <a:spcPts val="800"/>
                        </a:spcAft>
                      </a:pPr>
                      <a:r>
                        <a:rPr lang="en-US" sz="800">
                          <a:effectLst/>
                        </a:rPr>
                        <a:t>Antigua and Barbuda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marL="0" marR="0">
                        <a:lnSpc>
                          <a:spcPct val="107000"/>
                        </a:lnSpc>
                        <a:spcBef>
                          <a:spcPts val="0"/>
                        </a:spcBef>
                        <a:spcAft>
                          <a:spcPts val="800"/>
                        </a:spcAft>
                      </a:pPr>
                      <a:r>
                        <a:rPr lang="en-US" sz="800">
                          <a:effectLst/>
                        </a:rPr>
                        <a:t>50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a:lnSpc>
                          <a:spcPct val="107000"/>
                        </a:lnSpc>
                      </a:pPr>
                      <a:endParaRPr lang="en-US" sz="800">
                        <a:effectLst/>
                        <a:latin typeface="Calibri" panose="020F0502020204030204" pitchFamily="34" charset="0"/>
                        <a:cs typeface="Times New Roman" panose="02020603050405020304" pitchFamily="18" charset="0"/>
                      </a:endParaRPr>
                    </a:p>
                  </a:txBody>
                  <a:tcPr marL="66649" marR="66649" marT="33324" marB="33324"/>
                </a:tc>
                <a:extLst>
                  <a:ext uri="{0D108BD9-81ED-4DB2-BD59-A6C34878D82A}">
                    <a16:rowId xmlns:a16="http://schemas.microsoft.com/office/drawing/2014/main" val="3167007281"/>
                  </a:ext>
                </a:extLst>
              </a:tr>
              <a:tr h="299237">
                <a:tc>
                  <a:txBody>
                    <a:bodyPr/>
                    <a:lstStyle/>
                    <a:p>
                      <a:pPr marL="0" marR="0">
                        <a:lnSpc>
                          <a:spcPct val="107000"/>
                        </a:lnSpc>
                        <a:spcBef>
                          <a:spcPts val="0"/>
                        </a:spcBef>
                        <a:spcAft>
                          <a:spcPts val="800"/>
                        </a:spcAft>
                      </a:pPr>
                      <a:r>
                        <a:rPr lang="en-US" sz="800">
                          <a:effectLst/>
                        </a:rPr>
                        <a:t>Argentina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marL="0" marR="0">
                        <a:lnSpc>
                          <a:spcPct val="107000"/>
                        </a:lnSpc>
                        <a:spcBef>
                          <a:spcPts val="0"/>
                        </a:spcBef>
                        <a:spcAft>
                          <a:spcPts val="800"/>
                        </a:spcAft>
                      </a:pPr>
                      <a:r>
                        <a:rPr lang="en-US" sz="800">
                          <a:effectLst/>
                        </a:rPr>
                        <a:t>50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a:lnSpc>
                          <a:spcPct val="107000"/>
                        </a:lnSpc>
                      </a:pPr>
                      <a:endParaRPr lang="en-US" sz="800">
                        <a:effectLst/>
                        <a:latin typeface="Calibri" panose="020F0502020204030204" pitchFamily="34" charset="0"/>
                        <a:cs typeface="Times New Roman" panose="02020603050405020304" pitchFamily="18" charset="0"/>
                      </a:endParaRPr>
                    </a:p>
                  </a:txBody>
                  <a:tcPr marL="66649" marR="66649" marT="33324" marB="33324"/>
                </a:tc>
                <a:extLst>
                  <a:ext uri="{0D108BD9-81ED-4DB2-BD59-A6C34878D82A}">
                    <a16:rowId xmlns:a16="http://schemas.microsoft.com/office/drawing/2014/main" val="1456031462"/>
                  </a:ext>
                </a:extLst>
              </a:tr>
              <a:tr h="299237">
                <a:tc>
                  <a:txBody>
                    <a:bodyPr/>
                    <a:lstStyle/>
                    <a:p>
                      <a:pPr marL="0" marR="0">
                        <a:lnSpc>
                          <a:spcPct val="107000"/>
                        </a:lnSpc>
                        <a:spcBef>
                          <a:spcPts val="0"/>
                        </a:spcBef>
                        <a:spcAft>
                          <a:spcPts val="800"/>
                        </a:spcAft>
                      </a:pPr>
                      <a:r>
                        <a:rPr lang="en-US" sz="800">
                          <a:effectLst/>
                        </a:rPr>
                        <a:t>Barbados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marL="0" marR="0">
                        <a:lnSpc>
                          <a:spcPct val="107000"/>
                        </a:lnSpc>
                        <a:spcBef>
                          <a:spcPts val="0"/>
                        </a:spcBef>
                        <a:spcAft>
                          <a:spcPts val="800"/>
                        </a:spcAft>
                      </a:pPr>
                      <a:r>
                        <a:rPr lang="en-US" sz="800">
                          <a:effectLst/>
                        </a:rPr>
                        <a:t>60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a:lnSpc>
                          <a:spcPct val="107000"/>
                        </a:lnSpc>
                      </a:pPr>
                      <a:endParaRPr lang="en-US" sz="800">
                        <a:effectLst/>
                        <a:latin typeface="Calibri" panose="020F0502020204030204" pitchFamily="34" charset="0"/>
                        <a:cs typeface="Times New Roman" panose="02020603050405020304" pitchFamily="18" charset="0"/>
                      </a:endParaRPr>
                    </a:p>
                  </a:txBody>
                  <a:tcPr marL="66649" marR="66649" marT="33324" marB="33324"/>
                </a:tc>
                <a:extLst>
                  <a:ext uri="{0D108BD9-81ED-4DB2-BD59-A6C34878D82A}">
                    <a16:rowId xmlns:a16="http://schemas.microsoft.com/office/drawing/2014/main" val="2785561529"/>
                  </a:ext>
                </a:extLst>
              </a:tr>
              <a:tr h="299237">
                <a:tc>
                  <a:txBody>
                    <a:bodyPr/>
                    <a:lstStyle/>
                    <a:p>
                      <a:pPr marL="0" marR="0">
                        <a:lnSpc>
                          <a:spcPct val="107000"/>
                        </a:lnSpc>
                        <a:spcBef>
                          <a:spcPts val="0"/>
                        </a:spcBef>
                        <a:spcAft>
                          <a:spcPts val="800"/>
                        </a:spcAft>
                      </a:pPr>
                      <a:r>
                        <a:rPr lang="en-US" sz="800">
                          <a:effectLst/>
                        </a:rPr>
                        <a:t>Bolivia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marL="0" marR="0">
                        <a:lnSpc>
                          <a:spcPct val="107000"/>
                        </a:lnSpc>
                        <a:spcBef>
                          <a:spcPts val="0"/>
                        </a:spcBef>
                        <a:spcAft>
                          <a:spcPts val="800"/>
                        </a:spcAft>
                      </a:pPr>
                      <a:r>
                        <a:rPr lang="en-US" sz="800">
                          <a:effectLst/>
                        </a:rPr>
                        <a:t>60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a:lnSpc>
                          <a:spcPct val="107000"/>
                        </a:lnSpc>
                      </a:pPr>
                      <a:endParaRPr lang="en-US" sz="800">
                        <a:effectLst/>
                        <a:latin typeface="Calibri" panose="020F0502020204030204" pitchFamily="34" charset="0"/>
                        <a:cs typeface="Times New Roman" panose="02020603050405020304" pitchFamily="18" charset="0"/>
                      </a:endParaRPr>
                    </a:p>
                  </a:txBody>
                  <a:tcPr marL="66649" marR="66649" marT="33324" marB="33324"/>
                </a:tc>
                <a:extLst>
                  <a:ext uri="{0D108BD9-81ED-4DB2-BD59-A6C34878D82A}">
                    <a16:rowId xmlns:a16="http://schemas.microsoft.com/office/drawing/2014/main" val="74070130"/>
                  </a:ext>
                </a:extLst>
              </a:tr>
              <a:tr h="299237">
                <a:tc>
                  <a:txBody>
                    <a:bodyPr/>
                    <a:lstStyle/>
                    <a:p>
                      <a:pPr marL="0" marR="0">
                        <a:lnSpc>
                          <a:spcPct val="107000"/>
                        </a:lnSpc>
                        <a:spcBef>
                          <a:spcPts val="0"/>
                        </a:spcBef>
                        <a:spcAft>
                          <a:spcPts val="800"/>
                        </a:spcAft>
                      </a:pPr>
                      <a:r>
                        <a:rPr lang="en-US" sz="800">
                          <a:effectLst/>
                        </a:rPr>
                        <a:t>Brazil</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marL="0" marR="0">
                        <a:lnSpc>
                          <a:spcPct val="107000"/>
                        </a:lnSpc>
                        <a:spcBef>
                          <a:spcPts val="0"/>
                        </a:spcBef>
                        <a:spcAft>
                          <a:spcPts val="800"/>
                        </a:spcAft>
                      </a:pPr>
                      <a:r>
                        <a:rPr lang="en-US" sz="800">
                          <a:effectLst/>
                        </a:rPr>
                        <a:t>65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a:lnSpc>
                          <a:spcPct val="107000"/>
                        </a:lnSpc>
                      </a:pPr>
                      <a:endParaRPr lang="en-US" sz="800">
                        <a:effectLst/>
                        <a:latin typeface="Calibri" panose="020F0502020204030204" pitchFamily="34" charset="0"/>
                        <a:cs typeface="Times New Roman" panose="02020603050405020304" pitchFamily="18" charset="0"/>
                      </a:endParaRPr>
                    </a:p>
                  </a:txBody>
                  <a:tcPr marL="66649" marR="66649" marT="33324" marB="33324"/>
                </a:tc>
                <a:extLst>
                  <a:ext uri="{0D108BD9-81ED-4DB2-BD59-A6C34878D82A}">
                    <a16:rowId xmlns:a16="http://schemas.microsoft.com/office/drawing/2014/main" val="4083027875"/>
                  </a:ext>
                </a:extLst>
              </a:tr>
              <a:tr h="299237">
                <a:tc>
                  <a:txBody>
                    <a:bodyPr/>
                    <a:lstStyle/>
                    <a:p>
                      <a:pPr marL="0" marR="0">
                        <a:lnSpc>
                          <a:spcPct val="107000"/>
                        </a:lnSpc>
                        <a:spcBef>
                          <a:spcPts val="0"/>
                        </a:spcBef>
                        <a:spcAft>
                          <a:spcPts val="800"/>
                        </a:spcAft>
                      </a:pPr>
                      <a:r>
                        <a:rPr lang="en-US" sz="800">
                          <a:effectLst/>
                        </a:rPr>
                        <a:t>Canada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marL="0" marR="0">
                        <a:lnSpc>
                          <a:spcPct val="107000"/>
                        </a:lnSpc>
                        <a:spcBef>
                          <a:spcPts val="0"/>
                        </a:spcBef>
                        <a:spcAft>
                          <a:spcPts val="800"/>
                        </a:spcAft>
                      </a:pPr>
                      <a:r>
                        <a:rPr lang="en-US" sz="800">
                          <a:effectLst/>
                        </a:rPr>
                        <a:t>75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a:lnSpc>
                          <a:spcPct val="107000"/>
                        </a:lnSpc>
                      </a:pPr>
                      <a:endParaRPr lang="en-US" sz="800">
                        <a:effectLst/>
                        <a:latin typeface="Calibri" panose="020F0502020204030204" pitchFamily="34" charset="0"/>
                        <a:cs typeface="Times New Roman" panose="02020603050405020304" pitchFamily="18" charset="0"/>
                      </a:endParaRPr>
                    </a:p>
                  </a:txBody>
                  <a:tcPr marL="66649" marR="66649" marT="33324" marB="33324"/>
                </a:tc>
                <a:extLst>
                  <a:ext uri="{0D108BD9-81ED-4DB2-BD59-A6C34878D82A}">
                    <a16:rowId xmlns:a16="http://schemas.microsoft.com/office/drawing/2014/main" val="918513962"/>
                  </a:ext>
                </a:extLst>
              </a:tr>
              <a:tr h="299237">
                <a:tc>
                  <a:txBody>
                    <a:bodyPr/>
                    <a:lstStyle/>
                    <a:p>
                      <a:pPr marL="0" marR="0">
                        <a:lnSpc>
                          <a:spcPct val="107000"/>
                        </a:lnSpc>
                        <a:spcBef>
                          <a:spcPts val="0"/>
                        </a:spcBef>
                        <a:spcAft>
                          <a:spcPts val="800"/>
                        </a:spcAft>
                      </a:pPr>
                      <a:r>
                        <a:rPr lang="en-US" sz="800">
                          <a:effectLst/>
                        </a:rPr>
                        <a:t>Chile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marL="0" marR="0">
                        <a:lnSpc>
                          <a:spcPct val="107000"/>
                        </a:lnSpc>
                        <a:spcBef>
                          <a:spcPts val="0"/>
                        </a:spcBef>
                        <a:spcAft>
                          <a:spcPts val="800"/>
                        </a:spcAft>
                      </a:pPr>
                      <a:r>
                        <a:rPr lang="en-US" sz="800">
                          <a:effectLst/>
                        </a:rPr>
                        <a:t>50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marL="0" marR="0">
                        <a:lnSpc>
                          <a:spcPct val="107000"/>
                        </a:lnSpc>
                        <a:spcBef>
                          <a:spcPts val="0"/>
                        </a:spcBef>
                        <a:spcAft>
                          <a:spcPts val="800"/>
                        </a:spcAft>
                      </a:pPr>
                      <a:r>
                        <a:rPr lang="en-US" sz="800">
                          <a:effectLst/>
                        </a:rPr>
                        <a:t>Under consideration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6649" marR="66649" marT="33324" marB="33324"/>
                </a:tc>
                <a:extLst>
                  <a:ext uri="{0D108BD9-81ED-4DB2-BD59-A6C34878D82A}">
                    <a16:rowId xmlns:a16="http://schemas.microsoft.com/office/drawing/2014/main" val="801817821"/>
                  </a:ext>
                </a:extLst>
              </a:tr>
              <a:tr h="299237">
                <a:tc>
                  <a:txBody>
                    <a:bodyPr/>
                    <a:lstStyle/>
                    <a:p>
                      <a:pPr marL="0" marR="0">
                        <a:lnSpc>
                          <a:spcPct val="107000"/>
                        </a:lnSpc>
                        <a:spcBef>
                          <a:spcPts val="0"/>
                        </a:spcBef>
                        <a:spcAft>
                          <a:spcPts val="800"/>
                        </a:spcAft>
                      </a:pPr>
                      <a:r>
                        <a:rPr lang="en-US" sz="800">
                          <a:effectLst/>
                        </a:rPr>
                        <a:t>Colombia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marL="0" marR="0">
                        <a:lnSpc>
                          <a:spcPct val="107000"/>
                        </a:lnSpc>
                        <a:spcBef>
                          <a:spcPts val="0"/>
                        </a:spcBef>
                        <a:spcAft>
                          <a:spcPts val="800"/>
                        </a:spcAft>
                      </a:pPr>
                      <a:r>
                        <a:rPr lang="en-US" sz="800">
                          <a:effectLst/>
                        </a:rPr>
                        <a:t>30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marL="0" marR="0">
                        <a:lnSpc>
                          <a:spcPct val="107000"/>
                        </a:lnSpc>
                        <a:spcBef>
                          <a:spcPts val="0"/>
                        </a:spcBef>
                        <a:spcAft>
                          <a:spcPts val="800"/>
                        </a:spcAft>
                      </a:pPr>
                      <a:r>
                        <a:rPr lang="en-US" sz="800">
                          <a:effectLst/>
                        </a:rPr>
                        <a:t>Under consideration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6649" marR="66649" marT="33324" marB="33324"/>
                </a:tc>
                <a:extLst>
                  <a:ext uri="{0D108BD9-81ED-4DB2-BD59-A6C34878D82A}">
                    <a16:rowId xmlns:a16="http://schemas.microsoft.com/office/drawing/2014/main" val="3194234541"/>
                  </a:ext>
                </a:extLst>
              </a:tr>
              <a:tr h="299237">
                <a:tc>
                  <a:txBody>
                    <a:bodyPr/>
                    <a:lstStyle/>
                    <a:p>
                      <a:pPr marL="0" marR="0">
                        <a:lnSpc>
                          <a:spcPct val="107000"/>
                        </a:lnSpc>
                        <a:spcBef>
                          <a:spcPts val="0"/>
                        </a:spcBef>
                        <a:spcAft>
                          <a:spcPts val="800"/>
                        </a:spcAft>
                      </a:pPr>
                      <a:r>
                        <a:rPr lang="en-US" sz="800">
                          <a:effectLst/>
                        </a:rPr>
                        <a:t>Costa Rica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marL="0" marR="0">
                        <a:lnSpc>
                          <a:spcPct val="107000"/>
                        </a:lnSpc>
                        <a:spcBef>
                          <a:spcPts val="0"/>
                        </a:spcBef>
                        <a:spcAft>
                          <a:spcPts val="800"/>
                        </a:spcAft>
                      </a:pPr>
                      <a:r>
                        <a:rPr lang="en-US" sz="800">
                          <a:effectLst/>
                        </a:rPr>
                        <a:t>50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marL="0" marR="0">
                        <a:lnSpc>
                          <a:spcPct val="107000"/>
                        </a:lnSpc>
                        <a:spcBef>
                          <a:spcPts val="0"/>
                        </a:spcBef>
                        <a:spcAft>
                          <a:spcPts val="800"/>
                        </a:spcAft>
                      </a:pPr>
                      <a:r>
                        <a:rPr lang="en-US" sz="800">
                          <a:effectLst/>
                        </a:rPr>
                        <a:t>Under consideration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6649" marR="66649" marT="33324" marB="33324"/>
                </a:tc>
                <a:extLst>
                  <a:ext uri="{0D108BD9-81ED-4DB2-BD59-A6C34878D82A}">
                    <a16:rowId xmlns:a16="http://schemas.microsoft.com/office/drawing/2014/main" val="1180781468"/>
                  </a:ext>
                </a:extLst>
              </a:tr>
              <a:tr h="299237">
                <a:tc>
                  <a:txBody>
                    <a:bodyPr/>
                    <a:lstStyle/>
                    <a:p>
                      <a:pPr marL="0" marR="0">
                        <a:lnSpc>
                          <a:spcPct val="107000"/>
                        </a:lnSpc>
                        <a:spcBef>
                          <a:spcPts val="0"/>
                        </a:spcBef>
                        <a:spcAft>
                          <a:spcPts val="800"/>
                        </a:spcAft>
                      </a:pPr>
                      <a:r>
                        <a:rPr lang="en-US" sz="800">
                          <a:effectLst/>
                        </a:rPr>
                        <a:t>Cuba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marL="0" marR="0">
                        <a:lnSpc>
                          <a:spcPct val="107000"/>
                        </a:lnSpc>
                        <a:spcBef>
                          <a:spcPts val="0"/>
                        </a:spcBef>
                        <a:spcAft>
                          <a:spcPts val="800"/>
                        </a:spcAft>
                      </a:pPr>
                      <a:r>
                        <a:rPr lang="en-US" sz="800">
                          <a:effectLst/>
                        </a:rPr>
                        <a:t>30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a:lnSpc>
                          <a:spcPct val="107000"/>
                        </a:lnSpc>
                      </a:pPr>
                      <a:endParaRPr lang="en-US" sz="800">
                        <a:effectLst/>
                        <a:latin typeface="Calibri" panose="020F0502020204030204" pitchFamily="34" charset="0"/>
                        <a:cs typeface="Times New Roman" panose="02020603050405020304" pitchFamily="18" charset="0"/>
                      </a:endParaRPr>
                    </a:p>
                  </a:txBody>
                  <a:tcPr marL="66649" marR="66649" marT="33324" marB="33324"/>
                </a:tc>
                <a:extLst>
                  <a:ext uri="{0D108BD9-81ED-4DB2-BD59-A6C34878D82A}">
                    <a16:rowId xmlns:a16="http://schemas.microsoft.com/office/drawing/2014/main" val="988057221"/>
                  </a:ext>
                </a:extLst>
              </a:tr>
              <a:tr h="299237">
                <a:tc>
                  <a:txBody>
                    <a:bodyPr/>
                    <a:lstStyle/>
                    <a:p>
                      <a:pPr marL="0" marR="0">
                        <a:lnSpc>
                          <a:spcPct val="107000"/>
                        </a:lnSpc>
                        <a:spcBef>
                          <a:spcPts val="0"/>
                        </a:spcBef>
                        <a:spcAft>
                          <a:spcPts val="800"/>
                        </a:spcAft>
                      </a:pPr>
                      <a:r>
                        <a:rPr lang="en-US" sz="800">
                          <a:effectLst/>
                        </a:rPr>
                        <a:t>Ecuador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marL="0" marR="0">
                        <a:lnSpc>
                          <a:spcPct val="107000"/>
                        </a:lnSpc>
                        <a:spcBef>
                          <a:spcPts val="0"/>
                        </a:spcBef>
                        <a:spcAft>
                          <a:spcPts val="800"/>
                        </a:spcAft>
                      </a:pPr>
                      <a:r>
                        <a:rPr lang="en-US" sz="800">
                          <a:effectLst/>
                        </a:rPr>
                        <a:t>60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a:lnSpc>
                          <a:spcPct val="107000"/>
                        </a:lnSpc>
                      </a:pPr>
                      <a:endParaRPr lang="en-US" sz="800">
                        <a:effectLst/>
                        <a:latin typeface="Calibri" panose="020F0502020204030204" pitchFamily="34" charset="0"/>
                        <a:cs typeface="Times New Roman" panose="02020603050405020304" pitchFamily="18" charset="0"/>
                      </a:endParaRPr>
                    </a:p>
                  </a:txBody>
                  <a:tcPr marL="66649" marR="66649" marT="33324" marB="33324"/>
                </a:tc>
                <a:extLst>
                  <a:ext uri="{0D108BD9-81ED-4DB2-BD59-A6C34878D82A}">
                    <a16:rowId xmlns:a16="http://schemas.microsoft.com/office/drawing/2014/main" val="3326579357"/>
                  </a:ext>
                </a:extLst>
              </a:tr>
              <a:tr h="299237">
                <a:tc>
                  <a:txBody>
                    <a:bodyPr/>
                    <a:lstStyle/>
                    <a:p>
                      <a:pPr marL="0" marR="0">
                        <a:lnSpc>
                          <a:spcPct val="107000"/>
                        </a:lnSpc>
                        <a:spcBef>
                          <a:spcPts val="0"/>
                        </a:spcBef>
                        <a:spcAft>
                          <a:spcPts val="800"/>
                        </a:spcAft>
                      </a:pPr>
                      <a:r>
                        <a:rPr lang="en-US" sz="800">
                          <a:effectLst/>
                        </a:rPr>
                        <a:t>El Salvador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marL="0" marR="0">
                        <a:lnSpc>
                          <a:spcPct val="107000"/>
                        </a:lnSpc>
                        <a:spcBef>
                          <a:spcPts val="0"/>
                        </a:spcBef>
                        <a:spcAft>
                          <a:spcPts val="800"/>
                        </a:spcAft>
                      </a:pPr>
                      <a:r>
                        <a:rPr lang="en-US" sz="800">
                          <a:effectLst/>
                        </a:rPr>
                        <a:t>50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marL="0" marR="0">
                        <a:lnSpc>
                          <a:spcPct val="107000"/>
                        </a:lnSpc>
                        <a:spcBef>
                          <a:spcPts val="0"/>
                        </a:spcBef>
                        <a:spcAft>
                          <a:spcPts val="80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6649" marR="66649" marT="33324" marB="33324"/>
                </a:tc>
                <a:extLst>
                  <a:ext uri="{0D108BD9-81ED-4DB2-BD59-A6C34878D82A}">
                    <a16:rowId xmlns:a16="http://schemas.microsoft.com/office/drawing/2014/main" val="2142624578"/>
                  </a:ext>
                </a:extLst>
              </a:tr>
              <a:tr h="299237">
                <a:tc>
                  <a:txBody>
                    <a:bodyPr/>
                    <a:lstStyle/>
                    <a:p>
                      <a:pPr marL="0" marR="0">
                        <a:lnSpc>
                          <a:spcPct val="107000"/>
                        </a:lnSpc>
                        <a:spcBef>
                          <a:spcPts val="0"/>
                        </a:spcBef>
                        <a:spcAft>
                          <a:spcPts val="800"/>
                        </a:spcAft>
                      </a:pPr>
                      <a:r>
                        <a:rPr lang="en-US" sz="800">
                          <a:effectLst/>
                        </a:rPr>
                        <a:t>Guatemala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marL="0" marR="0">
                        <a:lnSpc>
                          <a:spcPct val="107000"/>
                        </a:lnSpc>
                        <a:spcBef>
                          <a:spcPts val="0"/>
                        </a:spcBef>
                        <a:spcAft>
                          <a:spcPts val="800"/>
                        </a:spcAft>
                      </a:pPr>
                      <a:r>
                        <a:rPr lang="en-US" sz="800">
                          <a:effectLst/>
                        </a:rPr>
                        <a:t>13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marL="0" marR="0">
                        <a:lnSpc>
                          <a:spcPct val="107000"/>
                        </a:lnSpc>
                        <a:spcBef>
                          <a:spcPts val="0"/>
                        </a:spcBef>
                        <a:spcAft>
                          <a:spcPts val="80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6649" marR="66649" marT="33324" marB="33324"/>
                </a:tc>
                <a:extLst>
                  <a:ext uri="{0D108BD9-81ED-4DB2-BD59-A6C34878D82A}">
                    <a16:rowId xmlns:a16="http://schemas.microsoft.com/office/drawing/2014/main" val="2627001634"/>
                  </a:ext>
                </a:extLst>
              </a:tr>
              <a:tr h="299237">
                <a:tc>
                  <a:txBody>
                    <a:bodyPr/>
                    <a:lstStyle/>
                    <a:p>
                      <a:pPr marL="0" marR="0">
                        <a:lnSpc>
                          <a:spcPct val="107000"/>
                        </a:lnSpc>
                        <a:spcBef>
                          <a:spcPts val="0"/>
                        </a:spcBef>
                        <a:spcAft>
                          <a:spcPts val="800"/>
                        </a:spcAft>
                      </a:pPr>
                      <a:r>
                        <a:rPr lang="en-US" sz="800">
                          <a:effectLst/>
                        </a:rPr>
                        <a:t>Guyana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marL="0" marR="0">
                        <a:lnSpc>
                          <a:spcPct val="107000"/>
                        </a:lnSpc>
                        <a:spcBef>
                          <a:spcPts val="0"/>
                        </a:spcBef>
                        <a:spcAft>
                          <a:spcPts val="800"/>
                        </a:spcAft>
                      </a:pPr>
                      <a:r>
                        <a:rPr lang="en-US" sz="800">
                          <a:effectLst/>
                        </a:rPr>
                        <a:t>60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943" marR="6943" marT="6943" marB="0" anchor="b"/>
                </a:tc>
                <a:tc>
                  <a:txBody>
                    <a:bodyPr/>
                    <a:lstStyle/>
                    <a:p>
                      <a:pPr marL="0" marR="0">
                        <a:lnSpc>
                          <a:spcPct val="107000"/>
                        </a:lnSpc>
                        <a:spcBef>
                          <a:spcPts val="0"/>
                        </a:spcBef>
                        <a:spcAft>
                          <a:spcPts val="80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6649" marR="66649" marT="33324" marB="33324"/>
                </a:tc>
                <a:extLst>
                  <a:ext uri="{0D108BD9-81ED-4DB2-BD59-A6C34878D82A}">
                    <a16:rowId xmlns:a16="http://schemas.microsoft.com/office/drawing/2014/main" val="1388113563"/>
                  </a:ext>
                </a:extLst>
              </a:tr>
            </a:tbl>
          </a:graphicData>
        </a:graphic>
      </p:graphicFrame>
      <p:pic>
        <p:nvPicPr>
          <p:cNvPr id="19" name="Graphic 18" descr="Checkmark">
            <a:extLst>
              <a:ext uri="{FF2B5EF4-FFF2-40B4-BE49-F238E27FC236}">
                <a16:creationId xmlns:a16="http://schemas.microsoft.com/office/drawing/2014/main" id="{50554A24-ACF3-4CD1-9D8B-0E81D429B1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95773" y="2882742"/>
            <a:ext cx="257175" cy="241431"/>
          </a:xfrm>
          <a:prstGeom prst="rect">
            <a:avLst/>
          </a:prstGeom>
        </p:spPr>
      </p:pic>
    </p:spTree>
    <p:extLst>
      <p:ext uri="{BB962C8B-B14F-4D97-AF65-F5344CB8AC3E}">
        <p14:creationId xmlns:p14="http://schemas.microsoft.com/office/powerpoint/2010/main" val="27654808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0c77432-d11e-4bcd-b3ef-edfb0845907a">
      <Terms xmlns="http://schemas.microsoft.com/office/infopath/2007/PartnerControls"/>
    </lcf76f155ced4ddcb4097134ff3c332f>
    <TaxCatchAll xmlns="5e13aadc-de86-43ee-b386-40c01ba74c8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06C66B98EF4E43903CD34A859738EE" ma:contentTypeVersion="19" ma:contentTypeDescription="Create a new document." ma:contentTypeScope="" ma:versionID="fc62ed99c02c0a24e843605e4184a98c">
  <xsd:schema xmlns:xsd="http://www.w3.org/2001/XMLSchema" xmlns:xs="http://www.w3.org/2001/XMLSchema" xmlns:p="http://schemas.microsoft.com/office/2006/metadata/properties" xmlns:ns2="90c77432-d11e-4bcd-b3ef-edfb0845907a" xmlns:ns3="73d0ba8d-d766-4bf6-bcf0-d2eb81301a02" xmlns:ns4="5e13aadc-de86-43ee-b386-40c01ba74c80" targetNamespace="http://schemas.microsoft.com/office/2006/metadata/properties" ma:root="true" ma:fieldsID="95ae876199fd67186ae30461ec4ec7c7" ns2:_="" ns3:_="" ns4:_="">
    <xsd:import namespace="90c77432-d11e-4bcd-b3ef-edfb0845907a"/>
    <xsd:import namespace="73d0ba8d-d766-4bf6-bcf0-d2eb81301a02"/>
    <xsd:import namespace="5e13aadc-de86-43ee-b386-40c01ba74c8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c77432-d11e-4bcd-b3ef-edfb084590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hidden="true" ma:internalName="MediaServiceAutoTags" ma:readOnly="true">
      <xsd:simpleType>
        <xsd:restriction base="dms:Text"/>
      </xsd:simpleType>
    </xsd:element>
    <xsd:element name="MediaServiceOCR" ma:index="11" nillable="true" ma:displayName="Extracted Text" ma:hidden="true" ma:internalName="MediaServiceOCR"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hidden="true"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hidden="true" ma:internalName="MediaServiceKeyPoints" ma:readOnly="true">
      <xsd:simpleType>
        <xsd:restriction base="dms:Note"/>
      </xsd:simpleType>
    </xsd:element>
    <xsd:element name="MediaLengthInSeconds" ma:index="20" nillable="true" ma:displayName="Length (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0f44cca-6aff-4d49-827c-e4b3bc2e3f1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3d0ba8d-d766-4bf6-bcf0-d2eb81301a02" elementFormDefault="qualified">
    <xsd:import namespace="http://schemas.microsoft.com/office/2006/documentManagement/types"/>
    <xsd:import namespace="http://schemas.microsoft.com/office/infopath/2007/PartnerControls"/>
    <xsd:element name="SharedWithUsers" ma:index="16"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13aadc-de86-43ee-b386-40c01ba74c80"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64ea066-1f43-46df-999a-b181b7a782a3}" ma:internalName="TaxCatchAll" ma:showField="CatchAllData" ma:web="73d0ba8d-d766-4bf6-bcf0-d2eb81301a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84F587-253A-42D5-B3A3-63187A47410C}">
  <ds:schemaRefs>
    <ds:schemaRef ds:uri="5e13aadc-de86-43ee-b386-40c01ba74c80"/>
    <ds:schemaRef ds:uri="73d0ba8d-d766-4bf6-bcf0-d2eb81301a02"/>
    <ds:schemaRef ds:uri="90c77432-d11e-4bcd-b3ef-edfb0845907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89F095C-3A90-43BF-8001-33F81C5DB5A2}">
  <ds:schemaRefs>
    <ds:schemaRef ds:uri="http://schemas.microsoft.com/sharepoint/v3/contenttype/forms"/>
  </ds:schemaRefs>
</ds:datastoreItem>
</file>

<file path=customXml/itemProps3.xml><?xml version="1.0" encoding="utf-8"?>
<ds:datastoreItem xmlns:ds="http://schemas.openxmlformats.org/officeDocument/2006/customXml" ds:itemID="{5BE4B0EC-B388-4FD5-B7C3-7E0609432F4C}">
  <ds:schemaRefs>
    <ds:schemaRef ds:uri="5e13aadc-de86-43ee-b386-40c01ba74c80"/>
    <ds:schemaRef ds:uri="73d0ba8d-d766-4bf6-bcf0-d2eb81301a02"/>
    <ds:schemaRef ds:uri="90c77432-d11e-4bcd-b3ef-edfb084590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{B7FC6EFF-2EC0-F243-94E4-CBC9EB4D7A87}tf10001063</Template>
  <TotalTime>0</TotalTime>
  <Words>1345</Words>
  <Application>Microsoft Office PowerPoint</Application>
  <PresentationFormat>Widescreen</PresentationFormat>
  <Paragraphs>174</Paragraphs>
  <Slides>17</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FrutigerLTPro-LightCn</vt:lpstr>
      <vt:lpstr>FrutigerLTPro-LightCnIta</vt:lpstr>
      <vt:lpstr>Roboto</vt:lpstr>
      <vt:lpstr>Office Theme</vt:lpstr>
      <vt:lpstr>Adoption of Plain Packaging in the Americas: pending agenda </vt:lpstr>
      <vt:lpstr>What is Tobacco Plain Packaging?</vt:lpstr>
      <vt:lpstr>Features of packaging to be standardized</vt:lpstr>
      <vt:lpstr>Features of packaging to be standardized</vt:lpstr>
      <vt:lpstr>Features of tobacco products  to be standardized</vt:lpstr>
      <vt:lpstr>Features of tobacco products to be standardized</vt:lpstr>
      <vt:lpstr>Objectives of Plain Packaging </vt:lpstr>
      <vt:lpstr>PowerPoint Presentation</vt:lpstr>
      <vt:lpstr>Opportunity in the Americas?</vt:lpstr>
      <vt:lpstr>What we have learned on effectiveness</vt:lpstr>
      <vt:lpstr>Modeling in the Americas</vt:lpstr>
      <vt:lpstr>Industry arguments against plain packaging remain unproven </vt:lpstr>
      <vt:lpstr>Failed Litigation against Plain Packaging </vt:lpstr>
      <vt:lpstr>Similar approaches across countries</vt:lpstr>
      <vt:lpstr>Publications</vt:lpstr>
      <vt:lpstr>Assistance available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Perry, Ms. Julia (WDC)</dc:creator>
  <cp:lastModifiedBy>Adriana Bacelar Gomes</cp:lastModifiedBy>
  <cp:revision>1</cp:revision>
  <dcterms:created xsi:type="dcterms:W3CDTF">2022-07-06T07:08:32Z</dcterms:created>
  <dcterms:modified xsi:type="dcterms:W3CDTF">2022-07-13T12:35:21Z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0x0101005D06C66B98EF4E43903CD34A859738EE</vt:lpwstr>
  </property>
  <property fmtid="{D5CDD505-2E9C-101B-9397-08002B2CF9AE}" pid="3" name="MediaServiceImageTags">
    <vt:lpwstr/>
  </property>
</Properties>
</file>