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09" autoAdjust="0"/>
    <p:restoredTop sz="94660"/>
  </p:normalViewPr>
  <p:slideViewPr>
    <p:cSldViewPr snapToGrid="0">
      <p:cViewPr varScale="1">
        <p:scale>
          <a:sx n="93" d="100"/>
          <a:sy n="93" d="100"/>
        </p:scale>
        <p:origin x="38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991547717965525E-2"/>
          <c:y val="2.8839749702279177E-2"/>
          <c:w val="0.89912372006240637"/>
          <c:h val="0.782616462683534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ARG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Sheet1!$B$2:$B$79</c:f>
              <c:numCache>
                <c:formatCode>General</c:formatCode>
                <c:ptCount val="78"/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7">
                  <c:v>2</c:v>
                </c:pt>
                <c:pt idx="8">
                  <c:v>30</c:v>
                </c:pt>
                <c:pt idx="9">
                  <c:v>26</c:v>
                </c:pt>
                <c:pt idx="10">
                  <c:v>42</c:v>
                </c:pt>
                <c:pt idx="11">
                  <c:v>29</c:v>
                </c:pt>
                <c:pt idx="12">
                  <c:v>44</c:v>
                </c:pt>
                <c:pt idx="13">
                  <c:v>14</c:v>
                </c:pt>
                <c:pt idx="14">
                  <c:v>7</c:v>
                </c:pt>
                <c:pt idx="38">
                  <c:v>1</c:v>
                </c:pt>
                <c:pt idx="42">
                  <c:v>1</c:v>
                </c:pt>
                <c:pt idx="60">
                  <c:v>2</c:v>
                </c:pt>
                <c:pt idx="61">
                  <c:v>1</c:v>
                </c:pt>
                <c:pt idx="68">
                  <c:v>8</c:v>
                </c:pt>
                <c:pt idx="69">
                  <c:v>3</c:v>
                </c:pt>
                <c:pt idx="72">
                  <c:v>0</c:v>
                </c:pt>
                <c:pt idx="73">
                  <c:v>7</c:v>
                </c:pt>
                <c:pt idx="74">
                  <c:v>11</c:v>
                </c:pt>
                <c:pt idx="75">
                  <c:v>10</c:v>
                </c:pt>
                <c:pt idx="76">
                  <c:v>5</c:v>
                </c:pt>
                <c:pt idx="7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B3-425F-AE7B-4E29A128AC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BHS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Sheet1!$C$2:$C$79</c:f>
              <c:numCache>
                <c:formatCode>General</c:formatCode>
                <c:ptCount val="78"/>
                <c:pt idx="1">
                  <c:v>2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B3-425F-AE7B-4E29A128AC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BLZ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Sheet1!$D$2:$D$79</c:f>
              <c:numCache>
                <c:formatCode>General</c:formatCode>
                <c:ptCount val="78"/>
                <c:pt idx="75">
                  <c:v>8</c:v>
                </c:pt>
                <c:pt idx="7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B3-425F-AE7B-4E29A128ACE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BOL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Sheet1!$E$2:$E$79</c:f>
              <c:numCache>
                <c:formatCode>General</c:formatCode>
                <c:ptCount val="78"/>
                <c:pt idx="14">
                  <c:v>1</c:v>
                </c:pt>
                <c:pt idx="15">
                  <c:v>1</c:v>
                </c:pt>
                <c:pt idx="61">
                  <c:v>1</c:v>
                </c:pt>
                <c:pt idx="65">
                  <c:v>1</c:v>
                </c:pt>
                <c:pt idx="68">
                  <c:v>1</c:v>
                </c:pt>
                <c:pt idx="75">
                  <c:v>1</c:v>
                </c:pt>
                <c:pt idx="76">
                  <c:v>2</c:v>
                </c:pt>
                <c:pt idx="77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84B3-425F-AE7B-4E29A128ACE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BRA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Sheet1!$F$2:$F$79</c:f>
              <c:numCache>
                <c:formatCode>General</c:formatCode>
                <c:ptCount val="78"/>
                <c:pt idx="0">
                  <c:v>17</c:v>
                </c:pt>
                <c:pt idx="1">
                  <c:v>52</c:v>
                </c:pt>
                <c:pt idx="2">
                  <c:v>35</c:v>
                </c:pt>
                <c:pt idx="3">
                  <c:v>36</c:v>
                </c:pt>
                <c:pt idx="4">
                  <c:v>78</c:v>
                </c:pt>
                <c:pt idx="5">
                  <c:v>709</c:v>
                </c:pt>
                <c:pt idx="6">
                  <c:v>2868</c:v>
                </c:pt>
                <c:pt idx="7">
                  <c:v>5247</c:v>
                </c:pt>
                <c:pt idx="8">
                  <c:v>5659</c:v>
                </c:pt>
                <c:pt idx="9">
                  <c:v>3029</c:v>
                </c:pt>
                <c:pt idx="10">
                  <c:v>2132</c:v>
                </c:pt>
                <c:pt idx="11">
                  <c:v>1039</c:v>
                </c:pt>
                <c:pt idx="12">
                  <c:v>1642</c:v>
                </c:pt>
                <c:pt idx="13">
                  <c:v>2226</c:v>
                </c:pt>
                <c:pt idx="14">
                  <c:v>3095</c:v>
                </c:pt>
                <c:pt idx="15">
                  <c:v>900</c:v>
                </c:pt>
                <c:pt idx="16">
                  <c:v>95</c:v>
                </c:pt>
                <c:pt idx="17">
                  <c:v>71</c:v>
                </c:pt>
                <c:pt idx="18">
                  <c:v>67</c:v>
                </c:pt>
                <c:pt idx="19">
                  <c:v>80</c:v>
                </c:pt>
                <c:pt idx="20">
                  <c:v>97</c:v>
                </c:pt>
                <c:pt idx="21">
                  <c:v>105</c:v>
                </c:pt>
                <c:pt idx="22">
                  <c:v>48</c:v>
                </c:pt>
                <c:pt idx="23">
                  <c:v>1</c:v>
                </c:pt>
                <c:pt idx="24">
                  <c:v>165</c:v>
                </c:pt>
                <c:pt idx="25">
                  <c:v>139</c:v>
                </c:pt>
                <c:pt idx="26">
                  <c:v>96</c:v>
                </c:pt>
                <c:pt idx="27">
                  <c:v>62</c:v>
                </c:pt>
                <c:pt idx="28">
                  <c:v>50</c:v>
                </c:pt>
                <c:pt idx="29">
                  <c:v>31</c:v>
                </c:pt>
                <c:pt idx="30">
                  <c:v>26</c:v>
                </c:pt>
                <c:pt idx="31">
                  <c:v>22</c:v>
                </c:pt>
                <c:pt idx="32">
                  <c:v>26</c:v>
                </c:pt>
                <c:pt idx="33">
                  <c:v>22</c:v>
                </c:pt>
                <c:pt idx="34">
                  <c:v>22</c:v>
                </c:pt>
                <c:pt idx="35">
                  <c:v>0</c:v>
                </c:pt>
                <c:pt idx="36">
                  <c:v>6</c:v>
                </c:pt>
                <c:pt idx="37">
                  <c:v>5</c:v>
                </c:pt>
                <c:pt idx="38">
                  <c:v>11</c:v>
                </c:pt>
                <c:pt idx="39">
                  <c:v>12</c:v>
                </c:pt>
                <c:pt idx="40">
                  <c:v>7</c:v>
                </c:pt>
                <c:pt idx="41">
                  <c:v>0</c:v>
                </c:pt>
                <c:pt idx="42">
                  <c:v>1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1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1</c:v>
                </c:pt>
                <c:pt idx="68">
                  <c:v>0</c:v>
                </c:pt>
                <c:pt idx="69">
                  <c:v>2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3</c:v>
                </c:pt>
                <c:pt idx="75">
                  <c:v>2</c:v>
                </c:pt>
                <c:pt idx="76">
                  <c:v>0</c:v>
                </c:pt>
                <c:pt idx="7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84B3-425F-AE7B-4E29A128ACE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Sheet1!$G$2:$G$79</c:f>
              <c:numCache>
                <c:formatCode>General</c:formatCode>
                <c:ptCount val="78"/>
                <c:pt idx="0">
                  <c:v>7</c:v>
                </c:pt>
                <c:pt idx="1">
                  <c:v>14</c:v>
                </c:pt>
                <c:pt idx="2">
                  <c:v>18</c:v>
                </c:pt>
                <c:pt idx="3">
                  <c:v>9</c:v>
                </c:pt>
                <c:pt idx="4">
                  <c:v>19</c:v>
                </c:pt>
                <c:pt idx="5">
                  <c:v>12</c:v>
                </c:pt>
                <c:pt idx="6">
                  <c:v>25</c:v>
                </c:pt>
                <c:pt idx="7">
                  <c:v>7</c:v>
                </c:pt>
                <c:pt idx="8">
                  <c:v>1</c:v>
                </c:pt>
                <c:pt idx="10">
                  <c:v>1</c:v>
                </c:pt>
                <c:pt idx="13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8">
                  <c:v>1</c:v>
                </c:pt>
                <c:pt idx="49">
                  <c:v>2</c:v>
                </c:pt>
                <c:pt idx="51">
                  <c:v>3</c:v>
                </c:pt>
                <c:pt idx="53">
                  <c:v>1</c:v>
                </c:pt>
                <c:pt idx="56">
                  <c:v>1</c:v>
                </c:pt>
                <c:pt idx="57">
                  <c:v>2</c:v>
                </c:pt>
                <c:pt idx="58">
                  <c:v>1</c:v>
                </c:pt>
                <c:pt idx="59">
                  <c:v>1</c:v>
                </c:pt>
                <c:pt idx="60">
                  <c:v>7</c:v>
                </c:pt>
                <c:pt idx="61">
                  <c:v>15</c:v>
                </c:pt>
                <c:pt idx="62">
                  <c:v>30</c:v>
                </c:pt>
                <c:pt idx="63">
                  <c:v>25</c:v>
                </c:pt>
                <c:pt idx="64">
                  <c:v>3</c:v>
                </c:pt>
                <c:pt idx="65">
                  <c:v>1</c:v>
                </c:pt>
                <c:pt idx="66">
                  <c:v>3</c:v>
                </c:pt>
                <c:pt idx="67">
                  <c:v>1</c:v>
                </c:pt>
                <c:pt idx="69">
                  <c:v>21</c:v>
                </c:pt>
                <c:pt idx="70">
                  <c:v>32</c:v>
                </c:pt>
                <c:pt idx="71">
                  <c:v>8</c:v>
                </c:pt>
                <c:pt idx="72">
                  <c:v>33</c:v>
                </c:pt>
                <c:pt idx="73">
                  <c:v>152</c:v>
                </c:pt>
                <c:pt idx="74">
                  <c:v>529</c:v>
                </c:pt>
                <c:pt idx="75">
                  <c:v>794</c:v>
                </c:pt>
                <c:pt idx="76">
                  <c:v>1107</c:v>
                </c:pt>
                <c:pt idx="77">
                  <c:v>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4B3-425F-AE7B-4E29A128ACEB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CHL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Sheet1!$H$2:$H$79</c:f>
              <c:numCache>
                <c:formatCode>General</c:formatCode>
                <c:ptCount val="78"/>
                <c:pt idx="0">
                  <c:v>2</c:v>
                </c:pt>
                <c:pt idx="1">
                  <c:v>1</c:v>
                </c:pt>
                <c:pt idx="4">
                  <c:v>1</c:v>
                </c:pt>
                <c:pt idx="5">
                  <c:v>1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2">
                  <c:v>2</c:v>
                </c:pt>
                <c:pt idx="5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84B3-425F-AE7B-4E29A128ACEB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COL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Sheet1!$I$2:$I$79</c:f>
              <c:numCache>
                <c:formatCode>General</c:formatCode>
                <c:ptCount val="78"/>
                <c:pt idx="0">
                  <c:v>35</c:v>
                </c:pt>
                <c:pt idx="1">
                  <c:v>24</c:v>
                </c:pt>
                <c:pt idx="2">
                  <c:v>29</c:v>
                </c:pt>
                <c:pt idx="3">
                  <c:v>22</c:v>
                </c:pt>
                <c:pt idx="4">
                  <c:v>22</c:v>
                </c:pt>
                <c:pt idx="5">
                  <c:v>22</c:v>
                </c:pt>
                <c:pt idx="6">
                  <c:v>30</c:v>
                </c:pt>
                <c:pt idx="7">
                  <c:v>17</c:v>
                </c:pt>
                <c:pt idx="8">
                  <c:v>10</c:v>
                </c:pt>
                <c:pt idx="9">
                  <c:v>13</c:v>
                </c:pt>
                <c:pt idx="10">
                  <c:v>13</c:v>
                </c:pt>
                <c:pt idx="11">
                  <c:v>7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84B3-425F-AE7B-4E29A128ACEB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CRI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Sheet1!$J$2:$J$79</c:f>
              <c:numCache>
                <c:formatCode>General</c:formatCode>
                <c:ptCount val="78"/>
                <c:pt idx="1">
                  <c:v>3</c:v>
                </c:pt>
                <c:pt idx="2">
                  <c:v>7</c:v>
                </c:pt>
                <c:pt idx="55">
                  <c:v>1</c:v>
                </c:pt>
                <c:pt idx="7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84B3-425F-AE7B-4E29A128ACEB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CUB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Sheet1!$K$2:$K$79</c:f>
              <c:numCache>
                <c:formatCode>General</c:formatCode>
                <c:ptCount val="7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84B3-425F-AE7B-4E29A128ACEB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LCA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Sheet1!$L$2:$L$79</c:f>
              <c:numCache>
                <c:formatCode>General</c:formatCode>
                <c:ptCount val="78"/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84B3-425F-AE7B-4E29A128ACEB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MEX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Sheet1!$M$2:$M$79</c:f>
              <c:numCache>
                <c:formatCode>General</c:formatCode>
                <c:ptCount val="78"/>
                <c:pt idx="1">
                  <c:v>1</c:v>
                </c:pt>
                <c:pt idx="4">
                  <c:v>1</c:v>
                </c:pt>
                <c:pt idx="6">
                  <c:v>5</c:v>
                </c:pt>
                <c:pt idx="7">
                  <c:v>9</c:v>
                </c:pt>
                <c:pt idx="9">
                  <c:v>4</c:v>
                </c:pt>
                <c:pt idx="13">
                  <c:v>15</c:v>
                </c:pt>
                <c:pt idx="14">
                  <c:v>139</c:v>
                </c:pt>
                <c:pt idx="15">
                  <c:v>38</c:v>
                </c:pt>
                <c:pt idx="16">
                  <c:v>4</c:v>
                </c:pt>
                <c:pt idx="62">
                  <c:v>5</c:v>
                </c:pt>
                <c:pt idx="63">
                  <c:v>1</c:v>
                </c:pt>
                <c:pt idx="64">
                  <c:v>1</c:v>
                </c:pt>
                <c:pt idx="73">
                  <c:v>9</c:v>
                </c:pt>
                <c:pt idx="74">
                  <c:v>234</c:v>
                </c:pt>
                <c:pt idx="75">
                  <c:v>985</c:v>
                </c:pt>
                <c:pt idx="76">
                  <c:v>858</c:v>
                </c:pt>
                <c:pt idx="77">
                  <c:v>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84B3-425F-AE7B-4E29A128ACEB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PER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Sheet1!$N$2:$N$79</c:f>
              <c:numCache>
                <c:formatCode>General</c:formatCode>
                <c:ptCount val="78"/>
                <c:pt idx="2">
                  <c:v>1</c:v>
                </c:pt>
                <c:pt idx="3">
                  <c:v>1</c:v>
                </c:pt>
                <c:pt idx="60">
                  <c:v>1</c:v>
                </c:pt>
                <c:pt idx="61">
                  <c:v>1</c:v>
                </c:pt>
                <c:pt idx="75">
                  <c:v>1</c:v>
                </c:pt>
                <c:pt idx="7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84B3-425F-AE7B-4E29A128ACEB}"/>
            </c:ext>
          </c:extLst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PRY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Sheet1!$O$2:$O$79</c:f>
              <c:numCache>
                <c:formatCode>General</c:formatCode>
                <c:ptCount val="78"/>
                <c:pt idx="4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84B3-425F-AE7B-4E29A128ACEB}"/>
            </c:ext>
          </c:extLst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URY</c:v>
                </c:pt>
              </c:strCache>
            </c:strRef>
          </c:tx>
          <c:spPr>
            <a:solidFill>
              <a:srgbClr val="CCFF33"/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Sheet1!$P$2:$P$79</c:f>
              <c:numCache>
                <c:formatCode>General</c:formatCode>
                <c:ptCount val="78"/>
                <c:pt idx="2">
                  <c:v>1</c:v>
                </c:pt>
                <c:pt idx="3">
                  <c:v>5</c:v>
                </c:pt>
                <c:pt idx="4">
                  <c:v>3</c:v>
                </c:pt>
                <c:pt idx="1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84B3-425F-AE7B-4E29A128ACEB}"/>
            </c:ext>
          </c:extLst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Sheet1!$Q$2:$Q$79</c:f>
              <c:numCache>
                <c:formatCode>General</c:formatCode>
                <c:ptCount val="78"/>
                <c:pt idx="0">
                  <c:v>52</c:v>
                </c:pt>
                <c:pt idx="1">
                  <c:v>154</c:v>
                </c:pt>
                <c:pt idx="2">
                  <c:v>181</c:v>
                </c:pt>
                <c:pt idx="3">
                  <c:v>317</c:v>
                </c:pt>
                <c:pt idx="4">
                  <c:v>277</c:v>
                </c:pt>
                <c:pt idx="5">
                  <c:v>114</c:v>
                </c:pt>
                <c:pt idx="6">
                  <c:v>69</c:v>
                </c:pt>
                <c:pt idx="7">
                  <c:v>70</c:v>
                </c:pt>
                <c:pt idx="8">
                  <c:v>9</c:v>
                </c:pt>
                <c:pt idx="9">
                  <c:v>7</c:v>
                </c:pt>
                <c:pt idx="10">
                  <c:v>12</c:v>
                </c:pt>
                <c:pt idx="11">
                  <c:v>20</c:v>
                </c:pt>
                <c:pt idx="12">
                  <c:v>0</c:v>
                </c:pt>
                <c:pt idx="13">
                  <c:v>5</c:v>
                </c:pt>
                <c:pt idx="14">
                  <c:v>0</c:v>
                </c:pt>
                <c:pt idx="15">
                  <c:v>7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2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18</c:v>
                </c:pt>
                <c:pt idx="33">
                  <c:v>27</c:v>
                </c:pt>
                <c:pt idx="34">
                  <c:v>0</c:v>
                </c:pt>
                <c:pt idx="35">
                  <c:v>4</c:v>
                </c:pt>
                <c:pt idx="36">
                  <c:v>0</c:v>
                </c:pt>
                <c:pt idx="37">
                  <c:v>2</c:v>
                </c:pt>
                <c:pt idx="38">
                  <c:v>0</c:v>
                </c:pt>
                <c:pt idx="39">
                  <c:v>0</c:v>
                </c:pt>
                <c:pt idx="40">
                  <c:v>1</c:v>
                </c:pt>
                <c:pt idx="41">
                  <c:v>3</c:v>
                </c:pt>
                <c:pt idx="42">
                  <c:v>0</c:v>
                </c:pt>
                <c:pt idx="43">
                  <c:v>7</c:v>
                </c:pt>
                <c:pt idx="44">
                  <c:v>13</c:v>
                </c:pt>
                <c:pt idx="45">
                  <c:v>11</c:v>
                </c:pt>
                <c:pt idx="46">
                  <c:v>57</c:v>
                </c:pt>
                <c:pt idx="47">
                  <c:v>27</c:v>
                </c:pt>
                <c:pt idx="48">
                  <c:v>2</c:v>
                </c:pt>
                <c:pt idx="49">
                  <c:v>1</c:v>
                </c:pt>
                <c:pt idx="50">
                  <c:v>4</c:v>
                </c:pt>
                <c:pt idx="51">
                  <c:v>3</c:v>
                </c:pt>
                <c:pt idx="52">
                  <c:v>5</c:v>
                </c:pt>
                <c:pt idx="53">
                  <c:v>3</c:v>
                </c:pt>
                <c:pt idx="54">
                  <c:v>2</c:v>
                </c:pt>
                <c:pt idx="55">
                  <c:v>2</c:v>
                </c:pt>
                <c:pt idx="56">
                  <c:v>9</c:v>
                </c:pt>
                <c:pt idx="57">
                  <c:v>7</c:v>
                </c:pt>
                <c:pt idx="58">
                  <c:v>3</c:v>
                </c:pt>
                <c:pt idx="59">
                  <c:v>18</c:v>
                </c:pt>
                <c:pt idx="60">
                  <c:v>12</c:v>
                </c:pt>
                <c:pt idx="61">
                  <c:v>31</c:v>
                </c:pt>
                <c:pt idx="62">
                  <c:v>68</c:v>
                </c:pt>
                <c:pt idx="63">
                  <c:v>21</c:v>
                </c:pt>
                <c:pt idx="64">
                  <c:v>14</c:v>
                </c:pt>
                <c:pt idx="65">
                  <c:v>17</c:v>
                </c:pt>
                <c:pt idx="66">
                  <c:v>38</c:v>
                </c:pt>
                <c:pt idx="67">
                  <c:v>36</c:v>
                </c:pt>
                <c:pt idx="68">
                  <c:v>28</c:v>
                </c:pt>
                <c:pt idx="69">
                  <c:v>7</c:v>
                </c:pt>
                <c:pt idx="70">
                  <c:v>12</c:v>
                </c:pt>
                <c:pt idx="71">
                  <c:v>1</c:v>
                </c:pt>
                <c:pt idx="72">
                  <c:v>14</c:v>
                </c:pt>
                <c:pt idx="73">
                  <c:v>196</c:v>
                </c:pt>
                <c:pt idx="74">
                  <c:v>444</c:v>
                </c:pt>
                <c:pt idx="75">
                  <c:v>325</c:v>
                </c:pt>
                <c:pt idx="76">
                  <c:v>159</c:v>
                </c:pt>
                <c:pt idx="77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84B3-425F-AE7B-4E29A128ACEB}"/>
            </c:ext>
          </c:extLst>
        </c:ser>
        <c:ser>
          <c:idx val="16"/>
          <c:order val="16"/>
          <c:tx>
            <c:strRef>
              <c:f>Sheet1!$R$1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Sheet1!$A$2:$A$79</c:f>
              <c:strCache>
                <c:ptCount val="78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  <c:pt idx="12">
                  <c:v>Ene</c:v>
                </c:pt>
                <c:pt idx="13">
                  <c:v>Feb</c:v>
                </c:pt>
                <c:pt idx="14">
                  <c:v>Mar</c:v>
                </c:pt>
                <c:pt idx="15">
                  <c:v>Abr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Ago</c:v>
                </c:pt>
                <c:pt idx="20">
                  <c:v>Sep</c:v>
                </c:pt>
                <c:pt idx="21">
                  <c:v>Oct</c:v>
                </c:pt>
                <c:pt idx="22">
                  <c:v>Nov</c:v>
                </c:pt>
                <c:pt idx="23">
                  <c:v>Dic</c:v>
                </c:pt>
                <c:pt idx="24">
                  <c:v>Ene</c:v>
                </c:pt>
                <c:pt idx="25">
                  <c:v>Feb</c:v>
                </c:pt>
                <c:pt idx="26">
                  <c:v>Mar</c:v>
                </c:pt>
                <c:pt idx="27">
                  <c:v>Abr</c:v>
                </c:pt>
                <c:pt idx="28">
                  <c:v>May</c:v>
                </c:pt>
                <c:pt idx="29">
                  <c:v>Jun</c:v>
                </c:pt>
                <c:pt idx="30">
                  <c:v>Jul</c:v>
                </c:pt>
                <c:pt idx="31">
                  <c:v>Ago</c:v>
                </c:pt>
                <c:pt idx="32">
                  <c:v>Sep</c:v>
                </c:pt>
                <c:pt idx="33">
                  <c:v>Oct</c:v>
                </c:pt>
                <c:pt idx="34">
                  <c:v>Nov</c:v>
                </c:pt>
                <c:pt idx="35">
                  <c:v>Dic</c:v>
                </c:pt>
                <c:pt idx="36">
                  <c:v>Ene</c:v>
                </c:pt>
                <c:pt idx="37">
                  <c:v>Feb</c:v>
                </c:pt>
                <c:pt idx="38">
                  <c:v>Mar</c:v>
                </c:pt>
                <c:pt idx="39">
                  <c:v>Abr</c:v>
                </c:pt>
                <c:pt idx="40">
                  <c:v>May</c:v>
                </c:pt>
                <c:pt idx="41">
                  <c:v>Jun</c:v>
                </c:pt>
                <c:pt idx="42">
                  <c:v>Jul</c:v>
                </c:pt>
                <c:pt idx="43">
                  <c:v>Ago</c:v>
                </c:pt>
                <c:pt idx="44">
                  <c:v>Sep</c:v>
                </c:pt>
                <c:pt idx="45">
                  <c:v>Oct</c:v>
                </c:pt>
                <c:pt idx="46">
                  <c:v>Nov</c:v>
                </c:pt>
                <c:pt idx="47">
                  <c:v>Dic</c:v>
                </c:pt>
                <c:pt idx="48">
                  <c:v>Ene</c:v>
                </c:pt>
                <c:pt idx="49">
                  <c:v>Feb</c:v>
                </c:pt>
                <c:pt idx="50">
                  <c:v>Mar</c:v>
                </c:pt>
                <c:pt idx="51">
                  <c:v>Abr</c:v>
                </c:pt>
                <c:pt idx="52">
                  <c:v>May</c:v>
                </c:pt>
                <c:pt idx="53">
                  <c:v>Jun</c:v>
                </c:pt>
                <c:pt idx="54">
                  <c:v>Jul</c:v>
                </c:pt>
                <c:pt idx="55">
                  <c:v>Ago</c:v>
                </c:pt>
                <c:pt idx="56">
                  <c:v>Sep</c:v>
                </c:pt>
                <c:pt idx="57">
                  <c:v>Oct</c:v>
                </c:pt>
                <c:pt idx="58">
                  <c:v>Nov</c:v>
                </c:pt>
                <c:pt idx="59">
                  <c:v>Dic</c:v>
                </c:pt>
                <c:pt idx="60">
                  <c:v>Ene</c:v>
                </c:pt>
                <c:pt idx="61">
                  <c:v>Feb</c:v>
                </c:pt>
                <c:pt idx="62">
                  <c:v>Mar</c:v>
                </c:pt>
                <c:pt idx="63">
                  <c:v>Abr</c:v>
                </c:pt>
                <c:pt idx="64">
                  <c:v>May</c:v>
                </c:pt>
                <c:pt idx="65">
                  <c:v>Jun</c:v>
                </c:pt>
                <c:pt idx="66">
                  <c:v>Jul</c:v>
                </c:pt>
                <c:pt idx="67">
                  <c:v>Ago</c:v>
                </c:pt>
                <c:pt idx="68">
                  <c:v>Sep</c:v>
                </c:pt>
                <c:pt idx="69">
                  <c:v>Oct</c:v>
                </c:pt>
                <c:pt idx="70">
                  <c:v>Nov</c:v>
                </c:pt>
                <c:pt idx="71">
                  <c:v>Dic</c:v>
                </c:pt>
                <c:pt idx="72">
                  <c:v>Ene</c:v>
                </c:pt>
                <c:pt idx="73">
                  <c:v>Feb</c:v>
                </c:pt>
                <c:pt idx="74">
                  <c:v>Mar</c:v>
                </c:pt>
                <c:pt idx="75">
                  <c:v>Abr</c:v>
                </c:pt>
                <c:pt idx="76">
                  <c:v>May</c:v>
                </c:pt>
                <c:pt idx="77">
                  <c:v>Jun</c:v>
                </c:pt>
              </c:strCache>
            </c:strRef>
          </c:cat>
          <c:val>
            <c:numRef>
              <c:f>Sheet1!$R$2:$R$79</c:f>
              <c:numCache>
                <c:formatCode>General</c:formatCode>
                <c:ptCount val="78"/>
                <c:pt idx="0">
                  <c:v>66</c:v>
                </c:pt>
                <c:pt idx="1">
                  <c:v>138</c:v>
                </c:pt>
                <c:pt idx="2">
                  <c:v>81</c:v>
                </c:pt>
                <c:pt idx="3">
                  <c:v>51</c:v>
                </c:pt>
                <c:pt idx="4">
                  <c:v>27</c:v>
                </c:pt>
                <c:pt idx="5">
                  <c:v>43</c:v>
                </c:pt>
                <c:pt idx="6">
                  <c:v>10</c:v>
                </c:pt>
                <c:pt idx="7">
                  <c:v>8</c:v>
                </c:pt>
                <c:pt idx="8">
                  <c:v>3</c:v>
                </c:pt>
                <c:pt idx="10">
                  <c:v>3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84B3-425F-AE7B-4E29A128AC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683243296"/>
        <c:axId val="1683232736"/>
      </c:barChart>
      <c:catAx>
        <c:axId val="1683243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83232736"/>
        <c:crosses val="autoZero"/>
        <c:auto val="1"/>
        <c:lblAlgn val="ctr"/>
        <c:lblOffset val="100"/>
        <c:noMultiLvlLbl val="0"/>
      </c:catAx>
      <c:valAx>
        <c:axId val="16832327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>
                    <a:solidFill>
                      <a:schemeClr val="tx1"/>
                    </a:solidFill>
                  </a:rPr>
                  <a:t>Número</a:t>
                </a:r>
                <a:r>
                  <a:rPr lang="en-US" dirty="0">
                    <a:solidFill>
                      <a:schemeClr val="tx1"/>
                    </a:solidFill>
                  </a:rPr>
                  <a:t> de </a:t>
                </a:r>
                <a:r>
                  <a:rPr lang="en-US" dirty="0" err="1">
                    <a:solidFill>
                      <a:schemeClr val="tx1"/>
                    </a:solidFill>
                  </a:rPr>
                  <a:t>casos</a:t>
                </a:r>
                <a:endParaRPr lang="en-US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0804302017843773E-2"/>
              <c:y val="0.296263084629485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3243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08308780486101"/>
          <c:y val="0.27938162651441767"/>
          <c:w val="0.43872416676499715"/>
          <c:h val="9.95246616926266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E4D82-BA95-9031-90EA-1E9FAD183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D67584-CAB3-51D4-3CFF-4A0F035E6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A6D95-0D74-BEC4-5D87-D01108EA0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643FC-6FCA-A715-DB3C-E4E0259F7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CAB7F-6416-4001-B5FD-1FCB5162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0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8E9DA-15BF-689E-23B4-65524AEE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FD6A4D-2BC4-952C-5AB7-21951DDB0E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FA330-8E75-9B31-6475-C65E06C18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A58FC-6D78-259E-962B-7F9B676F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0B2D7-8FB8-982B-4C01-291FF2B22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1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93ABEC-7EFB-944C-C160-5AC5BE1D39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30CE7-0767-DCB2-87FB-0A7AB7A33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2FEEA-2E35-619E-1C3E-93271734F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E12C0-8199-6AD6-5D56-C796265B5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9B7FA-6923-AD62-FA2D-AC7A1CF80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2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43E41-9392-DA15-8AEC-15800C7F5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082B3-8C89-7DB0-1946-867D6EC1B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05758-F3E8-2408-D31F-107F6AFD7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6528A-598B-82CC-9260-43D7B17C4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C3984-0D99-FD0D-AF55-E02606915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3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20120-A509-3EC8-49FE-9209F75DE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DECE39-D323-F31E-8BEA-1498D2290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CBA6E-62F1-0309-4199-9DCFDB8F4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0B5A2-4A31-3FA6-3310-B631DAF58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D203F-6793-84A1-97A4-3539905C1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54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3B1DF-086A-B3F2-0DCB-9908F2D0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AB4A4-B96E-D98F-7B51-2130FF93C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2695F-9335-2EA1-3B35-BFE0A0203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AFF205-D65E-66AD-A156-0DC289510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C7F6A6-1DFA-B498-CBB2-E77F1BB29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20C57-7DEF-6E2F-CA8E-9FE4B6B4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2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CFDDE-F0A2-D574-BDFA-4C9743FB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1C93B-02D6-A4FB-8BE7-3C7AFC396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1908A-BB87-CA27-B201-1BA288AA8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6221E7-951F-E391-7C2A-4D7DEAB1D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74682-062B-B9D8-703A-B000CDD64A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32EF4-E10C-7419-0E06-ACF49889D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0FC210-2EDD-EE56-DECE-ACA9D88A9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348B28-377E-5706-03A9-CBFEE9276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3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59BF8-68DE-F997-5897-0411A8A11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0CDC46-EB1D-F357-0F98-C7D0DFF48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56FF9F-94BC-A4D7-5192-79B8BA254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46FB65-15F9-97D9-24A0-22F0F5F63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7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E0BC63-6A9C-F05D-D8C5-A4AC3C0A0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CDA63-6897-05A0-9F6B-62094634F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1737D2-200A-FE1C-DC85-9E4D4A214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67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C3477-F540-932E-2796-EBD1F3300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64E80-C85C-D4E2-CF75-CDCF743E5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ED5FBD-711C-97BF-665E-9EAE2E9AA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39FFF-4ABF-6328-3BD6-A0AF7870B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B3FE0D-BF1C-E816-4F21-70EE548CE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5395-F550-DC4C-0399-313E2247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1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C26B7-E6A8-A003-842A-4A32CBA44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8F27D-50D7-A618-BBA4-1248A36780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029D7-FBBC-7DB6-59ED-E3754A681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7CF8B-7F3A-555A-0324-04AA1DB94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A4EA0-5CC4-4A5B-BEB1-1AE92BAC4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4FA4AF-8287-60FF-2655-1DD49055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4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84D592-78FE-05E5-540B-E37916FFF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FE487-A3E1-3C7F-96BF-8DAE2FE58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6BC31-003A-76D2-9C48-A49B2D29EA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EE1C53-8222-4A29-835C-35909C890AF6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D4BC4-2425-406C-3F72-6ED64A7F1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5A35E-6048-2838-F755-F2944F10FE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7158F5-A7CF-4C73-85E7-08617EAAF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8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856B2-E6D5-9ECF-BF6A-770FFCD3E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D6C1D48-26CF-40B2-FC72-A0BE0E004F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4406298"/>
              </p:ext>
            </p:extLst>
          </p:nvPr>
        </p:nvGraphicFramePr>
        <p:xfrm>
          <a:off x="286186" y="719666"/>
          <a:ext cx="11754577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099129E-22EC-0BBF-B81B-8072ADCAD458}"/>
              </a:ext>
            </a:extLst>
          </p:cNvPr>
          <p:cNvSpPr txBox="1"/>
          <p:nvPr/>
        </p:nvSpPr>
        <p:spPr>
          <a:xfrm>
            <a:off x="1372860" y="5566268"/>
            <a:ext cx="1117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2019</a:t>
            </a: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23 536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476281-D260-10B7-4114-729CBF34DE06}"/>
              </a:ext>
            </a:extLst>
          </p:cNvPr>
          <p:cNvSpPr txBox="1"/>
          <p:nvPr/>
        </p:nvSpPr>
        <p:spPr>
          <a:xfrm>
            <a:off x="6366430" y="5566268"/>
            <a:ext cx="894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2022</a:t>
            </a: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168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7238C9-2FBB-875D-2F80-CE6550CA67CB}"/>
              </a:ext>
            </a:extLst>
          </p:cNvPr>
          <p:cNvSpPr txBox="1"/>
          <p:nvPr/>
        </p:nvSpPr>
        <p:spPr>
          <a:xfrm>
            <a:off x="8017731" y="5566268"/>
            <a:ext cx="803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</a:t>
            </a: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73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5FD44F-5454-3737-9994-DB1534FCE546}"/>
              </a:ext>
            </a:extLst>
          </p:cNvPr>
          <p:cNvSpPr txBox="1"/>
          <p:nvPr/>
        </p:nvSpPr>
        <p:spPr>
          <a:xfrm>
            <a:off x="9577662" y="5566268"/>
            <a:ext cx="894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</a:t>
            </a: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466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F77A44-5505-9348-E5E1-0FF434C8CC5A}"/>
              </a:ext>
            </a:extLst>
          </p:cNvPr>
          <p:cNvSpPr txBox="1"/>
          <p:nvPr/>
        </p:nvSpPr>
        <p:spPr>
          <a:xfrm>
            <a:off x="11117554" y="5566268"/>
            <a:ext cx="10263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7 150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90DAFE-6116-910C-BD9E-1F07509A1D4F}"/>
              </a:ext>
            </a:extLst>
          </p:cNvPr>
          <p:cNvSpPr txBox="1"/>
          <p:nvPr/>
        </p:nvSpPr>
        <p:spPr>
          <a:xfrm>
            <a:off x="4760814" y="5566268"/>
            <a:ext cx="894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2021</a:t>
            </a: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724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380DBE-6831-B688-9355-FBF0C797AF10}"/>
              </a:ext>
            </a:extLst>
          </p:cNvPr>
          <p:cNvSpPr txBox="1"/>
          <p:nvPr/>
        </p:nvSpPr>
        <p:spPr>
          <a:xfrm>
            <a:off x="3089474" y="5566268"/>
            <a:ext cx="10263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2020</a:t>
            </a:r>
          </a:p>
          <a:p>
            <a:pPr algn="ctr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8 321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79B586-9D08-1039-290A-5EA5ED16A3A3}"/>
              </a:ext>
            </a:extLst>
          </p:cNvPr>
          <p:cNvSpPr txBox="1"/>
          <p:nvPr/>
        </p:nvSpPr>
        <p:spPr>
          <a:xfrm>
            <a:off x="0" y="75627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oppins SemiBold"/>
              </a:rPr>
              <a:t>Distribución de casos confirmados de sarampión por país y año</a:t>
            </a:r>
          </a:p>
          <a:p>
            <a:pPr algn="ctr"/>
            <a:r>
              <a:rPr lang="es-ES" sz="28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oppins SemiBold"/>
              </a:rPr>
              <a:t>Región de las Américas (2019-2025)*</a:t>
            </a:r>
            <a:endParaRPr lang="en-US" sz="28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019F6EA4-7FDE-4C30-DEE5-D3DC55095394}"/>
              </a:ext>
            </a:extLst>
          </p:cNvPr>
          <p:cNvSpPr txBox="1"/>
          <p:nvPr/>
        </p:nvSpPr>
        <p:spPr>
          <a:xfrm>
            <a:off x="308723" y="6347340"/>
            <a:ext cx="971814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22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Fuente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Base de datos de Inmunización para la vigilancia de EPV de la Organización Panamericana de la Salud.</a:t>
            </a:r>
          </a:p>
          <a:p>
            <a:pPr marL="0" marR="0" lvl="0" indent="0" algn="l" defTabSz="722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* Datos hasta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semana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epidemiológica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2025-24. </a:t>
            </a:r>
          </a:p>
        </p:txBody>
      </p:sp>
    </p:spTree>
    <p:extLst>
      <p:ext uri="{BB962C8B-B14F-4D97-AF65-F5344CB8AC3E}">
        <p14:creationId xmlns:p14="http://schemas.microsoft.com/office/powerpoint/2010/main" val="4037990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3" ma:contentTypeDescription="Create a new document." ma:contentTypeScope="" ma:versionID="0a074256d695c9370ae4726a91caae57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0bec1c15e775c7db74e9e814dddf3d6d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  <lcf76f155ced4ddcb4097134ff3c332f xmlns="4989f34c-53b6-4c13-92d3-20e963bdea15">
      <Terms xmlns="http://schemas.microsoft.com/office/infopath/2007/PartnerControls"/>
    </lcf76f155ced4ddcb4097134ff3c332f>
    <TaxCatchAll xmlns="63f513c6-35fa-4931-8c50-b609e7189350" xsi:nil="true"/>
  </documentManagement>
</p:properties>
</file>

<file path=customXml/itemProps1.xml><?xml version="1.0" encoding="utf-8"?>
<ds:datastoreItem xmlns:ds="http://schemas.openxmlformats.org/officeDocument/2006/customXml" ds:itemID="{1AA42316-A95A-438E-A425-217EFA32E286}"/>
</file>

<file path=customXml/itemProps2.xml><?xml version="1.0" encoding="utf-8"?>
<ds:datastoreItem xmlns:ds="http://schemas.openxmlformats.org/officeDocument/2006/customXml" ds:itemID="{7D58C9D5-A683-43CC-8FA8-A2DFC7867C48}"/>
</file>

<file path=customXml/itemProps3.xml><?xml version="1.0" encoding="utf-8"?>
<ds:datastoreItem xmlns:ds="http://schemas.openxmlformats.org/officeDocument/2006/customXml" ds:itemID="{51FC5759-B274-4755-AE2A-00B2D40DFDCF}"/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71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6</cp:revision>
  <dcterms:created xsi:type="dcterms:W3CDTF">2025-06-25T16:41:50Z</dcterms:created>
  <dcterms:modified xsi:type="dcterms:W3CDTF">2025-06-25T21:40:58Z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</Properties>
</file>