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cis, Carmelita Lucia (WDC)" userId="3a82a00c-0fdb-49a5-b690-a2cf7ebb45f6" providerId="ADAL" clId="{FEE717BF-EC8B-40D4-9583-30587C32944A}"/>
    <pc:docChg chg="delSld">
      <pc:chgData name="Pacis, Carmelita Lucia (WDC)" userId="3a82a00c-0fdb-49a5-b690-a2cf7ebb45f6" providerId="ADAL" clId="{FEE717BF-EC8B-40D4-9583-30587C32944A}" dt="2025-07-16T19:03:01.143" v="1" actId="47"/>
      <pc:docMkLst>
        <pc:docMk/>
      </pc:docMkLst>
      <pc:sldChg chg="del">
        <pc:chgData name="Pacis, Carmelita Lucia (WDC)" userId="3a82a00c-0fdb-49a5-b690-a2cf7ebb45f6" providerId="ADAL" clId="{FEE717BF-EC8B-40D4-9583-30587C32944A}" dt="2025-07-16T19:03:01.143" v="1" actId="47"/>
        <pc:sldMkLst>
          <pc:docMk/>
          <pc:sldMk cId="2295062034" sldId="265"/>
        </pc:sldMkLst>
      </pc:sldChg>
      <pc:sldChg chg="del">
        <pc:chgData name="Pacis, Carmelita Lucia (WDC)" userId="3a82a00c-0fdb-49a5-b690-a2cf7ebb45f6" providerId="ADAL" clId="{FEE717BF-EC8B-40D4-9583-30587C32944A}" dt="2025-07-16T19:02:59.265" v="0" actId="47"/>
        <pc:sldMkLst>
          <pc:docMk/>
          <pc:sldMk cId="1716776670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57520D-D671-4AAC-A637-5FD9B53C2F97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61792-E28A-421F-8FC9-68C8DB9AE4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7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A61792-E28A-421F-8FC9-68C8DB9AE4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89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E2E5D-99D2-8F7B-F616-F98DA62B4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73F1C-41B3-382E-42E7-109AC87F0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F4742-1DE5-0841-8C08-BDDACCB8D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89461C-57F3-323A-9483-0B03F11B3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0BA76-6AFE-EB4A-5B04-1C11B8394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83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959-01D2-ACBC-5167-8F6B80EBB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7BA1AB-92A5-B024-7D61-BC3DE96E8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FAC45-E914-7837-801F-AC84EF92A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29260-5824-8CE5-67A8-B028C4F1A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83BFB-08A0-7E94-6DD4-2455EC2F9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5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DC52CE-6B0F-898A-C3C2-8CBE3A477C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2677C-7EBE-DF72-64E7-5B2064086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BEABD-E1AB-16DC-C764-06740B4DC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E1A3B0-8171-795B-7AD2-7C69BF92A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33BA5-E767-C1A0-C243-8C99469A1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209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4F929E-2F1D-4406-9057-6C8251939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Immunization, Vaccines and Biologicals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A9C806-229B-4A8D-AFA7-03EDD985E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31AFC-DF42-41A5-B57C-06A83BBA6616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26A3070-CE06-4CEE-A226-D97212C3B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639" y="537198"/>
            <a:ext cx="11282640" cy="403133"/>
          </a:xfrm>
        </p:spPr>
        <p:txBody>
          <a:bodyPr lIns="0" tIns="0" rIns="0" bIns="0" anchor="t" anchorCtr="0"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C887375E-F637-44FE-AF63-8A8B04BD6ACA}"/>
              </a:ext>
            </a:extLst>
          </p:cNvPr>
          <p:cNvSpPr/>
          <p:nvPr userDrawn="1"/>
        </p:nvSpPr>
        <p:spPr>
          <a:xfrm>
            <a:off x="577850" y="6397939"/>
            <a:ext cx="11042887" cy="0"/>
          </a:xfrm>
          <a:custGeom>
            <a:avLst/>
            <a:gdLst/>
            <a:ahLst/>
            <a:cxnLst/>
            <a:rect l="l" t="t" r="r" b="b"/>
            <a:pathLst>
              <a:path w="18209260">
                <a:moveTo>
                  <a:pt x="0" y="0"/>
                </a:moveTo>
                <a:lnTo>
                  <a:pt x="18208869" y="0"/>
                </a:lnTo>
              </a:path>
            </a:pathLst>
          </a:custGeom>
          <a:ln w="9622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</p:spTree>
    <p:extLst>
      <p:ext uri="{BB962C8B-B14F-4D97-AF65-F5344CB8AC3E}">
        <p14:creationId xmlns:p14="http://schemas.microsoft.com/office/powerpoint/2010/main" val="1682804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6F4BE-D36F-586E-1DF5-2F3FFFD5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29A67-AE86-42CF-CD70-D80F4E250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7C3E-5314-26B1-E98D-898F41E8A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1BB4E-19AB-2FF2-13F9-37820DBD0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81D1F7-4305-5C01-EDBC-5596829C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554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5A201-997A-01AC-B828-877AAE533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21FC3-94C9-49E3-A6DD-6C9590A26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1CFE7-0996-5603-644B-D2DA506D2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AF92A-D27B-CB31-57F7-4322762AC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67D78B-3EDD-D88A-F9F8-6778FBA4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0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719B4-6C19-19C5-18B6-8BEAF44CD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C656C-1582-3620-B451-15CC0EF538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327CA-5E48-9C82-3859-A0AF022A67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A0B57-FF37-2F94-DFFD-4506DA01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704D0D-5B23-5B51-A8BF-7D839F184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241483-7356-DAF1-84E7-EB92CD4B9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49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35AEE-5A1F-5DE2-7AB3-351BA5C55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B9C79-1E88-19FC-B61F-9CC28D2FA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EF682C-ACA5-8B74-3D95-73D725A0FF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B83EBD-2A02-87B4-89A8-0ACC5D303F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CC923F-4E39-E14C-757A-25AA6529D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B6DD36-88FE-7051-5ACC-037DC8C02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44FBF3-2012-7597-08F2-EE0BDDC9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502089-C20C-0028-F2E4-2401D540C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58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E36CB-4AEA-5FB6-0D44-F254922B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792727-52E7-CDA4-49F5-616F3953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403F8B-CF2D-EEA3-9E86-827254489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68DB1-78AA-AE91-6BCF-8A47344DB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1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102809-F684-8A89-B431-053F2D4C3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E4079-8075-6278-83C7-59C4EE9F3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95C2CF-C050-1BFC-792E-34CCCFFE4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92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EF495-F340-3D68-1050-C8D08DD3D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8FCC9-2F6C-E16B-9B68-6068FB11A4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9FFBA-6B18-1661-5566-7FC85D20A8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E0F2A-0285-62DC-4D31-49BB98C9E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BF8D94-D3E7-72A0-38FC-4DA34F533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3019B-83A6-ADE8-C5DA-51BEE24C3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52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BC668-D1B8-F745-BB68-F4FC3BC84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3E44BC-1F52-AFE1-3FC5-7D53FF114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86EDC-BEF3-6627-C6A3-2400CFEEEB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BBC60A-852B-81F5-A4BE-2E3BEBC94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625041-3C1C-F451-2F1A-EAED27237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C0757-1CC6-8857-A7E4-D1B193328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8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86E417-A16F-0C27-8151-8FF3E00D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3ADBC-2241-3D3C-9E67-FB35EA19E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B450C2-AF44-4259-A6BD-98207662AF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82E3C-CA1A-4274-9E79-4C8A544C842A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5224A-4C7E-8D0F-F795-BC7E756D5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86ABE-539C-0635-0DB9-A90917167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0DF9B-553A-4082-85DD-015C2EF18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7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410" y="386107"/>
            <a:ext cx="10913179" cy="40313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sz="2800" b="1" dirty="0">
                <a:solidFill>
                  <a:srgbClr val="000000">
                    <a:alpha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oppins SemiBold"/>
              </a:rPr>
              <a:t>Measles case distribution by month and WHO Region (2020-2025)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22757" y="1275334"/>
            <a:ext cx="11111125" cy="4713190"/>
            <a:chOff x="696452" y="2103119"/>
            <a:chExt cx="18323062" cy="7772397"/>
          </a:xfrm>
        </p:grpSpPr>
        <p:sp>
          <p:nvSpPr>
            <p:cNvPr id="4" name="rc3"/>
            <p:cNvSpPr/>
            <p:nvPr/>
          </p:nvSpPr>
          <p:spPr>
            <a:xfrm>
              <a:off x="731520" y="2103119"/>
              <a:ext cx="18287994" cy="777239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endParaRPr sz="1000">
                <a:solidFill>
                  <a:srgbClr val="000000">
                    <a:alpha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" name="rc4"/>
            <p:cNvSpPr/>
            <p:nvPr/>
          </p:nvSpPr>
          <p:spPr>
            <a:xfrm>
              <a:off x="696452" y="2103119"/>
              <a:ext cx="18287994" cy="777239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endParaRPr sz="1000" dirty="0">
                <a:solidFill>
                  <a:srgbClr val="000000">
                    <a:alpha val="10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pl5"/>
            <p:cNvSpPr/>
            <p:nvPr/>
          </p:nvSpPr>
          <p:spPr>
            <a:xfrm>
              <a:off x="1562933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" name="pl6"/>
            <p:cNvSpPr/>
            <p:nvPr/>
          </p:nvSpPr>
          <p:spPr>
            <a:xfrm>
              <a:off x="1562933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" name="pl7"/>
            <p:cNvSpPr/>
            <p:nvPr/>
          </p:nvSpPr>
          <p:spPr>
            <a:xfrm>
              <a:off x="1562933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" name="pl8"/>
            <p:cNvSpPr/>
            <p:nvPr/>
          </p:nvSpPr>
          <p:spPr>
            <a:xfrm>
              <a:off x="1562933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" name="pl9"/>
            <p:cNvSpPr/>
            <p:nvPr/>
          </p:nvSpPr>
          <p:spPr>
            <a:xfrm>
              <a:off x="1562933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" name="pl10"/>
            <p:cNvSpPr/>
            <p:nvPr/>
          </p:nvSpPr>
          <p:spPr>
            <a:xfrm>
              <a:off x="1562933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" name="pl11"/>
            <p:cNvSpPr/>
            <p:nvPr/>
          </p:nvSpPr>
          <p:spPr>
            <a:xfrm>
              <a:off x="1562933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" name="rc12"/>
            <p:cNvSpPr/>
            <p:nvPr/>
          </p:nvSpPr>
          <p:spPr>
            <a:xfrm>
              <a:off x="1692374" y="6938711"/>
              <a:ext cx="172589" cy="138755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" name="rc13"/>
            <p:cNvSpPr/>
            <p:nvPr/>
          </p:nvSpPr>
          <p:spPr>
            <a:xfrm>
              <a:off x="1908111" y="6729521"/>
              <a:ext cx="172589" cy="140664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" name="rc14"/>
            <p:cNvSpPr/>
            <p:nvPr/>
          </p:nvSpPr>
          <p:spPr>
            <a:xfrm>
              <a:off x="2123847" y="7304769"/>
              <a:ext cx="172589" cy="94078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" name="rc15"/>
            <p:cNvSpPr/>
            <p:nvPr/>
          </p:nvSpPr>
          <p:spPr>
            <a:xfrm>
              <a:off x="2339582" y="8693041"/>
              <a:ext cx="172589" cy="3436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" name="rc16"/>
            <p:cNvSpPr/>
            <p:nvPr/>
          </p:nvSpPr>
          <p:spPr>
            <a:xfrm>
              <a:off x="2555319" y="9128242"/>
              <a:ext cx="172589" cy="14706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" name="rc17"/>
            <p:cNvSpPr/>
            <p:nvPr/>
          </p:nvSpPr>
          <p:spPr>
            <a:xfrm>
              <a:off x="2771056" y="9198626"/>
              <a:ext cx="172589" cy="10567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" name="rc18"/>
            <p:cNvSpPr/>
            <p:nvPr/>
          </p:nvSpPr>
          <p:spPr>
            <a:xfrm>
              <a:off x="2986793" y="9227317"/>
              <a:ext cx="172589" cy="6697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" name="rc19"/>
            <p:cNvSpPr/>
            <p:nvPr/>
          </p:nvSpPr>
          <p:spPr>
            <a:xfrm>
              <a:off x="3202528" y="9232889"/>
              <a:ext cx="172589" cy="6439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" name="rc20"/>
            <p:cNvSpPr/>
            <p:nvPr/>
          </p:nvSpPr>
          <p:spPr>
            <a:xfrm>
              <a:off x="3418264" y="9199556"/>
              <a:ext cx="172589" cy="7059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" name="rc21"/>
            <p:cNvSpPr/>
            <p:nvPr/>
          </p:nvSpPr>
          <p:spPr>
            <a:xfrm>
              <a:off x="3634001" y="9163537"/>
              <a:ext cx="172589" cy="8183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" name="rc22"/>
            <p:cNvSpPr/>
            <p:nvPr/>
          </p:nvSpPr>
          <p:spPr>
            <a:xfrm>
              <a:off x="3849736" y="9149089"/>
              <a:ext cx="172589" cy="11218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" name="rc23"/>
            <p:cNvSpPr/>
            <p:nvPr/>
          </p:nvSpPr>
          <p:spPr>
            <a:xfrm>
              <a:off x="4065473" y="9239081"/>
              <a:ext cx="172589" cy="970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" name="rc24"/>
            <p:cNvSpPr/>
            <p:nvPr/>
          </p:nvSpPr>
          <p:spPr>
            <a:xfrm>
              <a:off x="1692374" y="8326261"/>
              <a:ext cx="172589" cy="17420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" name="rc25"/>
            <p:cNvSpPr/>
            <p:nvPr/>
          </p:nvSpPr>
          <p:spPr>
            <a:xfrm>
              <a:off x="1908111" y="8136162"/>
              <a:ext cx="172589" cy="233649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" name="rc26"/>
            <p:cNvSpPr/>
            <p:nvPr/>
          </p:nvSpPr>
          <p:spPr>
            <a:xfrm>
              <a:off x="2123847" y="8245557"/>
              <a:ext cx="172589" cy="33458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" name="rc27"/>
            <p:cNvSpPr/>
            <p:nvPr/>
          </p:nvSpPr>
          <p:spPr>
            <a:xfrm>
              <a:off x="2339582" y="9036702"/>
              <a:ext cx="172589" cy="9762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" name="rc28"/>
            <p:cNvSpPr/>
            <p:nvPr/>
          </p:nvSpPr>
          <p:spPr>
            <a:xfrm>
              <a:off x="2555319" y="9275306"/>
              <a:ext cx="172589" cy="1021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" name="rc29"/>
            <p:cNvSpPr/>
            <p:nvPr/>
          </p:nvSpPr>
          <p:spPr>
            <a:xfrm>
              <a:off x="2771056" y="9304305"/>
              <a:ext cx="172589" cy="732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" name="rc30"/>
            <p:cNvSpPr/>
            <p:nvPr/>
          </p:nvSpPr>
          <p:spPr>
            <a:xfrm>
              <a:off x="2986793" y="9294294"/>
              <a:ext cx="172589" cy="691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" name="rc31"/>
            <p:cNvSpPr/>
            <p:nvPr/>
          </p:nvSpPr>
          <p:spPr>
            <a:xfrm>
              <a:off x="3202528" y="9297287"/>
              <a:ext cx="172589" cy="825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" name="rc32"/>
            <p:cNvSpPr/>
            <p:nvPr/>
          </p:nvSpPr>
          <p:spPr>
            <a:xfrm>
              <a:off x="3418264" y="9270146"/>
              <a:ext cx="172589" cy="1001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" name="rc33"/>
            <p:cNvSpPr/>
            <p:nvPr/>
          </p:nvSpPr>
          <p:spPr>
            <a:xfrm>
              <a:off x="3634001" y="9245377"/>
              <a:ext cx="172589" cy="1083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" name="rc34"/>
            <p:cNvSpPr/>
            <p:nvPr/>
          </p:nvSpPr>
          <p:spPr>
            <a:xfrm>
              <a:off x="3849736" y="9261271"/>
              <a:ext cx="172589" cy="4954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" name="rc35"/>
            <p:cNvSpPr/>
            <p:nvPr/>
          </p:nvSpPr>
          <p:spPr>
            <a:xfrm>
              <a:off x="4065473" y="9336091"/>
              <a:ext cx="172589" cy="10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" name="rc36"/>
            <p:cNvSpPr/>
            <p:nvPr/>
          </p:nvSpPr>
          <p:spPr>
            <a:xfrm>
              <a:off x="1692374" y="8500466"/>
              <a:ext cx="172589" cy="13055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" name="rc37"/>
            <p:cNvSpPr/>
            <p:nvPr/>
          </p:nvSpPr>
          <p:spPr>
            <a:xfrm>
              <a:off x="1908111" y="8369811"/>
              <a:ext cx="172589" cy="15449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" name="rc38"/>
            <p:cNvSpPr/>
            <p:nvPr/>
          </p:nvSpPr>
          <p:spPr>
            <a:xfrm>
              <a:off x="2123847" y="8580138"/>
              <a:ext cx="172589" cy="13849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" name="rc39"/>
            <p:cNvSpPr/>
            <p:nvPr/>
          </p:nvSpPr>
          <p:spPr>
            <a:xfrm>
              <a:off x="2339582" y="9134332"/>
              <a:ext cx="172589" cy="6862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" name="rc40"/>
            <p:cNvSpPr/>
            <p:nvPr/>
          </p:nvSpPr>
          <p:spPr>
            <a:xfrm>
              <a:off x="2555319" y="9285522"/>
              <a:ext cx="172589" cy="4994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" name="rc41"/>
            <p:cNvSpPr/>
            <p:nvPr/>
          </p:nvSpPr>
          <p:spPr>
            <a:xfrm>
              <a:off x="2771056" y="9311632"/>
              <a:ext cx="172589" cy="4902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" name="rc42"/>
            <p:cNvSpPr/>
            <p:nvPr/>
          </p:nvSpPr>
          <p:spPr>
            <a:xfrm>
              <a:off x="2986793" y="9301210"/>
              <a:ext cx="172589" cy="6955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" name="rc43"/>
            <p:cNvSpPr/>
            <p:nvPr/>
          </p:nvSpPr>
          <p:spPr>
            <a:xfrm>
              <a:off x="3202528" y="9305544"/>
              <a:ext cx="172589" cy="6347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5" name="rc44"/>
            <p:cNvSpPr/>
            <p:nvPr/>
          </p:nvSpPr>
          <p:spPr>
            <a:xfrm>
              <a:off x="3418264" y="9280156"/>
              <a:ext cx="172589" cy="8183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" name="rc45"/>
            <p:cNvSpPr/>
            <p:nvPr/>
          </p:nvSpPr>
          <p:spPr>
            <a:xfrm>
              <a:off x="3634001" y="9256213"/>
              <a:ext cx="172589" cy="9484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7" name="rc46"/>
            <p:cNvSpPr/>
            <p:nvPr/>
          </p:nvSpPr>
          <p:spPr>
            <a:xfrm>
              <a:off x="3849736" y="9266223"/>
              <a:ext cx="172589" cy="8792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" name="rc47"/>
            <p:cNvSpPr/>
            <p:nvPr/>
          </p:nvSpPr>
          <p:spPr>
            <a:xfrm>
              <a:off x="4065473" y="9336195"/>
              <a:ext cx="172589" cy="2559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" name="rc48"/>
            <p:cNvSpPr/>
            <p:nvPr/>
          </p:nvSpPr>
          <p:spPr>
            <a:xfrm>
              <a:off x="1692374" y="8631016"/>
              <a:ext cx="172589" cy="34294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0" name="rc49"/>
            <p:cNvSpPr/>
            <p:nvPr/>
          </p:nvSpPr>
          <p:spPr>
            <a:xfrm>
              <a:off x="1908111" y="8524305"/>
              <a:ext cx="172589" cy="41466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" name="rc50"/>
            <p:cNvSpPr/>
            <p:nvPr/>
          </p:nvSpPr>
          <p:spPr>
            <a:xfrm>
              <a:off x="2123847" y="8718635"/>
              <a:ext cx="172589" cy="34758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2" name="rc51"/>
            <p:cNvSpPr/>
            <p:nvPr/>
          </p:nvSpPr>
          <p:spPr>
            <a:xfrm>
              <a:off x="2339582" y="9202961"/>
              <a:ext cx="172589" cy="1210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" name="rc52"/>
            <p:cNvSpPr/>
            <p:nvPr/>
          </p:nvSpPr>
          <p:spPr>
            <a:xfrm>
              <a:off x="2555319" y="9335473"/>
              <a:ext cx="172589" cy="2125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" name="rc53"/>
            <p:cNvSpPr/>
            <p:nvPr/>
          </p:nvSpPr>
          <p:spPr>
            <a:xfrm>
              <a:off x="2771056" y="9360654"/>
              <a:ext cx="172589" cy="288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5" name="rc54"/>
            <p:cNvSpPr/>
            <p:nvPr/>
          </p:nvSpPr>
          <p:spPr>
            <a:xfrm>
              <a:off x="2986793" y="9370768"/>
              <a:ext cx="172589" cy="144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" name="rc55"/>
            <p:cNvSpPr/>
            <p:nvPr/>
          </p:nvSpPr>
          <p:spPr>
            <a:xfrm>
              <a:off x="3202528" y="9369013"/>
              <a:ext cx="172589" cy="185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7" name="rc56"/>
            <p:cNvSpPr/>
            <p:nvPr/>
          </p:nvSpPr>
          <p:spPr>
            <a:xfrm>
              <a:off x="3418264" y="9361995"/>
              <a:ext cx="172589" cy="92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" name="rc57"/>
            <p:cNvSpPr/>
            <p:nvPr/>
          </p:nvSpPr>
          <p:spPr>
            <a:xfrm>
              <a:off x="3634001" y="9351055"/>
              <a:ext cx="172589" cy="154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" name="rc58"/>
            <p:cNvSpPr/>
            <p:nvPr/>
          </p:nvSpPr>
          <p:spPr>
            <a:xfrm>
              <a:off x="3849736" y="9354152"/>
              <a:ext cx="172589" cy="113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0" name="rc59"/>
            <p:cNvSpPr/>
            <p:nvPr/>
          </p:nvSpPr>
          <p:spPr>
            <a:xfrm>
              <a:off x="4065473" y="9361789"/>
              <a:ext cx="172589" cy="103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" name="rc60"/>
            <p:cNvSpPr/>
            <p:nvPr/>
          </p:nvSpPr>
          <p:spPr>
            <a:xfrm>
              <a:off x="1692374" y="8973956"/>
              <a:ext cx="172589" cy="21868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" name="rc61"/>
            <p:cNvSpPr/>
            <p:nvPr/>
          </p:nvSpPr>
          <p:spPr>
            <a:xfrm>
              <a:off x="1908111" y="8938971"/>
              <a:ext cx="172589" cy="29123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3" name="rc62"/>
            <p:cNvSpPr/>
            <p:nvPr/>
          </p:nvSpPr>
          <p:spPr>
            <a:xfrm>
              <a:off x="2123847" y="9066219"/>
              <a:ext cx="172589" cy="24365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4" name="rc63"/>
            <p:cNvSpPr/>
            <p:nvPr/>
          </p:nvSpPr>
          <p:spPr>
            <a:xfrm>
              <a:off x="2339582" y="9324017"/>
              <a:ext cx="172589" cy="5449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5" name="rc64"/>
            <p:cNvSpPr/>
            <p:nvPr/>
          </p:nvSpPr>
          <p:spPr>
            <a:xfrm>
              <a:off x="2555319" y="9356731"/>
              <a:ext cx="172589" cy="3220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6" name="rc65"/>
            <p:cNvSpPr/>
            <p:nvPr/>
          </p:nvSpPr>
          <p:spPr>
            <a:xfrm>
              <a:off x="2771056" y="9363543"/>
              <a:ext cx="172589" cy="2642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7" name="rc66"/>
            <p:cNvSpPr/>
            <p:nvPr/>
          </p:nvSpPr>
          <p:spPr>
            <a:xfrm>
              <a:off x="2986793" y="9372212"/>
              <a:ext cx="172589" cy="1651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8" name="rc67"/>
            <p:cNvSpPr/>
            <p:nvPr/>
          </p:nvSpPr>
          <p:spPr>
            <a:xfrm>
              <a:off x="3202528" y="9370870"/>
              <a:ext cx="172589" cy="1888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9" name="rc68"/>
            <p:cNvSpPr/>
            <p:nvPr/>
          </p:nvSpPr>
          <p:spPr>
            <a:xfrm>
              <a:off x="3418264" y="9362925"/>
              <a:ext cx="172589" cy="2786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0" name="rc69"/>
            <p:cNvSpPr/>
            <p:nvPr/>
          </p:nvSpPr>
          <p:spPr>
            <a:xfrm>
              <a:off x="3634001" y="9352603"/>
              <a:ext cx="172589" cy="3674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1" name="rc70"/>
            <p:cNvSpPr/>
            <p:nvPr/>
          </p:nvSpPr>
          <p:spPr>
            <a:xfrm>
              <a:off x="3849736" y="9355288"/>
              <a:ext cx="172589" cy="3560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2" name="rc71"/>
            <p:cNvSpPr/>
            <p:nvPr/>
          </p:nvSpPr>
          <p:spPr>
            <a:xfrm>
              <a:off x="4065473" y="9362821"/>
              <a:ext cx="172589" cy="3488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3" name="rc72"/>
            <p:cNvSpPr/>
            <p:nvPr/>
          </p:nvSpPr>
          <p:spPr>
            <a:xfrm>
              <a:off x="1692374" y="9192640"/>
              <a:ext cx="172589" cy="21476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4" name="rc73"/>
            <p:cNvSpPr/>
            <p:nvPr/>
          </p:nvSpPr>
          <p:spPr>
            <a:xfrm>
              <a:off x="1908111" y="9230206"/>
              <a:ext cx="172589" cy="17719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5" name="rc74"/>
            <p:cNvSpPr/>
            <p:nvPr/>
          </p:nvSpPr>
          <p:spPr>
            <a:xfrm>
              <a:off x="2123847" y="9309879"/>
              <a:ext cx="172589" cy="9752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6" name="rc75"/>
            <p:cNvSpPr/>
            <p:nvPr/>
          </p:nvSpPr>
          <p:spPr>
            <a:xfrm>
              <a:off x="2339582" y="9378507"/>
              <a:ext cx="172589" cy="2889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7" name="rc76"/>
            <p:cNvSpPr/>
            <p:nvPr/>
          </p:nvSpPr>
          <p:spPr>
            <a:xfrm>
              <a:off x="2555319" y="9388931"/>
              <a:ext cx="172589" cy="1847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8" name="rc77"/>
            <p:cNvSpPr/>
            <p:nvPr/>
          </p:nvSpPr>
          <p:spPr>
            <a:xfrm>
              <a:off x="2771056" y="9389963"/>
              <a:ext cx="172589" cy="1744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79" name="rc78"/>
            <p:cNvSpPr/>
            <p:nvPr/>
          </p:nvSpPr>
          <p:spPr>
            <a:xfrm>
              <a:off x="2986793" y="9388725"/>
              <a:ext cx="172589" cy="1867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0" name="rc79"/>
            <p:cNvSpPr/>
            <p:nvPr/>
          </p:nvSpPr>
          <p:spPr>
            <a:xfrm>
              <a:off x="3202528" y="9389757"/>
              <a:ext cx="172589" cy="1764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1" name="rc80"/>
            <p:cNvSpPr/>
            <p:nvPr/>
          </p:nvSpPr>
          <p:spPr>
            <a:xfrm>
              <a:off x="3418264" y="9390789"/>
              <a:ext cx="172589" cy="1661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2" name="rc81"/>
            <p:cNvSpPr/>
            <p:nvPr/>
          </p:nvSpPr>
          <p:spPr>
            <a:xfrm>
              <a:off x="3634001" y="9389343"/>
              <a:ext cx="172589" cy="1806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3" name="rc82"/>
            <p:cNvSpPr/>
            <p:nvPr/>
          </p:nvSpPr>
          <p:spPr>
            <a:xfrm>
              <a:off x="3849736" y="9390891"/>
              <a:ext cx="172589" cy="1651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4" name="rc83"/>
            <p:cNvSpPr/>
            <p:nvPr/>
          </p:nvSpPr>
          <p:spPr>
            <a:xfrm>
              <a:off x="4065473" y="9397704"/>
              <a:ext cx="172589" cy="970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5" name="pg84"/>
            <p:cNvSpPr/>
            <p:nvPr/>
          </p:nvSpPr>
          <p:spPr>
            <a:xfrm>
              <a:off x="2104006" y="2534505"/>
              <a:ext cx="1722423" cy="327280"/>
            </a:xfrm>
            <a:custGeom>
              <a:avLst/>
              <a:gdLst/>
              <a:ahLst/>
              <a:cxnLst/>
              <a:rect l="0" t="0" r="0" b="0"/>
              <a:pathLst>
                <a:path w="1722424" h="327281">
                  <a:moveTo>
                    <a:pt x="39025" y="327281"/>
                  </a:moveTo>
                  <a:lnTo>
                    <a:pt x="1683398" y="327281"/>
                  </a:lnTo>
                  <a:lnTo>
                    <a:pt x="1681826" y="327249"/>
                  </a:lnTo>
                  <a:lnTo>
                    <a:pt x="1688102" y="326996"/>
                  </a:lnTo>
                  <a:lnTo>
                    <a:pt x="1694256" y="325740"/>
                  </a:lnTo>
                  <a:lnTo>
                    <a:pt x="1700128" y="323513"/>
                  </a:lnTo>
                  <a:lnTo>
                    <a:pt x="1705567" y="320372"/>
                  </a:lnTo>
                  <a:lnTo>
                    <a:pt x="1710432" y="316400"/>
                  </a:lnTo>
                  <a:lnTo>
                    <a:pt x="1714597" y="311699"/>
                  </a:lnTo>
                  <a:lnTo>
                    <a:pt x="1717954" y="306391"/>
                  </a:lnTo>
                  <a:lnTo>
                    <a:pt x="1720415" y="300613"/>
                  </a:lnTo>
                  <a:lnTo>
                    <a:pt x="1721918" y="294515"/>
                  </a:lnTo>
                  <a:lnTo>
                    <a:pt x="1722424" y="288255"/>
                  </a:lnTo>
                  <a:lnTo>
                    <a:pt x="1722424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86" name="tx85"/>
            <p:cNvSpPr/>
            <p:nvPr/>
          </p:nvSpPr>
          <p:spPr>
            <a:xfrm>
              <a:off x="2260109" y="2519150"/>
              <a:ext cx="1410217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93,840 cases</a:t>
              </a:r>
            </a:p>
          </p:txBody>
        </p:sp>
        <p:sp>
          <p:nvSpPr>
            <p:cNvPr id="87" name="pl86"/>
            <p:cNvSpPr/>
            <p:nvPr/>
          </p:nvSpPr>
          <p:spPr>
            <a:xfrm>
              <a:off x="4238062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8" name="pl87"/>
            <p:cNvSpPr/>
            <p:nvPr/>
          </p:nvSpPr>
          <p:spPr>
            <a:xfrm>
              <a:off x="4238062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89" name="pl88"/>
            <p:cNvSpPr/>
            <p:nvPr/>
          </p:nvSpPr>
          <p:spPr>
            <a:xfrm>
              <a:off x="4238062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0" name="pl89"/>
            <p:cNvSpPr/>
            <p:nvPr/>
          </p:nvSpPr>
          <p:spPr>
            <a:xfrm>
              <a:off x="4238062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1" name="pl90"/>
            <p:cNvSpPr/>
            <p:nvPr/>
          </p:nvSpPr>
          <p:spPr>
            <a:xfrm>
              <a:off x="4238062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2" name="pl91"/>
            <p:cNvSpPr/>
            <p:nvPr/>
          </p:nvSpPr>
          <p:spPr>
            <a:xfrm>
              <a:off x="4238062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3" name="pl92"/>
            <p:cNvSpPr/>
            <p:nvPr/>
          </p:nvSpPr>
          <p:spPr>
            <a:xfrm>
              <a:off x="4238062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4" name="rc93"/>
            <p:cNvSpPr/>
            <p:nvPr/>
          </p:nvSpPr>
          <p:spPr>
            <a:xfrm>
              <a:off x="4367504" y="8943099"/>
              <a:ext cx="172589" cy="21042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5" name="rc94"/>
            <p:cNvSpPr/>
            <p:nvPr/>
          </p:nvSpPr>
          <p:spPr>
            <a:xfrm>
              <a:off x="4583241" y="8883345"/>
              <a:ext cx="172589" cy="2359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6" name="rc95"/>
            <p:cNvSpPr/>
            <p:nvPr/>
          </p:nvSpPr>
          <p:spPr>
            <a:xfrm>
              <a:off x="4798976" y="8713681"/>
              <a:ext cx="172589" cy="29495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7" name="rc96"/>
            <p:cNvSpPr/>
            <p:nvPr/>
          </p:nvSpPr>
          <p:spPr>
            <a:xfrm>
              <a:off x="5014713" y="8703257"/>
              <a:ext cx="172589" cy="30558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8" name="rc97"/>
            <p:cNvSpPr/>
            <p:nvPr/>
          </p:nvSpPr>
          <p:spPr>
            <a:xfrm>
              <a:off x="5230448" y="8818430"/>
              <a:ext cx="172589" cy="27472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99" name="rc98"/>
            <p:cNvSpPr/>
            <p:nvPr/>
          </p:nvSpPr>
          <p:spPr>
            <a:xfrm>
              <a:off x="5446184" y="8816882"/>
              <a:ext cx="172589" cy="23705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0" name="rc99"/>
            <p:cNvSpPr/>
            <p:nvPr/>
          </p:nvSpPr>
          <p:spPr>
            <a:xfrm>
              <a:off x="5661921" y="8905223"/>
              <a:ext cx="172589" cy="22621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1" name="rc100"/>
            <p:cNvSpPr/>
            <p:nvPr/>
          </p:nvSpPr>
          <p:spPr>
            <a:xfrm>
              <a:off x="5877656" y="8968692"/>
              <a:ext cx="172589" cy="24159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2" name="rc101"/>
            <p:cNvSpPr/>
            <p:nvPr/>
          </p:nvSpPr>
          <p:spPr>
            <a:xfrm>
              <a:off x="6093395" y="8983656"/>
              <a:ext cx="172589" cy="19680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3" name="rc102"/>
            <p:cNvSpPr/>
            <p:nvPr/>
          </p:nvSpPr>
          <p:spPr>
            <a:xfrm>
              <a:off x="6309130" y="8984172"/>
              <a:ext cx="172589" cy="19453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4" name="rc103"/>
            <p:cNvSpPr/>
            <p:nvPr/>
          </p:nvSpPr>
          <p:spPr>
            <a:xfrm>
              <a:off x="6524867" y="8979012"/>
              <a:ext cx="172589" cy="15573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5" name="rc104"/>
            <p:cNvSpPr/>
            <p:nvPr/>
          </p:nvSpPr>
          <p:spPr>
            <a:xfrm>
              <a:off x="6740603" y="9036600"/>
              <a:ext cx="172589" cy="16048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6" name="rc105"/>
            <p:cNvSpPr/>
            <p:nvPr/>
          </p:nvSpPr>
          <p:spPr>
            <a:xfrm>
              <a:off x="4367504" y="9153527"/>
              <a:ext cx="172589" cy="170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7" name="rc106"/>
            <p:cNvSpPr/>
            <p:nvPr/>
          </p:nvSpPr>
          <p:spPr>
            <a:xfrm>
              <a:off x="4583241" y="9119264"/>
              <a:ext cx="172589" cy="1434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8" name="rc107"/>
            <p:cNvSpPr/>
            <p:nvPr/>
          </p:nvSpPr>
          <p:spPr>
            <a:xfrm>
              <a:off x="4798976" y="9008631"/>
              <a:ext cx="172589" cy="99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09" name="rc108"/>
            <p:cNvSpPr/>
            <p:nvPr/>
          </p:nvSpPr>
          <p:spPr>
            <a:xfrm>
              <a:off x="5014713" y="9008839"/>
              <a:ext cx="172589" cy="660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0" name="rc109"/>
            <p:cNvSpPr/>
            <p:nvPr/>
          </p:nvSpPr>
          <p:spPr>
            <a:xfrm>
              <a:off x="5230448" y="9093154"/>
              <a:ext cx="172589" cy="516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1" name="rc110"/>
            <p:cNvSpPr/>
            <p:nvPr/>
          </p:nvSpPr>
          <p:spPr>
            <a:xfrm>
              <a:off x="5446184" y="9053938"/>
              <a:ext cx="172589" cy="3199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2" name="rc111"/>
            <p:cNvSpPr/>
            <p:nvPr/>
          </p:nvSpPr>
          <p:spPr>
            <a:xfrm>
              <a:off x="5661921" y="9131443"/>
              <a:ext cx="172589" cy="268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3" name="rc112"/>
            <p:cNvSpPr/>
            <p:nvPr/>
          </p:nvSpPr>
          <p:spPr>
            <a:xfrm>
              <a:off x="5877656" y="9210288"/>
              <a:ext cx="172589" cy="227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4" name="rc113"/>
            <p:cNvSpPr/>
            <p:nvPr/>
          </p:nvSpPr>
          <p:spPr>
            <a:xfrm>
              <a:off x="6093395" y="9180463"/>
              <a:ext cx="172589" cy="454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5" name="rc114"/>
            <p:cNvSpPr/>
            <p:nvPr/>
          </p:nvSpPr>
          <p:spPr>
            <a:xfrm>
              <a:off x="6309130" y="9178708"/>
              <a:ext cx="172589" cy="505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6" name="rc115"/>
            <p:cNvSpPr/>
            <p:nvPr/>
          </p:nvSpPr>
          <p:spPr>
            <a:xfrm>
              <a:off x="6524867" y="9134744"/>
              <a:ext cx="172589" cy="227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7" name="rc116"/>
            <p:cNvSpPr/>
            <p:nvPr/>
          </p:nvSpPr>
          <p:spPr>
            <a:xfrm>
              <a:off x="6740603" y="9197079"/>
              <a:ext cx="172589" cy="41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8" name="rc117"/>
            <p:cNvSpPr/>
            <p:nvPr/>
          </p:nvSpPr>
          <p:spPr>
            <a:xfrm>
              <a:off x="4367504" y="9170555"/>
              <a:ext cx="172589" cy="18999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19" name="rc118"/>
            <p:cNvSpPr/>
            <p:nvPr/>
          </p:nvSpPr>
          <p:spPr>
            <a:xfrm>
              <a:off x="4583241" y="9133610"/>
              <a:ext cx="172589" cy="22477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0" name="rc119"/>
            <p:cNvSpPr/>
            <p:nvPr/>
          </p:nvSpPr>
          <p:spPr>
            <a:xfrm>
              <a:off x="4798976" y="9018539"/>
              <a:ext cx="172589" cy="31146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1" name="rc120"/>
            <p:cNvSpPr/>
            <p:nvPr/>
          </p:nvSpPr>
          <p:spPr>
            <a:xfrm>
              <a:off x="5014713" y="9015444"/>
              <a:ext cx="172589" cy="34128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2" name="rc121"/>
            <p:cNvSpPr/>
            <p:nvPr/>
          </p:nvSpPr>
          <p:spPr>
            <a:xfrm>
              <a:off x="5230448" y="9098314"/>
              <a:ext cx="172589" cy="27482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3" name="rc122"/>
            <p:cNvSpPr/>
            <p:nvPr/>
          </p:nvSpPr>
          <p:spPr>
            <a:xfrm>
              <a:off x="5446184" y="9057137"/>
              <a:ext cx="172589" cy="30423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4" name="rc123"/>
            <p:cNvSpPr/>
            <p:nvPr/>
          </p:nvSpPr>
          <p:spPr>
            <a:xfrm>
              <a:off x="5661921" y="9134126"/>
              <a:ext cx="172589" cy="19856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5" name="rc124"/>
            <p:cNvSpPr/>
            <p:nvPr/>
          </p:nvSpPr>
          <p:spPr>
            <a:xfrm>
              <a:off x="5877656" y="9212559"/>
              <a:ext cx="172589" cy="10846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6" name="rc125"/>
            <p:cNvSpPr/>
            <p:nvPr/>
          </p:nvSpPr>
          <p:spPr>
            <a:xfrm>
              <a:off x="6093395" y="9185003"/>
              <a:ext cx="172589" cy="12642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7" name="rc126"/>
            <p:cNvSpPr/>
            <p:nvPr/>
          </p:nvSpPr>
          <p:spPr>
            <a:xfrm>
              <a:off x="6309130" y="9183766"/>
              <a:ext cx="172589" cy="13880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8" name="rc127"/>
            <p:cNvSpPr/>
            <p:nvPr/>
          </p:nvSpPr>
          <p:spPr>
            <a:xfrm>
              <a:off x="6524867" y="9137015"/>
              <a:ext cx="172589" cy="18338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29" name="rc128"/>
            <p:cNvSpPr/>
            <p:nvPr/>
          </p:nvSpPr>
          <p:spPr>
            <a:xfrm>
              <a:off x="6740603" y="9197491"/>
              <a:ext cx="172589" cy="10856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0" name="rc129"/>
            <p:cNvSpPr/>
            <p:nvPr/>
          </p:nvSpPr>
          <p:spPr>
            <a:xfrm>
              <a:off x="4367504" y="9360550"/>
              <a:ext cx="172589" cy="113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1" name="rc130"/>
            <p:cNvSpPr/>
            <p:nvPr/>
          </p:nvSpPr>
          <p:spPr>
            <a:xfrm>
              <a:off x="4583241" y="9358383"/>
              <a:ext cx="172589" cy="72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2" name="rc131"/>
            <p:cNvSpPr/>
            <p:nvPr/>
          </p:nvSpPr>
          <p:spPr>
            <a:xfrm>
              <a:off x="4798976" y="9330003"/>
              <a:ext cx="172589" cy="92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3" name="rc132"/>
            <p:cNvSpPr/>
            <p:nvPr/>
          </p:nvSpPr>
          <p:spPr>
            <a:xfrm>
              <a:off x="5014713" y="9356731"/>
              <a:ext cx="172589" cy="51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4" name="rc133"/>
            <p:cNvSpPr/>
            <p:nvPr/>
          </p:nvSpPr>
          <p:spPr>
            <a:xfrm>
              <a:off x="5230448" y="9373141"/>
              <a:ext cx="172589" cy="123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5" name="rc134"/>
            <p:cNvSpPr/>
            <p:nvPr/>
          </p:nvSpPr>
          <p:spPr>
            <a:xfrm>
              <a:off x="5446184" y="9361376"/>
              <a:ext cx="172589" cy="412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6" name="rc135"/>
            <p:cNvSpPr/>
            <p:nvPr/>
          </p:nvSpPr>
          <p:spPr>
            <a:xfrm>
              <a:off x="5661921" y="9332686"/>
              <a:ext cx="172589" cy="144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7" name="rc136"/>
            <p:cNvSpPr/>
            <p:nvPr/>
          </p:nvSpPr>
          <p:spPr>
            <a:xfrm>
              <a:off x="5877656" y="9321025"/>
              <a:ext cx="172589" cy="8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8" name="rc137"/>
            <p:cNvSpPr/>
            <p:nvPr/>
          </p:nvSpPr>
          <p:spPr>
            <a:xfrm>
              <a:off x="6093395" y="9311426"/>
              <a:ext cx="172589" cy="144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39" name="rc138"/>
            <p:cNvSpPr/>
            <p:nvPr/>
          </p:nvSpPr>
          <p:spPr>
            <a:xfrm>
              <a:off x="6309130" y="9322572"/>
              <a:ext cx="172589" cy="123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0" name="rc139"/>
            <p:cNvSpPr/>
            <p:nvPr/>
          </p:nvSpPr>
          <p:spPr>
            <a:xfrm>
              <a:off x="6524867" y="9320405"/>
              <a:ext cx="172589" cy="17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1" name="rc140"/>
            <p:cNvSpPr/>
            <p:nvPr/>
          </p:nvSpPr>
          <p:spPr>
            <a:xfrm>
              <a:off x="6740603" y="9306060"/>
              <a:ext cx="172589" cy="381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2" name="rc141"/>
            <p:cNvSpPr/>
            <p:nvPr/>
          </p:nvSpPr>
          <p:spPr>
            <a:xfrm>
              <a:off x="4367504" y="9361685"/>
              <a:ext cx="172589" cy="3457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3" name="rc142"/>
            <p:cNvSpPr/>
            <p:nvPr/>
          </p:nvSpPr>
          <p:spPr>
            <a:xfrm>
              <a:off x="4583241" y="9359106"/>
              <a:ext cx="172589" cy="4024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4" name="rc143"/>
            <p:cNvSpPr/>
            <p:nvPr/>
          </p:nvSpPr>
          <p:spPr>
            <a:xfrm>
              <a:off x="4798976" y="9330931"/>
              <a:ext cx="172589" cy="6326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5" name="rc144"/>
            <p:cNvSpPr/>
            <p:nvPr/>
          </p:nvSpPr>
          <p:spPr>
            <a:xfrm>
              <a:off x="5014713" y="9357247"/>
              <a:ext cx="172589" cy="3849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6" name="rc145"/>
            <p:cNvSpPr/>
            <p:nvPr/>
          </p:nvSpPr>
          <p:spPr>
            <a:xfrm>
              <a:off x="5230448" y="9374379"/>
              <a:ext cx="172589" cy="2074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7" name="rc146"/>
            <p:cNvSpPr/>
            <p:nvPr/>
          </p:nvSpPr>
          <p:spPr>
            <a:xfrm>
              <a:off x="5446184" y="9361789"/>
              <a:ext cx="172589" cy="3632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8" name="rc147"/>
            <p:cNvSpPr/>
            <p:nvPr/>
          </p:nvSpPr>
          <p:spPr>
            <a:xfrm>
              <a:off x="5661921" y="9334130"/>
              <a:ext cx="172589" cy="6543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49" name="rc148"/>
            <p:cNvSpPr/>
            <p:nvPr/>
          </p:nvSpPr>
          <p:spPr>
            <a:xfrm>
              <a:off x="5877656" y="9321850"/>
              <a:ext cx="172589" cy="7698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0" name="rc149"/>
            <p:cNvSpPr/>
            <p:nvPr/>
          </p:nvSpPr>
          <p:spPr>
            <a:xfrm>
              <a:off x="6093395" y="9312872"/>
              <a:ext cx="172589" cy="8524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1" name="rc150"/>
            <p:cNvSpPr/>
            <p:nvPr/>
          </p:nvSpPr>
          <p:spPr>
            <a:xfrm>
              <a:off x="6309130" y="9323810"/>
              <a:ext cx="172589" cy="7409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2" name="rc151"/>
            <p:cNvSpPr/>
            <p:nvPr/>
          </p:nvSpPr>
          <p:spPr>
            <a:xfrm>
              <a:off x="6524867" y="9322160"/>
              <a:ext cx="172589" cy="7213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3" name="rc152"/>
            <p:cNvSpPr/>
            <p:nvPr/>
          </p:nvSpPr>
          <p:spPr>
            <a:xfrm>
              <a:off x="6740603" y="9309879"/>
              <a:ext cx="172589" cy="8803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4" name="rc153"/>
            <p:cNvSpPr/>
            <p:nvPr/>
          </p:nvSpPr>
          <p:spPr>
            <a:xfrm>
              <a:off x="4367504" y="9396259"/>
              <a:ext cx="172589" cy="1114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5" name="rc154"/>
            <p:cNvSpPr/>
            <p:nvPr/>
          </p:nvSpPr>
          <p:spPr>
            <a:xfrm>
              <a:off x="4583241" y="9399354"/>
              <a:ext cx="172589" cy="804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6" name="rc155"/>
            <p:cNvSpPr/>
            <p:nvPr/>
          </p:nvSpPr>
          <p:spPr>
            <a:xfrm>
              <a:off x="4798976" y="9394195"/>
              <a:ext cx="172589" cy="1320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7" name="rc156"/>
            <p:cNvSpPr/>
            <p:nvPr/>
          </p:nvSpPr>
          <p:spPr>
            <a:xfrm>
              <a:off x="5014713" y="9395743"/>
              <a:ext cx="172589" cy="1166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8" name="rc157"/>
            <p:cNvSpPr/>
            <p:nvPr/>
          </p:nvSpPr>
          <p:spPr>
            <a:xfrm>
              <a:off x="5230448" y="9395123"/>
              <a:ext cx="172589" cy="1228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59" name="rc158"/>
            <p:cNvSpPr/>
            <p:nvPr/>
          </p:nvSpPr>
          <p:spPr>
            <a:xfrm>
              <a:off x="5446184" y="9398116"/>
              <a:ext cx="172589" cy="928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0" name="rc159"/>
            <p:cNvSpPr/>
            <p:nvPr/>
          </p:nvSpPr>
          <p:spPr>
            <a:xfrm>
              <a:off x="5661921" y="9399561"/>
              <a:ext cx="172589" cy="784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1" name="rc160"/>
            <p:cNvSpPr/>
            <p:nvPr/>
          </p:nvSpPr>
          <p:spPr>
            <a:xfrm>
              <a:off x="5877656" y="9398838"/>
              <a:ext cx="172589" cy="856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2" name="rc161"/>
            <p:cNvSpPr/>
            <p:nvPr/>
          </p:nvSpPr>
          <p:spPr>
            <a:xfrm>
              <a:off x="6093395" y="9398116"/>
              <a:ext cx="172589" cy="928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3" name="rc162"/>
            <p:cNvSpPr/>
            <p:nvPr/>
          </p:nvSpPr>
          <p:spPr>
            <a:xfrm>
              <a:off x="6309130" y="9397910"/>
              <a:ext cx="172589" cy="94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4" name="rc163"/>
            <p:cNvSpPr/>
            <p:nvPr/>
          </p:nvSpPr>
          <p:spPr>
            <a:xfrm>
              <a:off x="6524867" y="9394297"/>
              <a:ext cx="172589" cy="1310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5" name="rc164"/>
            <p:cNvSpPr/>
            <p:nvPr/>
          </p:nvSpPr>
          <p:spPr>
            <a:xfrm>
              <a:off x="6740603" y="9397910"/>
              <a:ext cx="172589" cy="94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6" name="pg165"/>
            <p:cNvSpPr/>
            <p:nvPr/>
          </p:nvSpPr>
          <p:spPr>
            <a:xfrm>
              <a:off x="4779136" y="2534505"/>
              <a:ext cx="1722423" cy="327280"/>
            </a:xfrm>
            <a:custGeom>
              <a:avLst/>
              <a:gdLst/>
              <a:ahLst/>
              <a:cxnLst/>
              <a:rect l="0" t="0" r="0" b="0"/>
              <a:pathLst>
                <a:path w="1722424" h="327281">
                  <a:moveTo>
                    <a:pt x="39025" y="327281"/>
                  </a:moveTo>
                  <a:lnTo>
                    <a:pt x="1683398" y="327281"/>
                  </a:lnTo>
                  <a:lnTo>
                    <a:pt x="1681826" y="327249"/>
                  </a:lnTo>
                  <a:lnTo>
                    <a:pt x="1688102" y="326996"/>
                  </a:lnTo>
                  <a:lnTo>
                    <a:pt x="1694256" y="325740"/>
                  </a:lnTo>
                  <a:lnTo>
                    <a:pt x="1700128" y="323513"/>
                  </a:lnTo>
                  <a:lnTo>
                    <a:pt x="1705567" y="320372"/>
                  </a:lnTo>
                  <a:lnTo>
                    <a:pt x="1710432" y="316400"/>
                  </a:lnTo>
                  <a:lnTo>
                    <a:pt x="1714597" y="311699"/>
                  </a:lnTo>
                  <a:lnTo>
                    <a:pt x="1717954" y="306391"/>
                  </a:lnTo>
                  <a:lnTo>
                    <a:pt x="1720415" y="300613"/>
                  </a:lnTo>
                  <a:lnTo>
                    <a:pt x="1721918" y="294515"/>
                  </a:lnTo>
                  <a:lnTo>
                    <a:pt x="1722424" y="288255"/>
                  </a:lnTo>
                  <a:lnTo>
                    <a:pt x="1722424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167" name="tx166"/>
            <p:cNvSpPr/>
            <p:nvPr/>
          </p:nvSpPr>
          <p:spPr>
            <a:xfrm>
              <a:off x="4935239" y="2519150"/>
              <a:ext cx="1410217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59,619 cases</a:t>
              </a:r>
            </a:p>
          </p:txBody>
        </p:sp>
        <p:sp>
          <p:nvSpPr>
            <p:cNvPr id="168" name="pl167"/>
            <p:cNvSpPr/>
            <p:nvPr/>
          </p:nvSpPr>
          <p:spPr>
            <a:xfrm>
              <a:off x="6913192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69" name="pl168"/>
            <p:cNvSpPr/>
            <p:nvPr/>
          </p:nvSpPr>
          <p:spPr>
            <a:xfrm>
              <a:off x="6913192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0" name="pl169"/>
            <p:cNvSpPr/>
            <p:nvPr/>
          </p:nvSpPr>
          <p:spPr>
            <a:xfrm>
              <a:off x="6913192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1" name="pl170"/>
            <p:cNvSpPr/>
            <p:nvPr/>
          </p:nvSpPr>
          <p:spPr>
            <a:xfrm>
              <a:off x="6913192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2" name="pl171"/>
            <p:cNvSpPr/>
            <p:nvPr/>
          </p:nvSpPr>
          <p:spPr>
            <a:xfrm>
              <a:off x="6913192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3" name="pl172"/>
            <p:cNvSpPr/>
            <p:nvPr/>
          </p:nvSpPr>
          <p:spPr>
            <a:xfrm>
              <a:off x="6913192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4" name="pl173"/>
            <p:cNvSpPr/>
            <p:nvPr/>
          </p:nvSpPr>
          <p:spPr>
            <a:xfrm>
              <a:off x="6913192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5" name="rc174"/>
            <p:cNvSpPr/>
            <p:nvPr/>
          </p:nvSpPr>
          <p:spPr>
            <a:xfrm>
              <a:off x="7042633" y="8050815"/>
              <a:ext cx="172589" cy="85172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6" name="rc175"/>
            <p:cNvSpPr/>
            <p:nvPr/>
          </p:nvSpPr>
          <p:spPr>
            <a:xfrm>
              <a:off x="7258369" y="7810147"/>
              <a:ext cx="172589" cy="101984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7" name="rc176"/>
            <p:cNvSpPr/>
            <p:nvPr/>
          </p:nvSpPr>
          <p:spPr>
            <a:xfrm>
              <a:off x="7474106" y="7555444"/>
              <a:ext cx="172589" cy="105090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8" name="rc177"/>
            <p:cNvSpPr/>
            <p:nvPr/>
          </p:nvSpPr>
          <p:spPr>
            <a:xfrm>
              <a:off x="7689841" y="8115523"/>
              <a:ext cx="172589" cy="60001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79" name="rc178"/>
            <p:cNvSpPr/>
            <p:nvPr/>
          </p:nvSpPr>
          <p:spPr>
            <a:xfrm>
              <a:off x="7905578" y="8102210"/>
              <a:ext cx="172589" cy="5321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0" name="rc179"/>
            <p:cNvSpPr/>
            <p:nvPr/>
          </p:nvSpPr>
          <p:spPr>
            <a:xfrm>
              <a:off x="8121315" y="8199322"/>
              <a:ext cx="172589" cy="4145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1" name="rc180"/>
            <p:cNvSpPr/>
            <p:nvPr/>
          </p:nvSpPr>
          <p:spPr>
            <a:xfrm>
              <a:off x="8337050" y="8378171"/>
              <a:ext cx="172589" cy="39774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2" name="rc181"/>
            <p:cNvSpPr/>
            <p:nvPr/>
          </p:nvSpPr>
          <p:spPr>
            <a:xfrm>
              <a:off x="8552787" y="8133686"/>
              <a:ext cx="172589" cy="61229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3" name="rc182"/>
            <p:cNvSpPr/>
            <p:nvPr/>
          </p:nvSpPr>
          <p:spPr>
            <a:xfrm>
              <a:off x="8768523" y="8250511"/>
              <a:ext cx="172589" cy="37204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4" name="rc183"/>
            <p:cNvSpPr/>
            <p:nvPr/>
          </p:nvSpPr>
          <p:spPr>
            <a:xfrm>
              <a:off x="8984258" y="8100971"/>
              <a:ext cx="172589" cy="3322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5" name="rc184"/>
            <p:cNvSpPr/>
            <p:nvPr/>
          </p:nvSpPr>
          <p:spPr>
            <a:xfrm>
              <a:off x="9199995" y="7159667"/>
              <a:ext cx="172589" cy="33509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6" name="rc185"/>
            <p:cNvSpPr/>
            <p:nvPr/>
          </p:nvSpPr>
          <p:spPr>
            <a:xfrm>
              <a:off x="9415732" y="7040158"/>
              <a:ext cx="172589" cy="18153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7" name="rc186"/>
            <p:cNvSpPr/>
            <p:nvPr/>
          </p:nvSpPr>
          <p:spPr>
            <a:xfrm>
              <a:off x="7042633" y="8902541"/>
              <a:ext cx="172589" cy="6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8" name="rc187"/>
            <p:cNvSpPr/>
            <p:nvPr/>
          </p:nvSpPr>
          <p:spPr>
            <a:xfrm>
              <a:off x="7258369" y="8829990"/>
              <a:ext cx="172589" cy="72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89" name="rc188"/>
            <p:cNvSpPr/>
            <p:nvPr/>
          </p:nvSpPr>
          <p:spPr>
            <a:xfrm>
              <a:off x="7474106" y="8606351"/>
              <a:ext cx="172589" cy="134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0" name="rc189"/>
            <p:cNvSpPr/>
            <p:nvPr/>
          </p:nvSpPr>
          <p:spPr>
            <a:xfrm>
              <a:off x="7689841" y="8715538"/>
              <a:ext cx="172589" cy="134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1" name="rc190"/>
            <p:cNvSpPr/>
            <p:nvPr/>
          </p:nvSpPr>
          <p:spPr>
            <a:xfrm>
              <a:off x="7905578" y="8634318"/>
              <a:ext cx="172589" cy="9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2" name="rc191"/>
            <p:cNvSpPr/>
            <p:nvPr/>
          </p:nvSpPr>
          <p:spPr>
            <a:xfrm>
              <a:off x="8121315" y="8613884"/>
              <a:ext cx="172589" cy="3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3" name="rc192"/>
            <p:cNvSpPr/>
            <p:nvPr/>
          </p:nvSpPr>
          <p:spPr>
            <a:xfrm>
              <a:off x="8337050" y="8775912"/>
              <a:ext cx="172589" cy="20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4" name="rc193"/>
            <p:cNvSpPr/>
            <p:nvPr/>
          </p:nvSpPr>
          <p:spPr>
            <a:xfrm>
              <a:off x="8552787" y="8745983"/>
              <a:ext cx="172589" cy="72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5" name="rc194"/>
            <p:cNvSpPr/>
            <p:nvPr/>
          </p:nvSpPr>
          <p:spPr>
            <a:xfrm>
              <a:off x="8768523" y="8622553"/>
              <a:ext cx="172589" cy="144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6" name="rc195"/>
            <p:cNvSpPr/>
            <p:nvPr/>
          </p:nvSpPr>
          <p:spPr>
            <a:xfrm>
              <a:off x="8984258" y="8433177"/>
              <a:ext cx="172589" cy="113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7" name="rc196"/>
            <p:cNvSpPr/>
            <p:nvPr/>
          </p:nvSpPr>
          <p:spPr>
            <a:xfrm>
              <a:off x="9199995" y="7494763"/>
              <a:ext cx="172589" cy="588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8" name="rc197"/>
            <p:cNvSpPr/>
            <p:nvPr/>
          </p:nvSpPr>
          <p:spPr>
            <a:xfrm>
              <a:off x="9415732" y="7221690"/>
              <a:ext cx="172589" cy="278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199" name="rc198"/>
            <p:cNvSpPr/>
            <p:nvPr/>
          </p:nvSpPr>
          <p:spPr>
            <a:xfrm>
              <a:off x="7042633" y="8903160"/>
              <a:ext cx="172589" cy="39402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0" name="rc199"/>
            <p:cNvSpPr/>
            <p:nvPr/>
          </p:nvSpPr>
          <p:spPr>
            <a:xfrm>
              <a:off x="7258369" y="8830711"/>
              <a:ext cx="172589" cy="46492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1" name="rc200"/>
            <p:cNvSpPr/>
            <p:nvPr/>
          </p:nvSpPr>
          <p:spPr>
            <a:xfrm>
              <a:off x="7474106" y="8607692"/>
              <a:ext cx="172589" cy="61962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2" name="rc201"/>
            <p:cNvSpPr/>
            <p:nvPr/>
          </p:nvSpPr>
          <p:spPr>
            <a:xfrm>
              <a:off x="7689841" y="8716880"/>
              <a:ext cx="172589" cy="49485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3" name="rc202"/>
            <p:cNvSpPr/>
            <p:nvPr/>
          </p:nvSpPr>
          <p:spPr>
            <a:xfrm>
              <a:off x="7905578" y="8635246"/>
              <a:ext cx="172589" cy="59155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4" name="rc203"/>
            <p:cNvSpPr/>
            <p:nvPr/>
          </p:nvSpPr>
          <p:spPr>
            <a:xfrm>
              <a:off x="8121315" y="8614194"/>
              <a:ext cx="172589" cy="61188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5" name="rc204"/>
            <p:cNvSpPr/>
            <p:nvPr/>
          </p:nvSpPr>
          <p:spPr>
            <a:xfrm>
              <a:off x="8337050" y="8776118"/>
              <a:ext cx="172589" cy="36987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6" name="rc205"/>
            <p:cNvSpPr/>
            <p:nvPr/>
          </p:nvSpPr>
          <p:spPr>
            <a:xfrm>
              <a:off x="8552787" y="8746706"/>
              <a:ext cx="172589" cy="42354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7" name="rc206"/>
            <p:cNvSpPr/>
            <p:nvPr/>
          </p:nvSpPr>
          <p:spPr>
            <a:xfrm>
              <a:off x="8768523" y="8623998"/>
              <a:ext cx="172589" cy="45501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8" name="rc207"/>
            <p:cNvSpPr/>
            <p:nvPr/>
          </p:nvSpPr>
          <p:spPr>
            <a:xfrm>
              <a:off x="8984258" y="8434313"/>
              <a:ext cx="172589" cy="48711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09" name="rc208"/>
            <p:cNvSpPr/>
            <p:nvPr/>
          </p:nvSpPr>
          <p:spPr>
            <a:xfrm>
              <a:off x="9199995" y="7500646"/>
              <a:ext cx="172589" cy="52405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0" name="rc209"/>
            <p:cNvSpPr/>
            <p:nvPr/>
          </p:nvSpPr>
          <p:spPr>
            <a:xfrm>
              <a:off x="9415732" y="7224477"/>
              <a:ext cx="172589" cy="49402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1" name="rc210"/>
            <p:cNvSpPr/>
            <p:nvPr/>
          </p:nvSpPr>
          <p:spPr>
            <a:xfrm>
              <a:off x="7042633" y="9297184"/>
              <a:ext cx="172589" cy="309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2" name="rc211"/>
            <p:cNvSpPr/>
            <p:nvPr/>
          </p:nvSpPr>
          <p:spPr>
            <a:xfrm>
              <a:off x="7258369" y="9295636"/>
              <a:ext cx="172589" cy="330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3" name="rc212"/>
            <p:cNvSpPr/>
            <p:nvPr/>
          </p:nvSpPr>
          <p:spPr>
            <a:xfrm>
              <a:off x="7474106" y="9227317"/>
              <a:ext cx="172589" cy="774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4" name="rc213"/>
            <p:cNvSpPr/>
            <p:nvPr/>
          </p:nvSpPr>
          <p:spPr>
            <a:xfrm>
              <a:off x="7689841" y="9211733"/>
              <a:ext cx="172589" cy="82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5" name="rc214"/>
            <p:cNvSpPr/>
            <p:nvPr/>
          </p:nvSpPr>
          <p:spPr>
            <a:xfrm>
              <a:off x="7905578" y="9226800"/>
              <a:ext cx="172589" cy="681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6" name="rc215"/>
            <p:cNvSpPr/>
            <p:nvPr/>
          </p:nvSpPr>
          <p:spPr>
            <a:xfrm>
              <a:off x="8121315" y="9226078"/>
              <a:ext cx="172589" cy="1083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7" name="rc216"/>
            <p:cNvSpPr/>
            <p:nvPr/>
          </p:nvSpPr>
          <p:spPr>
            <a:xfrm>
              <a:off x="8337050" y="9145994"/>
              <a:ext cx="172589" cy="877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8" name="rc217"/>
            <p:cNvSpPr/>
            <p:nvPr/>
          </p:nvSpPr>
          <p:spPr>
            <a:xfrm>
              <a:off x="8552787" y="9170247"/>
              <a:ext cx="172589" cy="577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19" name="rc218"/>
            <p:cNvSpPr/>
            <p:nvPr/>
          </p:nvSpPr>
          <p:spPr>
            <a:xfrm>
              <a:off x="8768523" y="9079015"/>
              <a:ext cx="172589" cy="722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0" name="rc219"/>
            <p:cNvSpPr/>
            <p:nvPr/>
          </p:nvSpPr>
          <p:spPr>
            <a:xfrm>
              <a:off x="8984258" y="8921427"/>
              <a:ext cx="172589" cy="897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1" name="rc220"/>
            <p:cNvSpPr/>
            <p:nvPr/>
          </p:nvSpPr>
          <p:spPr>
            <a:xfrm>
              <a:off x="9199995" y="8024705"/>
              <a:ext cx="172589" cy="82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2" name="rc221"/>
            <p:cNvSpPr/>
            <p:nvPr/>
          </p:nvSpPr>
          <p:spPr>
            <a:xfrm>
              <a:off x="9415732" y="7718503"/>
              <a:ext cx="172589" cy="1393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3" name="rc222"/>
            <p:cNvSpPr/>
            <p:nvPr/>
          </p:nvSpPr>
          <p:spPr>
            <a:xfrm>
              <a:off x="7042633" y="9300280"/>
              <a:ext cx="172589" cy="10196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4" name="rc223"/>
            <p:cNvSpPr/>
            <p:nvPr/>
          </p:nvSpPr>
          <p:spPr>
            <a:xfrm>
              <a:off x="7258369" y="9298939"/>
              <a:ext cx="172589" cy="10320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5" name="rc224"/>
            <p:cNvSpPr/>
            <p:nvPr/>
          </p:nvSpPr>
          <p:spPr>
            <a:xfrm>
              <a:off x="7474106" y="9235057"/>
              <a:ext cx="172589" cy="16182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6" name="rc225"/>
            <p:cNvSpPr/>
            <p:nvPr/>
          </p:nvSpPr>
          <p:spPr>
            <a:xfrm>
              <a:off x="7689841" y="9219990"/>
              <a:ext cx="172589" cy="1780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7" name="rc226"/>
            <p:cNvSpPr/>
            <p:nvPr/>
          </p:nvSpPr>
          <p:spPr>
            <a:xfrm>
              <a:off x="7905578" y="9233613"/>
              <a:ext cx="172589" cy="15831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8" name="rc227"/>
            <p:cNvSpPr/>
            <p:nvPr/>
          </p:nvSpPr>
          <p:spPr>
            <a:xfrm>
              <a:off x="8121315" y="9236914"/>
              <a:ext cx="172589" cy="15552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29" name="rc228"/>
            <p:cNvSpPr/>
            <p:nvPr/>
          </p:nvSpPr>
          <p:spPr>
            <a:xfrm>
              <a:off x="8337050" y="9154766"/>
              <a:ext cx="172589" cy="23798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0" name="rc229"/>
            <p:cNvSpPr/>
            <p:nvPr/>
          </p:nvSpPr>
          <p:spPr>
            <a:xfrm>
              <a:off x="8552787" y="9176025"/>
              <a:ext cx="172589" cy="21589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1" name="rc230"/>
            <p:cNvSpPr/>
            <p:nvPr/>
          </p:nvSpPr>
          <p:spPr>
            <a:xfrm>
              <a:off x="8768523" y="9086240"/>
              <a:ext cx="172589" cy="30527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2" name="rc231"/>
            <p:cNvSpPr/>
            <p:nvPr/>
          </p:nvSpPr>
          <p:spPr>
            <a:xfrm>
              <a:off x="8984258" y="8930404"/>
              <a:ext cx="172589" cy="46110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3" name="rc232"/>
            <p:cNvSpPr/>
            <p:nvPr/>
          </p:nvSpPr>
          <p:spPr>
            <a:xfrm>
              <a:off x="9199995" y="8032960"/>
              <a:ext cx="172589" cy="136051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4" name="rc233"/>
            <p:cNvSpPr/>
            <p:nvPr/>
          </p:nvSpPr>
          <p:spPr>
            <a:xfrm>
              <a:off x="9415732" y="7732436"/>
              <a:ext cx="172589" cy="166805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5" name="rc234"/>
            <p:cNvSpPr/>
            <p:nvPr/>
          </p:nvSpPr>
          <p:spPr>
            <a:xfrm>
              <a:off x="7042633" y="9402244"/>
              <a:ext cx="172589" cy="516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6" name="rc235"/>
            <p:cNvSpPr/>
            <p:nvPr/>
          </p:nvSpPr>
          <p:spPr>
            <a:xfrm>
              <a:off x="7258369" y="9402140"/>
              <a:ext cx="172589" cy="526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7" name="rc236"/>
            <p:cNvSpPr/>
            <p:nvPr/>
          </p:nvSpPr>
          <p:spPr>
            <a:xfrm>
              <a:off x="7474106" y="9396878"/>
              <a:ext cx="172589" cy="10526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8" name="rc237"/>
            <p:cNvSpPr/>
            <p:nvPr/>
          </p:nvSpPr>
          <p:spPr>
            <a:xfrm>
              <a:off x="7689841" y="9398012"/>
              <a:ext cx="172589" cy="939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39" name="rc238"/>
            <p:cNvSpPr/>
            <p:nvPr/>
          </p:nvSpPr>
          <p:spPr>
            <a:xfrm>
              <a:off x="7905578" y="9391924"/>
              <a:ext cx="172589" cy="1548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0" name="rc239"/>
            <p:cNvSpPr/>
            <p:nvPr/>
          </p:nvSpPr>
          <p:spPr>
            <a:xfrm>
              <a:off x="8121315" y="9392440"/>
              <a:ext cx="172589" cy="1496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1" name="rc240"/>
            <p:cNvSpPr/>
            <p:nvPr/>
          </p:nvSpPr>
          <p:spPr>
            <a:xfrm>
              <a:off x="8337050" y="9392750"/>
              <a:ext cx="172589" cy="1465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2" name="rc241"/>
            <p:cNvSpPr/>
            <p:nvPr/>
          </p:nvSpPr>
          <p:spPr>
            <a:xfrm>
              <a:off x="8552787" y="9391924"/>
              <a:ext cx="172589" cy="1548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3" name="rc242"/>
            <p:cNvSpPr/>
            <p:nvPr/>
          </p:nvSpPr>
          <p:spPr>
            <a:xfrm>
              <a:off x="8768523" y="9391511"/>
              <a:ext cx="172589" cy="158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4" name="rc243"/>
            <p:cNvSpPr/>
            <p:nvPr/>
          </p:nvSpPr>
          <p:spPr>
            <a:xfrm>
              <a:off x="8984258" y="9391511"/>
              <a:ext cx="172589" cy="1589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5" name="rc244"/>
            <p:cNvSpPr/>
            <p:nvPr/>
          </p:nvSpPr>
          <p:spPr>
            <a:xfrm>
              <a:off x="9199995" y="9393472"/>
              <a:ext cx="172589" cy="1393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6" name="rc245"/>
            <p:cNvSpPr/>
            <p:nvPr/>
          </p:nvSpPr>
          <p:spPr>
            <a:xfrm>
              <a:off x="9415732" y="9400489"/>
              <a:ext cx="172589" cy="691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47" name="pg246"/>
            <p:cNvSpPr/>
            <p:nvPr/>
          </p:nvSpPr>
          <p:spPr>
            <a:xfrm>
              <a:off x="7424093" y="2534505"/>
              <a:ext cx="1782765" cy="327280"/>
            </a:xfrm>
            <a:custGeom>
              <a:avLst/>
              <a:gdLst/>
              <a:ahLst/>
              <a:cxnLst/>
              <a:rect l="0" t="0" r="0" b="0"/>
              <a:pathLst>
                <a:path w="1782766" h="327281">
                  <a:moveTo>
                    <a:pt x="39025" y="327281"/>
                  </a:moveTo>
                  <a:lnTo>
                    <a:pt x="1743741" y="327281"/>
                  </a:lnTo>
                  <a:lnTo>
                    <a:pt x="1742169" y="327249"/>
                  </a:lnTo>
                  <a:lnTo>
                    <a:pt x="1748445" y="326996"/>
                  </a:lnTo>
                  <a:lnTo>
                    <a:pt x="1754598" y="325740"/>
                  </a:lnTo>
                  <a:lnTo>
                    <a:pt x="1760471" y="323513"/>
                  </a:lnTo>
                  <a:lnTo>
                    <a:pt x="1765910" y="320372"/>
                  </a:lnTo>
                  <a:lnTo>
                    <a:pt x="1770775" y="316400"/>
                  </a:lnTo>
                  <a:lnTo>
                    <a:pt x="1774939" y="311699"/>
                  </a:lnTo>
                  <a:lnTo>
                    <a:pt x="1778296" y="306391"/>
                  </a:lnTo>
                  <a:lnTo>
                    <a:pt x="1780758" y="300613"/>
                  </a:lnTo>
                  <a:lnTo>
                    <a:pt x="1782261" y="294515"/>
                  </a:lnTo>
                  <a:lnTo>
                    <a:pt x="1782766" y="288255"/>
                  </a:lnTo>
                  <a:lnTo>
                    <a:pt x="1782766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248" name="tx247"/>
            <p:cNvSpPr/>
            <p:nvPr/>
          </p:nvSpPr>
          <p:spPr>
            <a:xfrm>
              <a:off x="7580196" y="2519150"/>
              <a:ext cx="1470560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174,340 cases</a:t>
              </a:r>
            </a:p>
          </p:txBody>
        </p:sp>
        <p:sp>
          <p:nvSpPr>
            <p:cNvPr id="249" name="pl248"/>
            <p:cNvSpPr/>
            <p:nvPr/>
          </p:nvSpPr>
          <p:spPr>
            <a:xfrm>
              <a:off x="9588321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0" name="pl249"/>
            <p:cNvSpPr/>
            <p:nvPr/>
          </p:nvSpPr>
          <p:spPr>
            <a:xfrm>
              <a:off x="9588321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1" name="pl250"/>
            <p:cNvSpPr/>
            <p:nvPr/>
          </p:nvSpPr>
          <p:spPr>
            <a:xfrm>
              <a:off x="9588321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2" name="pl251"/>
            <p:cNvSpPr/>
            <p:nvPr/>
          </p:nvSpPr>
          <p:spPr>
            <a:xfrm>
              <a:off x="9588321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3" name="pl252"/>
            <p:cNvSpPr/>
            <p:nvPr/>
          </p:nvSpPr>
          <p:spPr>
            <a:xfrm>
              <a:off x="9588321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4" name="pl253"/>
            <p:cNvSpPr/>
            <p:nvPr/>
          </p:nvSpPr>
          <p:spPr>
            <a:xfrm>
              <a:off x="9588321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5" name="pl254"/>
            <p:cNvSpPr/>
            <p:nvPr/>
          </p:nvSpPr>
          <p:spPr>
            <a:xfrm>
              <a:off x="9588321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6" name="rc255"/>
            <p:cNvSpPr/>
            <p:nvPr/>
          </p:nvSpPr>
          <p:spPr>
            <a:xfrm>
              <a:off x="9717763" y="6216504"/>
              <a:ext cx="172589" cy="749451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7" name="rc256"/>
            <p:cNvSpPr/>
            <p:nvPr/>
          </p:nvSpPr>
          <p:spPr>
            <a:xfrm>
              <a:off x="9933498" y="6115366"/>
              <a:ext cx="172589" cy="88640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8" name="rc257"/>
            <p:cNvSpPr/>
            <p:nvPr/>
          </p:nvSpPr>
          <p:spPr>
            <a:xfrm>
              <a:off x="10149235" y="5617519"/>
              <a:ext cx="172589" cy="109280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59" name="rc258"/>
            <p:cNvSpPr/>
            <p:nvPr/>
          </p:nvSpPr>
          <p:spPr>
            <a:xfrm>
              <a:off x="10364972" y="6339624"/>
              <a:ext cx="172589" cy="93108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0" name="rc259"/>
            <p:cNvSpPr/>
            <p:nvPr/>
          </p:nvSpPr>
          <p:spPr>
            <a:xfrm>
              <a:off x="10580707" y="6183066"/>
              <a:ext cx="172589" cy="9188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1" name="rc260"/>
            <p:cNvSpPr/>
            <p:nvPr/>
          </p:nvSpPr>
          <p:spPr>
            <a:xfrm>
              <a:off x="10796443" y="6894438"/>
              <a:ext cx="172589" cy="60362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2" name="rc261"/>
            <p:cNvSpPr/>
            <p:nvPr/>
          </p:nvSpPr>
          <p:spPr>
            <a:xfrm>
              <a:off x="11012178" y="7169057"/>
              <a:ext cx="172589" cy="44676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3" name="rc262"/>
            <p:cNvSpPr/>
            <p:nvPr/>
          </p:nvSpPr>
          <p:spPr>
            <a:xfrm>
              <a:off x="11227917" y="7222412"/>
              <a:ext cx="172589" cy="52983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4" name="rc263"/>
            <p:cNvSpPr/>
            <p:nvPr/>
          </p:nvSpPr>
          <p:spPr>
            <a:xfrm>
              <a:off x="11443652" y="7224373"/>
              <a:ext cx="172589" cy="50403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5" name="rc264"/>
            <p:cNvSpPr/>
            <p:nvPr/>
          </p:nvSpPr>
          <p:spPr>
            <a:xfrm>
              <a:off x="11659389" y="7101459"/>
              <a:ext cx="172589" cy="47462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6" name="rc265"/>
            <p:cNvSpPr/>
            <p:nvPr/>
          </p:nvSpPr>
          <p:spPr>
            <a:xfrm>
              <a:off x="11875125" y="7204972"/>
              <a:ext cx="172589" cy="28566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7" name="rc266"/>
            <p:cNvSpPr/>
            <p:nvPr/>
          </p:nvSpPr>
          <p:spPr>
            <a:xfrm>
              <a:off x="12090860" y="6380491"/>
              <a:ext cx="172589" cy="15635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8" name="rc267"/>
            <p:cNvSpPr/>
            <p:nvPr/>
          </p:nvSpPr>
          <p:spPr>
            <a:xfrm>
              <a:off x="9717763" y="6965957"/>
              <a:ext cx="172589" cy="3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69" name="rc268"/>
            <p:cNvSpPr/>
            <p:nvPr/>
          </p:nvSpPr>
          <p:spPr>
            <a:xfrm>
              <a:off x="9933498" y="7001768"/>
              <a:ext cx="172589" cy="30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0" name="rc269"/>
            <p:cNvSpPr/>
            <p:nvPr/>
          </p:nvSpPr>
          <p:spPr>
            <a:xfrm>
              <a:off x="10149235" y="6710324"/>
              <a:ext cx="172589" cy="41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1" name="rc270"/>
            <p:cNvSpPr/>
            <p:nvPr/>
          </p:nvSpPr>
          <p:spPr>
            <a:xfrm>
              <a:off x="10364972" y="7270710"/>
              <a:ext cx="172589" cy="6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2" name="rc271"/>
            <p:cNvSpPr/>
            <p:nvPr/>
          </p:nvSpPr>
          <p:spPr>
            <a:xfrm>
              <a:off x="10580707" y="7101873"/>
              <a:ext cx="172589" cy="51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3" name="rc272"/>
            <p:cNvSpPr/>
            <p:nvPr/>
          </p:nvSpPr>
          <p:spPr>
            <a:xfrm>
              <a:off x="10796443" y="7498065"/>
              <a:ext cx="172589" cy="41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4" name="rc273"/>
            <p:cNvSpPr/>
            <p:nvPr/>
          </p:nvSpPr>
          <p:spPr>
            <a:xfrm>
              <a:off x="11012178" y="7615819"/>
              <a:ext cx="172589" cy="20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5" name="rc274"/>
            <p:cNvSpPr/>
            <p:nvPr/>
          </p:nvSpPr>
          <p:spPr>
            <a:xfrm>
              <a:off x="11227917" y="7752251"/>
              <a:ext cx="172589" cy="41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6" name="rc275"/>
            <p:cNvSpPr/>
            <p:nvPr/>
          </p:nvSpPr>
          <p:spPr>
            <a:xfrm>
              <a:off x="11443652" y="7728412"/>
              <a:ext cx="172589" cy="103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7" name="rc276"/>
            <p:cNvSpPr/>
            <p:nvPr/>
          </p:nvSpPr>
          <p:spPr>
            <a:xfrm>
              <a:off x="11659389" y="7576086"/>
              <a:ext cx="172589" cy="9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8" name="rc277"/>
            <p:cNvSpPr/>
            <p:nvPr/>
          </p:nvSpPr>
          <p:spPr>
            <a:xfrm>
              <a:off x="11875125" y="7490634"/>
              <a:ext cx="172589" cy="41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79" name="rc278"/>
            <p:cNvSpPr/>
            <p:nvPr/>
          </p:nvSpPr>
          <p:spPr>
            <a:xfrm>
              <a:off x="12090860" y="6536843"/>
              <a:ext cx="172589" cy="196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0" name="rc279"/>
            <p:cNvSpPr/>
            <p:nvPr/>
          </p:nvSpPr>
          <p:spPr>
            <a:xfrm>
              <a:off x="9717763" y="6966265"/>
              <a:ext cx="172589" cy="64212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1" name="rc280"/>
            <p:cNvSpPr/>
            <p:nvPr/>
          </p:nvSpPr>
          <p:spPr>
            <a:xfrm>
              <a:off x="9933498" y="7002076"/>
              <a:ext cx="172589" cy="80982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2" name="rc281"/>
            <p:cNvSpPr/>
            <p:nvPr/>
          </p:nvSpPr>
          <p:spPr>
            <a:xfrm>
              <a:off x="10149235" y="6710738"/>
              <a:ext cx="172589" cy="93893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3" name="rc282"/>
            <p:cNvSpPr/>
            <p:nvPr/>
          </p:nvSpPr>
          <p:spPr>
            <a:xfrm>
              <a:off x="10364972" y="7271330"/>
              <a:ext cx="172589" cy="72148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4" name="rc283"/>
            <p:cNvSpPr/>
            <p:nvPr/>
          </p:nvSpPr>
          <p:spPr>
            <a:xfrm>
              <a:off x="10580707" y="7102389"/>
              <a:ext cx="172589" cy="106896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5" name="rc284"/>
            <p:cNvSpPr/>
            <p:nvPr/>
          </p:nvSpPr>
          <p:spPr>
            <a:xfrm>
              <a:off x="10796443" y="7498479"/>
              <a:ext cx="172589" cy="93067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6" name="rc285"/>
            <p:cNvSpPr/>
            <p:nvPr/>
          </p:nvSpPr>
          <p:spPr>
            <a:xfrm>
              <a:off x="11012178" y="7616025"/>
              <a:ext cx="172589" cy="94078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7" name="rc286"/>
            <p:cNvSpPr/>
            <p:nvPr/>
          </p:nvSpPr>
          <p:spPr>
            <a:xfrm>
              <a:off x="11227917" y="7752664"/>
              <a:ext cx="172589" cy="741402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8" name="rc287"/>
            <p:cNvSpPr/>
            <p:nvPr/>
          </p:nvSpPr>
          <p:spPr>
            <a:xfrm>
              <a:off x="11443652" y="7729443"/>
              <a:ext cx="172589" cy="67741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89" name="rc288"/>
            <p:cNvSpPr/>
            <p:nvPr/>
          </p:nvSpPr>
          <p:spPr>
            <a:xfrm>
              <a:off x="11659389" y="7577014"/>
              <a:ext cx="172589" cy="58866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0" name="rc289"/>
            <p:cNvSpPr/>
            <p:nvPr/>
          </p:nvSpPr>
          <p:spPr>
            <a:xfrm>
              <a:off x="11875125" y="7491046"/>
              <a:ext cx="172589" cy="62767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1" name="rc290"/>
            <p:cNvSpPr/>
            <p:nvPr/>
          </p:nvSpPr>
          <p:spPr>
            <a:xfrm>
              <a:off x="12090860" y="6538804"/>
              <a:ext cx="172589" cy="68846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2" name="rc291"/>
            <p:cNvSpPr/>
            <p:nvPr/>
          </p:nvSpPr>
          <p:spPr>
            <a:xfrm>
              <a:off x="9717763" y="7608388"/>
              <a:ext cx="172589" cy="5583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3" name="rc292"/>
            <p:cNvSpPr/>
            <p:nvPr/>
          </p:nvSpPr>
          <p:spPr>
            <a:xfrm>
              <a:off x="9933498" y="7811902"/>
              <a:ext cx="172589" cy="10495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4" name="rc293"/>
            <p:cNvSpPr/>
            <p:nvPr/>
          </p:nvSpPr>
          <p:spPr>
            <a:xfrm>
              <a:off x="10149235" y="7649669"/>
              <a:ext cx="172589" cy="16347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5" name="rc294"/>
            <p:cNvSpPr/>
            <p:nvPr/>
          </p:nvSpPr>
          <p:spPr>
            <a:xfrm>
              <a:off x="10364972" y="7992815"/>
              <a:ext cx="172589" cy="21362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6" name="rc295"/>
            <p:cNvSpPr/>
            <p:nvPr/>
          </p:nvSpPr>
          <p:spPr>
            <a:xfrm>
              <a:off x="10580707" y="8171355"/>
              <a:ext cx="172589" cy="34727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7" name="rc296"/>
            <p:cNvSpPr/>
            <p:nvPr/>
          </p:nvSpPr>
          <p:spPr>
            <a:xfrm>
              <a:off x="10796443" y="8429153"/>
              <a:ext cx="172589" cy="42756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8" name="rc297"/>
            <p:cNvSpPr/>
            <p:nvPr/>
          </p:nvSpPr>
          <p:spPr>
            <a:xfrm>
              <a:off x="11012178" y="8556813"/>
              <a:ext cx="172589" cy="42704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299" name="rc298"/>
            <p:cNvSpPr/>
            <p:nvPr/>
          </p:nvSpPr>
          <p:spPr>
            <a:xfrm>
              <a:off x="11227917" y="8494067"/>
              <a:ext cx="172589" cy="42467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0" name="rc299"/>
            <p:cNvSpPr/>
            <p:nvPr/>
          </p:nvSpPr>
          <p:spPr>
            <a:xfrm>
              <a:off x="11443652" y="8406861"/>
              <a:ext cx="172589" cy="59227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1" name="rc300"/>
            <p:cNvSpPr/>
            <p:nvPr/>
          </p:nvSpPr>
          <p:spPr>
            <a:xfrm>
              <a:off x="11659389" y="8165679"/>
              <a:ext cx="172589" cy="86049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2" name="rc301"/>
            <p:cNvSpPr/>
            <p:nvPr/>
          </p:nvSpPr>
          <p:spPr>
            <a:xfrm>
              <a:off x="11875125" y="8118722"/>
              <a:ext cx="172589" cy="84532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3" name="rc302"/>
            <p:cNvSpPr/>
            <p:nvPr/>
          </p:nvSpPr>
          <p:spPr>
            <a:xfrm>
              <a:off x="12090860" y="7227264"/>
              <a:ext cx="172589" cy="182698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4" name="rc303"/>
            <p:cNvSpPr/>
            <p:nvPr/>
          </p:nvSpPr>
          <p:spPr>
            <a:xfrm>
              <a:off x="9717763" y="7664221"/>
              <a:ext cx="172589" cy="173317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5" name="rc304"/>
            <p:cNvSpPr/>
            <p:nvPr/>
          </p:nvSpPr>
          <p:spPr>
            <a:xfrm>
              <a:off x="9933498" y="7916859"/>
              <a:ext cx="172589" cy="147042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6" name="rc305"/>
            <p:cNvSpPr/>
            <p:nvPr/>
          </p:nvSpPr>
          <p:spPr>
            <a:xfrm>
              <a:off x="10149235" y="7813140"/>
              <a:ext cx="172589" cy="1571145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7" name="rc306"/>
            <p:cNvSpPr/>
            <p:nvPr/>
          </p:nvSpPr>
          <p:spPr>
            <a:xfrm>
              <a:off x="10364972" y="8206443"/>
              <a:ext cx="172589" cy="117072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8" name="rc307"/>
            <p:cNvSpPr/>
            <p:nvPr/>
          </p:nvSpPr>
          <p:spPr>
            <a:xfrm>
              <a:off x="10580707" y="8518629"/>
              <a:ext cx="172589" cy="852241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09" name="rc308"/>
            <p:cNvSpPr/>
            <p:nvPr/>
          </p:nvSpPr>
          <p:spPr>
            <a:xfrm>
              <a:off x="10796443" y="8856719"/>
              <a:ext cx="172589" cy="51611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0" name="rc309"/>
            <p:cNvSpPr/>
            <p:nvPr/>
          </p:nvSpPr>
          <p:spPr>
            <a:xfrm>
              <a:off x="11012178" y="8983864"/>
              <a:ext cx="172589" cy="38153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1" name="rc310"/>
            <p:cNvSpPr/>
            <p:nvPr/>
          </p:nvSpPr>
          <p:spPr>
            <a:xfrm>
              <a:off x="11227917" y="8918742"/>
              <a:ext cx="172589" cy="437369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2" name="rc311"/>
            <p:cNvSpPr/>
            <p:nvPr/>
          </p:nvSpPr>
          <p:spPr>
            <a:xfrm>
              <a:off x="11443652" y="8999138"/>
              <a:ext cx="172589" cy="32818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3" name="rc312"/>
            <p:cNvSpPr/>
            <p:nvPr/>
          </p:nvSpPr>
          <p:spPr>
            <a:xfrm>
              <a:off x="11659389" y="9026176"/>
              <a:ext cx="172589" cy="28741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4" name="rc313"/>
            <p:cNvSpPr/>
            <p:nvPr/>
          </p:nvSpPr>
          <p:spPr>
            <a:xfrm>
              <a:off x="11875125" y="8964049"/>
              <a:ext cx="172589" cy="34892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5" name="rc314"/>
            <p:cNvSpPr/>
            <p:nvPr/>
          </p:nvSpPr>
          <p:spPr>
            <a:xfrm>
              <a:off x="12090860" y="9054248"/>
              <a:ext cx="172589" cy="27678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6" name="rc315"/>
            <p:cNvSpPr/>
            <p:nvPr/>
          </p:nvSpPr>
          <p:spPr>
            <a:xfrm>
              <a:off x="9717763" y="9397394"/>
              <a:ext cx="172589" cy="1001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7" name="rc316"/>
            <p:cNvSpPr/>
            <p:nvPr/>
          </p:nvSpPr>
          <p:spPr>
            <a:xfrm>
              <a:off x="9933498" y="9387280"/>
              <a:ext cx="172589" cy="2012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8" name="rc317"/>
            <p:cNvSpPr/>
            <p:nvPr/>
          </p:nvSpPr>
          <p:spPr>
            <a:xfrm>
              <a:off x="10149235" y="9384287"/>
              <a:ext cx="172589" cy="2311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19" name="rc318"/>
            <p:cNvSpPr/>
            <p:nvPr/>
          </p:nvSpPr>
          <p:spPr>
            <a:xfrm>
              <a:off x="10364972" y="9377166"/>
              <a:ext cx="172589" cy="30237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0" name="rc319"/>
            <p:cNvSpPr/>
            <p:nvPr/>
          </p:nvSpPr>
          <p:spPr>
            <a:xfrm>
              <a:off x="10580707" y="9370870"/>
              <a:ext cx="172589" cy="3653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1" name="rc320"/>
            <p:cNvSpPr/>
            <p:nvPr/>
          </p:nvSpPr>
          <p:spPr>
            <a:xfrm>
              <a:off x="10796443" y="9372831"/>
              <a:ext cx="172589" cy="3457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2" name="rc321"/>
            <p:cNvSpPr/>
            <p:nvPr/>
          </p:nvSpPr>
          <p:spPr>
            <a:xfrm>
              <a:off x="11012178" y="9365400"/>
              <a:ext cx="172589" cy="4200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3" name="rc322"/>
            <p:cNvSpPr/>
            <p:nvPr/>
          </p:nvSpPr>
          <p:spPr>
            <a:xfrm>
              <a:off x="11227917" y="9356112"/>
              <a:ext cx="172589" cy="51291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4" name="rc323"/>
            <p:cNvSpPr/>
            <p:nvPr/>
          </p:nvSpPr>
          <p:spPr>
            <a:xfrm>
              <a:off x="11443652" y="9327320"/>
              <a:ext cx="172589" cy="8008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5" name="rc324"/>
            <p:cNvSpPr/>
            <p:nvPr/>
          </p:nvSpPr>
          <p:spPr>
            <a:xfrm>
              <a:off x="11659389" y="9313593"/>
              <a:ext cx="172589" cy="9380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6" name="rc325"/>
            <p:cNvSpPr/>
            <p:nvPr/>
          </p:nvSpPr>
          <p:spPr>
            <a:xfrm>
              <a:off x="11875125" y="9312974"/>
              <a:ext cx="172589" cy="9442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7" name="rc326"/>
            <p:cNvSpPr/>
            <p:nvPr/>
          </p:nvSpPr>
          <p:spPr>
            <a:xfrm>
              <a:off x="12090860" y="9331035"/>
              <a:ext cx="172589" cy="7636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28" name="pg327"/>
            <p:cNvSpPr/>
            <p:nvPr/>
          </p:nvSpPr>
          <p:spPr>
            <a:xfrm>
              <a:off x="10099223" y="2534505"/>
              <a:ext cx="1782765" cy="327280"/>
            </a:xfrm>
            <a:custGeom>
              <a:avLst/>
              <a:gdLst/>
              <a:ahLst/>
              <a:cxnLst/>
              <a:rect l="0" t="0" r="0" b="0"/>
              <a:pathLst>
                <a:path w="1782766" h="327281">
                  <a:moveTo>
                    <a:pt x="39025" y="327281"/>
                  </a:moveTo>
                  <a:lnTo>
                    <a:pt x="1743741" y="327281"/>
                  </a:lnTo>
                  <a:lnTo>
                    <a:pt x="1742169" y="327249"/>
                  </a:lnTo>
                  <a:lnTo>
                    <a:pt x="1748445" y="326996"/>
                  </a:lnTo>
                  <a:lnTo>
                    <a:pt x="1754598" y="325740"/>
                  </a:lnTo>
                  <a:lnTo>
                    <a:pt x="1760471" y="323513"/>
                  </a:lnTo>
                  <a:lnTo>
                    <a:pt x="1765910" y="320372"/>
                  </a:lnTo>
                  <a:lnTo>
                    <a:pt x="1770775" y="316400"/>
                  </a:lnTo>
                  <a:lnTo>
                    <a:pt x="1774939" y="311699"/>
                  </a:lnTo>
                  <a:lnTo>
                    <a:pt x="1778296" y="306391"/>
                  </a:lnTo>
                  <a:lnTo>
                    <a:pt x="1780758" y="300613"/>
                  </a:lnTo>
                  <a:lnTo>
                    <a:pt x="1782261" y="294515"/>
                  </a:lnTo>
                  <a:lnTo>
                    <a:pt x="1782766" y="288255"/>
                  </a:lnTo>
                  <a:lnTo>
                    <a:pt x="1782766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329" name="tx328"/>
            <p:cNvSpPr/>
            <p:nvPr/>
          </p:nvSpPr>
          <p:spPr>
            <a:xfrm>
              <a:off x="10255326" y="2519150"/>
              <a:ext cx="1470560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321,889 cases</a:t>
              </a:r>
            </a:p>
          </p:txBody>
        </p:sp>
        <p:sp>
          <p:nvSpPr>
            <p:cNvPr id="330" name="pl329"/>
            <p:cNvSpPr/>
            <p:nvPr/>
          </p:nvSpPr>
          <p:spPr>
            <a:xfrm>
              <a:off x="12263449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1" name="pl330"/>
            <p:cNvSpPr/>
            <p:nvPr/>
          </p:nvSpPr>
          <p:spPr>
            <a:xfrm>
              <a:off x="12263449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2" name="pl331"/>
            <p:cNvSpPr/>
            <p:nvPr/>
          </p:nvSpPr>
          <p:spPr>
            <a:xfrm>
              <a:off x="12263449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3" name="pl332"/>
            <p:cNvSpPr/>
            <p:nvPr/>
          </p:nvSpPr>
          <p:spPr>
            <a:xfrm>
              <a:off x="12263449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4" name="pl333"/>
            <p:cNvSpPr/>
            <p:nvPr/>
          </p:nvSpPr>
          <p:spPr>
            <a:xfrm>
              <a:off x="12263449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5" name="pl334"/>
            <p:cNvSpPr/>
            <p:nvPr/>
          </p:nvSpPr>
          <p:spPr>
            <a:xfrm>
              <a:off x="12263449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6" name="pl335"/>
            <p:cNvSpPr/>
            <p:nvPr/>
          </p:nvSpPr>
          <p:spPr>
            <a:xfrm>
              <a:off x="12263449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7" name="rc336"/>
            <p:cNvSpPr/>
            <p:nvPr/>
          </p:nvSpPr>
          <p:spPr>
            <a:xfrm>
              <a:off x="12392892" y="3098361"/>
              <a:ext cx="172589" cy="1406642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8" name="rc337"/>
            <p:cNvSpPr/>
            <p:nvPr/>
          </p:nvSpPr>
          <p:spPr>
            <a:xfrm>
              <a:off x="12608628" y="3177619"/>
              <a:ext cx="172589" cy="163069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39" name="rc338"/>
            <p:cNvSpPr/>
            <p:nvPr/>
          </p:nvSpPr>
          <p:spPr>
            <a:xfrm>
              <a:off x="12824363" y="3052436"/>
              <a:ext cx="172589" cy="198488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0" name="rc339"/>
            <p:cNvSpPr/>
            <p:nvPr/>
          </p:nvSpPr>
          <p:spPr>
            <a:xfrm>
              <a:off x="13040100" y="4980352"/>
              <a:ext cx="172589" cy="119961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1" name="rc340"/>
            <p:cNvSpPr/>
            <p:nvPr/>
          </p:nvSpPr>
          <p:spPr>
            <a:xfrm>
              <a:off x="13255837" y="5745077"/>
              <a:ext cx="172589" cy="80311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2" name="rc341"/>
            <p:cNvSpPr/>
            <p:nvPr/>
          </p:nvSpPr>
          <p:spPr>
            <a:xfrm>
              <a:off x="13471572" y="6980816"/>
              <a:ext cx="172589" cy="45605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3" name="rc342"/>
            <p:cNvSpPr/>
            <p:nvPr/>
          </p:nvSpPr>
          <p:spPr>
            <a:xfrm>
              <a:off x="13687309" y="7752768"/>
              <a:ext cx="172589" cy="30640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4" name="rc343"/>
            <p:cNvSpPr/>
            <p:nvPr/>
          </p:nvSpPr>
          <p:spPr>
            <a:xfrm>
              <a:off x="13903045" y="8178784"/>
              <a:ext cx="172589" cy="24056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5" name="rc344"/>
            <p:cNvSpPr/>
            <p:nvPr/>
          </p:nvSpPr>
          <p:spPr>
            <a:xfrm>
              <a:off x="14118781" y="8188074"/>
              <a:ext cx="172589" cy="25810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6" name="rc345"/>
            <p:cNvSpPr/>
            <p:nvPr/>
          </p:nvSpPr>
          <p:spPr>
            <a:xfrm>
              <a:off x="14334519" y="8167536"/>
              <a:ext cx="172589" cy="23426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7" name="rc346"/>
            <p:cNvSpPr/>
            <p:nvPr/>
          </p:nvSpPr>
          <p:spPr>
            <a:xfrm>
              <a:off x="14550254" y="8210778"/>
              <a:ext cx="172589" cy="227765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8" name="rc347"/>
            <p:cNvSpPr/>
            <p:nvPr/>
          </p:nvSpPr>
          <p:spPr>
            <a:xfrm>
              <a:off x="14765991" y="8251645"/>
              <a:ext cx="172589" cy="140354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49" name="rc348"/>
            <p:cNvSpPr/>
            <p:nvPr/>
          </p:nvSpPr>
          <p:spPr>
            <a:xfrm>
              <a:off x="12392892" y="4505003"/>
              <a:ext cx="172589" cy="237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0" name="rc349"/>
            <p:cNvSpPr/>
            <p:nvPr/>
          </p:nvSpPr>
          <p:spPr>
            <a:xfrm>
              <a:off x="12608628" y="4808314"/>
              <a:ext cx="172589" cy="5056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1" name="rc350"/>
            <p:cNvSpPr/>
            <p:nvPr/>
          </p:nvSpPr>
          <p:spPr>
            <a:xfrm>
              <a:off x="12824363" y="5037317"/>
              <a:ext cx="172589" cy="106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2" name="rc351"/>
            <p:cNvSpPr/>
            <p:nvPr/>
          </p:nvSpPr>
          <p:spPr>
            <a:xfrm>
              <a:off x="13040100" y="6179970"/>
              <a:ext cx="172589" cy="485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3" name="rc352"/>
            <p:cNvSpPr/>
            <p:nvPr/>
          </p:nvSpPr>
          <p:spPr>
            <a:xfrm>
              <a:off x="13255837" y="6548194"/>
              <a:ext cx="172589" cy="1857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4" name="rc353"/>
            <p:cNvSpPr/>
            <p:nvPr/>
          </p:nvSpPr>
          <p:spPr>
            <a:xfrm>
              <a:off x="13471572" y="7436866"/>
              <a:ext cx="172589" cy="196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5" name="rc354"/>
            <p:cNvSpPr/>
            <p:nvPr/>
          </p:nvSpPr>
          <p:spPr>
            <a:xfrm>
              <a:off x="13687309" y="8059174"/>
              <a:ext cx="172589" cy="4232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6" name="rc355"/>
            <p:cNvSpPr/>
            <p:nvPr/>
          </p:nvSpPr>
          <p:spPr>
            <a:xfrm>
              <a:off x="13903045" y="8419348"/>
              <a:ext cx="172589" cy="3921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7" name="rc356"/>
            <p:cNvSpPr/>
            <p:nvPr/>
          </p:nvSpPr>
          <p:spPr>
            <a:xfrm>
              <a:off x="14118781" y="8446180"/>
              <a:ext cx="172589" cy="38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8" name="rc357"/>
            <p:cNvSpPr/>
            <p:nvPr/>
          </p:nvSpPr>
          <p:spPr>
            <a:xfrm>
              <a:off x="14334519" y="8401805"/>
              <a:ext cx="172589" cy="3405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59" name="rc358"/>
            <p:cNvSpPr/>
            <p:nvPr/>
          </p:nvSpPr>
          <p:spPr>
            <a:xfrm>
              <a:off x="14550254" y="8438545"/>
              <a:ext cx="172589" cy="4540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0" name="rc359"/>
            <p:cNvSpPr/>
            <p:nvPr/>
          </p:nvSpPr>
          <p:spPr>
            <a:xfrm>
              <a:off x="14765991" y="8392000"/>
              <a:ext cx="172589" cy="92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1" name="rc360"/>
            <p:cNvSpPr/>
            <p:nvPr/>
          </p:nvSpPr>
          <p:spPr>
            <a:xfrm>
              <a:off x="12392892" y="4507376"/>
              <a:ext cx="172589" cy="1392813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2" name="rc361"/>
            <p:cNvSpPr/>
            <p:nvPr/>
          </p:nvSpPr>
          <p:spPr>
            <a:xfrm>
              <a:off x="12608628" y="4813370"/>
              <a:ext cx="172589" cy="159560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3" name="rc362"/>
            <p:cNvSpPr/>
            <p:nvPr/>
          </p:nvSpPr>
          <p:spPr>
            <a:xfrm>
              <a:off x="12824363" y="5047947"/>
              <a:ext cx="172589" cy="1622954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4" name="rc363"/>
            <p:cNvSpPr/>
            <p:nvPr/>
          </p:nvSpPr>
          <p:spPr>
            <a:xfrm>
              <a:off x="13040100" y="6184820"/>
              <a:ext cx="172589" cy="112541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5" name="rc364"/>
            <p:cNvSpPr/>
            <p:nvPr/>
          </p:nvSpPr>
          <p:spPr>
            <a:xfrm>
              <a:off x="13255837" y="6550052"/>
              <a:ext cx="172589" cy="112613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6" name="rc365"/>
            <p:cNvSpPr/>
            <p:nvPr/>
          </p:nvSpPr>
          <p:spPr>
            <a:xfrm>
              <a:off x="13471572" y="7438827"/>
              <a:ext cx="172589" cy="729741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7" name="rc366"/>
            <p:cNvSpPr/>
            <p:nvPr/>
          </p:nvSpPr>
          <p:spPr>
            <a:xfrm>
              <a:off x="13687309" y="8063405"/>
              <a:ext cx="172589" cy="52374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8" name="rc367"/>
            <p:cNvSpPr/>
            <p:nvPr/>
          </p:nvSpPr>
          <p:spPr>
            <a:xfrm>
              <a:off x="13903045" y="8423271"/>
              <a:ext cx="172589" cy="367295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69" name="rc368"/>
            <p:cNvSpPr/>
            <p:nvPr/>
          </p:nvSpPr>
          <p:spPr>
            <a:xfrm>
              <a:off x="14118781" y="8449999"/>
              <a:ext cx="172589" cy="396089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0" name="rc369"/>
            <p:cNvSpPr/>
            <p:nvPr/>
          </p:nvSpPr>
          <p:spPr>
            <a:xfrm>
              <a:off x="14334519" y="8405210"/>
              <a:ext cx="172589" cy="38081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1" name="rc370"/>
            <p:cNvSpPr/>
            <p:nvPr/>
          </p:nvSpPr>
          <p:spPr>
            <a:xfrm>
              <a:off x="14550254" y="8443085"/>
              <a:ext cx="172589" cy="33736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2" name="rc371"/>
            <p:cNvSpPr/>
            <p:nvPr/>
          </p:nvSpPr>
          <p:spPr>
            <a:xfrm>
              <a:off x="14765991" y="8392928"/>
              <a:ext cx="172589" cy="37379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3" name="rc372"/>
            <p:cNvSpPr/>
            <p:nvPr/>
          </p:nvSpPr>
          <p:spPr>
            <a:xfrm>
              <a:off x="12392892" y="5900190"/>
              <a:ext cx="172589" cy="300038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4" name="rc373"/>
            <p:cNvSpPr/>
            <p:nvPr/>
          </p:nvSpPr>
          <p:spPr>
            <a:xfrm>
              <a:off x="12608628" y="6408975"/>
              <a:ext cx="172589" cy="2498518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5" name="rc374"/>
            <p:cNvSpPr/>
            <p:nvPr/>
          </p:nvSpPr>
          <p:spPr>
            <a:xfrm>
              <a:off x="12824363" y="6670901"/>
              <a:ext cx="172589" cy="2120799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6" name="rc375"/>
            <p:cNvSpPr/>
            <p:nvPr/>
          </p:nvSpPr>
          <p:spPr>
            <a:xfrm>
              <a:off x="13040100" y="7310237"/>
              <a:ext cx="172589" cy="1620477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7" name="rc376"/>
            <p:cNvSpPr/>
            <p:nvPr/>
          </p:nvSpPr>
          <p:spPr>
            <a:xfrm>
              <a:off x="13255837" y="7676191"/>
              <a:ext cx="172589" cy="133357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8" name="rc377"/>
            <p:cNvSpPr/>
            <p:nvPr/>
          </p:nvSpPr>
          <p:spPr>
            <a:xfrm>
              <a:off x="13471572" y="8168568"/>
              <a:ext cx="172589" cy="975051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79" name="rc378"/>
            <p:cNvSpPr/>
            <p:nvPr/>
          </p:nvSpPr>
          <p:spPr>
            <a:xfrm>
              <a:off x="13687309" y="8587154"/>
              <a:ext cx="172589" cy="534275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0" name="rc379"/>
            <p:cNvSpPr/>
            <p:nvPr/>
          </p:nvSpPr>
          <p:spPr>
            <a:xfrm>
              <a:off x="13903045" y="8790566"/>
              <a:ext cx="172589" cy="24892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1" name="rc380"/>
            <p:cNvSpPr/>
            <p:nvPr/>
          </p:nvSpPr>
          <p:spPr>
            <a:xfrm>
              <a:off x="14118781" y="8846089"/>
              <a:ext cx="172589" cy="15490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2" name="rc381"/>
            <p:cNvSpPr/>
            <p:nvPr/>
          </p:nvSpPr>
          <p:spPr>
            <a:xfrm>
              <a:off x="14334519" y="8786026"/>
              <a:ext cx="172589" cy="14355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3" name="rc382"/>
            <p:cNvSpPr/>
            <p:nvPr/>
          </p:nvSpPr>
          <p:spPr>
            <a:xfrm>
              <a:off x="14550254" y="8780452"/>
              <a:ext cx="172589" cy="20836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4" name="rc383"/>
            <p:cNvSpPr/>
            <p:nvPr/>
          </p:nvSpPr>
          <p:spPr>
            <a:xfrm>
              <a:off x="14765991" y="8766727"/>
              <a:ext cx="172589" cy="31156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5" name="rc384"/>
            <p:cNvSpPr/>
            <p:nvPr/>
          </p:nvSpPr>
          <p:spPr>
            <a:xfrm>
              <a:off x="12392892" y="8900579"/>
              <a:ext cx="172589" cy="40228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6" name="rc385"/>
            <p:cNvSpPr/>
            <p:nvPr/>
          </p:nvSpPr>
          <p:spPr>
            <a:xfrm>
              <a:off x="12608628" y="8907494"/>
              <a:ext cx="172589" cy="39144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7" name="rc386"/>
            <p:cNvSpPr/>
            <p:nvPr/>
          </p:nvSpPr>
          <p:spPr>
            <a:xfrm>
              <a:off x="12824363" y="8791702"/>
              <a:ext cx="172589" cy="48824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8" name="rc387"/>
            <p:cNvSpPr/>
            <p:nvPr/>
          </p:nvSpPr>
          <p:spPr>
            <a:xfrm>
              <a:off x="13040100" y="8930714"/>
              <a:ext cx="172589" cy="35594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89" name="rc388"/>
            <p:cNvSpPr/>
            <p:nvPr/>
          </p:nvSpPr>
          <p:spPr>
            <a:xfrm>
              <a:off x="13255837" y="9009766"/>
              <a:ext cx="172589" cy="29639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0" name="rc389"/>
            <p:cNvSpPr/>
            <p:nvPr/>
          </p:nvSpPr>
          <p:spPr>
            <a:xfrm>
              <a:off x="13471572" y="9143619"/>
              <a:ext cx="172589" cy="19763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1" name="rc390"/>
            <p:cNvSpPr/>
            <p:nvPr/>
          </p:nvSpPr>
          <p:spPr>
            <a:xfrm>
              <a:off x="13687309" y="9121431"/>
              <a:ext cx="172589" cy="21053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2" name="rc391"/>
            <p:cNvSpPr/>
            <p:nvPr/>
          </p:nvSpPr>
          <p:spPr>
            <a:xfrm>
              <a:off x="13903045" y="9039490"/>
              <a:ext cx="172589" cy="28948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3" name="rc392"/>
            <p:cNvSpPr/>
            <p:nvPr/>
          </p:nvSpPr>
          <p:spPr>
            <a:xfrm>
              <a:off x="14118781" y="9000994"/>
              <a:ext cx="172589" cy="32838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4" name="rc393"/>
            <p:cNvSpPr/>
            <p:nvPr/>
          </p:nvSpPr>
          <p:spPr>
            <a:xfrm>
              <a:off x="14334519" y="8929580"/>
              <a:ext cx="172589" cy="378853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5" name="rc394"/>
            <p:cNvSpPr/>
            <p:nvPr/>
          </p:nvSpPr>
          <p:spPr>
            <a:xfrm>
              <a:off x="14550254" y="8988816"/>
              <a:ext cx="172589" cy="280296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6" name="rc395"/>
            <p:cNvSpPr/>
            <p:nvPr/>
          </p:nvSpPr>
          <p:spPr>
            <a:xfrm>
              <a:off x="14765991" y="9078293"/>
              <a:ext cx="172589" cy="187312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7" name="rc396"/>
            <p:cNvSpPr/>
            <p:nvPr/>
          </p:nvSpPr>
          <p:spPr>
            <a:xfrm>
              <a:off x="12392892" y="9302861"/>
              <a:ext cx="172589" cy="10454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8" name="rc397"/>
            <p:cNvSpPr/>
            <p:nvPr/>
          </p:nvSpPr>
          <p:spPr>
            <a:xfrm>
              <a:off x="12608628" y="9298939"/>
              <a:ext cx="172589" cy="10846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399" name="rc398"/>
            <p:cNvSpPr/>
            <p:nvPr/>
          </p:nvSpPr>
          <p:spPr>
            <a:xfrm>
              <a:off x="12824363" y="9279950"/>
              <a:ext cx="172589" cy="12745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0" name="rc399"/>
            <p:cNvSpPr/>
            <p:nvPr/>
          </p:nvSpPr>
          <p:spPr>
            <a:xfrm>
              <a:off x="13040100" y="9286657"/>
              <a:ext cx="172589" cy="12074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1" name="rc400"/>
            <p:cNvSpPr/>
            <p:nvPr/>
          </p:nvSpPr>
          <p:spPr>
            <a:xfrm>
              <a:off x="13255837" y="9306164"/>
              <a:ext cx="172589" cy="101242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2" name="rc401"/>
            <p:cNvSpPr/>
            <p:nvPr/>
          </p:nvSpPr>
          <p:spPr>
            <a:xfrm>
              <a:off x="13471572" y="9341251"/>
              <a:ext cx="172589" cy="6615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3" name="rc402"/>
            <p:cNvSpPr/>
            <p:nvPr/>
          </p:nvSpPr>
          <p:spPr>
            <a:xfrm>
              <a:off x="13687309" y="9331963"/>
              <a:ext cx="172589" cy="7544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4" name="rc403"/>
            <p:cNvSpPr/>
            <p:nvPr/>
          </p:nvSpPr>
          <p:spPr>
            <a:xfrm>
              <a:off x="13903045" y="9328970"/>
              <a:ext cx="172589" cy="78433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5" name="rc404"/>
            <p:cNvSpPr/>
            <p:nvPr/>
          </p:nvSpPr>
          <p:spPr>
            <a:xfrm>
              <a:off x="14118781" y="9329383"/>
              <a:ext cx="172589" cy="7801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6" name="rc405"/>
            <p:cNvSpPr/>
            <p:nvPr/>
          </p:nvSpPr>
          <p:spPr>
            <a:xfrm>
              <a:off x="14334519" y="9308433"/>
              <a:ext cx="172589" cy="9896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7" name="rc406"/>
            <p:cNvSpPr/>
            <p:nvPr/>
          </p:nvSpPr>
          <p:spPr>
            <a:xfrm>
              <a:off x="14550254" y="9269114"/>
              <a:ext cx="172589" cy="13829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8" name="rc407"/>
            <p:cNvSpPr/>
            <p:nvPr/>
          </p:nvSpPr>
          <p:spPr>
            <a:xfrm>
              <a:off x="14765991" y="9265605"/>
              <a:ext cx="172589" cy="141799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09" name="pg408"/>
            <p:cNvSpPr/>
            <p:nvPr/>
          </p:nvSpPr>
          <p:spPr>
            <a:xfrm>
              <a:off x="12774352" y="2534505"/>
              <a:ext cx="1782765" cy="327280"/>
            </a:xfrm>
            <a:custGeom>
              <a:avLst/>
              <a:gdLst/>
              <a:ahLst/>
              <a:cxnLst/>
              <a:rect l="0" t="0" r="0" b="0"/>
              <a:pathLst>
                <a:path w="1782766" h="327281">
                  <a:moveTo>
                    <a:pt x="39025" y="327281"/>
                  </a:moveTo>
                  <a:lnTo>
                    <a:pt x="1743741" y="327281"/>
                  </a:lnTo>
                  <a:lnTo>
                    <a:pt x="1742169" y="327249"/>
                  </a:lnTo>
                  <a:lnTo>
                    <a:pt x="1748445" y="326996"/>
                  </a:lnTo>
                  <a:lnTo>
                    <a:pt x="1754598" y="325740"/>
                  </a:lnTo>
                  <a:lnTo>
                    <a:pt x="1760471" y="323513"/>
                  </a:lnTo>
                  <a:lnTo>
                    <a:pt x="1765910" y="320372"/>
                  </a:lnTo>
                  <a:lnTo>
                    <a:pt x="1770775" y="316400"/>
                  </a:lnTo>
                  <a:lnTo>
                    <a:pt x="1774939" y="311699"/>
                  </a:lnTo>
                  <a:lnTo>
                    <a:pt x="1778296" y="306391"/>
                  </a:lnTo>
                  <a:lnTo>
                    <a:pt x="1780758" y="300613"/>
                  </a:lnTo>
                  <a:lnTo>
                    <a:pt x="1782261" y="294515"/>
                  </a:lnTo>
                  <a:lnTo>
                    <a:pt x="1782766" y="288255"/>
                  </a:lnTo>
                  <a:lnTo>
                    <a:pt x="1782766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410" name="tx409"/>
            <p:cNvSpPr/>
            <p:nvPr/>
          </p:nvSpPr>
          <p:spPr>
            <a:xfrm>
              <a:off x="12930455" y="2519150"/>
              <a:ext cx="1470560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359,534 cases</a:t>
              </a:r>
            </a:p>
          </p:txBody>
        </p:sp>
        <p:sp>
          <p:nvSpPr>
            <p:cNvPr id="411" name="pl410"/>
            <p:cNvSpPr/>
            <p:nvPr/>
          </p:nvSpPr>
          <p:spPr>
            <a:xfrm>
              <a:off x="14938579" y="837538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2" name="pl411"/>
            <p:cNvSpPr/>
            <p:nvPr/>
          </p:nvSpPr>
          <p:spPr>
            <a:xfrm>
              <a:off x="14938579" y="631134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3" name="pl412"/>
            <p:cNvSpPr/>
            <p:nvPr/>
          </p:nvSpPr>
          <p:spPr>
            <a:xfrm>
              <a:off x="14938579" y="424730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6775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4" name="pl413"/>
            <p:cNvSpPr/>
            <p:nvPr/>
          </p:nvSpPr>
          <p:spPr>
            <a:xfrm>
              <a:off x="14938579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5" name="pl414"/>
            <p:cNvSpPr/>
            <p:nvPr/>
          </p:nvSpPr>
          <p:spPr>
            <a:xfrm>
              <a:off x="14938579" y="7343365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6" name="pl415"/>
            <p:cNvSpPr/>
            <p:nvPr/>
          </p:nvSpPr>
          <p:spPr>
            <a:xfrm>
              <a:off x="14938579" y="527932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7" name="pl416"/>
            <p:cNvSpPr/>
            <p:nvPr/>
          </p:nvSpPr>
          <p:spPr>
            <a:xfrm>
              <a:off x="14938579" y="3215287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EBEBEB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8" name="rc417"/>
            <p:cNvSpPr/>
            <p:nvPr/>
          </p:nvSpPr>
          <p:spPr>
            <a:xfrm>
              <a:off x="15068020" y="7366998"/>
              <a:ext cx="172589" cy="472150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19" name="rc418"/>
            <p:cNvSpPr/>
            <p:nvPr/>
          </p:nvSpPr>
          <p:spPr>
            <a:xfrm>
              <a:off x="15283757" y="7250793"/>
              <a:ext cx="172589" cy="507649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0" name="rc419"/>
            <p:cNvSpPr/>
            <p:nvPr/>
          </p:nvSpPr>
          <p:spPr>
            <a:xfrm>
              <a:off x="15499494" y="7086908"/>
              <a:ext cx="172589" cy="530147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1" name="rc420"/>
            <p:cNvSpPr/>
            <p:nvPr/>
          </p:nvSpPr>
          <p:spPr>
            <a:xfrm>
              <a:off x="15715230" y="7340372"/>
              <a:ext cx="172589" cy="347273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2" name="rc421"/>
            <p:cNvSpPr/>
            <p:nvPr/>
          </p:nvSpPr>
          <p:spPr>
            <a:xfrm>
              <a:off x="15930965" y="8857751"/>
              <a:ext cx="172589" cy="86276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3" name="rc422"/>
            <p:cNvSpPr/>
            <p:nvPr/>
          </p:nvSpPr>
          <p:spPr>
            <a:xfrm>
              <a:off x="15068020" y="7839146"/>
              <a:ext cx="172589" cy="7533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4" name="rc423"/>
            <p:cNvSpPr/>
            <p:nvPr/>
          </p:nvSpPr>
          <p:spPr>
            <a:xfrm>
              <a:off x="15283757" y="7758444"/>
              <a:ext cx="172589" cy="4200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5" name="rc424"/>
            <p:cNvSpPr/>
            <p:nvPr/>
          </p:nvSpPr>
          <p:spPr>
            <a:xfrm>
              <a:off x="15499494" y="7617057"/>
              <a:ext cx="172589" cy="12260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6" name="rc425"/>
            <p:cNvSpPr/>
            <p:nvPr/>
          </p:nvSpPr>
          <p:spPr>
            <a:xfrm>
              <a:off x="15715230" y="7687647"/>
              <a:ext cx="172589" cy="22972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7" name="rc426"/>
            <p:cNvSpPr/>
            <p:nvPr/>
          </p:nvSpPr>
          <p:spPr>
            <a:xfrm>
              <a:off x="15930964" y="8944027"/>
              <a:ext cx="172589" cy="14541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8" name="rc427"/>
            <p:cNvSpPr/>
            <p:nvPr/>
          </p:nvSpPr>
          <p:spPr>
            <a:xfrm>
              <a:off x="16146702" y="9371800"/>
              <a:ext cx="172589" cy="3818"/>
            </a:xfrm>
            <a:prstGeom prst="rect">
              <a:avLst/>
            </a:prstGeom>
            <a:solidFill>
              <a:srgbClr val="5EB0E8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29" name="rc428"/>
            <p:cNvSpPr/>
            <p:nvPr/>
          </p:nvSpPr>
          <p:spPr>
            <a:xfrm>
              <a:off x="15068020" y="7846681"/>
              <a:ext cx="172589" cy="687118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0" name="rc429"/>
            <p:cNvSpPr/>
            <p:nvPr/>
          </p:nvSpPr>
          <p:spPr>
            <a:xfrm>
              <a:off x="15283757" y="7800447"/>
              <a:ext cx="172589" cy="74068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1" name="rc430"/>
            <p:cNvSpPr/>
            <p:nvPr/>
          </p:nvSpPr>
          <p:spPr>
            <a:xfrm>
              <a:off x="15499494" y="7739661"/>
              <a:ext cx="172589" cy="82695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2" name="rc431"/>
            <p:cNvSpPr/>
            <p:nvPr/>
          </p:nvSpPr>
          <p:spPr>
            <a:xfrm>
              <a:off x="15715230" y="7917375"/>
              <a:ext cx="172589" cy="73283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3" name="rc432"/>
            <p:cNvSpPr/>
            <p:nvPr/>
          </p:nvSpPr>
          <p:spPr>
            <a:xfrm>
              <a:off x="15930965" y="9089439"/>
              <a:ext cx="172589" cy="185247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4" name="rc433"/>
            <p:cNvSpPr/>
            <p:nvPr/>
          </p:nvSpPr>
          <p:spPr>
            <a:xfrm>
              <a:off x="16146702" y="9375618"/>
              <a:ext cx="172589" cy="31786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5" name="rc434"/>
            <p:cNvSpPr/>
            <p:nvPr/>
          </p:nvSpPr>
          <p:spPr>
            <a:xfrm>
              <a:off x="15068020" y="8533800"/>
              <a:ext cx="172589" cy="504656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6" name="rc435"/>
            <p:cNvSpPr/>
            <p:nvPr/>
          </p:nvSpPr>
          <p:spPr>
            <a:xfrm>
              <a:off x="15283757" y="8541127"/>
              <a:ext cx="172589" cy="45739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7" name="rc436"/>
            <p:cNvSpPr/>
            <p:nvPr/>
          </p:nvSpPr>
          <p:spPr>
            <a:xfrm>
              <a:off x="15499494" y="8566618"/>
              <a:ext cx="172589" cy="47132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8" name="rc437"/>
            <p:cNvSpPr/>
            <p:nvPr/>
          </p:nvSpPr>
          <p:spPr>
            <a:xfrm>
              <a:off x="15715230" y="8650212"/>
              <a:ext cx="172589" cy="460693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39" name="rc438"/>
            <p:cNvSpPr/>
            <p:nvPr/>
          </p:nvSpPr>
          <p:spPr>
            <a:xfrm>
              <a:off x="15930965" y="9274686"/>
              <a:ext cx="172589" cy="20434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0" name="rc439"/>
            <p:cNvSpPr/>
            <p:nvPr/>
          </p:nvSpPr>
          <p:spPr>
            <a:xfrm>
              <a:off x="15068020" y="9038458"/>
              <a:ext cx="172589" cy="24056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1" name="rc440"/>
            <p:cNvSpPr/>
            <p:nvPr/>
          </p:nvSpPr>
          <p:spPr>
            <a:xfrm>
              <a:off x="15283757" y="8998517"/>
              <a:ext cx="172589" cy="252948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2" name="rc441"/>
            <p:cNvSpPr/>
            <p:nvPr/>
          </p:nvSpPr>
          <p:spPr>
            <a:xfrm>
              <a:off x="15499494" y="9037942"/>
              <a:ext cx="172589" cy="26677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3" name="rc442"/>
            <p:cNvSpPr/>
            <p:nvPr/>
          </p:nvSpPr>
          <p:spPr>
            <a:xfrm>
              <a:off x="15715230" y="9110905"/>
              <a:ext cx="172589" cy="247787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4" name="rc443"/>
            <p:cNvSpPr/>
            <p:nvPr/>
          </p:nvSpPr>
          <p:spPr>
            <a:xfrm>
              <a:off x="15930964" y="9295120"/>
              <a:ext cx="172589" cy="112284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5" name="rc444"/>
            <p:cNvSpPr/>
            <p:nvPr/>
          </p:nvSpPr>
          <p:spPr>
            <a:xfrm>
              <a:off x="15068020" y="9279020"/>
              <a:ext cx="172589" cy="128384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6" name="rc445"/>
            <p:cNvSpPr/>
            <p:nvPr/>
          </p:nvSpPr>
          <p:spPr>
            <a:xfrm>
              <a:off x="15283757" y="9251466"/>
              <a:ext cx="172589" cy="155938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7" name="rc446"/>
            <p:cNvSpPr/>
            <p:nvPr/>
          </p:nvSpPr>
          <p:spPr>
            <a:xfrm>
              <a:off x="15499494" y="9304719"/>
              <a:ext cx="172589" cy="102685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8" name="rc447"/>
            <p:cNvSpPr/>
            <p:nvPr/>
          </p:nvSpPr>
          <p:spPr>
            <a:xfrm>
              <a:off x="15715230" y="9358692"/>
              <a:ext cx="172589" cy="4871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49" name="pg448"/>
            <p:cNvSpPr/>
            <p:nvPr/>
          </p:nvSpPr>
          <p:spPr>
            <a:xfrm>
              <a:off x="15479652" y="2534505"/>
              <a:ext cx="1722423" cy="327280"/>
            </a:xfrm>
            <a:custGeom>
              <a:avLst/>
              <a:gdLst/>
              <a:ahLst/>
              <a:cxnLst/>
              <a:rect l="0" t="0" r="0" b="0"/>
              <a:pathLst>
                <a:path w="1722424" h="327281">
                  <a:moveTo>
                    <a:pt x="39025" y="327281"/>
                  </a:moveTo>
                  <a:lnTo>
                    <a:pt x="1683398" y="327281"/>
                  </a:lnTo>
                  <a:lnTo>
                    <a:pt x="1681826" y="327249"/>
                  </a:lnTo>
                  <a:lnTo>
                    <a:pt x="1688102" y="326996"/>
                  </a:lnTo>
                  <a:lnTo>
                    <a:pt x="1694256" y="325740"/>
                  </a:lnTo>
                  <a:lnTo>
                    <a:pt x="1700128" y="323513"/>
                  </a:lnTo>
                  <a:lnTo>
                    <a:pt x="1705567" y="320372"/>
                  </a:lnTo>
                  <a:lnTo>
                    <a:pt x="1710432" y="316400"/>
                  </a:lnTo>
                  <a:lnTo>
                    <a:pt x="1714597" y="311699"/>
                  </a:lnTo>
                  <a:lnTo>
                    <a:pt x="1717954" y="306391"/>
                  </a:lnTo>
                  <a:lnTo>
                    <a:pt x="1720415" y="300613"/>
                  </a:lnTo>
                  <a:lnTo>
                    <a:pt x="1721918" y="294515"/>
                  </a:lnTo>
                  <a:lnTo>
                    <a:pt x="1722424" y="288255"/>
                  </a:lnTo>
                  <a:lnTo>
                    <a:pt x="1722424" y="0"/>
                  </a:lnTo>
                  <a:lnTo>
                    <a:pt x="0" y="0"/>
                  </a:lnTo>
                  <a:lnTo>
                    <a:pt x="0" y="288255"/>
                  </a:lnTo>
                  <a:lnTo>
                    <a:pt x="126" y="285114"/>
                  </a:lnTo>
                  <a:lnTo>
                    <a:pt x="126" y="291395"/>
                  </a:lnTo>
                  <a:lnTo>
                    <a:pt x="1134" y="297594"/>
                  </a:lnTo>
                  <a:lnTo>
                    <a:pt x="3122" y="303552"/>
                  </a:lnTo>
                  <a:lnTo>
                    <a:pt x="6041" y="309113"/>
                  </a:lnTo>
                  <a:lnTo>
                    <a:pt x="9814" y="314134"/>
                  </a:lnTo>
                  <a:lnTo>
                    <a:pt x="14344" y="318484"/>
                  </a:lnTo>
                  <a:lnTo>
                    <a:pt x="19512" y="322052"/>
                  </a:lnTo>
                  <a:lnTo>
                    <a:pt x="25187" y="324744"/>
                  </a:lnTo>
                  <a:lnTo>
                    <a:pt x="31219" y="326492"/>
                  </a:lnTo>
                  <a:lnTo>
                    <a:pt x="37454" y="327249"/>
                  </a:lnTo>
                  <a:close/>
                </a:path>
              </a:pathLst>
            </a:custGeom>
          </p:spPr>
          <p:txBody>
            <a:bodyPr/>
            <a:lstStyle/>
            <a:p>
              <a:endParaRPr sz="1092"/>
            </a:p>
          </p:txBody>
        </p:sp>
        <p:sp>
          <p:nvSpPr>
            <p:cNvPr id="450" name="tx449"/>
            <p:cNvSpPr/>
            <p:nvPr/>
          </p:nvSpPr>
          <p:spPr>
            <a:xfrm>
              <a:off x="15635755" y="2519150"/>
              <a:ext cx="1410217" cy="18653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35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88,853 cases</a:t>
              </a:r>
            </a:p>
          </p:txBody>
        </p:sp>
        <p:sp>
          <p:nvSpPr>
            <p:cNvPr id="451" name="tx450"/>
            <p:cNvSpPr/>
            <p:nvPr/>
          </p:nvSpPr>
          <p:spPr>
            <a:xfrm>
              <a:off x="2617972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2020</a:t>
              </a:r>
            </a:p>
          </p:txBody>
        </p:sp>
        <p:sp>
          <p:nvSpPr>
            <p:cNvPr id="452" name="tx451"/>
            <p:cNvSpPr/>
            <p:nvPr/>
          </p:nvSpPr>
          <p:spPr>
            <a:xfrm>
              <a:off x="5293101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2021</a:t>
              </a:r>
            </a:p>
          </p:txBody>
        </p:sp>
        <p:sp>
          <p:nvSpPr>
            <p:cNvPr id="453" name="tx452"/>
            <p:cNvSpPr/>
            <p:nvPr/>
          </p:nvSpPr>
          <p:spPr>
            <a:xfrm>
              <a:off x="7968230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2022</a:t>
              </a:r>
            </a:p>
          </p:txBody>
        </p:sp>
        <p:sp>
          <p:nvSpPr>
            <p:cNvPr id="454" name="tx453"/>
            <p:cNvSpPr/>
            <p:nvPr/>
          </p:nvSpPr>
          <p:spPr>
            <a:xfrm>
              <a:off x="10643360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2023</a:t>
              </a:r>
            </a:p>
          </p:txBody>
        </p:sp>
        <p:sp>
          <p:nvSpPr>
            <p:cNvPr id="455" name="tx454"/>
            <p:cNvSpPr/>
            <p:nvPr/>
          </p:nvSpPr>
          <p:spPr>
            <a:xfrm>
              <a:off x="13318490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2024</a:t>
              </a:r>
            </a:p>
          </p:txBody>
        </p:sp>
        <p:sp>
          <p:nvSpPr>
            <p:cNvPr id="456" name="tx455"/>
            <p:cNvSpPr/>
            <p:nvPr/>
          </p:nvSpPr>
          <p:spPr>
            <a:xfrm>
              <a:off x="15993619" y="2195589"/>
              <a:ext cx="565050" cy="185663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213"/>
                </a:lnSpc>
              </a:pPr>
              <a:r>
                <a:rPr sz="1400" b="1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2025</a:t>
              </a:r>
            </a:p>
          </p:txBody>
        </p:sp>
        <p:sp>
          <p:nvSpPr>
            <p:cNvPr id="457" name="pl456"/>
            <p:cNvSpPr/>
            <p:nvPr/>
          </p:nvSpPr>
          <p:spPr>
            <a:xfrm>
              <a:off x="1562933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58" name="pl457"/>
            <p:cNvSpPr/>
            <p:nvPr/>
          </p:nvSpPr>
          <p:spPr>
            <a:xfrm>
              <a:off x="177867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59" name="pl458"/>
            <p:cNvSpPr/>
            <p:nvPr/>
          </p:nvSpPr>
          <p:spPr>
            <a:xfrm>
              <a:off x="199440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0" name="pl459"/>
            <p:cNvSpPr/>
            <p:nvPr/>
          </p:nvSpPr>
          <p:spPr>
            <a:xfrm>
              <a:off x="221014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1" name="pl460"/>
            <p:cNvSpPr/>
            <p:nvPr/>
          </p:nvSpPr>
          <p:spPr>
            <a:xfrm>
              <a:off x="242587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2" name="pl461"/>
            <p:cNvSpPr/>
            <p:nvPr/>
          </p:nvSpPr>
          <p:spPr>
            <a:xfrm>
              <a:off x="2641613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3" name="pl462"/>
            <p:cNvSpPr/>
            <p:nvPr/>
          </p:nvSpPr>
          <p:spPr>
            <a:xfrm>
              <a:off x="285735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4" name="pl463"/>
            <p:cNvSpPr/>
            <p:nvPr/>
          </p:nvSpPr>
          <p:spPr>
            <a:xfrm>
              <a:off x="307308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5" name="pl464"/>
            <p:cNvSpPr/>
            <p:nvPr/>
          </p:nvSpPr>
          <p:spPr>
            <a:xfrm>
              <a:off x="328882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6" name="pl465"/>
            <p:cNvSpPr/>
            <p:nvPr/>
          </p:nvSpPr>
          <p:spPr>
            <a:xfrm>
              <a:off x="350455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7" name="pl466"/>
            <p:cNvSpPr/>
            <p:nvPr/>
          </p:nvSpPr>
          <p:spPr>
            <a:xfrm>
              <a:off x="372029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8" name="pl467"/>
            <p:cNvSpPr/>
            <p:nvPr/>
          </p:nvSpPr>
          <p:spPr>
            <a:xfrm>
              <a:off x="393603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69" name="pl468"/>
            <p:cNvSpPr/>
            <p:nvPr/>
          </p:nvSpPr>
          <p:spPr>
            <a:xfrm>
              <a:off x="415176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70" name="tx469"/>
            <p:cNvSpPr/>
            <p:nvPr/>
          </p:nvSpPr>
          <p:spPr>
            <a:xfrm rot="16200000">
              <a:off x="1634249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471" name="tx470"/>
            <p:cNvSpPr/>
            <p:nvPr/>
          </p:nvSpPr>
          <p:spPr>
            <a:xfrm rot="16200000">
              <a:off x="1840175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472" name="tx471"/>
            <p:cNvSpPr/>
            <p:nvPr/>
          </p:nvSpPr>
          <p:spPr>
            <a:xfrm rot="16200000">
              <a:off x="2055999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473" name="tx472"/>
            <p:cNvSpPr/>
            <p:nvPr/>
          </p:nvSpPr>
          <p:spPr>
            <a:xfrm rot="16200000">
              <a:off x="2269868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474" name="tx473"/>
            <p:cNvSpPr/>
            <p:nvPr/>
          </p:nvSpPr>
          <p:spPr>
            <a:xfrm rot="16200000">
              <a:off x="2454958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475" name="tx474"/>
            <p:cNvSpPr/>
            <p:nvPr/>
          </p:nvSpPr>
          <p:spPr>
            <a:xfrm rot="16200000">
              <a:off x="2712931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476" name="tx475"/>
            <p:cNvSpPr/>
            <p:nvPr/>
          </p:nvSpPr>
          <p:spPr>
            <a:xfrm rot="16200000">
              <a:off x="2958358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477" name="tx476"/>
            <p:cNvSpPr/>
            <p:nvPr/>
          </p:nvSpPr>
          <p:spPr>
            <a:xfrm rot="16200000">
              <a:off x="3111934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478" name="tx477"/>
            <p:cNvSpPr/>
            <p:nvPr/>
          </p:nvSpPr>
          <p:spPr>
            <a:xfrm rot="16200000">
              <a:off x="3327626" y="9555591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479" name="tx478"/>
            <p:cNvSpPr/>
            <p:nvPr/>
          </p:nvSpPr>
          <p:spPr>
            <a:xfrm rot="16200000">
              <a:off x="3579783" y="9572130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480" name="tx479"/>
            <p:cNvSpPr/>
            <p:nvPr/>
          </p:nvSpPr>
          <p:spPr>
            <a:xfrm rot="16200000">
              <a:off x="3776897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481" name="tx480"/>
            <p:cNvSpPr/>
            <p:nvPr/>
          </p:nvSpPr>
          <p:spPr>
            <a:xfrm rot="16200000">
              <a:off x="3992633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482" name="pl481"/>
            <p:cNvSpPr/>
            <p:nvPr/>
          </p:nvSpPr>
          <p:spPr>
            <a:xfrm>
              <a:off x="4238062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3" name="pl482"/>
            <p:cNvSpPr/>
            <p:nvPr/>
          </p:nvSpPr>
          <p:spPr>
            <a:xfrm>
              <a:off x="445379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4" name="pl483"/>
            <p:cNvSpPr/>
            <p:nvPr/>
          </p:nvSpPr>
          <p:spPr>
            <a:xfrm>
              <a:off x="466953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5" name="pl484"/>
            <p:cNvSpPr/>
            <p:nvPr/>
          </p:nvSpPr>
          <p:spPr>
            <a:xfrm>
              <a:off x="488527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6" name="pl485"/>
            <p:cNvSpPr/>
            <p:nvPr/>
          </p:nvSpPr>
          <p:spPr>
            <a:xfrm>
              <a:off x="510100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7" name="pl486"/>
            <p:cNvSpPr/>
            <p:nvPr/>
          </p:nvSpPr>
          <p:spPr>
            <a:xfrm>
              <a:off x="531674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8" name="pl487"/>
            <p:cNvSpPr/>
            <p:nvPr/>
          </p:nvSpPr>
          <p:spPr>
            <a:xfrm>
              <a:off x="553247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89" name="pl488"/>
            <p:cNvSpPr/>
            <p:nvPr/>
          </p:nvSpPr>
          <p:spPr>
            <a:xfrm>
              <a:off x="574821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0" name="pl489"/>
            <p:cNvSpPr/>
            <p:nvPr/>
          </p:nvSpPr>
          <p:spPr>
            <a:xfrm>
              <a:off x="596395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1" name="pl490"/>
            <p:cNvSpPr/>
            <p:nvPr/>
          </p:nvSpPr>
          <p:spPr>
            <a:xfrm>
              <a:off x="617968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2" name="pl491"/>
            <p:cNvSpPr/>
            <p:nvPr/>
          </p:nvSpPr>
          <p:spPr>
            <a:xfrm>
              <a:off x="639542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3" name="pl492"/>
            <p:cNvSpPr/>
            <p:nvPr/>
          </p:nvSpPr>
          <p:spPr>
            <a:xfrm>
              <a:off x="661116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4" name="pl493"/>
            <p:cNvSpPr/>
            <p:nvPr/>
          </p:nvSpPr>
          <p:spPr>
            <a:xfrm>
              <a:off x="682689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495" name="tx494"/>
            <p:cNvSpPr/>
            <p:nvPr/>
          </p:nvSpPr>
          <p:spPr>
            <a:xfrm rot="16200000">
              <a:off x="4309379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496" name="tx495"/>
            <p:cNvSpPr/>
            <p:nvPr/>
          </p:nvSpPr>
          <p:spPr>
            <a:xfrm rot="16200000">
              <a:off x="4515306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497" name="tx496"/>
            <p:cNvSpPr/>
            <p:nvPr/>
          </p:nvSpPr>
          <p:spPr>
            <a:xfrm rot="16200000">
              <a:off x="4731128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498" name="tx497"/>
            <p:cNvSpPr/>
            <p:nvPr/>
          </p:nvSpPr>
          <p:spPr>
            <a:xfrm rot="16200000">
              <a:off x="4944998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499" name="tx498"/>
            <p:cNvSpPr/>
            <p:nvPr/>
          </p:nvSpPr>
          <p:spPr>
            <a:xfrm rot="16200000">
              <a:off x="5130088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500" name="tx499"/>
            <p:cNvSpPr/>
            <p:nvPr/>
          </p:nvSpPr>
          <p:spPr>
            <a:xfrm rot="16200000">
              <a:off x="5388060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501" name="tx500"/>
            <p:cNvSpPr/>
            <p:nvPr/>
          </p:nvSpPr>
          <p:spPr>
            <a:xfrm rot="16200000">
              <a:off x="5633488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502" name="tx501"/>
            <p:cNvSpPr/>
            <p:nvPr/>
          </p:nvSpPr>
          <p:spPr>
            <a:xfrm rot="16200000">
              <a:off x="5787063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503" name="tx502"/>
            <p:cNvSpPr/>
            <p:nvPr/>
          </p:nvSpPr>
          <p:spPr>
            <a:xfrm rot="16200000">
              <a:off x="6002757" y="9555591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504" name="tx503"/>
            <p:cNvSpPr/>
            <p:nvPr/>
          </p:nvSpPr>
          <p:spPr>
            <a:xfrm rot="16200000">
              <a:off x="6254912" y="9572130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505" name="tx504"/>
            <p:cNvSpPr/>
            <p:nvPr/>
          </p:nvSpPr>
          <p:spPr>
            <a:xfrm rot="16200000">
              <a:off x="6452025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506" name="tx505"/>
            <p:cNvSpPr/>
            <p:nvPr/>
          </p:nvSpPr>
          <p:spPr>
            <a:xfrm rot="16200000">
              <a:off x="6667762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507" name="pl506"/>
            <p:cNvSpPr/>
            <p:nvPr/>
          </p:nvSpPr>
          <p:spPr>
            <a:xfrm>
              <a:off x="6913192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08" name="pl507"/>
            <p:cNvSpPr/>
            <p:nvPr/>
          </p:nvSpPr>
          <p:spPr>
            <a:xfrm>
              <a:off x="712892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09" name="pl508"/>
            <p:cNvSpPr/>
            <p:nvPr/>
          </p:nvSpPr>
          <p:spPr>
            <a:xfrm>
              <a:off x="734466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0" name="pl509"/>
            <p:cNvSpPr/>
            <p:nvPr/>
          </p:nvSpPr>
          <p:spPr>
            <a:xfrm>
              <a:off x="756040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1" name="pl510"/>
            <p:cNvSpPr/>
            <p:nvPr/>
          </p:nvSpPr>
          <p:spPr>
            <a:xfrm>
              <a:off x="777613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2" name="pl511"/>
            <p:cNvSpPr/>
            <p:nvPr/>
          </p:nvSpPr>
          <p:spPr>
            <a:xfrm>
              <a:off x="799187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3" name="pl512"/>
            <p:cNvSpPr/>
            <p:nvPr/>
          </p:nvSpPr>
          <p:spPr>
            <a:xfrm>
              <a:off x="820760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4" name="pl513"/>
            <p:cNvSpPr/>
            <p:nvPr/>
          </p:nvSpPr>
          <p:spPr>
            <a:xfrm>
              <a:off x="842334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5" name="pl514"/>
            <p:cNvSpPr/>
            <p:nvPr/>
          </p:nvSpPr>
          <p:spPr>
            <a:xfrm>
              <a:off x="863908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6" name="pl515"/>
            <p:cNvSpPr/>
            <p:nvPr/>
          </p:nvSpPr>
          <p:spPr>
            <a:xfrm>
              <a:off x="885481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7" name="pl516"/>
            <p:cNvSpPr/>
            <p:nvPr/>
          </p:nvSpPr>
          <p:spPr>
            <a:xfrm>
              <a:off x="907055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8" name="pl517"/>
            <p:cNvSpPr/>
            <p:nvPr/>
          </p:nvSpPr>
          <p:spPr>
            <a:xfrm>
              <a:off x="928628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19" name="pl518"/>
            <p:cNvSpPr/>
            <p:nvPr/>
          </p:nvSpPr>
          <p:spPr>
            <a:xfrm>
              <a:off x="950202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20" name="tx519"/>
            <p:cNvSpPr/>
            <p:nvPr/>
          </p:nvSpPr>
          <p:spPr>
            <a:xfrm rot="16200000">
              <a:off x="6984508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521" name="tx520"/>
            <p:cNvSpPr/>
            <p:nvPr/>
          </p:nvSpPr>
          <p:spPr>
            <a:xfrm rot="16200000">
              <a:off x="7190434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522" name="tx521"/>
            <p:cNvSpPr/>
            <p:nvPr/>
          </p:nvSpPr>
          <p:spPr>
            <a:xfrm rot="16200000">
              <a:off x="7406257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523" name="tx522"/>
            <p:cNvSpPr/>
            <p:nvPr/>
          </p:nvSpPr>
          <p:spPr>
            <a:xfrm rot="16200000">
              <a:off x="7620127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524" name="tx523"/>
            <p:cNvSpPr/>
            <p:nvPr/>
          </p:nvSpPr>
          <p:spPr>
            <a:xfrm rot="16200000">
              <a:off x="7805217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525" name="tx524"/>
            <p:cNvSpPr/>
            <p:nvPr/>
          </p:nvSpPr>
          <p:spPr>
            <a:xfrm rot="16200000">
              <a:off x="8063190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526" name="tx525"/>
            <p:cNvSpPr/>
            <p:nvPr/>
          </p:nvSpPr>
          <p:spPr>
            <a:xfrm rot="16200000">
              <a:off x="8308616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527" name="tx526"/>
            <p:cNvSpPr/>
            <p:nvPr/>
          </p:nvSpPr>
          <p:spPr>
            <a:xfrm rot="16200000">
              <a:off x="8462193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528" name="tx527"/>
            <p:cNvSpPr/>
            <p:nvPr/>
          </p:nvSpPr>
          <p:spPr>
            <a:xfrm rot="16200000">
              <a:off x="8677885" y="9555591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529" name="tx528"/>
            <p:cNvSpPr/>
            <p:nvPr/>
          </p:nvSpPr>
          <p:spPr>
            <a:xfrm rot="16200000">
              <a:off x="8930040" y="9572130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530" name="tx529"/>
            <p:cNvSpPr/>
            <p:nvPr/>
          </p:nvSpPr>
          <p:spPr>
            <a:xfrm rot="16200000">
              <a:off x="9127156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531" name="tx530"/>
            <p:cNvSpPr/>
            <p:nvPr/>
          </p:nvSpPr>
          <p:spPr>
            <a:xfrm rot="16200000">
              <a:off x="9342892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532" name="pl531"/>
            <p:cNvSpPr/>
            <p:nvPr/>
          </p:nvSpPr>
          <p:spPr>
            <a:xfrm>
              <a:off x="9588321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3" name="pl532"/>
            <p:cNvSpPr/>
            <p:nvPr/>
          </p:nvSpPr>
          <p:spPr>
            <a:xfrm>
              <a:off x="980405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4" name="pl533"/>
            <p:cNvSpPr/>
            <p:nvPr/>
          </p:nvSpPr>
          <p:spPr>
            <a:xfrm>
              <a:off x="1001979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5" name="pl534"/>
            <p:cNvSpPr/>
            <p:nvPr/>
          </p:nvSpPr>
          <p:spPr>
            <a:xfrm>
              <a:off x="1023552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6" name="pl535"/>
            <p:cNvSpPr/>
            <p:nvPr/>
          </p:nvSpPr>
          <p:spPr>
            <a:xfrm>
              <a:off x="1045126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7" name="pl536"/>
            <p:cNvSpPr/>
            <p:nvPr/>
          </p:nvSpPr>
          <p:spPr>
            <a:xfrm>
              <a:off x="1066700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8" name="pl537"/>
            <p:cNvSpPr/>
            <p:nvPr/>
          </p:nvSpPr>
          <p:spPr>
            <a:xfrm>
              <a:off x="1088273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39" name="pl538"/>
            <p:cNvSpPr/>
            <p:nvPr/>
          </p:nvSpPr>
          <p:spPr>
            <a:xfrm>
              <a:off x="1109847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0" name="pl539"/>
            <p:cNvSpPr/>
            <p:nvPr/>
          </p:nvSpPr>
          <p:spPr>
            <a:xfrm>
              <a:off x="1131421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1" name="pl540"/>
            <p:cNvSpPr/>
            <p:nvPr/>
          </p:nvSpPr>
          <p:spPr>
            <a:xfrm>
              <a:off x="1152994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2" name="pl541"/>
            <p:cNvSpPr/>
            <p:nvPr/>
          </p:nvSpPr>
          <p:spPr>
            <a:xfrm>
              <a:off x="11745683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3" name="pl542"/>
            <p:cNvSpPr/>
            <p:nvPr/>
          </p:nvSpPr>
          <p:spPr>
            <a:xfrm>
              <a:off x="1196141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4" name="pl543"/>
            <p:cNvSpPr/>
            <p:nvPr/>
          </p:nvSpPr>
          <p:spPr>
            <a:xfrm>
              <a:off x="1217715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45" name="tx544"/>
            <p:cNvSpPr/>
            <p:nvPr/>
          </p:nvSpPr>
          <p:spPr>
            <a:xfrm rot="16200000">
              <a:off x="9659638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546" name="tx545"/>
            <p:cNvSpPr/>
            <p:nvPr/>
          </p:nvSpPr>
          <p:spPr>
            <a:xfrm rot="16200000">
              <a:off x="9865564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547" name="tx546"/>
            <p:cNvSpPr/>
            <p:nvPr/>
          </p:nvSpPr>
          <p:spPr>
            <a:xfrm rot="16200000">
              <a:off x="10081387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548" name="tx547"/>
            <p:cNvSpPr/>
            <p:nvPr/>
          </p:nvSpPr>
          <p:spPr>
            <a:xfrm rot="16200000">
              <a:off x="10295257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549" name="tx548"/>
            <p:cNvSpPr/>
            <p:nvPr/>
          </p:nvSpPr>
          <p:spPr>
            <a:xfrm rot="16200000">
              <a:off x="10480346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550" name="tx549"/>
            <p:cNvSpPr/>
            <p:nvPr/>
          </p:nvSpPr>
          <p:spPr>
            <a:xfrm rot="16200000">
              <a:off x="10738320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551" name="tx550"/>
            <p:cNvSpPr/>
            <p:nvPr/>
          </p:nvSpPr>
          <p:spPr>
            <a:xfrm rot="16200000">
              <a:off x="10983747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552" name="tx551"/>
            <p:cNvSpPr/>
            <p:nvPr/>
          </p:nvSpPr>
          <p:spPr>
            <a:xfrm rot="16200000">
              <a:off x="11137322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553" name="tx552"/>
            <p:cNvSpPr/>
            <p:nvPr/>
          </p:nvSpPr>
          <p:spPr>
            <a:xfrm rot="16200000">
              <a:off x="11353016" y="9555591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554" name="tx553"/>
            <p:cNvSpPr/>
            <p:nvPr/>
          </p:nvSpPr>
          <p:spPr>
            <a:xfrm rot="16200000">
              <a:off x="11605170" y="9572130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555" name="tx554"/>
            <p:cNvSpPr/>
            <p:nvPr/>
          </p:nvSpPr>
          <p:spPr>
            <a:xfrm rot="16200000">
              <a:off x="11802286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556" name="tx555"/>
            <p:cNvSpPr/>
            <p:nvPr/>
          </p:nvSpPr>
          <p:spPr>
            <a:xfrm rot="16200000">
              <a:off x="12018021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557" name="pl556"/>
            <p:cNvSpPr/>
            <p:nvPr/>
          </p:nvSpPr>
          <p:spPr>
            <a:xfrm>
              <a:off x="12263449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58" name="pl557"/>
            <p:cNvSpPr/>
            <p:nvPr/>
          </p:nvSpPr>
          <p:spPr>
            <a:xfrm>
              <a:off x="1247918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59" name="pl558"/>
            <p:cNvSpPr/>
            <p:nvPr/>
          </p:nvSpPr>
          <p:spPr>
            <a:xfrm>
              <a:off x="12694923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0" name="pl559"/>
            <p:cNvSpPr/>
            <p:nvPr/>
          </p:nvSpPr>
          <p:spPr>
            <a:xfrm>
              <a:off x="1291065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1" name="pl560"/>
            <p:cNvSpPr/>
            <p:nvPr/>
          </p:nvSpPr>
          <p:spPr>
            <a:xfrm>
              <a:off x="1312639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2" name="pl561"/>
            <p:cNvSpPr/>
            <p:nvPr/>
          </p:nvSpPr>
          <p:spPr>
            <a:xfrm>
              <a:off x="1334213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3" name="pl562"/>
            <p:cNvSpPr/>
            <p:nvPr/>
          </p:nvSpPr>
          <p:spPr>
            <a:xfrm>
              <a:off x="1355786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4" name="pl563"/>
            <p:cNvSpPr/>
            <p:nvPr/>
          </p:nvSpPr>
          <p:spPr>
            <a:xfrm>
              <a:off x="13773603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5" name="pl564"/>
            <p:cNvSpPr/>
            <p:nvPr/>
          </p:nvSpPr>
          <p:spPr>
            <a:xfrm>
              <a:off x="1398934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6" name="pl565"/>
            <p:cNvSpPr/>
            <p:nvPr/>
          </p:nvSpPr>
          <p:spPr>
            <a:xfrm>
              <a:off x="1420507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7" name="pl566"/>
            <p:cNvSpPr/>
            <p:nvPr/>
          </p:nvSpPr>
          <p:spPr>
            <a:xfrm>
              <a:off x="1442081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8" name="pl567"/>
            <p:cNvSpPr/>
            <p:nvPr/>
          </p:nvSpPr>
          <p:spPr>
            <a:xfrm>
              <a:off x="1463654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69" name="pl568"/>
            <p:cNvSpPr/>
            <p:nvPr/>
          </p:nvSpPr>
          <p:spPr>
            <a:xfrm>
              <a:off x="1485228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70" name="tx569"/>
            <p:cNvSpPr/>
            <p:nvPr/>
          </p:nvSpPr>
          <p:spPr>
            <a:xfrm rot="16200000">
              <a:off x="12334767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571" name="tx570"/>
            <p:cNvSpPr/>
            <p:nvPr/>
          </p:nvSpPr>
          <p:spPr>
            <a:xfrm rot="16200000">
              <a:off x="12540693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572" name="tx571"/>
            <p:cNvSpPr/>
            <p:nvPr/>
          </p:nvSpPr>
          <p:spPr>
            <a:xfrm rot="16200000">
              <a:off x="12756516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573" name="tx572"/>
            <p:cNvSpPr/>
            <p:nvPr/>
          </p:nvSpPr>
          <p:spPr>
            <a:xfrm rot="16200000">
              <a:off x="12970386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574" name="tx573"/>
            <p:cNvSpPr/>
            <p:nvPr/>
          </p:nvSpPr>
          <p:spPr>
            <a:xfrm rot="16200000">
              <a:off x="13155476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575" name="tx574"/>
            <p:cNvSpPr/>
            <p:nvPr/>
          </p:nvSpPr>
          <p:spPr>
            <a:xfrm rot="16200000">
              <a:off x="13413449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576" name="tx575"/>
            <p:cNvSpPr/>
            <p:nvPr/>
          </p:nvSpPr>
          <p:spPr>
            <a:xfrm rot="16200000">
              <a:off x="13658875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577" name="tx576"/>
            <p:cNvSpPr/>
            <p:nvPr/>
          </p:nvSpPr>
          <p:spPr>
            <a:xfrm rot="16200000">
              <a:off x="13812452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578" name="tx577"/>
            <p:cNvSpPr/>
            <p:nvPr/>
          </p:nvSpPr>
          <p:spPr>
            <a:xfrm rot="16200000">
              <a:off x="14028144" y="9555591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579" name="tx578"/>
            <p:cNvSpPr/>
            <p:nvPr/>
          </p:nvSpPr>
          <p:spPr>
            <a:xfrm rot="16200000">
              <a:off x="14280301" y="9572130"/>
              <a:ext cx="276597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580" name="tx579"/>
            <p:cNvSpPr/>
            <p:nvPr/>
          </p:nvSpPr>
          <p:spPr>
            <a:xfrm rot="16200000">
              <a:off x="14477414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581" name="tx580"/>
            <p:cNvSpPr/>
            <p:nvPr/>
          </p:nvSpPr>
          <p:spPr>
            <a:xfrm rot="16200000">
              <a:off x="14693149" y="9573302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582" name="pl581"/>
            <p:cNvSpPr/>
            <p:nvPr/>
          </p:nvSpPr>
          <p:spPr>
            <a:xfrm>
              <a:off x="14938579" y="9407404"/>
              <a:ext cx="2675129" cy="0"/>
            </a:xfrm>
            <a:custGeom>
              <a:avLst/>
              <a:gdLst/>
              <a:ahLst/>
              <a:cxnLst/>
              <a:rect l="0" t="0" r="0" b="0"/>
              <a:pathLst>
                <a:path w="2675130">
                  <a:moveTo>
                    <a:pt x="0" y="0"/>
                  </a:moveTo>
                  <a:lnTo>
                    <a:pt x="267513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3" name="pl582"/>
            <p:cNvSpPr/>
            <p:nvPr/>
          </p:nvSpPr>
          <p:spPr>
            <a:xfrm>
              <a:off x="15154316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4" name="pl583"/>
            <p:cNvSpPr/>
            <p:nvPr/>
          </p:nvSpPr>
          <p:spPr>
            <a:xfrm>
              <a:off x="15370051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5" name="pl584"/>
            <p:cNvSpPr/>
            <p:nvPr/>
          </p:nvSpPr>
          <p:spPr>
            <a:xfrm>
              <a:off x="15585788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6" name="pl585"/>
            <p:cNvSpPr/>
            <p:nvPr/>
          </p:nvSpPr>
          <p:spPr>
            <a:xfrm>
              <a:off x="15801523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7" name="pl586"/>
            <p:cNvSpPr/>
            <p:nvPr/>
          </p:nvSpPr>
          <p:spPr>
            <a:xfrm>
              <a:off x="1601726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8" name="pl587"/>
            <p:cNvSpPr/>
            <p:nvPr/>
          </p:nvSpPr>
          <p:spPr>
            <a:xfrm>
              <a:off x="16232997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89" name="pl588"/>
            <p:cNvSpPr/>
            <p:nvPr/>
          </p:nvSpPr>
          <p:spPr>
            <a:xfrm>
              <a:off x="1644873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0" name="pl589"/>
            <p:cNvSpPr/>
            <p:nvPr/>
          </p:nvSpPr>
          <p:spPr>
            <a:xfrm>
              <a:off x="16664470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1" name="pl590"/>
            <p:cNvSpPr/>
            <p:nvPr/>
          </p:nvSpPr>
          <p:spPr>
            <a:xfrm>
              <a:off x="16880205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2" name="pl591"/>
            <p:cNvSpPr/>
            <p:nvPr/>
          </p:nvSpPr>
          <p:spPr>
            <a:xfrm>
              <a:off x="17095942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3" name="pl592"/>
            <p:cNvSpPr/>
            <p:nvPr/>
          </p:nvSpPr>
          <p:spPr>
            <a:xfrm>
              <a:off x="17311679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4" name="pl593"/>
            <p:cNvSpPr/>
            <p:nvPr/>
          </p:nvSpPr>
          <p:spPr>
            <a:xfrm>
              <a:off x="17527414" y="9407404"/>
              <a:ext cx="0" cy="34794"/>
            </a:xfrm>
            <a:custGeom>
              <a:avLst/>
              <a:gdLst/>
              <a:ahLst/>
              <a:cxnLst/>
              <a:rect l="0" t="0" r="0" b="0"/>
              <a:pathLst>
                <a:path h="34794">
                  <a:moveTo>
                    <a:pt x="0" y="34794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595" name="tx594"/>
            <p:cNvSpPr/>
            <p:nvPr/>
          </p:nvSpPr>
          <p:spPr>
            <a:xfrm rot="16200000">
              <a:off x="15009895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Jan</a:t>
              </a:r>
            </a:p>
          </p:txBody>
        </p:sp>
        <p:sp>
          <p:nvSpPr>
            <p:cNvPr id="596" name="tx595"/>
            <p:cNvSpPr/>
            <p:nvPr/>
          </p:nvSpPr>
          <p:spPr>
            <a:xfrm rot="16200000">
              <a:off x="15215822" y="9573302"/>
              <a:ext cx="30637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Feb</a:t>
              </a:r>
            </a:p>
          </p:txBody>
        </p:sp>
        <p:sp>
          <p:nvSpPr>
            <p:cNvPr id="597" name="tx596"/>
            <p:cNvSpPr/>
            <p:nvPr/>
          </p:nvSpPr>
          <p:spPr>
            <a:xfrm rot="16200000">
              <a:off x="15431646" y="9573302"/>
              <a:ext cx="306202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Mar</a:t>
              </a:r>
            </a:p>
          </p:txBody>
        </p:sp>
        <p:sp>
          <p:nvSpPr>
            <p:cNvPr id="598" name="tx597"/>
            <p:cNvSpPr/>
            <p:nvPr/>
          </p:nvSpPr>
          <p:spPr>
            <a:xfrm rot="16200000">
              <a:off x="15645514" y="9556678"/>
              <a:ext cx="276683" cy="16260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Apr</a:t>
              </a:r>
            </a:p>
          </p:txBody>
        </p:sp>
        <p:sp>
          <p:nvSpPr>
            <p:cNvPr id="599" name="tx598"/>
            <p:cNvSpPr/>
            <p:nvPr/>
          </p:nvSpPr>
          <p:spPr>
            <a:xfrm rot="16200000">
              <a:off x="15830604" y="9555636"/>
              <a:ext cx="335892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May</a:t>
              </a:r>
            </a:p>
          </p:txBody>
        </p:sp>
        <p:sp>
          <p:nvSpPr>
            <p:cNvPr id="600" name="tx599"/>
            <p:cNvSpPr/>
            <p:nvPr/>
          </p:nvSpPr>
          <p:spPr>
            <a:xfrm rot="16200000">
              <a:off x="16088577" y="9573258"/>
              <a:ext cx="286667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Jun</a:t>
              </a:r>
            </a:p>
          </p:txBody>
        </p:sp>
        <p:sp>
          <p:nvSpPr>
            <p:cNvPr id="601" name="tx600"/>
            <p:cNvSpPr/>
            <p:nvPr/>
          </p:nvSpPr>
          <p:spPr>
            <a:xfrm rot="16200000">
              <a:off x="16334004" y="9573258"/>
              <a:ext cx="227285" cy="129442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Jul</a:t>
              </a:r>
            </a:p>
          </p:txBody>
        </p:sp>
        <p:sp>
          <p:nvSpPr>
            <p:cNvPr id="602" name="tx601"/>
            <p:cNvSpPr/>
            <p:nvPr/>
          </p:nvSpPr>
          <p:spPr>
            <a:xfrm rot="16200000">
              <a:off x="16487581" y="9555636"/>
              <a:ext cx="316358" cy="16469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Aug</a:t>
              </a:r>
            </a:p>
          </p:txBody>
        </p:sp>
        <p:sp>
          <p:nvSpPr>
            <p:cNvPr id="603" name="tx602"/>
            <p:cNvSpPr/>
            <p:nvPr/>
          </p:nvSpPr>
          <p:spPr>
            <a:xfrm rot="16200000">
              <a:off x="16703273" y="9555592"/>
              <a:ext cx="316358" cy="16477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Sep</a:t>
              </a:r>
            </a:p>
          </p:txBody>
        </p:sp>
        <p:sp>
          <p:nvSpPr>
            <p:cNvPr id="604" name="tx603"/>
            <p:cNvSpPr/>
            <p:nvPr/>
          </p:nvSpPr>
          <p:spPr>
            <a:xfrm rot="16200000">
              <a:off x="16955429" y="9572131"/>
              <a:ext cx="276598" cy="131700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Oct</a:t>
              </a:r>
            </a:p>
          </p:txBody>
        </p:sp>
        <p:sp>
          <p:nvSpPr>
            <p:cNvPr id="605" name="tx604"/>
            <p:cNvSpPr/>
            <p:nvPr/>
          </p:nvSpPr>
          <p:spPr>
            <a:xfrm rot="16200000">
              <a:off x="17152545" y="9595810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Nov</a:t>
              </a:r>
            </a:p>
          </p:txBody>
        </p:sp>
        <p:sp>
          <p:nvSpPr>
            <p:cNvPr id="606" name="tx605"/>
            <p:cNvSpPr/>
            <p:nvPr/>
          </p:nvSpPr>
          <p:spPr>
            <a:xfrm rot="16200000">
              <a:off x="17368282" y="9595810"/>
              <a:ext cx="316185" cy="129357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849"/>
                </a:lnSpc>
              </a:pPr>
              <a:r>
                <a:rPr sz="10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Dec</a:t>
              </a:r>
            </a:p>
          </p:txBody>
        </p:sp>
        <p:sp>
          <p:nvSpPr>
            <p:cNvPr id="607" name="pl606"/>
            <p:cNvSpPr/>
            <p:nvPr/>
          </p:nvSpPr>
          <p:spPr>
            <a:xfrm>
              <a:off x="1562933" y="2534505"/>
              <a:ext cx="0" cy="6872900"/>
            </a:xfrm>
            <a:custGeom>
              <a:avLst/>
              <a:gdLst/>
              <a:ahLst/>
              <a:cxnLst/>
              <a:rect l="0" t="0" r="0" b="0"/>
              <a:pathLst>
                <a:path h="6872901">
                  <a:moveTo>
                    <a:pt x="0" y="6872901"/>
                  </a:moveTo>
                  <a:lnTo>
                    <a:pt x="0" y="0"/>
                  </a:lnTo>
                </a:path>
              </a:pathLst>
            </a:custGeom>
            <a:ln w="13550" cap="flat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08" name="tx607"/>
            <p:cNvSpPr/>
            <p:nvPr/>
          </p:nvSpPr>
          <p:spPr>
            <a:xfrm>
              <a:off x="1055604" y="9322126"/>
              <a:ext cx="444697" cy="16709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 0</a:t>
              </a:r>
            </a:p>
          </p:txBody>
        </p:sp>
        <p:sp>
          <p:nvSpPr>
            <p:cNvPr id="609" name="tx608"/>
            <p:cNvSpPr/>
            <p:nvPr/>
          </p:nvSpPr>
          <p:spPr>
            <a:xfrm>
              <a:off x="801109" y="7228508"/>
              <a:ext cx="699194" cy="1966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20,000</a:t>
              </a:r>
            </a:p>
          </p:txBody>
        </p:sp>
        <p:sp>
          <p:nvSpPr>
            <p:cNvPr id="610" name="tx609"/>
            <p:cNvSpPr/>
            <p:nvPr/>
          </p:nvSpPr>
          <p:spPr>
            <a:xfrm>
              <a:off x="801109" y="5164469"/>
              <a:ext cx="699194" cy="1966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40,000</a:t>
              </a:r>
            </a:p>
          </p:txBody>
        </p:sp>
        <p:sp>
          <p:nvSpPr>
            <p:cNvPr id="611" name="tx610"/>
            <p:cNvSpPr/>
            <p:nvPr/>
          </p:nvSpPr>
          <p:spPr>
            <a:xfrm>
              <a:off x="801109" y="3100429"/>
              <a:ext cx="699194" cy="196675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60,000</a:t>
              </a:r>
            </a:p>
          </p:txBody>
        </p:sp>
        <p:sp>
          <p:nvSpPr>
            <p:cNvPr id="612" name="pl611"/>
            <p:cNvSpPr/>
            <p:nvPr/>
          </p:nvSpPr>
          <p:spPr>
            <a:xfrm>
              <a:off x="1528138" y="9407405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3" name="pl612"/>
            <p:cNvSpPr/>
            <p:nvPr/>
          </p:nvSpPr>
          <p:spPr>
            <a:xfrm>
              <a:off x="1528138" y="7343366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4" name="pl613"/>
            <p:cNvSpPr/>
            <p:nvPr/>
          </p:nvSpPr>
          <p:spPr>
            <a:xfrm>
              <a:off x="1528138" y="5279327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5" name="pl614"/>
            <p:cNvSpPr/>
            <p:nvPr/>
          </p:nvSpPr>
          <p:spPr>
            <a:xfrm>
              <a:off x="1528138" y="3215287"/>
              <a:ext cx="34794" cy="0"/>
            </a:xfrm>
            <a:custGeom>
              <a:avLst/>
              <a:gdLst/>
              <a:ahLst/>
              <a:cxnLst/>
              <a:rect l="0" t="0" r="0" b="0"/>
              <a:pathLst>
                <a:path w="34794">
                  <a:moveTo>
                    <a:pt x="0" y="0"/>
                  </a:moveTo>
                  <a:lnTo>
                    <a:pt x="34794" y="0"/>
                  </a:lnTo>
                </a:path>
              </a:pathLst>
            </a:custGeom>
            <a:ln w="13550" cap="flat">
              <a:solidFill>
                <a:srgbClr val="333333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6" name="rc615"/>
            <p:cNvSpPr/>
            <p:nvPr/>
          </p:nvSpPr>
          <p:spPr>
            <a:xfrm>
              <a:off x="17752880" y="4624086"/>
              <a:ext cx="1197036" cy="2693737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</p:spPr>
          <p:txBody>
            <a:bodyPr/>
            <a:lstStyle/>
            <a:p>
              <a:endParaRPr sz="1092"/>
            </a:p>
          </p:txBody>
        </p:sp>
        <p:sp>
          <p:nvSpPr>
            <p:cNvPr id="617" name="rc616"/>
            <p:cNvSpPr/>
            <p:nvPr/>
          </p:nvSpPr>
          <p:spPr>
            <a:xfrm>
              <a:off x="17822469" y="4693675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8" name="rc617"/>
            <p:cNvSpPr/>
            <p:nvPr/>
          </p:nvSpPr>
          <p:spPr>
            <a:xfrm>
              <a:off x="17831470" y="4702674"/>
              <a:ext cx="347760" cy="347758"/>
            </a:xfrm>
            <a:prstGeom prst="rect">
              <a:avLst/>
            </a:prstGeom>
            <a:solidFill>
              <a:srgbClr val="008DC9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19" name="rc618"/>
            <p:cNvSpPr/>
            <p:nvPr/>
          </p:nvSpPr>
          <p:spPr>
            <a:xfrm>
              <a:off x="17822469" y="5131434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0" name="rc619"/>
            <p:cNvSpPr/>
            <p:nvPr/>
          </p:nvSpPr>
          <p:spPr>
            <a:xfrm>
              <a:off x="17831470" y="5140434"/>
              <a:ext cx="347760" cy="34776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1" name="rc620"/>
            <p:cNvSpPr/>
            <p:nvPr/>
          </p:nvSpPr>
          <p:spPr>
            <a:xfrm>
              <a:off x="17822469" y="5569193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2" name="rc621"/>
            <p:cNvSpPr/>
            <p:nvPr/>
          </p:nvSpPr>
          <p:spPr>
            <a:xfrm>
              <a:off x="17831470" y="5578194"/>
              <a:ext cx="347760" cy="347760"/>
            </a:xfrm>
            <a:prstGeom prst="rect">
              <a:avLst/>
            </a:prstGeom>
            <a:solidFill>
              <a:srgbClr val="00A17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3" name="rc622"/>
            <p:cNvSpPr/>
            <p:nvPr/>
          </p:nvSpPr>
          <p:spPr>
            <a:xfrm>
              <a:off x="17822469" y="6006953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4" name="rc623"/>
            <p:cNvSpPr/>
            <p:nvPr/>
          </p:nvSpPr>
          <p:spPr>
            <a:xfrm>
              <a:off x="17831470" y="6015954"/>
              <a:ext cx="347760" cy="347760"/>
            </a:xfrm>
            <a:prstGeom prst="rect">
              <a:avLst/>
            </a:prstGeom>
            <a:solidFill>
              <a:srgbClr val="D46120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5" name="rc624"/>
            <p:cNvSpPr/>
            <p:nvPr/>
          </p:nvSpPr>
          <p:spPr>
            <a:xfrm>
              <a:off x="17822469" y="6444713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6" name="rc625"/>
            <p:cNvSpPr/>
            <p:nvPr/>
          </p:nvSpPr>
          <p:spPr>
            <a:xfrm>
              <a:off x="17831470" y="6453713"/>
              <a:ext cx="347760" cy="347760"/>
            </a:xfrm>
            <a:prstGeom prst="rect">
              <a:avLst/>
            </a:prstGeom>
            <a:solidFill>
              <a:srgbClr val="E7A113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7" name="rc626"/>
            <p:cNvSpPr/>
            <p:nvPr/>
          </p:nvSpPr>
          <p:spPr>
            <a:xfrm>
              <a:off x="17822461" y="6882472"/>
              <a:ext cx="365759" cy="365760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3550" cap="rnd">
              <a:solidFill>
                <a:srgbClr val="000000">
                  <a:alpha val="100000"/>
                </a:srgbClr>
              </a:solidFill>
              <a:prstDash val="solid"/>
              <a:round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8" name="rc627"/>
            <p:cNvSpPr/>
            <p:nvPr/>
          </p:nvSpPr>
          <p:spPr>
            <a:xfrm>
              <a:off x="17831467" y="6891473"/>
              <a:ext cx="347760" cy="347760"/>
            </a:xfrm>
            <a:prstGeom prst="rect">
              <a:avLst/>
            </a:prstGeom>
            <a:solidFill>
              <a:srgbClr val="F1E937">
                <a:alpha val="100000"/>
              </a:srgbClr>
            </a:solidFill>
            <a:ln w="13550" cap="flat">
              <a:solidFill>
                <a:srgbClr val="000000">
                  <a:alpha val="100000"/>
                </a:srgbClr>
              </a:solidFill>
              <a:prstDash val="solid"/>
              <a:miter/>
            </a:ln>
          </p:spPr>
          <p:txBody>
            <a:bodyPr/>
            <a:lstStyle/>
            <a:p>
              <a:endParaRPr sz="1092"/>
            </a:p>
          </p:txBody>
        </p:sp>
        <p:sp>
          <p:nvSpPr>
            <p:cNvPr id="629" name="tx628"/>
            <p:cNvSpPr/>
            <p:nvPr/>
          </p:nvSpPr>
          <p:spPr>
            <a:xfrm>
              <a:off x="18257815" y="4794734"/>
              <a:ext cx="457200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AFR</a:t>
              </a:r>
            </a:p>
          </p:txBody>
        </p:sp>
        <p:sp>
          <p:nvSpPr>
            <p:cNvPr id="630" name="tx629"/>
            <p:cNvSpPr/>
            <p:nvPr/>
          </p:nvSpPr>
          <p:spPr>
            <a:xfrm>
              <a:off x="18257815" y="5232494"/>
              <a:ext cx="507987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AMR</a:t>
              </a:r>
            </a:p>
          </p:txBody>
        </p:sp>
        <p:sp>
          <p:nvSpPr>
            <p:cNvPr id="631" name="tx630"/>
            <p:cNvSpPr/>
            <p:nvPr/>
          </p:nvSpPr>
          <p:spPr>
            <a:xfrm>
              <a:off x="18257815" y="5670252"/>
              <a:ext cx="507987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EMR</a:t>
              </a:r>
            </a:p>
          </p:txBody>
        </p:sp>
        <p:sp>
          <p:nvSpPr>
            <p:cNvPr id="632" name="tx631"/>
            <p:cNvSpPr/>
            <p:nvPr/>
          </p:nvSpPr>
          <p:spPr>
            <a:xfrm>
              <a:off x="18257813" y="6105225"/>
              <a:ext cx="482649" cy="16642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EUR</a:t>
              </a:r>
            </a:p>
          </p:txBody>
        </p:sp>
        <p:sp>
          <p:nvSpPr>
            <p:cNvPr id="633" name="tx632"/>
            <p:cNvSpPr/>
            <p:nvPr/>
          </p:nvSpPr>
          <p:spPr>
            <a:xfrm>
              <a:off x="18257818" y="6540199"/>
              <a:ext cx="622510" cy="16921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SEAR</a:t>
              </a:r>
            </a:p>
          </p:txBody>
        </p:sp>
        <p:sp>
          <p:nvSpPr>
            <p:cNvPr id="634" name="tx633"/>
            <p:cNvSpPr/>
            <p:nvPr/>
          </p:nvSpPr>
          <p:spPr>
            <a:xfrm>
              <a:off x="18257831" y="6983539"/>
              <a:ext cx="533325" cy="163636"/>
            </a:xfrm>
            <a:prstGeom prst="rect">
              <a:avLst/>
            </a:prstGeom>
            <a:noFill/>
          </p:spPr>
          <p:txBody>
            <a:bodyPr wrap="none" lIns="0" tIns="0" rIns="0" bIns="0" anchor="ctr" anchorCtr="1"/>
            <a:lstStyle/>
            <a:p>
              <a:pPr>
                <a:lnSpc>
                  <a:spcPts val="1092"/>
                </a:lnSpc>
              </a:pPr>
              <a:r>
                <a:rPr sz="1400" dirty="0">
                  <a:solidFill>
                    <a:srgbClr val="000000">
                      <a:alpha val="100000"/>
                    </a:srgb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WPR</a:t>
              </a:r>
            </a:p>
          </p:txBody>
        </p:sp>
      </p:grpSp>
      <p:sp>
        <p:nvSpPr>
          <p:cNvPr id="635" name="Content Placeholder 634"/>
          <p:cNvSpPr>
            <a:spLocks noGrp="1"/>
          </p:cNvSpPr>
          <p:nvPr>
            <p:ph/>
          </p:nvPr>
        </p:nvSpPr>
        <p:spPr>
          <a:xfrm>
            <a:off x="554920" y="6487568"/>
            <a:ext cx="11308425" cy="30284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Poppins"/>
              </a:rPr>
              <a:t>Based on data received 2025-06 - Data Source: IVB Database - This is surveillance data, hence for the last month(s), the data may be incomplete.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0a074256d695c9370ae4726a91caae57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0bec1c15e775c7db74e9e814dddf3d6d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41D466B-D18B-4BA6-8BF3-AC3384CDE46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155C3B-F787-436B-A9A6-B402DC362B69}">
  <ds:schemaRefs>
    <ds:schemaRef ds:uri="http://schemas.microsoft.com/office/2006/metadata/properties"/>
    <ds:schemaRef ds:uri="http://schemas.microsoft.com/office/infopath/2007/PartnerControls"/>
    <ds:schemaRef ds:uri="4989f34c-53b6-4c13-92d3-20e963bdea15"/>
    <ds:schemaRef ds:uri="63f513c6-35fa-4931-8c50-b609e7189350"/>
  </ds:schemaRefs>
</ds:datastoreItem>
</file>

<file path=customXml/itemProps3.xml><?xml version="1.0" encoding="utf-8"?>
<ds:datastoreItem xmlns:ds="http://schemas.openxmlformats.org/officeDocument/2006/customXml" ds:itemID="{8A1D3A71-4E22-495F-B64A-DB3CD36413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89f34c-53b6-4c13-92d3-20e963bdea15"/>
    <ds:schemaRef ds:uri="63f513c6-35fa-4931-8c50-b609e718935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150</Words>
  <Application>Microsoft Office PowerPoint</Application>
  <PresentationFormat>Widescreen</PresentationFormat>
  <Paragraphs>97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Measles case distribution by month and WHO Region (2020-2025)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7</cp:revision>
  <dcterms:created xsi:type="dcterms:W3CDTF">2025-07-14T16:35:47Z</dcterms:created>
  <dcterms:modified xsi:type="dcterms:W3CDTF">2025-07-16T19:03:13Z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  <property fmtid="{D5CDD505-2E9C-101B-9397-08002B2CF9AE}" pid="3" name="MediaServiceImageTags">
    <vt:lpwstr/>
  </property>
  <property fmtid="{D5CDD505-2E9C-101B-9397-08002B2CF9AE}" pid="4" name="PAHO_x0020_Keyword">
    <vt:lpwstr/>
  </property>
  <property fmtid="{D5CDD505-2E9C-101B-9397-08002B2CF9AE}" pid="5" name="PAHO Keyword">
    <vt:lpwstr/>
  </property>
</Properties>
</file>