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5"/>
  </p:sldMasterIdLst>
  <p:notesMasterIdLst>
    <p:notesMasterId r:id="rId7"/>
  </p:notesMasterIdLst>
  <p:sldIdLst>
    <p:sldId id="256" r:id="rId6"/>
  </p:sldIdLst>
  <p:sldSz cx="30279975" cy="48783875"/>
  <p:notesSz cx="6805613" cy="9939338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3600" kern="1200">
        <a:solidFill>
          <a:schemeClr val="tx1"/>
        </a:solidFill>
        <a:latin typeface="Verdana" panose="020B0604030504040204" pitchFamily="34" charset="0"/>
        <a:ea typeface="MS PGothic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3600" kern="1200">
        <a:solidFill>
          <a:schemeClr val="tx1"/>
        </a:solidFill>
        <a:latin typeface="Verdana" panose="020B0604030504040204" pitchFamily="34" charset="0"/>
        <a:ea typeface="MS PGothic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3600" kern="1200">
        <a:solidFill>
          <a:schemeClr val="tx1"/>
        </a:solidFill>
        <a:latin typeface="Verdana" panose="020B0604030504040204" pitchFamily="34" charset="0"/>
        <a:ea typeface="MS PGothic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3600" kern="1200">
        <a:solidFill>
          <a:schemeClr val="tx1"/>
        </a:solidFill>
        <a:latin typeface="Verdana" panose="020B0604030504040204" pitchFamily="34" charset="0"/>
        <a:ea typeface="MS PGothic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3600" kern="1200">
        <a:solidFill>
          <a:schemeClr val="tx1"/>
        </a:solidFill>
        <a:latin typeface="Verdana" panose="020B0604030504040204" pitchFamily="34" charset="0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sz="3600" kern="1200">
        <a:solidFill>
          <a:schemeClr val="tx1"/>
        </a:solidFill>
        <a:latin typeface="Verdana" panose="020B0604030504040204" pitchFamily="34" charset="0"/>
        <a:ea typeface="MS PGothic" panose="020B0600070205080204" pitchFamily="34" charset="-128"/>
        <a:cs typeface="+mn-cs"/>
      </a:defRPr>
    </a:lvl6pPr>
    <a:lvl7pPr marL="2743200" algn="l" defTabSz="914400" rtl="0" eaLnBrk="1" latinLnBrk="0" hangingPunct="1">
      <a:defRPr sz="3600" kern="1200">
        <a:solidFill>
          <a:schemeClr val="tx1"/>
        </a:solidFill>
        <a:latin typeface="Verdana" panose="020B0604030504040204" pitchFamily="34" charset="0"/>
        <a:ea typeface="MS PGothic" panose="020B0600070205080204" pitchFamily="34" charset="-128"/>
        <a:cs typeface="+mn-cs"/>
      </a:defRPr>
    </a:lvl7pPr>
    <a:lvl8pPr marL="3200400" algn="l" defTabSz="914400" rtl="0" eaLnBrk="1" latinLnBrk="0" hangingPunct="1">
      <a:defRPr sz="3600" kern="1200">
        <a:solidFill>
          <a:schemeClr val="tx1"/>
        </a:solidFill>
        <a:latin typeface="Verdana" panose="020B0604030504040204" pitchFamily="34" charset="0"/>
        <a:ea typeface="MS PGothic" panose="020B0600070205080204" pitchFamily="34" charset="-128"/>
        <a:cs typeface="+mn-cs"/>
      </a:defRPr>
    </a:lvl8pPr>
    <a:lvl9pPr marL="3657600" algn="l" defTabSz="914400" rtl="0" eaLnBrk="1" latinLnBrk="0" hangingPunct="1">
      <a:defRPr sz="3600" kern="1200">
        <a:solidFill>
          <a:schemeClr val="tx1"/>
        </a:solidFill>
        <a:latin typeface="Verdana" panose="020B0604030504040204" pitchFamily="34" charset="0"/>
        <a:ea typeface="MS PGothic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7863" userDrawn="1">
          <p15:clr>
            <a:srgbClr val="A4A3A4"/>
          </p15:clr>
        </p15:guide>
        <p15:guide id="2" pos="7782" userDrawn="1">
          <p15:clr>
            <a:srgbClr val="A4A3A4"/>
          </p15:clr>
        </p15:guide>
        <p15:guide id="3" pos="3609" userDrawn="1">
          <p15:clr>
            <a:srgbClr val="A4A3A4"/>
          </p15:clr>
        </p15:guide>
        <p15:guide id="4" pos="7385" userDrawn="1">
          <p15:clr>
            <a:srgbClr val="A4A3A4"/>
          </p15:clr>
        </p15:guide>
        <p15:guide id="5" pos="11159" userDrawn="1">
          <p15:clr>
            <a:srgbClr val="A4A3A4"/>
          </p15:clr>
        </p15:guide>
        <p15:guide id="6" pos="14935" userDrawn="1">
          <p15:clr>
            <a:srgbClr val="A4A3A4"/>
          </p15:clr>
        </p15:guide>
        <p15:guide id="7" pos="15343" userDrawn="1">
          <p15:clr>
            <a:srgbClr val="A4A3A4"/>
          </p15:clr>
        </p15:guide>
        <p15:guide id="8" pos="4007" userDrawn="1">
          <p15:clr>
            <a:srgbClr val="A4A3A4"/>
          </p15:clr>
        </p15:guide>
        <p15:guide id="9" pos="232" userDrawn="1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A6CABA7A-CA3F-25F5-BB50-3C5C1493C05A}" name="Alvarenga, Isabella Sayuri Abe (Consultant WDC)" initials="IA" userId="S::alvareis@paho.org::d6c8fdf8-a57a-4bd3-b60c-ee4a7aa8d4d2" providerId="AD"/>
  <p188:author id="{ACF53EAA-EFCB-E163-B25E-195303333E56}" name="Ochoa, Brindis (WDC)" initials="BO" userId="S::ochoabri@paho.org::15f2ee80-76a5-4b3b-a626-6a221fa4b195" providerId="AD"/>
  <p188:author id="{6C3189AC-4510-49AA-2356-5A7B58A72651}" name="Pereira Dos Santos, Eliane (WDC)" initials="P(" userId="S::pereirae@paho.org::a5522656-fc58-4129-847f-3e708f8cb21e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ED539F9-8309-4D17-8577-428F8E689F4F}" v="78" dt="2025-07-23T21:09:22.90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111" autoAdjust="0"/>
    <p:restoredTop sz="94660"/>
  </p:normalViewPr>
  <p:slideViewPr>
    <p:cSldViewPr snapToGrid="0">
      <p:cViewPr varScale="1">
        <p:scale>
          <a:sx n="10" d="100"/>
          <a:sy n="10" d="100"/>
        </p:scale>
        <p:origin x="1998" y="96"/>
      </p:cViewPr>
      <p:guideLst>
        <p:guide orient="horz" pos="7863"/>
        <p:guide pos="7782"/>
        <p:guide pos="3609"/>
        <p:guide pos="7385"/>
        <p:guide pos="11159"/>
        <p:guide pos="14935"/>
        <p:guide pos="15343"/>
        <p:guide pos="4007"/>
        <p:guide pos="23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8/10/relationships/authors" Target="author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10" Type="http://schemas.openxmlformats.org/officeDocument/2006/relationships/theme" Target="theme/theme1.xml"/><Relationship Id="rId4" Type="http://schemas.openxmlformats.org/officeDocument/2006/relationships/customXml" Target="../customXml/item4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982EC9F9-3743-401B-80A1-E02E9199D708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9575" cy="496888"/>
          </a:xfrm>
          <a:prstGeom prst="rect">
            <a:avLst/>
          </a:prstGeom>
          <a:noFill/>
          <a:ln>
            <a:noFill/>
          </a:ln>
        </p:spPr>
        <p:txBody>
          <a:bodyPr vert="horz" wrap="square" lIns="91539" tIns="45770" rIns="91539" bIns="45770" numCol="1" anchor="t" anchorCtr="0" compatLnSpc="1">
            <a:prstTxWarp prst="textNoShape">
              <a:avLst/>
            </a:prstTxWarp>
          </a:bodyPr>
          <a:lstStyle>
            <a:lvl1pPr defTabSz="915879" eaLnBrk="0" hangingPunct="0">
              <a:defRPr sz="1200">
                <a:latin typeface="Times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A62ECE44-4C43-419E-B5A5-0DFC291BA263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54450" y="0"/>
            <a:ext cx="2949575" cy="496888"/>
          </a:xfrm>
          <a:prstGeom prst="rect">
            <a:avLst/>
          </a:prstGeom>
          <a:noFill/>
          <a:ln>
            <a:noFill/>
          </a:ln>
        </p:spPr>
        <p:txBody>
          <a:bodyPr vert="horz" wrap="square" lIns="91539" tIns="45770" rIns="91539" bIns="45770" numCol="1" anchor="t" anchorCtr="0" compatLnSpc="1">
            <a:prstTxWarp prst="textNoShape">
              <a:avLst/>
            </a:prstTxWarp>
          </a:bodyPr>
          <a:lstStyle>
            <a:lvl1pPr algn="r" defTabSz="915879" eaLnBrk="0" hangingPunct="0">
              <a:defRPr sz="1200">
                <a:latin typeface="Times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3316" name="Rectangle 4">
            <a:extLst>
              <a:ext uri="{FF2B5EF4-FFF2-40B4-BE49-F238E27FC236}">
                <a16:creationId xmlns:a16="http://schemas.microsoft.com/office/drawing/2014/main" id="{9E64777D-1343-4A08-99DF-966D9313A45C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246313" y="746125"/>
            <a:ext cx="2312987" cy="3727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>
            <a:extLst>
              <a:ext uri="{FF2B5EF4-FFF2-40B4-BE49-F238E27FC236}">
                <a16:creationId xmlns:a16="http://schemas.microsoft.com/office/drawing/2014/main" id="{72EF06E6-F672-4C21-A036-C712EDD1D952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21225"/>
            <a:ext cx="5446713" cy="4471988"/>
          </a:xfrm>
          <a:prstGeom prst="rect">
            <a:avLst/>
          </a:prstGeom>
          <a:noFill/>
          <a:ln>
            <a:noFill/>
          </a:ln>
        </p:spPr>
        <p:txBody>
          <a:bodyPr vert="horz" wrap="square" lIns="91539" tIns="45770" rIns="91539" bIns="4577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>
            <a:extLst>
              <a:ext uri="{FF2B5EF4-FFF2-40B4-BE49-F238E27FC236}">
                <a16:creationId xmlns:a16="http://schemas.microsoft.com/office/drawing/2014/main" id="{CF51B27D-1C1F-4AB1-91FA-4C7DFC1A877F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0863"/>
            <a:ext cx="2949575" cy="496887"/>
          </a:xfrm>
          <a:prstGeom prst="rect">
            <a:avLst/>
          </a:prstGeom>
          <a:noFill/>
          <a:ln>
            <a:noFill/>
          </a:ln>
        </p:spPr>
        <p:txBody>
          <a:bodyPr vert="horz" wrap="square" lIns="91539" tIns="45770" rIns="91539" bIns="45770" numCol="1" anchor="b" anchorCtr="0" compatLnSpc="1">
            <a:prstTxWarp prst="textNoShape">
              <a:avLst/>
            </a:prstTxWarp>
          </a:bodyPr>
          <a:lstStyle>
            <a:lvl1pPr defTabSz="915879" eaLnBrk="0" hangingPunct="0">
              <a:defRPr sz="1200">
                <a:latin typeface="Times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103" name="Rectangle 7">
            <a:extLst>
              <a:ext uri="{FF2B5EF4-FFF2-40B4-BE49-F238E27FC236}">
                <a16:creationId xmlns:a16="http://schemas.microsoft.com/office/drawing/2014/main" id="{62B49E9C-E58F-4B52-ADB9-5F898B92294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4450" y="9440863"/>
            <a:ext cx="2949575" cy="496887"/>
          </a:xfrm>
          <a:prstGeom prst="rect">
            <a:avLst/>
          </a:prstGeom>
          <a:noFill/>
          <a:ln>
            <a:noFill/>
          </a:ln>
        </p:spPr>
        <p:txBody>
          <a:bodyPr vert="horz" wrap="square" lIns="91539" tIns="45770" rIns="91539" bIns="4577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Times" panose="02020603050405020304" pitchFamily="18" charset="0"/>
              </a:defRPr>
            </a:lvl1pPr>
          </a:lstStyle>
          <a:p>
            <a:pPr>
              <a:defRPr/>
            </a:pPr>
            <a:fld id="{FA0C0436-BBF9-489C-90FC-BCC92F72029A}" type="slidenum">
              <a:rPr lang="en-GB" altLang="en-US"/>
              <a:pPr>
                <a:defRPr/>
              </a:pPr>
              <a:t>‹nº›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MS PGothic" panose="020B0600070205080204" pitchFamily="34" charset="-128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MS PGothic" panose="020B0600070205080204" pitchFamily="34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MS PGothic" panose="020B0600070205080204" pitchFamily="34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MS PGothic" panose="020B0600070205080204" pitchFamily="34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7">
            <a:extLst>
              <a:ext uri="{FF2B5EF4-FFF2-40B4-BE49-F238E27FC236}">
                <a16:creationId xmlns:a16="http://schemas.microsoft.com/office/drawing/2014/main" id="{000A2721-041A-48E1-9D04-2BFA75FA229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" panose="02020603050405020304" pitchFamily="18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" panose="02020603050405020304" pitchFamily="18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" panose="02020603050405020304" pitchFamily="18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0C6EFCEF-1F2B-410C-B583-8CC0084E25C4}" type="slidenum">
              <a:rPr lang="en-GB" altLang="en-US" smtClean="0"/>
              <a:pPr>
                <a:spcBef>
                  <a:spcPct val="0"/>
                </a:spcBef>
              </a:pPr>
              <a:t>1</a:t>
            </a:fld>
            <a:endParaRPr lang="en-GB" altLang="en-US"/>
          </a:p>
        </p:txBody>
      </p:sp>
      <p:sp>
        <p:nvSpPr>
          <p:cNvPr id="15362" name="Rectangle 2">
            <a:extLst>
              <a:ext uri="{FF2B5EF4-FFF2-40B4-BE49-F238E27FC236}">
                <a16:creationId xmlns:a16="http://schemas.microsoft.com/office/drawing/2014/main" id="{6B6EC30F-DD03-45D5-8BFC-4F9D6CEA375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246313" y="746125"/>
            <a:ext cx="2312987" cy="3727450"/>
          </a:xfrm>
          <a:ln/>
        </p:spPr>
      </p:sp>
      <p:sp>
        <p:nvSpPr>
          <p:cNvPr id="15363" name="Rectangle 3">
            <a:extLst>
              <a:ext uri="{FF2B5EF4-FFF2-40B4-BE49-F238E27FC236}">
                <a16:creationId xmlns:a16="http://schemas.microsoft.com/office/drawing/2014/main" id="{C678CAD9-562E-49A2-A89E-3C5A4AA7EC6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GB" altLang="en-US">
              <a:latin typeface="Times" panose="02020603050405020304" pitchFamily="18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71713" y="15154733"/>
            <a:ext cx="25736550" cy="1045653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41838" y="27644679"/>
            <a:ext cx="21196300" cy="12466426"/>
          </a:xfrm>
        </p:spPr>
        <p:txBody>
          <a:bodyPr/>
          <a:lstStyle>
            <a:lvl1pPr marL="0" indent="0" algn="ctr">
              <a:buNone/>
              <a:defRPr/>
            </a:lvl1pPr>
            <a:lvl2pPr marL="482575" indent="0" algn="ctr">
              <a:buNone/>
              <a:defRPr/>
            </a:lvl2pPr>
            <a:lvl3pPr marL="965149" indent="0" algn="ctr">
              <a:buNone/>
              <a:defRPr/>
            </a:lvl3pPr>
            <a:lvl4pPr marL="1447724" indent="0" algn="ctr">
              <a:buNone/>
              <a:defRPr/>
            </a:lvl4pPr>
            <a:lvl5pPr marL="1930298" indent="0" algn="ctr">
              <a:buNone/>
              <a:defRPr/>
            </a:lvl5pPr>
            <a:lvl6pPr marL="2412873" indent="0" algn="ctr">
              <a:buNone/>
              <a:defRPr/>
            </a:lvl6pPr>
            <a:lvl7pPr marL="2895448" indent="0" algn="ctr">
              <a:buNone/>
              <a:defRPr/>
            </a:lvl7pPr>
            <a:lvl8pPr marL="3378022" indent="0" algn="ctr">
              <a:buNone/>
              <a:defRPr/>
            </a:lvl8pPr>
            <a:lvl9pPr marL="3860597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1614F0DB-8175-412C-B9D5-EF275EF98A2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207FEAD-C7B4-47FD-91BC-ACF961FD34B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302DA1BC-F0A0-4F1F-A434-8924D15E30B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F94389-0781-4E72-8F7F-560174A11AD6}" type="slidenum">
              <a:rPr lang="en-US" altLang="en-US"/>
              <a:pPr>
                <a:defRPr/>
              </a:pPr>
              <a:t>‹nº›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503392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8661103E-BE52-47C5-A564-BCD74E0E83B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EB0EADEA-718B-4A4D-B7AB-AAC7AEBBBFB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E084FB52-BD02-42B8-94AE-2989E173EA8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04415B1-1469-477C-92EC-DCBB6F095F18}" type="slidenum">
              <a:rPr lang="en-US" altLang="en-US"/>
              <a:pPr>
                <a:defRPr/>
              </a:pPr>
              <a:t>‹nº›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370700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1574125" y="4338194"/>
            <a:ext cx="6434138" cy="3902565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71713" y="4338194"/>
            <a:ext cx="19150012" cy="3902565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0FEA23B-4DDA-4836-80A5-3C42AF0BE58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8B0E30E-98B0-4A52-85D0-4581DD9F0D9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7A14F9D7-08C4-4E4B-81A2-F9DAEF5CF1F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4130A9-FA5D-46BF-985B-F0A3C74C39B4}" type="slidenum">
              <a:rPr lang="en-US" altLang="en-US"/>
              <a:pPr>
                <a:defRPr/>
              </a:pPr>
              <a:t>‹nº›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858452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75C3B0C-6A27-4384-A20A-818F4F72CEA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3377318E-4688-4D9F-B456-B2971143B66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08C2DCBB-15CC-4FC9-9350-594806758B4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AFD69A-5BA0-4F86-8590-746515667799}" type="slidenum">
              <a:rPr lang="en-US" altLang="en-US"/>
              <a:pPr>
                <a:defRPr/>
              </a:pPr>
              <a:t>‹nº›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570276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92365" y="31347882"/>
            <a:ext cx="25738137" cy="9689477"/>
          </a:xfrm>
        </p:spPr>
        <p:txBody>
          <a:bodyPr anchor="t"/>
          <a:lstStyle>
            <a:lvl1pPr algn="l">
              <a:defRPr sz="4222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392365" y="20676071"/>
            <a:ext cx="25738137" cy="10671811"/>
          </a:xfrm>
        </p:spPr>
        <p:txBody>
          <a:bodyPr anchor="b"/>
          <a:lstStyle>
            <a:lvl1pPr marL="0" indent="0">
              <a:buNone/>
              <a:defRPr sz="2111"/>
            </a:lvl1pPr>
            <a:lvl2pPr marL="482575" indent="0">
              <a:buNone/>
              <a:defRPr sz="1900"/>
            </a:lvl2pPr>
            <a:lvl3pPr marL="965149" indent="0">
              <a:buNone/>
              <a:defRPr sz="1689"/>
            </a:lvl3pPr>
            <a:lvl4pPr marL="1447724" indent="0">
              <a:buNone/>
              <a:defRPr sz="1478"/>
            </a:lvl4pPr>
            <a:lvl5pPr marL="1930298" indent="0">
              <a:buNone/>
              <a:defRPr sz="1478"/>
            </a:lvl5pPr>
            <a:lvl6pPr marL="2412873" indent="0">
              <a:buNone/>
              <a:defRPr sz="1478"/>
            </a:lvl6pPr>
            <a:lvl7pPr marL="2895448" indent="0">
              <a:buNone/>
              <a:defRPr sz="1478"/>
            </a:lvl7pPr>
            <a:lvl8pPr marL="3378022" indent="0">
              <a:buNone/>
              <a:defRPr sz="1478"/>
            </a:lvl8pPr>
            <a:lvl9pPr marL="3860597" indent="0">
              <a:buNone/>
              <a:defRPr sz="1478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4CE37A3-2751-4FEB-8FFB-83892216AB4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948CC834-1881-4546-97E2-E7BDEE4BB81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D7696D54-796A-4A1F-883D-B0A4478D0A6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E03651-704E-4A21-864B-A05D73118621}" type="slidenum">
              <a:rPr lang="en-US" altLang="en-US"/>
              <a:pPr>
                <a:defRPr/>
              </a:pPr>
              <a:t>‹nº›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035716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71715" y="14092799"/>
            <a:ext cx="12792075" cy="29271048"/>
          </a:xfrm>
        </p:spPr>
        <p:txBody>
          <a:bodyPr/>
          <a:lstStyle>
            <a:lvl1pPr>
              <a:defRPr sz="2955"/>
            </a:lvl1pPr>
            <a:lvl2pPr>
              <a:defRPr sz="2533"/>
            </a:lvl2pPr>
            <a:lvl3pPr>
              <a:defRPr sz="2111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216190" y="14092799"/>
            <a:ext cx="12792075" cy="29271048"/>
          </a:xfrm>
        </p:spPr>
        <p:txBody>
          <a:bodyPr/>
          <a:lstStyle>
            <a:lvl1pPr>
              <a:defRPr sz="2955"/>
            </a:lvl1pPr>
            <a:lvl2pPr>
              <a:defRPr sz="2533"/>
            </a:lvl2pPr>
            <a:lvl3pPr>
              <a:defRPr sz="2111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C6A87EF-2A67-453C-9A9E-75D89E4C068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A9C68DC-65F7-49AA-8C6B-D6A06C94D88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249EAD9-26F9-46FD-AF43-54E85404B0E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667C57-1A61-422F-B0C8-4FB3431A0E1F}" type="slidenum">
              <a:rPr lang="en-US" altLang="en-US"/>
              <a:pPr>
                <a:defRPr/>
              </a:pPr>
              <a:t>‹nº›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229175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4477" y="1953816"/>
            <a:ext cx="27251025" cy="8130042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14475" y="10919657"/>
            <a:ext cx="13377863" cy="4551667"/>
          </a:xfrm>
        </p:spPr>
        <p:txBody>
          <a:bodyPr anchor="b"/>
          <a:lstStyle>
            <a:lvl1pPr marL="0" indent="0">
              <a:buNone/>
              <a:defRPr sz="2533" b="1"/>
            </a:lvl1pPr>
            <a:lvl2pPr marL="482575" indent="0">
              <a:buNone/>
              <a:defRPr sz="2111" b="1"/>
            </a:lvl2pPr>
            <a:lvl3pPr marL="965149" indent="0">
              <a:buNone/>
              <a:defRPr sz="1900" b="1"/>
            </a:lvl3pPr>
            <a:lvl4pPr marL="1447724" indent="0">
              <a:buNone/>
              <a:defRPr sz="1689" b="1"/>
            </a:lvl4pPr>
            <a:lvl5pPr marL="1930298" indent="0">
              <a:buNone/>
              <a:defRPr sz="1689" b="1"/>
            </a:lvl5pPr>
            <a:lvl6pPr marL="2412873" indent="0">
              <a:buNone/>
              <a:defRPr sz="1689" b="1"/>
            </a:lvl6pPr>
            <a:lvl7pPr marL="2895448" indent="0">
              <a:buNone/>
              <a:defRPr sz="1689" b="1"/>
            </a:lvl7pPr>
            <a:lvl8pPr marL="3378022" indent="0">
              <a:buNone/>
              <a:defRPr sz="1689" b="1"/>
            </a:lvl8pPr>
            <a:lvl9pPr marL="3860597" indent="0">
              <a:buNone/>
              <a:defRPr sz="1689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14475" y="15471323"/>
            <a:ext cx="13377863" cy="28105996"/>
          </a:xfrm>
        </p:spPr>
        <p:txBody>
          <a:bodyPr/>
          <a:lstStyle>
            <a:lvl1pPr>
              <a:defRPr sz="2533"/>
            </a:lvl1pPr>
            <a:lvl2pPr>
              <a:defRPr sz="2111"/>
            </a:lvl2pPr>
            <a:lvl3pPr>
              <a:defRPr sz="1900"/>
            </a:lvl3pPr>
            <a:lvl4pPr>
              <a:defRPr sz="1689"/>
            </a:lvl4pPr>
            <a:lvl5pPr>
              <a:defRPr sz="1689"/>
            </a:lvl5pPr>
            <a:lvl6pPr>
              <a:defRPr sz="1689"/>
            </a:lvl6pPr>
            <a:lvl7pPr>
              <a:defRPr sz="1689"/>
            </a:lvl7pPr>
            <a:lvl8pPr>
              <a:defRPr sz="1689"/>
            </a:lvl8pPr>
            <a:lvl9pPr>
              <a:defRPr sz="168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5381288" y="10919657"/>
            <a:ext cx="13384212" cy="4551667"/>
          </a:xfrm>
        </p:spPr>
        <p:txBody>
          <a:bodyPr anchor="b"/>
          <a:lstStyle>
            <a:lvl1pPr marL="0" indent="0">
              <a:buNone/>
              <a:defRPr sz="2533" b="1"/>
            </a:lvl1pPr>
            <a:lvl2pPr marL="482575" indent="0">
              <a:buNone/>
              <a:defRPr sz="2111" b="1"/>
            </a:lvl2pPr>
            <a:lvl3pPr marL="965149" indent="0">
              <a:buNone/>
              <a:defRPr sz="1900" b="1"/>
            </a:lvl3pPr>
            <a:lvl4pPr marL="1447724" indent="0">
              <a:buNone/>
              <a:defRPr sz="1689" b="1"/>
            </a:lvl4pPr>
            <a:lvl5pPr marL="1930298" indent="0">
              <a:buNone/>
              <a:defRPr sz="1689" b="1"/>
            </a:lvl5pPr>
            <a:lvl6pPr marL="2412873" indent="0">
              <a:buNone/>
              <a:defRPr sz="1689" b="1"/>
            </a:lvl6pPr>
            <a:lvl7pPr marL="2895448" indent="0">
              <a:buNone/>
              <a:defRPr sz="1689" b="1"/>
            </a:lvl7pPr>
            <a:lvl8pPr marL="3378022" indent="0">
              <a:buNone/>
              <a:defRPr sz="1689" b="1"/>
            </a:lvl8pPr>
            <a:lvl9pPr marL="3860597" indent="0">
              <a:buNone/>
              <a:defRPr sz="1689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5381288" y="15471323"/>
            <a:ext cx="13384212" cy="28105996"/>
          </a:xfrm>
        </p:spPr>
        <p:txBody>
          <a:bodyPr/>
          <a:lstStyle>
            <a:lvl1pPr>
              <a:defRPr sz="2533"/>
            </a:lvl1pPr>
            <a:lvl2pPr>
              <a:defRPr sz="2111"/>
            </a:lvl2pPr>
            <a:lvl3pPr>
              <a:defRPr sz="1900"/>
            </a:lvl3pPr>
            <a:lvl4pPr>
              <a:defRPr sz="1689"/>
            </a:lvl4pPr>
            <a:lvl5pPr>
              <a:defRPr sz="1689"/>
            </a:lvl5pPr>
            <a:lvl6pPr>
              <a:defRPr sz="1689"/>
            </a:lvl6pPr>
            <a:lvl7pPr>
              <a:defRPr sz="1689"/>
            </a:lvl7pPr>
            <a:lvl8pPr>
              <a:defRPr sz="1689"/>
            </a:lvl8pPr>
            <a:lvl9pPr>
              <a:defRPr sz="168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B4419359-928D-4D14-A3D0-926C4FBE112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03784ABC-CB2A-4239-B61C-BD4B51A9621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5722252F-D93A-4BC5-99BD-949BB1C7431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BE35D9-E8C9-4526-9812-5550EF1E034F}" type="slidenum">
              <a:rPr lang="en-US" altLang="en-US"/>
              <a:pPr>
                <a:defRPr/>
              </a:pPr>
              <a:t>‹nº›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526825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15745D48-1006-43E6-B8BF-E639586B4E7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31496A78-C4CF-4CED-8BFE-CD717AF342A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4A0C4247-1A52-4FDD-AC17-0F447E36006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51B05B-0C4E-4887-9217-2543EBE11277}" type="slidenum">
              <a:rPr lang="en-US" altLang="en-US"/>
              <a:pPr>
                <a:defRPr/>
              </a:pPr>
              <a:t>‹nº›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786348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3A3E25FE-F7C0-4B9A-B660-15293D1CF1C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C466FF8A-0A6F-41F0-8104-C7DC8ACE170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4517BC3C-5685-4D67-A47D-F4AE91E0624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3D3DC8-A98F-4A7C-82E7-47E1A5198658}" type="slidenum">
              <a:rPr lang="en-US" altLang="en-US"/>
              <a:pPr>
                <a:defRPr/>
              </a:pPr>
              <a:t>‹nº›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442772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4477" y="1942961"/>
            <a:ext cx="9961563" cy="8265725"/>
          </a:xfrm>
        </p:spPr>
        <p:txBody>
          <a:bodyPr anchor="b"/>
          <a:lstStyle>
            <a:lvl1pPr algn="l">
              <a:defRPr sz="2111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837988" y="1942962"/>
            <a:ext cx="16927512" cy="41634358"/>
          </a:xfrm>
        </p:spPr>
        <p:txBody>
          <a:bodyPr/>
          <a:lstStyle>
            <a:lvl1pPr>
              <a:defRPr sz="3378"/>
            </a:lvl1pPr>
            <a:lvl2pPr>
              <a:defRPr sz="2955"/>
            </a:lvl2pPr>
            <a:lvl3pPr>
              <a:defRPr sz="2533"/>
            </a:lvl3pPr>
            <a:lvl4pPr>
              <a:defRPr sz="2111"/>
            </a:lvl4pPr>
            <a:lvl5pPr>
              <a:defRPr sz="2111"/>
            </a:lvl5pPr>
            <a:lvl6pPr>
              <a:defRPr sz="2111"/>
            </a:lvl6pPr>
            <a:lvl7pPr>
              <a:defRPr sz="2111"/>
            </a:lvl7pPr>
            <a:lvl8pPr>
              <a:defRPr sz="2111"/>
            </a:lvl8pPr>
            <a:lvl9pPr>
              <a:defRPr sz="2111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14477" y="10208687"/>
            <a:ext cx="9961563" cy="33368633"/>
          </a:xfrm>
        </p:spPr>
        <p:txBody>
          <a:bodyPr/>
          <a:lstStyle>
            <a:lvl1pPr marL="0" indent="0">
              <a:buNone/>
              <a:defRPr sz="1478"/>
            </a:lvl1pPr>
            <a:lvl2pPr marL="482575" indent="0">
              <a:buNone/>
              <a:defRPr sz="1267"/>
            </a:lvl2pPr>
            <a:lvl3pPr marL="965149" indent="0">
              <a:buNone/>
              <a:defRPr sz="1056"/>
            </a:lvl3pPr>
            <a:lvl4pPr marL="1447724" indent="0">
              <a:buNone/>
              <a:defRPr sz="950"/>
            </a:lvl4pPr>
            <a:lvl5pPr marL="1930298" indent="0">
              <a:buNone/>
              <a:defRPr sz="950"/>
            </a:lvl5pPr>
            <a:lvl6pPr marL="2412873" indent="0">
              <a:buNone/>
              <a:defRPr sz="950"/>
            </a:lvl6pPr>
            <a:lvl7pPr marL="2895448" indent="0">
              <a:buNone/>
              <a:defRPr sz="950"/>
            </a:lvl7pPr>
            <a:lvl8pPr marL="3378022" indent="0">
              <a:buNone/>
              <a:defRPr sz="950"/>
            </a:lvl8pPr>
            <a:lvl9pPr marL="3860597" indent="0">
              <a:buNone/>
              <a:defRPr sz="9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A34C7D6-A4BA-4BD4-BB29-DFB0F40CB03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6080A3E-55FB-4200-B82C-AB15A2A8F61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7A4C801-6BEE-4D60-BEAD-EDB961EA360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D648B4-8A70-4784-B88B-2A4C0682115C}" type="slidenum">
              <a:rPr lang="en-US" altLang="en-US"/>
              <a:pPr>
                <a:defRPr/>
              </a:pPr>
              <a:t>‹nº›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305062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35663" y="34148351"/>
            <a:ext cx="18167350" cy="4032458"/>
          </a:xfrm>
        </p:spPr>
        <p:txBody>
          <a:bodyPr anchor="b"/>
          <a:lstStyle>
            <a:lvl1pPr algn="l">
              <a:defRPr sz="2111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935663" y="4358095"/>
            <a:ext cx="18167350" cy="29271048"/>
          </a:xfrm>
        </p:spPr>
        <p:txBody>
          <a:bodyPr/>
          <a:lstStyle>
            <a:lvl1pPr marL="0" indent="0">
              <a:buNone/>
              <a:defRPr sz="3378"/>
            </a:lvl1pPr>
            <a:lvl2pPr marL="482575" indent="0">
              <a:buNone/>
              <a:defRPr sz="2955"/>
            </a:lvl2pPr>
            <a:lvl3pPr marL="965149" indent="0">
              <a:buNone/>
              <a:defRPr sz="2533"/>
            </a:lvl3pPr>
            <a:lvl4pPr marL="1447724" indent="0">
              <a:buNone/>
              <a:defRPr sz="2111"/>
            </a:lvl4pPr>
            <a:lvl5pPr marL="1930298" indent="0">
              <a:buNone/>
              <a:defRPr sz="2111"/>
            </a:lvl5pPr>
            <a:lvl6pPr marL="2412873" indent="0">
              <a:buNone/>
              <a:defRPr sz="2111"/>
            </a:lvl6pPr>
            <a:lvl7pPr marL="2895448" indent="0">
              <a:buNone/>
              <a:defRPr sz="2111"/>
            </a:lvl7pPr>
            <a:lvl8pPr marL="3378022" indent="0">
              <a:buNone/>
              <a:defRPr sz="2111"/>
            </a:lvl8pPr>
            <a:lvl9pPr marL="3860597" indent="0">
              <a:buNone/>
              <a:defRPr sz="2111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35663" y="38180809"/>
            <a:ext cx="18167350" cy="5723955"/>
          </a:xfrm>
        </p:spPr>
        <p:txBody>
          <a:bodyPr/>
          <a:lstStyle>
            <a:lvl1pPr marL="0" indent="0">
              <a:buNone/>
              <a:defRPr sz="1478"/>
            </a:lvl1pPr>
            <a:lvl2pPr marL="482575" indent="0">
              <a:buNone/>
              <a:defRPr sz="1267"/>
            </a:lvl2pPr>
            <a:lvl3pPr marL="965149" indent="0">
              <a:buNone/>
              <a:defRPr sz="1056"/>
            </a:lvl3pPr>
            <a:lvl4pPr marL="1447724" indent="0">
              <a:buNone/>
              <a:defRPr sz="950"/>
            </a:lvl4pPr>
            <a:lvl5pPr marL="1930298" indent="0">
              <a:buNone/>
              <a:defRPr sz="950"/>
            </a:lvl5pPr>
            <a:lvl6pPr marL="2412873" indent="0">
              <a:buNone/>
              <a:defRPr sz="950"/>
            </a:lvl6pPr>
            <a:lvl7pPr marL="2895448" indent="0">
              <a:buNone/>
              <a:defRPr sz="950"/>
            </a:lvl7pPr>
            <a:lvl8pPr marL="3378022" indent="0">
              <a:buNone/>
              <a:defRPr sz="950"/>
            </a:lvl8pPr>
            <a:lvl9pPr marL="3860597" indent="0">
              <a:buNone/>
              <a:defRPr sz="9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7FA8FD4-A3F2-4E63-9710-7DEE58F6AAF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6D41078-540B-4B42-ABF6-A9738416B7A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17FDA24-FB4F-41A5-8AC1-CB8D0C733F1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531261-3F5A-4332-B9ED-B6DB472D6B4C}" type="slidenum">
              <a:rPr lang="en-US" altLang="en-US"/>
              <a:pPr>
                <a:defRPr/>
              </a:pPr>
              <a:t>‹nº›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092525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D52B4D66-0A46-493C-A1A3-7771755D464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2271713" y="4338195"/>
            <a:ext cx="25736550" cy="81300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436690" tIns="218344" rIns="436690" bIns="218344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1F862EBE-1FB7-4680-9558-C1DAC881D1A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2271713" y="14092799"/>
            <a:ext cx="25736550" cy="292710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436690" tIns="218344" rIns="436690" bIns="21834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7D7CDAF1-2622-426D-9E2F-7C70961A1159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2271715" y="44445681"/>
            <a:ext cx="6308725" cy="3256359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436690" tIns="218344" rIns="436690" bIns="218344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7072">
                <a:latin typeface="Times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F3EFA1D2-13E0-4897-A3FD-A961AD6950CF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0345738" y="44445681"/>
            <a:ext cx="9588500" cy="3256359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436690" tIns="218344" rIns="436690" bIns="218344" numCol="1" anchor="t" anchorCtr="0" compatLnSpc="1">
            <a:prstTxWarp prst="textNoShape">
              <a:avLst/>
            </a:prstTxWarp>
          </a:bodyPr>
          <a:lstStyle>
            <a:lvl1pPr algn="ctr" eaLnBrk="0" hangingPunct="0">
              <a:defRPr sz="7072">
                <a:latin typeface="Times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7DE9CD4C-0C1C-4B69-8AB6-98DD5F16BE5F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21699540" y="44445681"/>
            <a:ext cx="6308725" cy="3256359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436690" tIns="218344" rIns="436690" bIns="218344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7072">
                <a:latin typeface="Times" panose="02020603050405020304" pitchFamily="18" charset="0"/>
              </a:defRPr>
            </a:lvl1pPr>
          </a:lstStyle>
          <a:p>
            <a:pPr>
              <a:defRPr/>
            </a:pPr>
            <a:fld id="{C66FD3EB-D579-458C-A583-C80B4F89665B}" type="slidenum">
              <a:rPr lang="en-US" altLang="en-US"/>
              <a:pPr>
                <a:defRPr/>
              </a:pPr>
              <a:t>‹nº›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607917" rtl="0" eaLnBrk="0" fontAlgn="base" hangingPunct="0">
        <a:spcBef>
          <a:spcPct val="0"/>
        </a:spcBef>
        <a:spcAft>
          <a:spcPct val="0"/>
        </a:spcAft>
        <a:defRPr sz="22166">
          <a:solidFill>
            <a:schemeClr val="tx2"/>
          </a:solidFill>
          <a:latin typeface="+mj-lt"/>
          <a:ea typeface="MS PGothic" panose="020B0600070205080204" pitchFamily="34" charset="-128"/>
          <a:cs typeface="ＭＳ Ｐゴシック" charset="0"/>
        </a:defRPr>
      </a:lvl1pPr>
      <a:lvl2pPr algn="ctr" defTabSz="4607917" rtl="0" eaLnBrk="0" fontAlgn="base" hangingPunct="0">
        <a:spcBef>
          <a:spcPct val="0"/>
        </a:spcBef>
        <a:spcAft>
          <a:spcPct val="0"/>
        </a:spcAft>
        <a:defRPr sz="22166">
          <a:solidFill>
            <a:schemeClr val="tx2"/>
          </a:solidFill>
          <a:latin typeface="Times" charset="0"/>
          <a:ea typeface="MS PGothic" panose="020B0600070205080204" pitchFamily="34" charset="-128"/>
          <a:cs typeface="ＭＳ Ｐゴシック" charset="0"/>
        </a:defRPr>
      </a:lvl2pPr>
      <a:lvl3pPr algn="ctr" defTabSz="4607917" rtl="0" eaLnBrk="0" fontAlgn="base" hangingPunct="0">
        <a:spcBef>
          <a:spcPct val="0"/>
        </a:spcBef>
        <a:spcAft>
          <a:spcPct val="0"/>
        </a:spcAft>
        <a:defRPr sz="22166">
          <a:solidFill>
            <a:schemeClr val="tx2"/>
          </a:solidFill>
          <a:latin typeface="Times" charset="0"/>
          <a:ea typeface="MS PGothic" panose="020B0600070205080204" pitchFamily="34" charset="-128"/>
          <a:cs typeface="ＭＳ Ｐゴシック" charset="0"/>
        </a:defRPr>
      </a:lvl3pPr>
      <a:lvl4pPr algn="ctr" defTabSz="4607917" rtl="0" eaLnBrk="0" fontAlgn="base" hangingPunct="0">
        <a:spcBef>
          <a:spcPct val="0"/>
        </a:spcBef>
        <a:spcAft>
          <a:spcPct val="0"/>
        </a:spcAft>
        <a:defRPr sz="22166">
          <a:solidFill>
            <a:schemeClr val="tx2"/>
          </a:solidFill>
          <a:latin typeface="Times" charset="0"/>
          <a:ea typeface="MS PGothic" panose="020B0600070205080204" pitchFamily="34" charset="-128"/>
          <a:cs typeface="ＭＳ Ｐゴシック" charset="0"/>
        </a:defRPr>
      </a:lvl4pPr>
      <a:lvl5pPr algn="ctr" defTabSz="4607917" rtl="0" eaLnBrk="0" fontAlgn="base" hangingPunct="0">
        <a:spcBef>
          <a:spcPct val="0"/>
        </a:spcBef>
        <a:spcAft>
          <a:spcPct val="0"/>
        </a:spcAft>
        <a:defRPr sz="22166">
          <a:solidFill>
            <a:schemeClr val="tx2"/>
          </a:solidFill>
          <a:latin typeface="Times" charset="0"/>
          <a:ea typeface="MS PGothic" panose="020B0600070205080204" pitchFamily="34" charset="-128"/>
          <a:cs typeface="ＭＳ Ｐゴシック" charset="0"/>
        </a:defRPr>
      </a:lvl5pPr>
      <a:lvl6pPr marL="482575" algn="ctr" defTabSz="4607917" rtl="0" fontAlgn="base">
        <a:spcBef>
          <a:spcPct val="0"/>
        </a:spcBef>
        <a:spcAft>
          <a:spcPct val="0"/>
        </a:spcAft>
        <a:defRPr sz="22166">
          <a:solidFill>
            <a:schemeClr val="tx2"/>
          </a:solidFill>
          <a:latin typeface="Times" charset="0"/>
        </a:defRPr>
      </a:lvl6pPr>
      <a:lvl7pPr marL="965149" algn="ctr" defTabSz="4607917" rtl="0" fontAlgn="base">
        <a:spcBef>
          <a:spcPct val="0"/>
        </a:spcBef>
        <a:spcAft>
          <a:spcPct val="0"/>
        </a:spcAft>
        <a:defRPr sz="22166">
          <a:solidFill>
            <a:schemeClr val="tx2"/>
          </a:solidFill>
          <a:latin typeface="Times" charset="0"/>
        </a:defRPr>
      </a:lvl7pPr>
      <a:lvl8pPr marL="1447724" algn="ctr" defTabSz="4607917" rtl="0" fontAlgn="base">
        <a:spcBef>
          <a:spcPct val="0"/>
        </a:spcBef>
        <a:spcAft>
          <a:spcPct val="0"/>
        </a:spcAft>
        <a:defRPr sz="22166">
          <a:solidFill>
            <a:schemeClr val="tx2"/>
          </a:solidFill>
          <a:latin typeface="Times" charset="0"/>
        </a:defRPr>
      </a:lvl8pPr>
      <a:lvl9pPr marL="1930298" algn="ctr" defTabSz="4607917" rtl="0" fontAlgn="base">
        <a:spcBef>
          <a:spcPct val="0"/>
        </a:spcBef>
        <a:spcAft>
          <a:spcPct val="0"/>
        </a:spcAft>
        <a:defRPr sz="22166">
          <a:solidFill>
            <a:schemeClr val="tx2"/>
          </a:solidFill>
          <a:latin typeface="Times" charset="0"/>
        </a:defRPr>
      </a:lvl9pPr>
    </p:titleStyle>
    <p:bodyStyle>
      <a:lvl1pPr marL="1729226" indent="-1729226" algn="l" defTabSz="4607917" rtl="0" eaLnBrk="0" fontAlgn="base" hangingPunct="0">
        <a:spcBef>
          <a:spcPct val="20000"/>
        </a:spcBef>
        <a:spcAft>
          <a:spcPct val="0"/>
        </a:spcAft>
        <a:buChar char="•"/>
        <a:defRPr sz="16149">
          <a:solidFill>
            <a:schemeClr val="tx1"/>
          </a:solidFill>
          <a:latin typeface="+mn-lt"/>
          <a:ea typeface="MS PGothic" panose="020B0600070205080204" pitchFamily="34" charset="-128"/>
          <a:cs typeface="ＭＳ Ｐゴシック" charset="0"/>
        </a:defRPr>
      </a:lvl1pPr>
      <a:lvl2pPr marL="3744980" indent="-1441021" algn="l" defTabSz="4607917" rtl="0" eaLnBrk="0" fontAlgn="base" hangingPunct="0">
        <a:spcBef>
          <a:spcPct val="20000"/>
        </a:spcBef>
        <a:spcAft>
          <a:spcPct val="0"/>
        </a:spcAft>
        <a:buChar char="–"/>
        <a:defRPr sz="14144">
          <a:solidFill>
            <a:schemeClr val="tx1"/>
          </a:solidFill>
          <a:latin typeface="+mn-lt"/>
          <a:ea typeface="MS PGothic" panose="020B0600070205080204" pitchFamily="34" charset="-128"/>
        </a:defRPr>
      </a:lvl2pPr>
      <a:lvl3pPr marL="5760734" indent="-1152817" algn="l" defTabSz="4607917" rtl="0" eaLnBrk="0" fontAlgn="base" hangingPunct="0">
        <a:spcBef>
          <a:spcPct val="20000"/>
        </a:spcBef>
        <a:spcAft>
          <a:spcPct val="0"/>
        </a:spcAft>
        <a:buChar char="•"/>
        <a:defRPr sz="12138">
          <a:solidFill>
            <a:schemeClr val="tx1"/>
          </a:solidFill>
          <a:latin typeface="+mn-lt"/>
          <a:ea typeface="MS PGothic" panose="020B0600070205080204" pitchFamily="34" charset="-128"/>
        </a:defRPr>
      </a:lvl3pPr>
      <a:lvl4pPr marL="8066368" indent="-1152817" algn="l" defTabSz="4607917" rtl="0" eaLnBrk="0" fontAlgn="base" hangingPunct="0">
        <a:spcBef>
          <a:spcPct val="20000"/>
        </a:spcBef>
        <a:spcAft>
          <a:spcPct val="0"/>
        </a:spcAft>
        <a:buChar char="–"/>
        <a:defRPr sz="10027">
          <a:solidFill>
            <a:schemeClr val="tx1"/>
          </a:solidFill>
          <a:latin typeface="+mn-lt"/>
          <a:ea typeface="MS PGothic" panose="020B0600070205080204" pitchFamily="34" charset="-128"/>
        </a:defRPr>
      </a:lvl4pPr>
      <a:lvl5pPr marL="10372003" indent="-1152817" algn="l" defTabSz="4607917" rtl="0" eaLnBrk="0" fontAlgn="base" hangingPunct="0">
        <a:spcBef>
          <a:spcPct val="20000"/>
        </a:spcBef>
        <a:spcAft>
          <a:spcPct val="0"/>
        </a:spcAft>
        <a:buChar char="»"/>
        <a:defRPr sz="10027">
          <a:solidFill>
            <a:schemeClr val="tx1"/>
          </a:solidFill>
          <a:latin typeface="+mn-lt"/>
          <a:ea typeface="MS PGothic" panose="020B0600070205080204" pitchFamily="34" charset="-128"/>
        </a:defRPr>
      </a:lvl5pPr>
      <a:lvl6pPr marL="10854577" indent="-1152817" algn="l" defTabSz="4607917" rtl="0" fontAlgn="base">
        <a:spcBef>
          <a:spcPct val="20000"/>
        </a:spcBef>
        <a:spcAft>
          <a:spcPct val="0"/>
        </a:spcAft>
        <a:buChar char="»"/>
        <a:defRPr sz="10027">
          <a:solidFill>
            <a:schemeClr val="tx1"/>
          </a:solidFill>
          <a:latin typeface="+mn-lt"/>
        </a:defRPr>
      </a:lvl6pPr>
      <a:lvl7pPr marL="11337152" indent="-1152817" algn="l" defTabSz="4607917" rtl="0" fontAlgn="base">
        <a:spcBef>
          <a:spcPct val="20000"/>
        </a:spcBef>
        <a:spcAft>
          <a:spcPct val="0"/>
        </a:spcAft>
        <a:buChar char="»"/>
        <a:defRPr sz="10027">
          <a:solidFill>
            <a:schemeClr val="tx1"/>
          </a:solidFill>
          <a:latin typeface="+mn-lt"/>
        </a:defRPr>
      </a:lvl7pPr>
      <a:lvl8pPr marL="11819726" indent="-1152817" algn="l" defTabSz="4607917" rtl="0" fontAlgn="base">
        <a:spcBef>
          <a:spcPct val="20000"/>
        </a:spcBef>
        <a:spcAft>
          <a:spcPct val="0"/>
        </a:spcAft>
        <a:buChar char="»"/>
        <a:defRPr sz="10027">
          <a:solidFill>
            <a:schemeClr val="tx1"/>
          </a:solidFill>
          <a:latin typeface="+mn-lt"/>
        </a:defRPr>
      </a:lvl8pPr>
      <a:lvl9pPr marL="12302301" indent="-1152817" algn="l" defTabSz="4607917" rtl="0" fontAlgn="base">
        <a:spcBef>
          <a:spcPct val="20000"/>
        </a:spcBef>
        <a:spcAft>
          <a:spcPct val="0"/>
        </a:spcAft>
        <a:buChar char="»"/>
        <a:defRPr sz="10027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65149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82575" algn="l" defTabSz="965149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65149" algn="l" defTabSz="965149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447724" algn="l" defTabSz="965149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930298" algn="l" defTabSz="965149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412873" algn="l" defTabSz="965149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895448" algn="l" defTabSz="965149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378022" algn="l" defTabSz="965149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860597" algn="l" defTabSz="965149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6">
            <a:extLst>
              <a:ext uri="{FF2B5EF4-FFF2-40B4-BE49-F238E27FC236}">
                <a16:creationId xmlns:a16="http://schemas.microsoft.com/office/drawing/2014/main" id="{38D8EC1F-EEEB-4A3C-B5BF-233B5C8CFA2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261040" y="22723289"/>
            <a:ext cx="5323287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defTabSz="915988">
              <a:spcBef>
                <a:spcPct val="20000"/>
              </a:spcBef>
              <a:buChar char="•"/>
              <a:defRPr sz="15300">
                <a:solidFill>
                  <a:schemeClr val="tx1"/>
                </a:solidFill>
                <a:latin typeface="Times" panose="02020603050405020304" pitchFamily="18" charset="0"/>
                <a:ea typeface="MS PGothic" panose="020B0600070205080204" pitchFamily="34" charset="-128"/>
              </a:defRPr>
            </a:lvl1pPr>
            <a:lvl2pPr marL="742950" indent="-285750" defTabSz="915988">
              <a:spcBef>
                <a:spcPct val="20000"/>
              </a:spcBef>
              <a:buChar char="–"/>
              <a:defRPr sz="13400">
                <a:solidFill>
                  <a:schemeClr val="tx1"/>
                </a:solidFill>
                <a:latin typeface="Times" panose="02020603050405020304" pitchFamily="18" charset="0"/>
                <a:ea typeface="MS PGothic" panose="020B0600070205080204" pitchFamily="34" charset="-128"/>
              </a:defRPr>
            </a:lvl2pPr>
            <a:lvl3pPr marL="1143000" indent="-228600" defTabSz="915988">
              <a:spcBef>
                <a:spcPct val="20000"/>
              </a:spcBef>
              <a:buChar char="•"/>
              <a:defRPr sz="11500">
                <a:solidFill>
                  <a:schemeClr val="tx1"/>
                </a:solidFill>
                <a:latin typeface="Times" panose="02020603050405020304" pitchFamily="18" charset="0"/>
                <a:ea typeface="MS PGothic" panose="020B0600070205080204" pitchFamily="34" charset="-128"/>
              </a:defRPr>
            </a:lvl3pPr>
            <a:lvl4pPr marL="1600200" indent="-228600" defTabSz="915988">
              <a:spcBef>
                <a:spcPct val="20000"/>
              </a:spcBef>
              <a:buChar char="–"/>
              <a:defRPr sz="9500">
                <a:solidFill>
                  <a:schemeClr val="tx1"/>
                </a:solidFill>
                <a:latin typeface="Times" panose="02020603050405020304" pitchFamily="18" charset="0"/>
                <a:ea typeface="MS PGothic" panose="020B0600070205080204" pitchFamily="34" charset="-128"/>
              </a:defRPr>
            </a:lvl4pPr>
            <a:lvl5pPr marL="2057400" indent="-228600" defTabSz="915988">
              <a:spcBef>
                <a:spcPct val="20000"/>
              </a:spcBef>
              <a:buChar char="»"/>
              <a:defRPr sz="9500">
                <a:solidFill>
                  <a:schemeClr val="tx1"/>
                </a:solidFill>
                <a:latin typeface="Times" panose="02020603050405020304" pitchFamily="18" charset="0"/>
                <a:ea typeface="MS PGothic" panose="020B0600070205080204" pitchFamily="34" charset="-128"/>
              </a:defRPr>
            </a:lvl5pPr>
            <a:lvl6pPr marL="2514600" indent="-228600" defTabSz="9159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500">
                <a:solidFill>
                  <a:schemeClr val="tx1"/>
                </a:solidFill>
                <a:latin typeface="Times" panose="02020603050405020304" pitchFamily="18" charset="0"/>
                <a:ea typeface="MS PGothic" panose="020B0600070205080204" pitchFamily="34" charset="-128"/>
              </a:defRPr>
            </a:lvl6pPr>
            <a:lvl7pPr marL="2971800" indent="-228600" defTabSz="9159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500">
                <a:solidFill>
                  <a:schemeClr val="tx1"/>
                </a:solidFill>
                <a:latin typeface="Times" panose="02020603050405020304" pitchFamily="18" charset="0"/>
                <a:ea typeface="MS PGothic" panose="020B0600070205080204" pitchFamily="34" charset="-128"/>
              </a:defRPr>
            </a:lvl7pPr>
            <a:lvl8pPr marL="3429000" indent="-228600" defTabSz="9159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500">
                <a:solidFill>
                  <a:schemeClr val="tx1"/>
                </a:solidFill>
                <a:latin typeface="Times" panose="02020603050405020304" pitchFamily="18" charset="0"/>
                <a:ea typeface="MS PGothic" panose="020B0600070205080204" pitchFamily="34" charset="-128"/>
              </a:defRPr>
            </a:lvl8pPr>
            <a:lvl9pPr marL="3886200" indent="-228600" defTabSz="9159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500">
                <a:solidFill>
                  <a:schemeClr val="tx1"/>
                </a:solidFill>
                <a:latin typeface="Times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3800" b="1">
                <a:solidFill>
                  <a:srgbClr val="FFFFFF"/>
                </a:solidFill>
                <a:latin typeface="Verdana" panose="020B0604030504040204" pitchFamily="34" charset="0"/>
              </a:rPr>
              <a:t>Title</a:t>
            </a:r>
          </a:p>
        </p:txBody>
      </p:sp>
      <p:sp>
        <p:nvSpPr>
          <p:cNvPr id="14339" name="Text Box 31">
            <a:extLst>
              <a:ext uri="{FF2B5EF4-FFF2-40B4-BE49-F238E27FC236}">
                <a16:creationId xmlns:a16="http://schemas.microsoft.com/office/drawing/2014/main" id="{3C3F76EC-6EAC-41C6-A063-55156ECD75C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826" y="15681111"/>
            <a:ext cx="30217367" cy="8710826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96599" tIns="48300" rIns="96599" bIns="48300" anchor="t"/>
          <a:lstStyle>
            <a:lvl1pPr defTabSz="915988">
              <a:spcBef>
                <a:spcPct val="20000"/>
              </a:spcBef>
              <a:buChar char="•"/>
              <a:defRPr sz="15300">
                <a:solidFill>
                  <a:schemeClr val="tx1"/>
                </a:solidFill>
                <a:latin typeface="Times" panose="02020603050405020304" pitchFamily="18" charset="0"/>
                <a:ea typeface="MS PGothic" panose="020B0600070205080204" pitchFamily="34" charset="-128"/>
              </a:defRPr>
            </a:lvl1pPr>
            <a:lvl2pPr marL="742950" indent="-285750" defTabSz="915988">
              <a:spcBef>
                <a:spcPct val="20000"/>
              </a:spcBef>
              <a:buChar char="–"/>
              <a:defRPr sz="13400">
                <a:solidFill>
                  <a:schemeClr val="tx1"/>
                </a:solidFill>
                <a:latin typeface="Times" panose="02020603050405020304" pitchFamily="18" charset="0"/>
                <a:ea typeface="MS PGothic" panose="020B0600070205080204" pitchFamily="34" charset="-128"/>
              </a:defRPr>
            </a:lvl2pPr>
            <a:lvl3pPr marL="1143000" indent="-228600" defTabSz="915988">
              <a:spcBef>
                <a:spcPct val="20000"/>
              </a:spcBef>
              <a:buChar char="•"/>
              <a:defRPr sz="11500">
                <a:solidFill>
                  <a:schemeClr val="tx1"/>
                </a:solidFill>
                <a:latin typeface="Times" panose="02020603050405020304" pitchFamily="18" charset="0"/>
                <a:ea typeface="MS PGothic" panose="020B0600070205080204" pitchFamily="34" charset="-128"/>
              </a:defRPr>
            </a:lvl3pPr>
            <a:lvl4pPr marL="1600200" indent="-228600" defTabSz="915988">
              <a:spcBef>
                <a:spcPct val="20000"/>
              </a:spcBef>
              <a:buChar char="–"/>
              <a:defRPr sz="9500">
                <a:solidFill>
                  <a:schemeClr val="tx1"/>
                </a:solidFill>
                <a:latin typeface="Times" panose="02020603050405020304" pitchFamily="18" charset="0"/>
                <a:ea typeface="MS PGothic" panose="020B0600070205080204" pitchFamily="34" charset="-128"/>
              </a:defRPr>
            </a:lvl4pPr>
            <a:lvl5pPr marL="2057400" indent="-228600" defTabSz="915988">
              <a:spcBef>
                <a:spcPct val="20000"/>
              </a:spcBef>
              <a:buChar char="»"/>
              <a:defRPr sz="9500">
                <a:solidFill>
                  <a:schemeClr val="tx1"/>
                </a:solidFill>
                <a:latin typeface="Times" panose="02020603050405020304" pitchFamily="18" charset="0"/>
                <a:ea typeface="MS PGothic" panose="020B0600070205080204" pitchFamily="34" charset="-128"/>
              </a:defRPr>
            </a:lvl5pPr>
            <a:lvl6pPr marL="2514600" indent="-228600" defTabSz="9159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500">
                <a:solidFill>
                  <a:schemeClr val="tx1"/>
                </a:solidFill>
                <a:latin typeface="Times" panose="02020603050405020304" pitchFamily="18" charset="0"/>
                <a:ea typeface="MS PGothic" panose="020B0600070205080204" pitchFamily="34" charset="-128"/>
              </a:defRPr>
            </a:lvl6pPr>
            <a:lvl7pPr marL="2971800" indent="-228600" defTabSz="9159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500">
                <a:solidFill>
                  <a:schemeClr val="tx1"/>
                </a:solidFill>
                <a:latin typeface="Times" panose="02020603050405020304" pitchFamily="18" charset="0"/>
                <a:ea typeface="MS PGothic" panose="020B0600070205080204" pitchFamily="34" charset="-128"/>
              </a:defRPr>
            </a:lvl7pPr>
            <a:lvl8pPr marL="3429000" indent="-228600" defTabSz="9159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500">
                <a:solidFill>
                  <a:schemeClr val="tx1"/>
                </a:solidFill>
                <a:latin typeface="Times" panose="02020603050405020304" pitchFamily="18" charset="0"/>
                <a:ea typeface="MS PGothic" panose="020B0600070205080204" pitchFamily="34" charset="-128"/>
              </a:defRPr>
            </a:lvl8pPr>
            <a:lvl9pPr marL="3886200" indent="-228600" defTabSz="9159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500">
                <a:solidFill>
                  <a:schemeClr val="tx1"/>
                </a:solidFill>
                <a:latin typeface="Times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marL="457200" indent="-457200" algn="just">
              <a:spcBef>
                <a:spcPct val="0"/>
              </a:spcBef>
            </a:pPr>
            <a:r>
              <a:rPr lang="en-GB" sz="3600" dirty="0"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XXX</a:t>
            </a:r>
          </a:p>
          <a:p>
            <a:pPr marL="457200" indent="-457200" algn="just">
              <a:spcBef>
                <a:spcPct val="0"/>
              </a:spcBef>
            </a:pPr>
            <a:r>
              <a:rPr lang="en-GB" sz="3600" dirty="0"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XXXX</a:t>
            </a:r>
          </a:p>
        </p:txBody>
      </p:sp>
      <p:sp>
        <p:nvSpPr>
          <p:cNvPr id="14340" name="Rectangle 4">
            <a:extLst>
              <a:ext uri="{FF2B5EF4-FFF2-40B4-BE49-F238E27FC236}">
                <a16:creationId xmlns:a16="http://schemas.microsoft.com/office/drawing/2014/main" id="{C74155D4-083D-4B61-923B-FFDAE93B5A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6413" y="11978604"/>
            <a:ext cx="29019082" cy="10823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6513" tIns="48256" rIns="96513" bIns="48256" anchor="t">
            <a:spAutoFit/>
          </a:bodyPr>
          <a:lstStyle>
            <a:lvl1pPr>
              <a:spcBef>
                <a:spcPct val="20000"/>
              </a:spcBef>
              <a:buChar char="•"/>
              <a:defRPr sz="15300">
                <a:solidFill>
                  <a:schemeClr val="tx1"/>
                </a:solidFill>
                <a:latin typeface="Times" panose="02020603050405020304" pitchFamily="18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13400">
                <a:solidFill>
                  <a:schemeClr val="tx1"/>
                </a:solidFill>
                <a:latin typeface="Times" panose="02020603050405020304" pitchFamily="18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11500">
                <a:solidFill>
                  <a:schemeClr val="tx1"/>
                </a:solidFill>
                <a:latin typeface="Times" panose="02020603050405020304" pitchFamily="18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9500">
                <a:solidFill>
                  <a:schemeClr val="tx1"/>
                </a:solidFill>
                <a:latin typeface="Times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9500">
                <a:solidFill>
                  <a:schemeClr val="tx1"/>
                </a:solidFill>
                <a:latin typeface="Times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500">
                <a:solidFill>
                  <a:schemeClr val="tx1"/>
                </a:solidFill>
                <a:latin typeface="Times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500">
                <a:solidFill>
                  <a:schemeClr val="tx1"/>
                </a:solidFill>
                <a:latin typeface="Times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500">
                <a:solidFill>
                  <a:schemeClr val="tx1"/>
                </a:solidFill>
                <a:latin typeface="Times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500">
                <a:solidFill>
                  <a:schemeClr val="tx1"/>
                </a:solidFill>
                <a:latin typeface="Times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buNone/>
            </a:pPr>
            <a:r>
              <a:rPr lang="en-GB" sz="3200" dirty="0">
                <a:latin typeface="Verdana"/>
                <a:ea typeface="Verdana"/>
                <a:cs typeface="Calibri"/>
              </a:rPr>
              <a:t>Department/Division, Institution:    </a:t>
            </a:r>
          </a:p>
          <a:p>
            <a:pPr>
              <a:spcBef>
                <a:spcPct val="0"/>
              </a:spcBef>
              <a:buNone/>
            </a:pPr>
            <a:r>
              <a:rPr lang="en-GB" altLang="en-US" sz="3200" dirty="0">
                <a:latin typeface="Verdana"/>
                <a:ea typeface="Verdana"/>
                <a:cs typeface="Calibri"/>
              </a:rPr>
              <a:t>Author(s): </a:t>
            </a:r>
          </a:p>
        </p:txBody>
      </p:sp>
      <p:sp>
        <p:nvSpPr>
          <p:cNvPr id="14341" name="Rectangle 2">
            <a:extLst>
              <a:ext uri="{FF2B5EF4-FFF2-40B4-BE49-F238E27FC236}">
                <a16:creationId xmlns:a16="http://schemas.microsoft.com/office/drawing/2014/main" id="{06A47A97-6C23-4BE2-A0EB-CB71E393C0D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746954" y="40583190"/>
            <a:ext cx="3284118" cy="6771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915988">
              <a:spcBef>
                <a:spcPct val="20000"/>
              </a:spcBef>
              <a:buChar char="•"/>
              <a:defRPr sz="15300">
                <a:solidFill>
                  <a:schemeClr val="tx1"/>
                </a:solidFill>
                <a:latin typeface="Times" panose="02020603050405020304" pitchFamily="18" charset="0"/>
                <a:ea typeface="MS PGothic" panose="020B0600070205080204" pitchFamily="34" charset="-128"/>
              </a:defRPr>
            </a:lvl1pPr>
            <a:lvl2pPr marL="742950" indent="-285750" defTabSz="915988">
              <a:spcBef>
                <a:spcPct val="20000"/>
              </a:spcBef>
              <a:buChar char="–"/>
              <a:defRPr sz="13400">
                <a:solidFill>
                  <a:schemeClr val="tx1"/>
                </a:solidFill>
                <a:latin typeface="Times" panose="02020603050405020304" pitchFamily="18" charset="0"/>
                <a:ea typeface="MS PGothic" panose="020B0600070205080204" pitchFamily="34" charset="-128"/>
              </a:defRPr>
            </a:lvl2pPr>
            <a:lvl3pPr marL="1143000" indent="-228600" defTabSz="915988">
              <a:spcBef>
                <a:spcPct val="20000"/>
              </a:spcBef>
              <a:buChar char="•"/>
              <a:defRPr sz="11500">
                <a:solidFill>
                  <a:schemeClr val="tx1"/>
                </a:solidFill>
                <a:latin typeface="Times" panose="02020603050405020304" pitchFamily="18" charset="0"/>
                <a:ea typeface="MS PGothic" panose="020B0600070205080204" pitchFamily="34" charset="-128"/>
              </a:defRPr>
            </a:lvl3pPr>
            <a:lvl4pPr marL="1600200" indent="-228600" defTabSz="915988">
              <a:spcBef>
                <a:spcPct val="20000"/>
              </a:spcBef>
              <a:buChar char="–"/>
              <a:defRPr sz="9500">
                <a:solidFill>
                  <a:schemeClr val="tx1"/>
                </a:solidFill>
                <a:latin typeface="Times" panose="02020603050405020304" pitchFamily="18" charset="0"/>
                <a:ea typeface="MS PGothic" panose="020B0600070205080204" pitchFamily="34" charset="-128"/>
              </a:defRPr>
            </a:lvl4pPr>
            <a:lvl5pPr marL="2057400" indent="-228600" defTabSz="915988">
              <a:spcBef>
                <a:spcPct val="20000"/>
              </a:spcBef>
              <a:buChar char="»"/>
              <a:defRPr sz="9500">
                <a:solidFill>
                  <a:schemeClr val="tx1"/>
                </a:solidFill>
                <a:latin typeface="Times" panose="02020603050405020304" pitchFamily="18" charset="0"/>
                <a:ea typeface="MS PGothic" panose="020B0600070205080204" pitchFamily="34" charset="-128"/>
              </a:defRPr>
            </a:lvl5pPr>
            <a:lvl6pPr marL="2514600" indent="-228600" defTabSz="9159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500">
                <a:solidFill>
                  <a:schemeClr val="tx1"/>
                </a:solidFill>
                <a:latin typeface="Times" panose="02020603050405020304" pitchFamily="18" charset="0"/>
                <a:ea typeface="MS PGothic" panose="020B0600070205080204" pitchFamily="34" charset="-128"/>
              </a:defRPr>
            </a:lvl6pPr>
            <a:lvl7pPr marL="2971800" indent="-228600" defTabSz="9159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500">
                <a:solidFill>
                  <a:schemeClr val="tx1"/>
                </a:solidFill>
                <a:latin typeface="Times" panose="02020603050405020304" pitchFamily="18" charset="0"/>
                <a:ea typeface="MS PGothic" panose="020B0600070205080204" pitchFamily="34" charset="-128"/>
              </a:defRPr>
            </a:lvl7pPr>
            <a:lvl8pPr marL="3429000" indent="-228600" defTabSz="9159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500">
                <a:solidFill>
                  <a:schemeClr val="tx1"/>
                </a:solidFill>
                <a:latin typeface="Times" panose="02020603050405020304" pitchFamily="18" charset="0"/>
                <a:ea typeface="MS PGothic" panose="020B0600070205080204" pitchFamily="34" charset="-128"/>
              </a:defRPr>
            </a:lvl8pPr>
            <a:lvl9pPr marL="3886200" indent="-228600" defTabSz="9159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500">
                <a:solidFill>
                  <a:schemeClr val="tx1"/>
                </a:solidFill>
                <a:latin typeface="Times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3800" b="1">
                <a:solidFill>
                  <a:srgbClr val="FFFFFF"/>
                </a:solidFill>
                <a:latin typeface="Verdana" panose="020B0604030504040204" pitchFamily="34" charset="0"/>
              </a:rPr>
              <a:t>Title</a:t>
            </a:r>
          </a:p>
        </p:txBody>
      </p:sp>
      <p:sp>
        <p:nvSpPr>
          <p:cNvPr id="14342" name="Text Box 42">
            <a:extLst>
              <a:ext uri="{FF2B5EF4-FFF2-40B4-BE49-F238E27FC236}">
                <a16:creationId xmlns:a16="http://schemas.microsoft.com/office/drawing/2014/main" id="{98C2ADC0-AC30-45A4-A802-7DC7DB4B2F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314027" y="39085230"/>
            <a:ext cx="9438487" cy="12618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defTabSz="915988">
              <a:spcBef>
                <a:spcPct val="20000"/>
              </a:spcBef>
              <a:buChar char="•"/>
              <a:defRPr sz="15300">
                <a:solidFill>
                  <a:schemeClr val="tx1"/>
                </a:solidFill>
                <a:latin typeface="Times" panose="02020603050405020304" pitchFamily="18" charset="0"/>
                <a:ea typeface="MS PGothic" panose="020B0600070205080204" pitchFamily="34" charset="-128"/>
              </a:defRPr>
            </a:lvl1pPr>
            <a:lvl2pPr marL="742950" indent="-285750" defTabSz="915988">
              <a:spcBef>
                <a:spcPct val="20000"/>
              </a:spcBef>
              <a:buChar char="–"/>
              <a:defRPr sz="13400">
                <a:solidFill>
                  <a:schemeClr val="tx1"/>
                </a:solidFill>
                <a:latin typeface="Times" panose="02020603050405020304" pitchFamily="18" charset="0"/>
                <a:ea typeface="MS PGothic" panose="020B0600070205080204" pitchFamily="34" charset="-128"/>
              </a:defRPr>
            </a:lvl2pPr>
            <a:lvl3pPr marL="1143000" indent="-228600" defTabSz="915988">
              <a:spcBef>
                <a:spcPct val="20000"/>
              </a:spcBef>
              <a:buChar char="•"/>
              <a:defRPr sz="11500">
                <a:solidFill>
                  <a:schemeClr val="tx1"/>
                </a:solidFill>
                <a:latin typeface="Times" panose="02020603050405020304" pitchFamily="18" charset="0"/>
                <a:ea typeface="MS PGothic" panose="020B0600070205080204" pitchFamily="34" charset="-128"/>
              </a:defRPr>
            </a:lvl3pPr>
            <a:lvl4pPr marL="1600200" indent="-228600" defTabSz="915988">
              <a:spcBef>
                <a:spcPct val="20000"/>
              </a:spcBef>
              <a:buChar char="–"/>
              <a:defRPr sz="9500">
                <a:solidFill>
                  <a:schemeClr val="tx1"/>
                </a:solidFill>
                <a:latin typeface="Times" panose="02020603050405020304" pitchFamily="18" charset="0"/>
                <a:ea typeface="MS PGothic" panose="020B0600070205080204" pitchFamily="34" charset="-128"/>
              </a:defRPr>
            </a:lvl4pPr>
            <a:lvl5pPr marL="2057400" indent="-228600" defTabSz="915988">
              <a:spcBef>
                <a:spcPct val="20000"/>
              </a:spcBef>
              <a:buChar char="»"/>
              <a:defRPr sz="9500">
                <a:solidFill>
                  <a:schemeClr val="tx1"/>
                </a:solidFill>
                <a:latin typeface="Times" panose="02020603050405020304" pitchFamily="18" charset="0"/>
                <a:ea typeface="MS PGothic" panose="020B0600070205080204" pitchFamily="34" charset="-128"/>
              </a:defRPr>
            </a:lvl5pPr>
            <a:lvl6pPr marL="2514600" indent="-228600" defTabSz="9159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500">
                <a:solidFill>
                  <a:schemeClr val="tx1"/>
                </a:solidFill>
                <a:latin typeface="Times" panose="02020603050405020304" pitchFamily="18" charset="0"/>
                <a:ea typeface="MS PGothic" panose="020B0600070205080204" pitchFamily="34" charset="-128"/>
              </a:defRPr>
            </a:lvl6pPr>
            <a:lvl7pPr marL="2971800" indent="-228600" defTabSz="9159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500">
                <a:solidFill>
                  <a:schemeClr val="tx1"/>
                </a:solidFill>
                <a:latin typeface="Times" panose="02020603050405020304" pitchFamily="18" charset="0"/>
                <a:ea typeface="MS PGothic" panose="020B0600070205080204" pitchFamily="34" charset="-128"/>
              </a:defRPr>
            </a:lvl7pPr>
            <a:lvl8pPr marL="3429000" indent="-228600" defTabSz="9159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500">
                <a:solidFill>
                  <a:schemeClr val="tx1"/>
                </a:solidFill>
                <a:latin typeface="Times" panose="02020603050405020304" pitchFamily="18" charset="0"/>
                <a:ea typeface="MS PGothic" panose="020B0600070205080204" pitchFamily="34" charset="-128"/>
              </a:defRPr>
            </a:lvl8pPr>
            <a:lvl9pPr marL="3886200" indent="-228600" defTabSz="9159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500">
                <a:solidFill>
                  <a:schemeClr val="tx1"/>
                </a:solidFill>
                <a:latin typeface="Times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pt-BR" altLang="en-US" sz="3800">
              <a:latin typeface="Verdana" panose="020B0604030504040204" pitchFamily="34" charset="0"/>
            </a:endParaRPr>
          </a:p>
          <a:p>
            <a:pPr>
              <a:spcBef>
                <a:spcPct val="0"/>
              </a:spcBef>
              <a:buFontTx/>
              <a:buNone/>
            </a:pPr>
            <a:endParaRPr lang="pt-BR" altLang="en-US" sz="3800">
              <a:latin typeface="Verdana" panose="020B0604030504040204" pitchFamily="34" charset="0"/>
            </a:endParaRPr>
          </a:p>
        </p:txBody>
      </p:sp>
      <p:sp>
        <p:nvSpPr>
          <p:cNvPr id="14349" name="Text Box 31">
            <a:extLst>
              <a:ext uri="{FF2B5EF4-FFF2-40B4-BE49-F238E27FC236}">
                <a16:creationId xmlns:a16="http://schemas.microsoft.com/office/drawing/2014/main" id="{2BCB094C-6DDC-42B0-A154-828241377BC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970174" y="26284902"/>
            <a:ext cx="10244151" cy="22401001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96599" tIns="48300" rIns="96599" bIns="48300" anchor="t"/>
          <a:lstStyle>
            <a:lvl1pPr defTabSz="915988">
              <a:spcBef>
                <a:spcPct val="20000"/>
              </a:spcBef>
              <a:buChar char="•"/>
              <a:defRPr sz="15300">
                <a:solidFill>
                  <a:schemeClr val="tx1"/>
                </a:solidFill>
                <a:latin typeface="Times" panose="02020603050405020304" pitchFamily="18" charset="0"/>
                <a:ea typeface="MS PGothic" panose="020B0600070205080204" pitchFamily="34" charset="-128"/>
              </a:defRPr>
            </a:lvl1pPr>
            <a:lvl2pPr marL="742950" indent="-285750" defTabSz="915988">
              <a:spcBef>
                <a:spcPct val="20000"/>
              </a:spcBef>
              <a:buChar char="–"/>
              <a:defRPr sz="13400">
                <a:solidFill>
                  <a:schemeClr val="tx1"/>
                </a:solidFill>
                <a:latin typeface="Times" panose="02020603050405020304" pitchFamily="18" charset="0"/>
                <a:ea typeface="MS PGothic" panose="020B0600070205080204" pitchFamily="34" charset="-128"/>
              </a:defRPr>
            </a:lvl2pPr>
            <a:lvl3pPr marL="1143000" indent="-228600" defTabSz="915988">
              <a:spcBef>
                <a:spcPct val="20000"/>
              </a:spcBef>
              <a:buChar char="•"/>
              <a:defRPr sz="11500">
                <a:solidFill>
                  <a:schemeClr val="tx1"/>
                </a:solidFill>
                <a:latin typeface="Times" panose="02020603050405020304" pitchFamily="18" charset="0"/>
                <a:ea typeface="MS PGothic" panose="020B0600070205080204" pitchFamily="34" charset="-128"/>
              </a:defRPr>
            </a:lvl3pPr>
            <a:lvl4pPr marL="1600200" indent="-228600" defTabSz="915988">
              <a:spcBef>
                <a:spcPct val="20000"/>
              </a:spcBef>
              <a:buChar char="–"/>
              <a:defRPr sz="9500">
                <a:solidFill>
                  <a:schemeClr val="tx1"/>
                </a:solidFill>
                <a:latin typeface="Times" panose="02020603050405020304" pitchFamily="18" charset="0"/>
                <a:ea typeface="MS PGothic" panose="020B0600070205080204" pitchFamily="34" charset="-128"/>
              </a:defRPr>
            </a:lvl4pPr>
            <a:lvl5pPr marL="2057400" indent="-228600" defTabSz="915988">
              <a:spcBef>
                <a:spcPct val="20000"/>
              </a:spcBef>
              <a:buChar char="»"/>
              <a:defRPr sz="9500">
                <a:solidFill>
                  <a:schemeClr val="tx1"/>
                </a:solidFill>
                <a:latin typeface="Times" panose="02020603050405020304" pitchFamily="18" charset="0"/>
                <a:ea typeface="MS PGothic" panose="020B0600070205080204" pitchFamily="34" charset="-128"/>
              </a:defRPr>
            </a:lvl5pPr>
            <a:lvl6pPr marL="2514600" indent="-228600" defTabSz="9159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500">
                <a:solidFill>
                  <a:schemeClr val="tx1"/>
                </a:solidFill>
                <a:latin typeface="Times" panose="02020603050405020304" pitchFamily="18" charset="0"/>
                <a:ea typeface="MS PGothic" panose="020B0600070205080204" pitchFamily="34" charset="-128"/>
              </a:defRPr>
            </a:lvl6pPr>
            <a:lvl7pPr marL="2971800" indent="-228600" defTabSz="9159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500">
                <a:solidFill>
                  <a:schemeClr val="tx1"/>
                </a:solidFill>
                <a:latin typeface="Times" panose="02020603050405020304" pitchFamily="18" charset="0"/>
                <a:ea typeface="MS PGothic" panose="020B0600070205080204" pitchFamily="34" charset="-128"/>
              </a:defRPr>
            </a:lvl7pPr>
            <a:lvl8pPr marL="3429000" indent="-228600" defTabSz="9159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500">
                <a:solidFill>
                  <a:schemeClr val="tx1"/>
                </a:solidFill>
                <a:latin typeface="Times" panose="02020603050405020304" pitchFamily="18" charset="0"/>
                <a:ea typeface="MS PGothic" panose="020B0600070205080204" pitchFamily="34" charset="-128"/>
              </a:defRPr>
            </a:lvl8pPr>
            <a:lvl9pPr marL="3886200" indent="-228600" defTabSz="9159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500">
                <a:solidFill>
                  <a:schemeClr val="tx1"/>
                </a:solidFill>
                <a:latin typeface="Times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3600" dirty="0">
                <a:latin typeface="Verdana"/>
                <a:ea typeface="MS PGothic"/>
                <a:cs typeface="Verdana"/>
              </a:rPr>
              <a:t>1.</a:t>
            </a:r>
            <a:endParaRPr lang="en-GB" altLang="en-US" sz="3600" dirty="0">
              <a:latin typeface="Verdana" panose="020B0604030504040204" pitchFamily="34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GB" altLang="en-US" sz="3600" dirty="0">
                <a:latin typeface="Verdana" panose="020B0604030504040204" pitchFamily="34" charset="0"/>
                <a:cs typeface="Verdana"/>
              </a:rPr>
              <a:t>2.</a:t>
            </a:r>
          </a:p>
          <a:p>
            <a:pPr>
              <a:spcBef>
                <a:spcPct val="0"/>
              </a:spcBef>
              <a:buNone/>
            </a:pPr>
            <a:r>
              <a:rPr lang="en-GB" altLang="en-US" sz="3600" dirty="0">
                <a:latin typeface="Verdana"/>
                <a:ea typeface="MS PGothic"/>
                <a:cs typeface="Verdana"/>
              </a:rPr>
              <a:t>3.</a:t>
            </a:r>
            <a:endParaRPr lang="en-GB" altLang="en-US" sz="3600" dirty="0">
              <a:latin typeface="Verdana" panose="020B0604030504040204" pitchFamily="34" charset="0"/>
              <a:cs typeface="Verdana" panose="020B0604030504040204" pitchFamily="34" charset="0"/>
            </a:endParaRPr>
          </a:p>
          <a:p>
            <a:pPr>
              <a:spcBef>
                <a:spcPct val="0"/>
              </a:spcBef>
              <a:buNone/>
            </a:pPr>
            <a:endParaRPr lang="en-GB" altLang="en-US" sz="3600" dirty="0">
              <a:latin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4346" name="Text Box 31">
            <a:extLst>
              <a:ext uri="{FF2B5EF4-FFF2-40B4-BE49-F238E27FC236}">
                <a16:creationId xmlns:a16="http://schemas.microsoft.com/office/drawing/2014/main" id="{D83F8D1E-793F-4D61-879C-23291E4A9B2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650" y="26295603"/>
            <a:ext cx="19741545" cy="15202816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96599" tIns="48300" rIns="96599" bIns="48300" anchor="t"/>
          <a:lstStyle>
            <a:lvl1pPr defTabSz="915988">
              <a:spcBef>
                <a:spcPct val="20000"/>
              </a:spcBef>
              <a:buChar char="•"/>
              <a:defRPr sz="15300">
                <a:solidFill>
                  <a:schemeClr val="tx1"/>
                </a:solidFill>
                <a:latin typeface="Times" panose="02020603050405020304" pitchFamily="18" charset="0"/>
                <a:ea typeface="MS PGothic" panose="020B0600070205080204" pitchFamily="34" charset="-128"/>
              </a:defRPr>
            </a:lvl1pPr>
            <a:lvl2pPr marL="742950" indent="-285750" defTabSz="915988">
              <a:spcBef>
                <a:spcPct val="20000"/>
              </a:spcBef>
              <a:buChar char="–"/>
              <a:defRPr sz="13400">
                <a:solidFill>
                  <a:schemeClr val="tx1"/>
                </a:solidFill>
                <a:latin typeface="Times" panose="02020603050405020304" pitchFamily="18" charset="0"/>
                <a:ea typeface="MS PGothic" panose="020B0600070205080204" pitchFamily="34" charset="-128"/>
              </a:defRPr>
            </a:lvl2pPr>
            <a:lvl3pPr marL="1143000" indent="-228600" defTabSz="915988">
              <a:spcBef>
                <a:spcPct val="20000"/>
              </a:spcBef>
              <a:buChar char="•"/>
              <a:defRPr sz="11500">
                <a:solidFill>
                  <a:schemeClr val="tx1"/>
                </a:solidFill>
                <a:latin typeface="Times" panose="02020603050405020304" pitchFamily="18" charset="0"/>
                <a:ea typeface="MS PGothic" panose="020B0600070205080204" pitchFamily="34" charset="-128"/>
              </a:defRPr>
            </a:lvl3pPr>
            <a:lvl4pPr marL="1600200" indent="-228600" defTabSz="915988">
              <a:spcBef>
                <a:spcPct val="20000"/>
              </a:spcBef>
              <a:buChar char="–"/>
              <a:defRPr sz="9500">
                <a:solidFill>
                  <a:schemeClr val="tx1"/>
                </a:solidFill>
                <a:latin typeface="Times" panose="02020603050405020304" pitchFamily="18" charset="0"/>
                <a:ea typeface="MS PGothic" panose="020B0600070205080204" pitchFamily="34" charset="-128"/>
              </a:defRPr>
            </a:lvl4pPr>
            <a:lvl5pPr marL="2057400" indent="-228600" defTabSz="915988">
              <a:spcBef>
                <a:spcPct val="20000"/>
              </a:spcBef>
              <a:buChar char="»"/>
              <a:defRPr sz="9500">
                <a:solidFill>
                  <a:schemeClr val="tx1"/>
                </a:solidFill>
                <a:latin typeface="Times" panose="02020603050405020304" pitchFamily="18" charset="0"/>
                <a:ea typeface="MS PGothic" panose="020B0600070205080204" pitchFamily="34" charset="-128"/>
              </a:defRPr>
            </a:lvl5pPr>
            <a:lvl6pPr marL="2514600" indent="-228600" defTabSz="9159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500">
                <a:solidFill>
                  <a:schemeClr val="tx1"/>
                </a:solidFill>
                <a:latin typeface="Times" panose="02020603050405020304" pitchFamily="18" charset="0"/>
                <a:ea typeface="MS PGothic" panose="020B0600070205080204" pitchFamily="34" charset="-128"/>
              </a:defRPr>
            </a:lvl6pPr>
            <a:lvl7pPr marL="2971800" indent="-228600" defTabSz="9159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500">
                <a:solidFill>
                  <a:schemeClr val="tx1"/>
                </a:solidFill>
                <a:latin typeface="Times" panose="02020603050405020304" pitchFamily="18" charset="0"/>
                <a:ea typeface="MS PGothic" panose="020B0600070205080204" pitchFamily="34" charset="-128"/>
              </a:defRPr>
            </a:lvl7pPr>
            <a:lvl8pPr marL="3429000" indent="-228600" defTabSz="9159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500">
                <a:solidFill>
                  <a:schemeClr val="tx1"/>
                </a:solidFill>
                <a:latin typeface="Times" panose="02020603050405020304" pitchFamily="18" charset="0"/>
                <a:ea typeface="MS PGothic" panose="020B0600070205080204" pitchFamily="34" charset="-128"/>
              </a:defRPr>
            </a:lvl8pPr>
            <a:lvl9pPr marL="3886200" indent="-228600" defTabSz="9159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500">
                <a:solidFill>
                  <a:schemeClr val="tx1"/>
                </a:solidFill>
                <a:latin typeface="Times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just">
              <a:spcBef>
                <a:spcPct val="0"/>
              </a:spcBef>
              <a:buFontTx/>
              <a:buNone/>
            </a:pPr>
            <a:r>
              <a:rPr lang="en-GB" altLang="en-US" sz="3600" dirty="0">
                <a:latin typeface="Verdana" panose="020B0604030504040204" pitchFamily="34" charset="0"/>
                <a:ea typeface="Verdana" panose="020B0604030504040204" pitchFamily="34" charset="0"/>
                <a:cs typeface="Verdana"/>
              </a:rPr>
              <a:t>1.</a:t>
            </a:r>
          </a:p>
          <a:p>
            <a:pPr algn="just">
              <a:spcBef>
                <a:spcPct val="0"/>
              </a:spcBef>
              <a:buFontTx/>
              <a:buNone/>
            </a:pPr>
            <a:r>
              <a:rPr lang="en-GB" altLang="en-US" sz="3600" dirty="0">
                <a:latin typeface="Verdana" panose="020B0604030504040204" pitchFamily="34" charset="0"/>
                <a:ea typeface="Verdana" panose="020B0604030504040204" pitchFamily="34" charset="0"/>
                <a:cs typeface="Verdana"/>
              </a:rPr>
              <a:t>2.</a:t>
            </a:r>
          </a:p>
          <a:p>
            <a:pPr algn="just">
              <a:spcBef>
                <a:spcPct val="0"/>
              </a:spcBef>
              <a:buFontTx/>
              <a:buNone/>
            </a:pPr>
            <a:r>
              <a:rPr lang="en-GB" altLang="en-US" sz="3600" dirty="0">
                <a:latin typeface="Verdana" panose="020B0604030504040204" pitchFamily="34" charset="0"/>
                <a:ea typeface="Verdana" panose="020B0604030504040204" pitchFamily="34" charset="0"/>
                <a:cs typeface="Verdana"/>
              </a:rPr>
              <a:t>3.</a:t>
            </a:r>
          </a:p>
          <a:p>
            <a:pPr algn="just">
              <a:spcBef>
                <a:spcPct val="0"/>
              </a:spcBef>
              <a:buFontTx/>
              <a:buNone/>
            </a:pPr>
            <a:r>
              <a:rPr lang="en-GB" altLang="en-US" sz="3600" dirty="0">
                <a:latin typeface="Verdana" panose="020B0604030504040204" pitchFamily="34" charset="0"/>
                <a:ea typeface="Verdana" panose="020B0604030504040204" pitchFamily="34" charset="0"/>
                <a:cs typeface="Verdana"/>
              </a:rPr>
              <a:t>4.</a:t>
            </a:r>
          </a:p>
          <a:p>
            <a:pPr algn="just">
              <a:spcBef>
                <a:spcPct val="0"/>
              </a:spcBef>
              <a:buNone/>
            </a:pPr>
            <a:r>
              <a:rPr lang="en-GB" altLang="en-US" sz="3600" dirty="0">
                <a:latin typeface="Verdana"/>
                <a:ea typeface="Verdana"/>
                <a:cs typeface="Verdana"/>
              </a:rPr>
              <a:t>5.</a:t>
            </a:r>
            <a:endParaRPr lang="en-GB" altLang="en-US" sz="3600" dirty="0">
              <a:latin typeface="Verdana" panose="020B060403050404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14350" name="TextBox 57">
            <a:extLst>
              <a:ext uri="{FF2B5EF4-FFF2-40B4-BE49-F238E27FC236}">
                <a16:creationId xmlns:a16="http://schemas.microsoft.com/office/drawing/2014/main" id="{76BD6F17-E273-4B2F-A21A-065DDFA677B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6286" y="10361160"/>
            <a:ext cx="30915942" cy="7622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6513" tIns="48256" rIns="96513" bIns="48256" anchor="t">
            <a:spAutoFit/>
          </a:bodyPr>
          <a:lstStyle>
            <a:lvl1pPr>
              <a:spcBef>
                <a:spcPct val="20000"/>
              </a:spcBef>
              <a:buChar char="•"/>
              <a:defRPr sz="15300">
                <a:solidFill>
                  <a:schemeClr val="tx1"/>
                </a:solidFill>
                <a:latin typeface="Times" panose="02020603050405020304" pitchFamily="18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13400">
                <a:solidFill>
                  <a:schemeClr val="tx1"/>
                </a:solidFill>
                <a:latin typeface="Times" panose="02020603050405020304" pitchFamily="18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11500">
                <a:solidFill>
                  <a:schemeClr val="tx1"/>
                </a:solidFill>
                <a:latin typeface="Times" panose="02020603050405020304" pitchFamily="18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9500">
                <a:solidFill>
                  <a:schemeClr val="tx1"/>
                </a:solidFill>
                <a:latin typeface="Times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9500">
                <a:solidFill>
                  <a:schemeClr val="tx1"/>
                </a:solidFill>
                <a:latin typeface="Times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500">
                <a:solidFill>
                  <a:schemeClr val="tx1"/>
                </a:solidFill>
                <a:latin typeface="Times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500">
                <a:solidFill>
                  <a:schemeClr val="tx1"/>
                </a:solidFill>
                <a:latin typeface="Times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500">
                <a:solidFill>
                  <a:schemeClr val="tx1"/>
                </a:solidFill>
                <a:latin typeface="Times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500">
                <a:solidFill>
                  <a:schemeClr val="tx1"/>
                </a:solidFill>
                <a:latin typeface="Times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90000"/>
              </a:lnSpc>
              <a:spcBef>
                <a:spcPct val="0"/>
              </a:spcBef>
              <a:buNone/>
            </a:pPr>
            <a:r>
              <a:rPr lang="en-GB" altLang="en-US" sz="4800" b="1" dirty="0">
                <a:latin typeface="Verdana"/>
                <a:ea typeface="Verdana"/>
                <a:cs typeface="Calibri"/>
              </a:rPr>
              <a:t>Official Title of Collaborating Centre and Ref #:</a:t>
            </a:r>
            <a:endParaRPr lang="en-US" sz="4800" dirty="0">
              <a:latin typeface="Verdana"/>
              <a:ea typeface="Verdana"/>
            </a:endParaRPr>
          </a:p>
        </p:txBody>
      </p:sp>
      <p:sp>
        <p:nvSpPr>
          <p:cNvPr id="14353" name="Text Box 31">
            <a:extLst>
              <a:ext uri="{FF2B5EF4-FFF2-40B4-BE49-F238E27FC236}">
                <a16:creationId xmlns:a16="http://schemas.microsoft.com/office/drawing/2014/main" id="{FD3F8421-1E68-4F24-9880-204FFB8D6E4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596" y="43438138"/>
            <a:ext cx="19717133" cy="5247766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96599" tIns="48300" rIns="96599" bIns="48300" anchor="t"/>
          <a:lstStyle>
            <a:lvl1pPr defTabSz="915988">
              <a:spcBef>
                <a:spcPct val="20000"/>
              </a:spcBef>
              <a:buChar char="•"/>
              <a:defRPr sz="15300">
                <a:solidFill>
                  <a:schemeClr val="tx1"/>
                </a:solidFill>
                <a:latin typeface="Times" panose="02020603050405020304" pitchFamily="18" charset="0"/>
                <a:ea typeface="MS PGothic" panose="020B0600070205080204" pitchFamily="34" charset="-128"/>
              </a:defRPr>
            </a:lvl1pPr>
            <a:lvl2pPr marL="742950" indent="-285750" defTabSz="915988">
              <a:spcBef>
                <a:spcPct val="20000"/>
              </a:spcBef>
              <a:buChar char="–"/>
              <a:defRPr sz="13400">
                <a:solidFill>
                  <a:schemeClr val="tx1"/>
                </a:solidFill>
                <a:latin typeface="Times" panose="02020603050405020304" pitchFamily="18" charset="0"/>
                <a:ea typeface="MS PGothic" panose="020B0600070205080204" pitchFamily="34" charset="-128"/>
              </a:defRPr>
            </a:lvl2pPr>
            <a:lvl3pPr marL="1143000" indent="-228600" defTabSz="915988">
              <a:spcBef>
                <a:spcPct val="20000"/>
              </a:spcBef>
              <a:buChar char="•"/>
              <a:defRPr sz="11500">
                <a:solidFill>
                  <a:schemeClr val="tx1"/>
                </a:solidFill>
                <a:latin typeface="Times" panose="02020603050405020304" pitchFamily="18" charset="0"/>
                <a:ea typeface="MS PGothic" panose="020B0600070205080204" pitchFamily="34" charset="-128"/>
              </a:defRPr>
            </a:lvl3pPr>
            <a:lvl4pPr marL="1600200" indent="-228600" defTabSz="915988">
              <a:spcBef>
                <a:spcPct val="20000"/>
              </a:spcBef>
              <a:buChar char="–"/>
              <a:defRPr sz="9500">
                <a:solidFill>
                  <a:schemeClr val="tx1"/>
                </a:solidFill>
                <a:latin typeface="Times" panose="02020603050405020304" pitchFamily="18" charset="0"/>
                <a:ea typeface="MS PGothic" panose="020B0600070205080204" pitchFamily="34" charset="-128"/>
              </a:defRPr>
            </a:lvl4pPr>
            <a:lvl5pPr marL="2057400" indent="-228600" defTabSz="915988">
              <a:spcBef>
                <a:spcPct val="20000"/>
              </a:spcBef>
              <a:buChar char="»"/>
              <a:defRPr sz="9500">
                <a:solidFill>
                  <a:schemeClr val="tx1"/>
                </a:solidFill>
                <a:latin typeface="Times" panose="02020603050405020304" pitchFamily="18" charset="0"/>
                <a:ea typeface="MS PGothic" panose="020B0600070205080204" pitchFamily="34" charset="-128"/>
              </a:defRPr>
            </a:lvl5pPr>
            <a:lvl6pPr marL="2514600" indent="-228600" defTabSz="9159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500">
                <a:solidFill>
                  <a:schemeClr val="tx1"/>
                </a:solidFill>
                <a:latin typeface="Times" panose="02020603050405020304" pitchFamily="18" charset="0"/>
                <a:ea typeface="MS PGothic" panose="020B0600070205080204" pitchFamily="34" charset="-128"/>
              </a:defRPr>
            </a:lvl6pPr>
            <a:lvl7pPr marL="2971800" indent="-228600" defTabSz="9159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500">
                <a:solidFill>
                  <a:schemeClr val="tx1"/>
                </a:solidFill>
                <a:latin typeface="Times" panose="02020603050405020304" pitchFamily="18" charset="0"/>
                <a:ea typeface="MS PGothic" panose="020B0600070205080204" pitchFamily="34" charset="-128"/>
              </a:defRPr>
            </a:lvl7pPr>
            <a:lvl8pPr marL="3429000" indent="-228600" defTabSz="9159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500">
                <a:solidFill>
                  <a:schemeClr val="tx1"/>
                </a:solidFill>
                <a:latin typeface="Times" panose="02020603050405020304" pitchFamily="18" charset="0"/>
                <a:ea typeface="MS PGothic" panose="020B0600070205080204" pitchFamily="34" charset="-128"/>
              </a:defRPr>
            </a:lvl8pPr>
            <a:lvl9pPr marL="3886200" indent="-228600" defTabSz="9159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500">
                <a:solidFill>
                  <a:schemeClr val="tx1"/>
                </a:solidFill>
                <a:latin typeface="Times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just">
              <a:spcBef>
                <a:spcPct val="0"/>
              </a:spcBef>
              <a:buFontTx/>
              <a:buNone/>
            </a:pPr>
            <a:r>
              <a:rPr lang="en-GB" altLang="en-US" sz="3600" dirty="0">
                <a:latin typeface="Verdana"/>
                <a:ea typeface="MS PGothic"/>
                <a:cs typeface="Verdana"/>
              </a:rPr>
              <a:t>1.</a:t>
            </a:r>
          </a:p>
          <a:p>
            <a:pPr algn="just">
              <a:spcBef>
                <a:spcPct val="0"/>
              </a:spcBef>
              <a:buFontTx/>
              <a:buNone/>
            </a:pPr>
            <a:r>
              <a:rPr lang="en-GB" altLang="en-US" sz="3600" dirty="0">
                <a:latin typeface="Verdana"/>
                <a:ea typeface="MS PGothic"/>
                <a:cs typeface="Verdana"/>
              </a:rPr>
              <a:t>2.</a:t>
            </a:r>
          </a:p>
          <a:p>
            <a:pPr algn="just">
              <a:spcBef>
                <a:spcPct val="0"/>
              </a:spcBef>
              <a:buFontTx/>
              <a:buNone/>
            </a:pPr>
            <a:r>
              <a:rPr lang="en-GB" altLang="en-US" sz="3600" dirty="0">
                <a:latin typeface="Verdana"/>
                <a:ea typeface="MS PGothic"/>
                <a:cs typeface="Verdana"/>
              </a:rPr>
              <a:t>3.</a:t>
            </a:r>
          </a:p>
          <a:p>
            <a:pPr algn="just">
              <a:spcBef>
                <a:spcPct val="0"/>
              </a:spcBef>
              <a:buFontTx/>
              <a:buNone/>
            </a:pPr>
            <a:r>
              <a:rPr lang="en-GB" altLang="en-US" sz="3600" dirty="0">
                <a:latin typeface="Verdana"/>
                <a:ea typeface="MS PGothic"/>
                <a:cs typeface="Verdana"/>
              </a:rPr>
              <a:t>4.</a:t>
            </a:r>
          </a:p>
          <a:p>
            <a:pPr algn="just">
              <a:spcBef>
                <a:spcPct val="0"/>
              </a:spcBef>
              <a:buFontTx/>
              <a:buNone/>
            </a:pPr>
            <a:endParaRPr lang="en-GB" altLang="en-US" sz="3600" dirty="0">
              <a:latin typeface="Verdana" panose="020B0604030504040204" pitchFamily="34" charset="0"/>
            </a:endParaRPr>
          </a:p>
        </p:txBody>
      </p:sp>
      <p:sp>
        <p:nvSpPr>
          <p:cNvPr id="14354" name="Rectangle 10">
            <a:extLst>
              <a:ext uri="{FF2B5EF4-FFF2-40B4-BE49-F238E27FC236}">
                <a16:creationId xmlns:a16="http://schemas.microsoft.com/office/drawing/2014/main" id="{E9B0320F-C4D7-4B21-A8E2-225F701C6AF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975969" y="24645207"/>
            <a:ext cx="10201523" cy="1415784"/>
          </a:xfrm>
          <a:prstGeom prst="rect">
            <a:avLst/>
          </a:prstGeom>
          <a:solidFill>
            <a:srgbClr val="1399C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6599" tIns="48300" rIns="96599" bIns="48300"/>
          <a:lstStyle>
            <a:lvl1pPr defTabSz="915988">
              <a:spcBef>
                <a:spcPct val="20000"/>
              </a:spcBef>
              <a:buChar char="•"/>
              <a:defRPr sz="15300">
                <a:solidFill>
                  <a:schemeClr val="tx1"/>
                </a:solidFill>
                <a:latin typeface="Times" panose="02020603050405020304" pitchFamily="18" charset="0"/>
                <a:ea typeface="MS PGothic" panose="020B0600070205080204" pitchFamily="34" charset="-128"/>
              </a:defRPr>
            </a:lvl1pPr>
            <a:lvl2pPr marL="742950" indent="-285750" defTabSz="915988">
              <a:spcBef>
                <a:spcPct val="20000"/>
              </a:spcBef>
              <a:buChar char="–"/>
              <a:defRPr sz="13400">
                <a:solidFill>
                  <a:schemeClr val="tx1"/>
                </a:solidFill>
                <a:latin typeface="Times" panose="02020603050405020304" pitchFamily="18" charset="0"/>
                <a:ea typeface="MS PGothic" panose="020B0600070205080204" pitchFamily="34" charset="-128"/>
              </a:defRPr>
            </a:lvl2pPr>
            <a:lvl3pPr marL="1143000" indent="-228600" defTabSz="915988">
              <a:spcBef>
                <a:spcPct val="20000"/>
              </a:spcBef>
              <a:buChar char="•"/>
              <a:defRPr sz="11500">
                <a:solidFill>
                  <a:schemeClr val="tx1"/>
                </a:solidFill>
                <a:latin typeface="Times" panose="02020603050405020304" pitchFamily="18" charset="0"/>
                <a:ea typeface="MS PGothic" panose="020B0600070205080204" pitchFamily="34" charset="-128"/>
              </a:defRPr>
            </a:lvl3pPr>
            <a:lvl4pPr marL="1600200" indent="-228600" defTabSz="915988">
              <a:spcBef>
                <a:spcPct val="20000"/>
              </a:spcBef>
              <a:buChar char="–"/>
              <a:defRPr sz="9500">
                <a:solidFill>
                  <a:schemeClr val="tx1"/>
                </a:solidFill>
                <a:latin typeface="Times" panose="02020603050405020304" pitchFamily="18" charset="0"/>
                <a:ea typeface="MS PGothic" panose="020B0600070205080204" pitchFamily="34" charset="-128"/>
              </a:defRPr>
            </a:lvl4pPr>
            <a:lvl5pPr marL="2057400" indent="-228600" defTabSz="915988">
              <a:spcBef>
                <a:spcPct val="20000"/>
              </a:spcBef>
              <a:buChar char="»"/>
              <a:defRPr sz="9500">
                <a:solidFill>
                  <a:schemeClr val="tx1"/>
                </a:solidFill>
                <a:latin typeface="Times" panose="02020603050405020304" pitchFamily="18" charset="0"/>
                <a:ea typeface="MS PGothic" panose="020B0600070205080204" pitchFamily="34" charset="-128"/>
              </a:defRPr>
            </a:lvl5pPr>
            <a:lvl6pPr marL="2514600" indent="-228600" defTabSz="9159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500">
                <a:solidFill>
                  <a:schemeClr val="tx1"/>
                </a:solidFill>
                <a:latin typeface="Times" panose="02020603050405020304" pitchFamily="18" charset="0"/>
                <a:ea typeface="MS PGothic" panose="020B0600070205080204" pitchFamily="34" charset="-128"/>
              </a:defRPr>
            </a:lvl6pPr>
            <a:lvl7pPr marL="2971800" indent="-228600" defTabSz="9159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500">
                <a:solidFill>
                  <a:schemeClr val="tx1"/>
                </a:solidFill>
                <a:latin typeface="Times" panose="02020603050405020304" pitchFamily="18" charset="0"/>
                <a:ea typeface="MS PGothic" panose="020B0600070205080204" pitchFamily="34" charset="-128"/>
              </a:defRPr>
            </a:lvl7pPr>
            <a:lvl8pPr marL="3429000" indent="-228600" defTabSz="9159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500">
                <a:solidFill>
                  <a:schemeClr val="tx1"/>
                </a:solidFill>
                <a:latin typeface="Times" panose="02020603050405020304" pitchFamily="18" charset="0"/>
                <a:ea typeface="MS PGothic" panose="020B0600070205080204" pitchFamily="34" charset="-128"/>
              </a:defRPr>
            </a:lvl8pPr>
            <a:lvl9pPr marL="3886200" indent="-228600" defTabSz="9159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500">
                <a:solidFill>
                  <a:schemeClr val="tx1"/>
                </a:solidFill>
                <a:latin typeface="Times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GB" altLang="en-US" sz="2533">
              <a:latin typeface="Verdana" panose="020B0604030504040204" pitchFamily="34" charset="0"/>
            </a:endParaRPr>
          </a:p>
        </p:txBody>
      </p:sp>
      <p:sp>
        <p:nvSpPr>
          <p:cNvPr id="14355" name="Rectangle 15">
            <a:extLst>
              <a:ext uri="{FF2B5EF4-FFF2-40B4-BE49-F238E27FC236}">
                <a16:creationId xmlns:a16="http://schemas.microsoft.com/office/drawing/2014/main" id="{3375A2E0-9EAC-4F13-8D2E-1E11A5D84B3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918112" y="24774297"/>
            <a:ext cx="10259380" cy="11695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 anchor="t">
            <a:spAutoFit/>
          </a:bodyPr>
          <a:lstStyle>
            <a:lvl1pPr defTabSz="915988">
              <a:spcBef>
                <a:spcPct val="20000"/>
              </a:spcBef>
              <a:buChar char="•"/>
              <a:defRPr sz="15300">
                <a:solidFill>
                  <a:schemeClr val="tx1"/>
                </a:solidFill>
                <a:latin typeface="Times" panose="02020603050405020304" pitchFamily="18" charset="0"/>
                <a:ea typeface="MS PGothic" panose="020B0600070205080204" pitchFamily="34" charset="-128"/>
              </a:defRPr>
            </a:lvl1pPr>
            <a:lvl2pPr marL="742950" indent="-285750" defTabSz="915988">
              <a:spcBef>
                <a:spcPct val="20000"/>
              </a:spcBef>
              <a:buChar char="–"/>
              <a:defRPr sz="13400">
                <a:solidFill>
                  <a:schemeClr val="tx1"/>
                </a:solidFill>
                <a:latin typeface="Times" panose="02020603050405020304" pitchFamily="18" charset="0"/>
                <a:ea typeface="MS PGothic" panose="020B0600070205080204" pitchFamily="34" charset="-128"/>
              </a:defRPr>
            </a:lvl2pPr>
            <a:lvl3pPr marL="1143000" indent="-228600" defTabSz="915988">
              <a:spcBef>
                <a:spcPct val="20000"/>
              </a:spcBef>
              <a:buChar char="•"/>
              <a:defRPr sz="11500">
                <a:solidFill>
                  <a:schemeClr val="tx1"/>
                </a:solidFill>
                <a:latin typeface="Times" panose="02020603050405020304" pitchFamily="18" charset="0"/>
                <a:ea typeface="MS PGothic" panose="020B0600070205080204" pitchFamily="34" charset="-128"/>
              </a:defRPr>
            </a:lvl3pPr>
            <a:lvl4pPr marL="1600200" indent="-228600" defTabSz="915988">
              <a:spcBef>
                <a:spcPct val="20000"/>
              </a:spcBef>
              <a:buChar char="–"/>
              <a:defRPr sz="9500">
                <a:solidFill>
                  <a:schemeClr val="tx1"/>
                </a:solidFill>
                <a:latin typeface="Times" panose="02020603050405020304" pitchFamily="18" charset="0"/>
                <a:ea typeface="MS PGothic" panose="020B0600070205080204" pitchFamily="34" charset="-128"/>
              </a:defRPr>
            </a:lvl4pPr>
            <a:lvl5pPr marL="2057400" indent="-228600" defTabSz="915988">
              <a:spcBef>
                <a:spcPct val="20000"/>
              </a:spcBef>
              <a:buChar char="»"/>
              <a:defRPr sz="9500">
                <a:solidFill>
                  <a:schemeClr val="tx1"/>
                </a:solidFill>
                <a:latin typeface="Times" panose="02020603050405020304" pitchFamily="18" charset="0"/>
                <a:ea typeface="MS PGothic" panose="020B0600070205080204" pitchFamily="34" charset="-128"/>
              </a:defRPr>
            </a:lvl5pPr>
            <a:lvl6pPr marL="2514600" indent="-228600" defTabSz="9159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500">
                <a:solidFill>
                  <a:schemeClr val="tx1"/>
                </a:solidFill>
                <a:latin typeface="Times" panose="02020603050405020304" pitchFamily="18" charset="0"/>
                <a:ea typeface="MS PGothic" panose="020B0600070205080204" pitchFamily="34" charset="-128"/>
              </a:defRPr>
            </a:lvl6pPr>
            <a:lvl7pPr marL="2971800" indent="-228600" defTabSz="9159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500">
                <a:solidFill>
                  <a:schemeClr val="tx1"/>
                </a:solidFill>
                <a:latin typeface="Times" panose="02020603050405020304" pitchFamily="18" charset="0"/>
                <a:ea typeface="MS PGothic" panose="020B0600070205080204" pitchFamily="34" charset="-128"/>
              </a:defRPr>
            </a:lvl7pPr>
            <a:lvl8pPr marL="3429000" indent="-228600" defTabSz="9159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500">
                <a:solidFill>
                  <a:schemeClr val="tx1"/>
                </a:solidFill>
                <a:latin typeface="Times" panose="02020603050405020304" pitchFamily="18" charset="0"/>
                <a:ea typeface="MS PGothic" panose="020B0600070205080204" pitchFamily="34" charset="-128"/>
              </a:defRPr>
            </a:lvl8pPr>
            <a:lvl9pPr marL="3886200" indent="-228600" defTabSz="9159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500">
                <a:solidFill>
                  <a:schemeClr val="tx1"/>
                </a:solidFill>
                <a:latin typeface="Times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None/>
            </a:pPr>
            <a:r>
              <a:rPr lang="en-GB" altLang="en-US" sz="3800" b="1" dirty="0">
                <a:solidFill>
                  <a:schemeClr val="bg1"/>
                </a:solidFill>
                <a:latin typeface="Arial"/>
                <a:ea typeface="MS PGothic"/>
                <a:cs typeface="Arial"/>
              </a:rPr>
              <a:t>Key Recommendations to improve the collaboration among CCs and PAHO/WHO</a:t>
            </a:r>
          </a:p>
        </p:txBody>
      </p:sp>
      <p:sp>
        <p:nvSpPr>
          <p:cNvPr id="24" name="Rectangle 10">
            <a:extLst>
              <a:ext uri="{FF2B5EF4-FFF2-40B4-BE49-F238E27FC236}">
                <a16:creationId xmlns:a16="http://schemas.microsoft.com/office/drawing/2014/main" id="{AFE75771-2C00-44EE-8DAF-63780400BDD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295" y="13575241"/>
            <a:ext cx="30224579" cy="2128700"/>
          </a:xfrm>
          <a:prstGeom prst="rect">
            <a:avLst/>
          </a:prstGeom>
          <a:solidFill>
            <a:srgbClr val="1399C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6599" tIns="48300" rIns="96599" bIns="48300"/>
          <a:lstStyle>
            <a:lvl1pPr defTabSz="915988">
              <a:spcBef>
                <a:spcPct val="20000"/>
              </a:spcBef>
              <a:buChar char="•"/>
              <a:defRPr sz="15300">
                <a:solidFill>
                  <a:schemeClr val="tx1"/>
                </a:solidFill>
                <a:latin typeface="Times" panose="02020603050405020304" pitchFamily="18" charset="0"/>
                <a:ea typeface="MS PGothic" panose="020B0600070205080204" pitchFamily="34" charset="-128"/>
              </a:defRPr>
            </a:lvl1pPr>
            <a:lvl2pPr marL="742950" indent="-285750" defTabSz="915988">
              <a:spcBef>
                <a:spcPct val="20000"/>
              </a:spcBef>
              <a:buChar char="–"/>
              <a:defRPr sz="13400">
                <a:solidFill>
                  <a:schemeClr val="tx1"/>
                </a:solidFill>
                <a:latin typeface="Times" panose="02020603050405020304" pitchFamily="18" charset="0"/>
                <a:ea typeface="MS PGothic" panose="020B0600070205080204" pitchFamily="34" charset="-128"/>
              </a:defRPr>
            </a:lvl2pPr>
            <a:lvl3pPr marL="1143000" indent="-228600" defTabSz="915988">
              <a:spcBef>
                <a:spcPct val="20000"/>
              </a:spcBef>
              <a:buChar char="•"/>
              <a:defRPr sz="11500">
                <a:solidFill>
                  <a:schemeClr val="tx1"/>
                </a:solidFill>
                <a:latin typeface="Times" panose="02020603050405020304" pitchFamily="18" charset="0"/>
                <a:ea typeface="MS PGothic" panose="020B0600070205080204" pitchFamily="34" charset="-128"/>
              </a:defRPr>
            </a:lvl3pPr>
            <a:lvl4pPr marL="1600200" indent="-228600" defTabSz="915988">
              <a:spcBef>
                <a:spcPct val="20000"/>
              </a:spcBef>
              <a:buChar char="–"/>
              <a:defRPr sz="9500">
                <a:solidFill>
                  <a:schemeClr val="tx1"/>
                </a:solidFill>
                <a:latin typeface="Times" panose="02020603050405020304" pitchFamily="18" charset="0"/>
                <a:ea typeface="MS PGothic" panose="020B0600070205080204" pitchFamily="34" charset="-128"/>
              </a:defRPr>
            </a:lvl4pPr>
            <a:lvl5pPr marL="2057400" indent="-228600" defTabSz="915988">
              <a:spcBef>
                <a:spcPct val="20000"/>
              </a:spcBef>
              <a:buChar char="»"/>
              <a:defRPr sz="9500">
                <a:solidFill>
                  <a:schemeClr val="tx1"/>
                </a:solidFill>
                <a:latin typeface="Times" panose="02020603050405020304" pitchFamily="18" charset="0"/>
                <a:ea typeface="MS PGothic" panose="020B0600070205080204" pitchFamily="34" charset="-128"/>
              </a:defRPr>
            </a:lvl5pPr>
            <a:lvl6pPr marL="2514600" indent="-228600" defTabSz="9159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500">
                <a:solidFill>
                  <a:schemeClr val="tx1"/>
                </a:solidFill>
                <a:latin typeface="Times" panose="02020603050405020304" pitchFamily="18" charset="0"/>
                <a:ea typeface="MS PGothic" panose="020B0600070205080204" pitchFamily="34" charset="-128"/>
              </a:defRPr>
            </a:lvl6pPr>
            <a:lvl7pPr marL="2971800" indent="-228600" defTabSz="9159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500">
                <a:solidFill>
                  <a:schemeClr val="tx1"/>
                </a:solidFill>
                <a:latin typeface="Times" panose="02020603050405020304" pitchFamily="18" charset="0"/>
                <a:ea typeface="MS PGothic" panose="020B0600070205080204" pitchFamily="34" charset="-128"/>
              </a:defRPr>
            </a:lvl7pPr>
            <a:lvl8pPr marL="3429000" indent="-228600" defTabSz="9159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500">
                <a:solidFill>
                  <a:schemeClr val="tx1"/>
                </a:solidFill>
                <a:latin typeface="Times" panose="02020603050405020304" pitchFamily="18" charset="0"/>
                <a:ea typeface="MS PGothic" panose="020B0600070205080204" pitchFamily="34" charset="-128"/>
              </a:defRPr>
            </a:lvl8pPr>
            <a:lvl9pPr marL="3886200" indent="-228600" defTabSz="9159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500">
                <a:solidFill>
                  <a:schemeClr val="tx1"/>
                </a:solidFill>
                <a:latin typeface="Times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GB" altLang="en-US" sz="2533">
              <a:latin typeface="Verdana" panose="020B0604030504040204" pitchFamily="34" charset="0"/>
            </a:endParaRPr>
          </a:p>
        </p:txBody>
      </p:sp>
      <p:sp>
        <p:nvSpPr>
          <p:cNvPr id="25" name="Rectangle 15">
            <a:extLst>
              <a:ext uri="{FF2B5EF4-FFF2-40B4-BE49-F238E27FC236}">
                <a16:creationId xmlns:a16="http://schemas.microsoft.com/office/drawing/2014/main" id="{C2510D65-F237-4F92-8228-F626354B6A5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77685" y="13859440"/>
            <a:ext cx="26324604" cy="13542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 anchor="t">
            <a:spAutoFit/>
          </a:bodyPr>
          <a:lstStyle>
            <a:lvl1pPr defTabSz="915988">
              <a:spcBef>
                <a:spcPct val="20000"/>
              </a:spcBef>
              <a:buChar char="•"/>
              <a:defRPr sz="15300">
                <a:solidFill>
                  <a:schemeClr val="tx1"/>
                </a:solidFill>
                <a:latin typeface="Times" panose="02020603050405020304" pitchFamily="18" charset="0"/>
                <a:ea typeface="MS PGothic" panose="020B0600070205080204" pitchFamily="34" charset="-128"/>
              </a:defRPr>
            </a:lvl1pPr>
            <a:lvl2pPr marL="742950" indent="-285750" defTabSz="915988">
              <a:spcBef>
                <a:spcPct val="20000"/>
              </a:spcBef>
              <a:buChar char="–"/>
              <a:defRPr sz="13400">
                <a:solidFill>
                  <a:schemeClr val="tx1"/>
                </a:solidFill>
                <a:latin typeface="Times" panose="02020603050405020304" pitchFamily="18" charset="0"/>
                <a:ea typeface="MS PGothic" panose="020B0600070205080204" pitchFamily="34" charset="-128"/>
              </a:defRPr>
            </a:lvl2pPr>
            <a:lvl3pPr marL="1143000" indent="-228600" defTabSz="915988">
              <a:spcBef>
                <a:spcPct val="20000"/>
              </a:spcBef>
              <a:buChar char="•"/>
              <a:defRPr sz="11500">
                <a:solidFill>
                  <a:schemeClr val="tx1"/>
                </a:solidFill>
                <a:latin typeface="Times" panose="02020603050405020304" pitchFamily="18" charset="0"/>
                <a:ea typeface="MS PGothic" panose="020B0600070205080204" pitchFamily="34" charset="-128"/>
              </a:defRPr>
            </a:lvl3pPr>
            <a:lvl4pPr marL="1600200" indent="-228600" defTabSz="915988">
              <a:spcBef>
                <a:spcPct val="20000"/>
              </a:spcBef>
              <a:buChar char="–"/>
              <a:defRPr sz="9500">
                <a:solidFill>
                  <a:schemeClr val="tx1"/>
                </a:solidFill>
                <a:latin typeface="Times" panose="02020603050405020304" pitchFamily="18" charset="0"/>
                <a:ea typeface="MS PGothic" panose="020B0600070205080204" pitchFamily="34" charset="-128"/>
              </a:defRPr>
            </a:lvl4pPr>
            <a:lvl5pPr marL="2057400" indent="-228600" defTabSz="915988">
              <a:spcBef>
                <a:spcPct val="20000"/>
              </a:spcBef>
              <a:buChar char="»"/>
              <a:defRPr sz="9500">
                <a:solidFill>
                  <a:schemeClr val="tx1"/>
                </a:solidFill>
                <a:latin typeface="Times" panose="02020603050405020304" pitchFamily="18" charset="0"/>
                <a:ea typeface="MS PGothic" panose="020B0600070205080204" pitchFamily="34" charset="-128"/>
              </a:defRPr>
            </a:lvl5pPr>
            <a:lvl6pPr marL="2514600" indent="-228600" defTabSz="9159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500">
                <a:solidFill>
                  <a:schemeClr val="tx1"/>
                </a:solidFill>
                <a:latin typeface="Times" panose="02020603050405020304" pitchFamily="18" charset="0"/>
                <a:ea typeface="MS PGothic" panose="020B0600070205080204" pitchFamily="34" charset="-128"/>
              </a:defRPr>
            </a:lvl6pPr>
            <a:lvl7pPr marL="2971800" indent="-228600" defTabSz="9159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500">
                <a:solidFill>
                  <a:schemeClr val="tx1"/>
                </a:solidFill>
                <a:latin typeface="Times" panose="02020603050405020304" pitchFamily="18" charset="0"/>
                <a:ea typeface="MS PGothic" panose="020B0600070205080204" pitchFamily="34" charset="-128"/>
              </a:defRPr>
            </a:lvl7pPr>
            <a:lvl8pPr marL="3429000" indent="-228600" defTabSz="9159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500">
                <a:solidFill>
                  <a:schemeClr val="tx1"/>
                </a:solidFill>
                <a:latin typeface="Times" panose="02020603050405020304" pitchFamily="18" charset="0"/>
                <a:ea typeface="MS PGothic" panose="020B0600070205080204" pitchFamily="34" charset="-128"/>
              </a:defRPr>
            </a:lvl8pPr>
            <a:lvl9pPr marL="3886200" indent="-228600" defTabSz="9159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500">
                <a:solidFill>
                  <a:schemeClr val="tx1"/>
                </a:solidFill>
                <a:latin typeface="Times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None/>
            </a:pPr>
            <a:r>
              <a:rPr lang="en-GB" altLang="en-US" sz="4400" b="1" dirty="0">
                <a:solidFill>
                  <a:schemeClr val="bg1"/>
                </a:solidFill>
                <a:latin typeface="Arial"/>
                <a:ea typeface="MS PGothic"/>
                <a:cs typeface="Arial"/>
              </a:rPr>
              <a:t>How the Collaborating Centre is contributing or can contribute in the future to the achievement of the PAHO Flagship Initiative</a:t>
            </a:r>
          </a:p>
        </p:txBody>
      </p:sp>
      <p:sp>
        <p:nvSpPr>
          <p:cNvPr id="26" name="Rectangle 10">
            <a:extLst>
              <a:ext uri="{FF2B5EF4-FFF2-40B4-BE49-F238E27FC236}">
                <a16:creationId xmlns:a16="http://schemas.microsoft.com/office/drawing/2014/main" id="{7DBB7898-2AE1-45E3-99BD-568EEAA929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826" y="24681477"/>
            <a:ext cx="19742038" cy="1364861"/>
          </a:xfrm>
          <a:prstGeom prst="rect">
            <a:avLst/>
          </a:prstGeom>
          <a:solidFill>
            <a:srgbClr val="1399C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6599" tIns="48300" rIns="96599" bIns="48300"/>
          <a:lstStyle>
            <a:lvl1pPr defTabSz="915988">
              <a:spcBef>
                <a:spcPct val="20000"/>
              </a:spcBef>
              <a:buChar char="•"/>
              <a:defRPr sz="15300">
                <a:solidFill>
                  <a:schemeClr val="tx1"/>
                </a:solidFill>
                <a:latin typeface="Times" panose="02020603050405020304" pitchFamily="18" charset="0"/>
                <a:ea typeface="MS PGothic" panose="020B0600070205080204" pitchFamily="34" charset="-128"/>
              </a:defRPr>
            </a:lvl1pPr>
            <a:lvl2pPr marL="742950" indent="-285750" defTabSz="915988">
              <a:spcBef>
                <a:spcPct val="20000"/>
              </a:spcBef>
              <a:buChar char="–"/>
              <a:defRPr sz="13400">
                <a:solidFill>
                  <a:schemeClr val="tx1"/>
                </a:solidFill>
                <a:latin typeface="Times" panose="02020603050405020304" pitchFamily="18" charset="0"/>
                <a:ea typeface="MS PGothic" panose="020B0600070205080204" pitchFamily="34" charset="-128"/>
              </a:defRPr>
            </a:lvl2pPr>
            <a:lvl3pPr marL="1143000" indent="-228600" defTabSz="915988">
              <a:spcBef>
                <a:spcPct val="20000"/>
              </a:spcBef>
              <a:buChar char="•"/>
              <a:defRPr sz="11500">
                <a:solidFill>
                  <a:schemeClr val="tx1"/>
                </a:solidFill>
                <a:latin typeface="Times" panose="02020603050405020304" pitchFamily="18" charset="0"/>
                <a:ea typeface="MS PGothic" panose="020B0600070205080204" pitchFamily="34" charset="-128"/>
              </a:defRPr>
            </a:lvl3pPr>
            <a:lvl4pPr marL="1600200" indent="-228600" defTabSz="915988">
              <a:spcBef>
                <a:spcPct val="20000"/>
              </a:spcBef>
              <a:buChar char="–"/>
              <a:defRPr sz="9500">
                <a:solidFill>
                  <a:schemeClr val="tx1"/>
                </a:solidFill>
                <a:latin typeface="Times" panose="02020603050405020304" pitchFamily="18" charset="0"/>
                <a:ea typeface="MS PGothic" panose="020B0600070205080204" pitchFamily="34" charset="-128"/>
              </a:defRPr>
            </a:lvl4pPr>
            <a:lvl5pPr marL="2057400" indent="-228600" defTabSz="915988">
              <a:spcBef>
                <a:spcPct val="20000"/>
              </a:spcBef>
              <a:buChar char="»"/>
              <a:defRPr sz="9500">
                <a:solidFill>
                  <a:schemeClr val="tx1"/>
                </a:solidFill>
                <a:latin typeface="Times" panose="02020603050405020304" pitchFamily="18" charset="0"/>
                <a:ea typeface="MS PGothic" panose="020B0600070205080204" pitchFamily="34" charset="-128"/>
              </a:defRPr>
            </a:lvl5pPr>
            <a:lvl6pPr marL="2514600" indent="-228600" defTabSz="9159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500">
                <a:solidFill>
                  <a:schemeClr val="tx1"/>
                </a:solidFill>
                <a:latin typeface="Times" panose="02020603050405020304" pitchFamily="18" charset="0"/>
                <a:ea typeface="MS PGothic" panose="020B0600070205080204" pitchFamily="34" charset="-128"/>
              </a:defRPr>
            </a:lvl6pPr>
            <a:lvl7pPr marL="2971800" indent="-228600" defTabSz="9159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500">
                <a:solidFill>
                  <a:schemeClr val="tx1"/>
                </a:solidFill>
                <a:latin typeface="Times" panose="02020603050405020304" pitchFamily="18" charset="0"/>
                <a:ea typeface="MS PGothic" panose="020B0600070205080204" pitchFamily="34" charset="-128"/>
              </a:defRPr>
            </a:lvl7pPr>
            <a:lvl8pPr marL="3429000" indent="-228600" defTabSz="9159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500">
                <a:solidFill>
                  <a:schemeClr val="tx1"/>
                </a:solidFill>
                <a:latin typeface="Times" panose="02020603050405020304" pitchFamily="18" charset="0"/>
                <a:ea typeface="MS PGothic" panose="020B0600070205080204" pitchFamily="34" charset="-128"/>
              </a:defRPr>
            </a:lvl8pPr>
            <a:lvl9pPr marL="3886200" indent="-228600" defTabSz="9159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500">
                <a:solidFill>
                  <a:schemeClr val="tx1"/>
                </a:solidFill>
                <a:latin typeface="Times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GB" altLang="en-US" sz="2533">
              <a:latin typeface="Verdana" panose="020B0604030504040204" pitchFamily="34" charset="0"/>
            </a:endParaRPr>
          </a:p>
        </p:txBody>
      </p:sp>
      <p:sp>
        <p:nvSpPr>
          <p:cNvPr id="27" name="Rectangle 15">
            <a:extLst>
              <a:ext uri="{FF2B5EF4-FFF2-40B4-BE49-F238E27FC236}">
                <a16:creationId xmlns:a16="http://schemas.microsoft.com/office/drawing/2014/main" id="{59BB854F-E3C4-40F1-B1BB-9BB8FD4D0CC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7194" y="24987862"/>
            <a:ext cx="19644440" cy="6771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 anchor="t">
            <a:spAutoFit/>
          </a:bodyPr>
          <a:lstStyle>
            <a:lvl1pPr defTabSz="915988">
              <a:spcBef>
                <a:spcPct val="20000"/>
              </a:spcBef>
              <a:buChar char="•"/>
              <a:defRPr sz="15300">
                <a:solidFill>
                  <a:schemeClr val="tx1"/>
                </a:solidFill>
                <a:latin typeface="Times" panose="02020603050405020304" pitchFamily="18" charset="0"/>
                <a:ea typeface="MS PGothic" panose="020B0600070205080204" pitchFamily="34" charset="-128"/>
              </a:defRPr>
            </a:lvl1pPr>
            <a:lvl2pPr marL="742950" indent="-285750" defTabSz="915988">
              <a:spcBef>
                <a:spcPct val="20000"/>
              </a:spcBef>
              <a:buChar char="–"/>
              <a:defRPr sz="13400">
                <a:solidFill>
                  <a:schemeClr val="tx1"/>
                </a:solidFill>
                <a:latin typeface="Times" panose="02020603050405020304" pitchFamily="18" charset="0"/>
                <a:ea typeface="MS PGothic" panose="020B0600070205080204" pitchFamily="34" charset="-128"/>
              </a:defRPr>
            </a:lvl2pPr>
            <a:lvl3pPr marL="1143000" indent="-228600" defTabSz="915988">
              <a:spcBef>
                <a:spcPct val="20000"/>
              </a:spcBef>
              <a:buChar char="•"/>
              <a:defRPr sz="11500">
                <a:solidFill>
                  <a:schemeClr val="tx1"/>
                </a:solidFill>
                <a:latin typeface="Times" panose="02020603050405020304" pitchFamily="18" charset="0"/>
                <a:ea typeface="MS PGothic" panose="020B0600070205080204" pitchFamily="34" charset="-128"/>
              </a:defRPr>
            </a:lvl3pPr>
            <a:lvl4pPr marL="1600200" indent="-228600" defTabSz="915988">
              <a:spcBef>
                <a:spcPct val="20000"/>
              </a:spcBef>
              <a:buChar char="–"/>
              <a:defRPr sz="9500">
                <a:solidFill>
                  <a:schemeClr val="tx1"/>
                </a:solidFill>
                <a:latin typeface="Times" panose="02020603050405020304" pitchFamily="18" charset="0"/>
                <a:ea typeface="MS PGothic" panose="020B0600070205080204" pitchFamily="34" charset="-128"/>
              </a:defRPr>
            </a:lvl4pPr>
            <a:lvl5pPr marL="2057400" indent="-228600" defTabSz="915988">
              <a:spcBef>
                <a:spcPct val="20000"/>
              </a:spcBef>
              <a:buChar char="»"/>
              <a:defRPr sz="9500">
                <a:solidFill>
                  <a:schemeClr val="tx1"/>
                </a:solidFill>
                <a:latin typeface="Times" panose="02020603050405020304" pitchFamily="18" charset="0"/>
                <a:ea typeface="MS PGothic" panose="020B0600070205080204" pitchFamily="34" charset="-128"/>
              </a:defRPr>
            </a:lvl5pPr>
            <a:lvl6pPr marL="2514600" indent="-228600" defTabSz="9159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500">
                <a:solidFill>
                  <a:schemeClr val="tx1"/>
                </a:solidFill>
                <a:latin typeface="Times" panose="02020603050405020304" pitchFamily="18" charset="0"/>
                <a:ea typeface="MS PGothic" panose="020B0600070205080204" pitchFamily="34" charset="-128"/>
              </a:defRPr>
            </a:lvl6pPr>
            <a:lvl7pPr marL="2971800" indent="-228600" defTabSz="9159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500">
                <a:solidFill>
                  <a:schemeClr val="tx1"/>
                </a:solidFill>
                <a:latin typeface="Times" panose="02020603050405020304" pitchFamily="18" charset="0"/>
                <a:ea typeface="MS PGothic" panose="020B0600070205080204" pitchFamily="34" charset="-128"/>
              </a:defRPr>
            </a:lvl7pPr>
            <a:lvl8pPr marL="3429000" indent="-228600" defTabSz="9159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500">
                <a:solidFill>
                  <a:schemeClr val="tx1"/>
                </a:solidFill>
                <a:latin typeface="Times" panose="02020603050405020304" pitchFamily="18" charset="0"/>
                <a:ea typeface="MS PGothic" panose="020B0600070205080204" pitchFamily="34" charset="-128"/>
              </a:defRPr>
            </a:lvl8pPr>
            <a:lvl9pPr marL="3886200" indent="-228600" defTabSz="9159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500">
                <a:solidFill>
                  <a:schemeClr val="tx1"/>
                </a:solidFill>
                <a:latin typeface="Times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None/>
            </a:pPr>
            <a:r>
              <a:rPr lang="en-GB" altLang="en-US" sz="4400" b="1" dirty="0">
                <a:solidFill>
                  <a:schemeClr val="bg1"/>
                </a:solidFill>
                <a:latin typeface="Arial"/>
                <a:ea typeface="MS PGothic"/>
                <a:cs typeface="Verdana"/>
              </a:rPr>
              <a:t>Main Deliverables (</a:t>
            </a:r>
            <a:r>
              <a:rPr lang="en-GB" altLang="en-US" sz="4400" b="1" i="1" dirty="0">
                <a:solidFill>
                  <a:schemeClr val="bg1"/>
                </a:solidFill>
                <a:latin typeface="Arial"/>
                <a:ea typeface="MS PGothic"/>
                <a:cs typeface="Verdana"/>
              </a:rPr>
              <a:t>period of 2022-present, as per the Workplan</a:t>
            </a:r>
            <a:r>
              <a:rPr lang="en-GB" altLang="en-US" sz="4400" b="1" dirty="0">
                <a:solidFill>
                  <a:schemeClr val="bg1"/>
                </a:solidFill>
                <a:latin typeface="Arial"/>
                <a:ea typeface="MS PGothic"/>
                <a:cs typeface="Verdana"/>
              </a:rPr>
              <a:t>)</a:t>
            </a:r>
            <a:endParaRPr lang="en-GB" altLang="en-US" sz="4400" b="1" dirty="0">
              <a:solidFill>
                <a:schemeClr val="bg1"/>
              </a:solidFill>
              <a:latin typeface="Arial"/>
              <a:cs typeface="Verdana"/>
            </a:endParaRPr>
          </a:p>
        </p:txBody>
      </p:sp>
      <p:sp>
        <p:nvSpPr>
          <p:cNvPr id="28" name="Rectangle 10">
            <a:extLst>
              <a:ext uri="{FF2B5EF4-FFF2-40B4-BE49-F238E27FC236}">
                <a16:creationId xmlns:a16="http://schemas.microsoft.com/office/drawing/2014/main" id="{3FC2E4F0-415E-4C83-9692-9D91939B59C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596" y="41797124"/>
            <a:ext cx="19742038" cy="1424405"/>
          </a:xfrm>
          <a:prstGeom prst="rect">
            <a:avLst/>
          </a:prstGeom>
          <a:solidFill>
            <a:srgbClr val="1399C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6599" tIns="48300" rIns="96599" bIns="48300"/>
          <a:lstStyle>
            <a:lvl1pPr defTabSz="915988">
              <a:spcBef>
                <a:spcPct val="20000"/>
              </a:spcBef>
              <a:buChar char="•"/>
              <a:defRPr sz="15300">
                <a:solidFill>
                  <a:schemeClr val="tx1"/>
                </a:solidFill>
                <a:latin typeface="Times" panose="02020603050405020304" pitchFamily="18" charset="0"/>
                <a:ea typeface="MS PGothic" panose="020B0600070205080204" pitchFamily="34" charset="-128"/>
              </a:defRPr>
            </a:lvl1pPr>
            <a:lvl2pPr marL="742950" indent="-285750" defTabSz="915988">
              <a:spcBef>
                <a:spcPct val="20000"/>
              </a:spcBef>
              <a:buChar char="–"/>
              <a:defRPr sz="13400">
                <a:solidFill>
                  <a:schemeClr val="tx1"/>
                </a:solidFill>
                <a:latin typeface="Times" panose="02020603050405020304" pitchFamily="18" charset="0"/>
                <a:ea typeface="MS PGothic" panose="020B0600070205080204" pitchFamily="34" charset="-128"/>
              </a:defRPr>
            </a:lvl2pPr>
            <a:lvl3pPr marL="1143000" indent="-228600" defTabSz="915988">
              <a:spcBef>
                <a:spcPct val="20000"/>
              </a:spcBef>
              <a:buChar char="•"/>
              <a:defRPr sz="11500">
                <a:solidFill>
                  <a:schemeClr val="tx1"/>
                </a:solidFill>
                <a:latin typeface="Times" panose="02020603050405020304" pitchFamily="18" charset="0"/>
                <a:ea typeface="MS PGothic" panose="020B0600070205080204" pitchFamily="34" charset="-128"/>
              </a:defRPr>
            </a:lvl3pPr>
            <a:lvl4pPr marL="1600200" indent="-228600" defTabSz="915988">
              <a:spcBef>
                <a:spcPct val="20000"/>
              </a:spcBef>
              <a:buChar char="–"/>
              <a:defRPr sz="9500">
                <a:solidFill>
                  <a:schemeClr val="tx1"/>
                </a:solidFill>
                <a:latin typeface="Times" panose="02020603050405020304" pitchFamily="18" charset="0"/>
                <a:ea typeface="MS PGothic" panose="020B0600070205080204" pitchFamily="34" charset="-128"/>
              </a:defRPr>
            </a:lvl4pPr>
            <a:lvl5pPr marL="2057400" indent="-228600" defTabSz="915988">
              <a:spcBef>
                <a:spcPct val="20000"/>
              </a:spcBef>
              <a:buChar char="»"/>
              <a:defRPr sz="9500">
                <a:solidFill>
                  <a:schemeClr val="tx1"/>
                </a:solidFill>
                <a:latin typeface="Times" panose="02020603050405020304" pitchFamily="18" charset="0"/>
                <a:ea typeface="MS PGothic" panose="020B0600070205080204" pitchFamily="34" charset="-128"/>
              </a:defRPr>
            </a:lvl5pPr>
            <a:lvl6pPr marL="2514600" indent="-228600" defTabSz="9159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500">
                <a:solidFill>
                  <a:schemeClr val="tx1"/>
                </a:solidFill>
                <a:latin typeface="Times" panose="02020603050405020304" pitchFamily="18" charset="0"/>
                <a:ea typeface="MS PGothic" panose="020B0600070205080204" pitchFamily="34" charset="-128"/>
              </a:defRPr>
            </a:lvl6pPr>
            <a:lvl7pPr marL="2971800" indent="-228600" defTabSz="9159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500">
                <a:solidFill>
                  <a:schemeClr val="tx1"/>
                </a:solidFill>
                <a:latin typeface="Times" panose="02020603050405020304" pitchFamily="18" charset="0"/>
                <a:ea typeface="MS PGothic" panose="020B0600070205080204" pitchFamily="34" charset="-128"/>
              </a:defRPr>
            </a:lvl7pPr>
            <a:lvl8pPr marL="3429000" indent="-228600" defTabSz="9159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500">
                <a:solidFill>
                  <a:schemeClr val="tx1"/>
                </a:solidFill>
                <a:latin typeface="Times" panose="02020603050405020304" pitchFamily="18" charset="0"/>
                <a:ea typeface="MS PGothic" panose="020B0600070205080204" pitchFamily="34" charset="-128"/>
              </a:defRPr>
            </a:lvl8pPr>
            <a:lvl9pPr marL="3886200" indent="-228600" defTabSz="9159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500">
                <a:solidFill>
                  <a:schemeClr val="tx1"/>
                </a:solidFill>
                <a:latin typeface="Times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GB" altLang="en-US" sz="2533">
              <a:latin typeface="Verdana" panose="020B0604030504040204" pitchFamily="34" charset="0"/>
            </a:endParaRPr>
          </a:p>
        </p:txBody>
      </p:sp>
      <p:sp>
        <p:nvSpPr>
          <p:cNvPr id="29" name="Rectangle 15">
            <a:extLst>
              <a:ext uri="{FF2B5EF4-FFF2-40B4-BE49-F238E27FC236}">
                <a16:creationId xmlns:a16="http://schemas.microsoft.com/office/drawing/2014/main" id="{9ED8E09C-F809-4499-B1AE-5143B5FBF2E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96867" y="42170772"/>
            <a:ext cx="17150797" cy="6771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 anchor="t">
            <a:spAutoFit/>
          </a:bodyPr>
          <a:lstStyle>
            <a:lvl1pPr defTabSz="915988">
              <a:spcBef>
                <a:spcPct val="20000"/>
              </a:spcBef>
              <a:buChar char="•"/>
              <a:defRPr sz="15300">
                <a:solidFill>
                  <a:schemeClr val="tx1"/>
                </a:solidFill>
                <a:latin typeface="Times" panose="02020603050405020304" pitchFamily="18" charset="0"/>
                <a:ea typeface="MS PGothic" panose="020B0600070205080204" pitchFamily="34" charset="-128"/>
              </a:defRPr>
            </a:lvl1pPr>
            <a:lvl2pPr marL="742950" indent="-285750" defTabSz="915988">
              <a:spcBef>
                <a:spcPct val="20000"/>
              </a:spcBef>
              <a:buChar char="–"/>
              <a:defRPr sz="13400">
                <a:solidFill>
                  <a:schemeClr val="tx1"/>
                </a:solidFill>
                <a:latin typeface="Times" panose="02020603050405020304" pitchFamily="18" charset="0"/>
                <a:ea typeface="MS PGothic" panose="020B0600070205080204" pitchFamily="34" charset="-128"/>
              </a:defRPr>
            </a:lvl2pPr>
            <a:lvl3pPr marL="1143000" indent="-228600" defTabSz="915988">
              <a:spcBef>
                <a:spcPct val="20000"/>
              </a:spcBef>
              <a:buChar char="•"/>
              <a:defRPr sz="11500">
                <a:solidFill>
                  <a:schemeClr val="tx1"/>
                </a:solidFill>
                <a:latin typeface="Times" panose="02020603050405020304" pitchFamily="18" charset="0"/>
                <a:ea typeface="MS PGothic" panose="020B0600070205080204" pitchFamily="34" charset="-128"/>
              </a:defRPr>
            </a:lvl3pPr>
            <a:lvl4pPr marL="1600200" indent="-228600" defTabSz="915988">
              <a:spcBef>
                <a:spcPct val="20000"/>
              </a:spcBef>
              <a:buChar char="–"/>
              <a:defRPr sz="9500">
                <a:solidFill>
                  <a:schemeClr val="tx1"/>
                </a:solidFill>
                <a:latin typeface="Times" panose="02020603050405020304" pitchFamily="18" charset="0"/>
                <a:ea typeface="MS PGothic" panose="020B0600070205080204" pitchFamily="34" charset="-128"/>
              </a:defRPr>
            </a:lvl4pPr>
            <a:lvl5pPr marL="2057400" indent="-228600" defTabSz="915988">
              <a:spcBef>
                <a:spcPct val="20000"/>
              </a:spcBef>
              <a:buChar char="»"/>
              <a:defRPr sz="9500">
                <a:solidFill>
                  <a:schemeClr val="tx1"/>
                </a:solidFill>
                <a:latin typeface="Times" panose="02020603050405020304" pitchFamily="18" charset="0"/>
                <a:ea typeface="MS PGothic" panose="020B0600070205080204" pitchFamily="34" charset="-128"/>
              </a:defRPr>
            </a:lvl5pPr>
            <a:lvl6pPr marL="2514600" indent="-228600" defTabSz="9159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500">
                <a:solidFill>
                  <a:schemeClr val="tx1"/>
                </a:solidFill>
                <a:latin typeface="Times" panose="02020603050405020304" pitchFamily="18" charset="0"/>
                <a:ea typeface="MS PGothic" panose="020B0600070205080204" pitchFamily="34" charset="-128"/>
              </a:defRPr>
            </a:lvl6pPr>
            <a:lvl7pPr marL="2971800" indent="-228600" defTabSz="9159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500">
                <a:solidFill>
                  <a:schemeClr val="tx1"/>
                </a:solidFill>
                <a:latin typeface="Times" panose="02020603050405020304" pitchFamily="18" charset="0"/>
                <a:ea typeface="MS PGothic" panose="020B0600070205080204" pitchFamily="34" charset="-128"/>
              </a:defRPr>
            </a:lvl7pPr>
            <a:lvl8pPr marL="3429000" indent="-228600" defTabSz="9159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500">
                <a:solidFill>
                  <a:schemeClr val="tx1"/>
                </a:solidFill>
                <a:latin typeface="Times" panose="02020603050405020304" pitchFamily="18" charset="0"/>
                <a:ea typeface="MS PGothic" panose="020B0600070205080204" pitchFamily="34" charset="-128"/>
              </a:defRPr>
            </a:lvl8pPr>
            <a:lvl9pPr marL="3886200" indent="-228600" defTabSz="9159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500">
                <a:solidFill>
                  <a:schemeClr val="tx1"/>
                </a:solidFill>
                <a:latin typeface="Times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None/>
            </a:pPr>
            <a:r>
              <a:rPr lang="en-GB" altLang="en-US" sz="4400" b="1" dirty="0">
                <a:solidFill>
                  <a:schemeClr val="bg1"/>
                </a:solidFill>
                <a:latin typeface="Arial"/>
                <a:ea typeface="MS PGothic"/>
                <a:cs typeface="Verdana"/>
              </a:rPr>
              <a:t>General Scope (</a:t>
            </a:r>
            <a:r>
              <a:rPr lang="en-GB" altLang="en-US" sz="4400" b="1" i="1" dirty="0">
                <a:solidFill>
                  <a:schemeClr val="bg1"/>
                </a:solidFill>
                <a:latin typeface="Arial"/>
                <a:ea typeface="MS PGothic"/>
                <a:cs typeface="Verdana"/>
              </a:rPr>
              <a:t>Terms of Reference</a:t>
            </a:r>
            <a:r>
              <a:rPr lang="en-GB" altLang="en-US" sz="4400" b="1" dirty="0">
                <a:solidFill>
                  <a:schemeClr val="bg1"/>
                </a:solidFill>
                <a:latin typeface="Arial"/>
                <a:ea typeface="MS PGothic"/>
                <a:cs typeface="Verdana"/>
              </a:rPr>
              <a:t>)</a:t>
            </a:r>
            <a:endParaRPr lang="en-GB" altLang="en-US" sz="4400" b="1" dirty="0">
              <a:solidFill>
                <a:schemeClr val="bg1"/>
              </a:solidFill>
              <a:latin typeface="Arial"/>
              <a:cs typeface="Verdana"/>
            </a:endParaRPr>
          </a:p>
        </p:txBody>
      </p:sp>
      <p:pic>
        <p:nvPicPr>
          <p:cNvPr id="4" name="Picture 3" descr="A blue and orange cover with white text&#10;&#10;AI-generated content may be incorrect.">
            <a:extLst>
              <a:ext uri="{FF2B5EF4-FFF2-40B4-BE49-F238E27FC236}">
                <a16:creationId xmlns:a16="http://schemas.microsoft.com/office/drawing/2014/main" id="{14CE4488-543A-4340-843B-F4706729EFF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62" y="-1"/>
            <a:ext cx="30224579" cy="10062711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3x4">
  <a:themeElements>
    <a:clrScheme name="3x4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3x4">
      <a:majorFont>
        <a:latin typeface="Times"/>
        <a:ea typeface=""/>
        <a:cs typeface=""/>
      </a:majorFont>
      <a:minorFont>
        <a:latin typeface="Time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5988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5988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3x4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x4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x4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x4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x4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x4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x4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x4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x4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x4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x4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x4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73d0ba8d-d766-4bf6-bcf0-d2eb81301a02">
      <UserInfo>
        <DisplayName>Weinger, Ms. Sandra (WDC)</DisplayName>
        <AccountId>163</AccountId>
        <AccountType/>
      </UserInfo>
      <UserInfo>
        <DisplayName>Christie, Ms. Shanice (WDC)</DisplayName>
        <AccountId>168</AccountId>
        <AccountType/>
      </UserInfo>
      <UserInfo>
        <DisplayName>Pereira dos Santos, Ms. Eliane (WDC)</DisplayName>
        <AccountId>160</AccountId>
        <AccountType/>
      </UserInfo>
      <UserInfo>
        <DisplayName>Ortiz Escobedo, Ms. Daphne (WDC)</DisplayName>
        <AccountId>92</AccountId>
        <AccountType/>
      </UserInfo>
    </SharedWithUsers>
    <TaxCatchAll xmlns="5e13aadc-de86-43ee-b386-40c01ba74c80" xsi:nil="true"/>
    <lcf76f155ced4ddcb4097134ff3c332f xmlns="a95e1f4a-9fee-4548-836c-1ab1251bc17c">
      <Terms xmlns="http://schemas.microsoft.com/office/infopath/2007/PartnerControls"/>
    </lcf76f155ced4ddcb4097134ff3c332f>
  </documentManagement>
</p:properties>
</file>

<file path=customXml/item2.xml><?xml version="1.0" encoding="utf-8"?>
<LongProperties xmlns="http://schemas.microsoft.com/office/2006/metadata/longProperties"/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FDB4A5B42F5C94384FC751D26FA6E06" ma:contentTypeVersion="18" ma:contentTypeDescription="Create a new document." ma:contentTypeScope="" ma:versionID="42462c5f68168d3908b0ff3b14bf3ec7">
  <xsd:schema xmlns:xsd="http://www.w3.org/2001/XMLSchema" xmlns:xs="http://www.w3.org/2001/XMLSchema" xmlns:p="http://schemas.microsoft.com/office/2006/metadata/properties" xmlns:ns2="a95e1f4a-9fee-4548-836c-1ab1251bc17c" xmlns:ns3="73d0ba8d-d766-4bf6-bcf0-d2eb81301a02" xmlns:ns4="5e13aadc-de86-43ee-b386-40c01ba74c80" targetNamespace="http://schemas.microsoft.com/office/2006/metadata/properties" ma:root="true" ma:fieldsID="db4a62b3039b9bda75278d0a415be808" ns2:_="" ns3:_="" ns4:_="">
    <xsd:import namespace="a95e1f4a-9fee-4548-836c-1ab1251bc17c"/>
    <xsd:import namespace="73d0ba8d-d766-4bf6-bcf0-d2eb81301a02"/>
    <xsd:import namespace="5e13aadc-de86-43ee-b386-40c01ba74c8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LengthInSeconds" minOccurs="0"/>
                <xsd:element ref="ns2:lcf76f155ced4ddcb4097134ff3c332f" minOccurs="0"/>
                <xsd:element ref="ns4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95e1f4a-9fee-4548-836c-1ab1251bc17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c0f44cca-6aff-4d49-827c-e4b3bc2e3f1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3d0ba8d-d766-4bf6-bcf0-d2eb81301a02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e13aadc-de86-43ee-b386-40c01ba74c80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3bf26444-bf91-451f-a49a-0e0c517a20fc}" ma:internalName="TaxCatchAll" ma:showField="CatchAllData" ma:web="73d0ba8d-d766-4bf6-bcf0-d2eb81301a0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5CCE5F8-CF15-49A2-9639-6184DF2FAD6B}">
  <ds:schemaRefs>
    <ds:schemaRef ds:uri="http://purl.org/dc/dcmitype/"/>
    <ds:schemaRef ds:uri="http://purl.org/dc/terms/"/>
    <ds:schemaRef ds:uri="http://purl.org/dc/elements/1.1/"/>
    <ds:schemaRef ds:uri="http://schemas.microsoft.com/office/2006/metadata/properties"/>
    <ds:schemaRef ds:uri="a95e1f4a-9fee-4548-836c-1ab1251bc17c"/>
    <ds:schemaRef ds:uri="73d0ba8d-d766-4bf6-bcf0-d2eb81301a02"/>
    <ds:schemaRef ds:uri="http://schemas.microsoft.com/office/infopath/2007/PartnerControls"/>
    <ds:schemaRef ds:uri="http://schemas.microsoft.com/office/2006/documentManagement/types"/>
    <ds:schemaRef ds:uri="http://www.w3.org/XML/1998/namespace"/>
    <ds:schemaRef ds:uri="http://schemas.openxmlformats.org/package/2006/metadata/core-properties"/>
    <ds:schemaRef ds:uri="5e13aadc-de86-43ee-b386-40c01ba74c80"/>
  </ds:schemaRefs>
</ds:datastoreItem>
</file>

<file path=customXml/itemProps2.xml><?xml version="1.0" encoding="utf-8"?>
<ds:datastoreItem xmlns:ds="http://schemas.openxmlformats.org/officeDocument/2006/customXml" ds:itemID="{A25FDC00-1FDA-433E-BC52-4E522745DE69}">
  <ds:schemaRefs>
    <ds:schemaRef ds:uri="http://schemas.microsoft.com/office/2006/metadata/longProperties"/>
  </ds:schemaRefs>
</ds:datastoreItem>
</file>

<file path=customXml/itemProps3.xml><?xml version="1.0" encoding="utf-8"?>
<ds:datastoreItem xmlns:ds="http://schemas.openxmlformats.org/officeDocument/2006/customXml" ds:itemID="{954B2950-2C1F-4861-A051-06A18C69A9A4}">
  <ds:schemaRefs>
    <ds:schemaRef ds:uri="http://schemas.microsoft.com/sharepoint/v3/contenttype/forms"/>
  </ds:schemaRefs>
</ds:datastoreItem>
</file>

<file path=customXml/itemProps4.xml><?xml version="1.0" encoding="utf-8"?>
<ds:datastoreItem xmlns:ds="http://schemas.openxmlformats.org/officeDocument/2006/customXml" ds:itemID="{04EE247B-A4EF-418D-BAE9-4B82FA3FD5E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95e1f4a-9fee-4548-836c-1ab1251bc17c"/>
    <ds:schemaRef ds:uri="73d0ba8d-d766-4bf6-bcf0-d2eb81301a02"/>
    <ds:schemaRef ds:uri="5e13aadc-de86-43ee-b386-40c01ba74c8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>
  <clbl:label id="{e610e79c-2ec0-4e0f-8a14-1e4b101519f7}" enabled="0" method="" siteId="{e610e79c-2ec0-4e0f-8a14-1e4b101519f7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STORAGE:vas forms:POSTER Templates:ppt temps:3x4.pot</Template>
  <TotalTime>1574</TotalTime>
  <Words>98</Words>
  <Application>Microsoft Office PowerPoint</Application>
  <PresentationFormat>Personalizar</PresentationFormat>
  <Paragraphs>24</Paragraphs>
  <Slides>1</Slides>
  <Notes>1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5" baseType="lpstr">
      <vt:lpstr>Arial</vt:lpstr>
      <vt:lpstr>Times</vt:lpstr>
      <vt:lpstr>Verdana</vt:lpstr>
      <vt:lpstr>3x4</vt:lpstr>
      <vt:lpstr>Apresentação do PowerPoint</vt:lpstr>
    </vt:vector>
  </TitlesOfParts>
  <Company>WHO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Dr M. Meri Robinson Nicol</dc:creator>
  <cp:lastModifiedBy>Alvarenga, Isabella Sayuri Abe (Consultant WDC)</cp:lastModifiedBy>
  <cp:revision>91</cp:revision>
  <cp:lastPrinted>2012-10-02T08:26:43Z</cp:lastPrinted>
  <dcterms:created xsi:type="dcterms:W3CDTF">2014-10-06T22:31:04Z</dcterms:created>
  <dcterms:modified xsi:type="dcterms:W3CDTF">2025-07-24T17:31:04Z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display_urn:schemas-microsoft-com:office:office#Editor">
    <vt:lpwstr>Christie, Ms. Shanice (WDC)</vt:lpwstr>
  </property>
  <property fmtid="{D5CDD505-2E9C-101B-9397-08002B2CF9AE}" pid="3" name="ComplianceAssetId">
    <vt:lpwstr/>
  </property>
  <property fmtid="{D5CDD505-2E9C-101B-9397-08002B2CF9AE}" pid="4" name="SharedWithUsers">
    <vt:lpwstr/>
  </property>
  <property fmtid="{D5CDD505-2E9C-101B-9397-08002B2CF9AE}" pid="5" name="display_urn:schemas-microsoft-com:office:office#Author">
    <vt:lpwstr>Christie, Ms. Shanice (WDC)</vt:lpwstr>
  </property>
  <property fmtid="{D5CDD505-2E9C-101B-9397-08002B2CF9AE}" pid="6" name="ContentTypeId">
    <vt:lpwstr>0x0101006FDB4A5B42F5C94384FC751D26FA6E06</vt:lpwstr>
  </property>
  <property fmtid="{D5CDD505-2E9C-101B-9397-08002B2CF9AE}" pid="7" name="MediaServiceImageTags">
    <vt:lpwstr/>
  </property>
</Properties>
</file>