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</p:sldMasterIdLst>
  <p:notesMasterIdLst>
    <p:notesMasterId r:id="rId7"/>
  </p:notesMasterIdLst>
  <p:sldIdLst>
    <p:sldId id="256" r:id="rId6"/>
  </p:sldIdLst>
  <p:sldSz cx="30279975" cy="48783875"/>
  <p:notesSz cx="6805613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863" userDrawn="1">
          <p15:clr>
            <a:srgbClr val="A4A3A4"/>
          </p15:clr>
        </p15:guide>
        <p15:guide id="2" pos="7782" userDrawn="1">
          <p15:clr>
            <a:srgbClr val="A4A3A4"/>
          </p15:clr>
        </p15:guide>
        <p15:guide id="3" pos="3609" userDrawn="1">
          <p15:clr>
            <a:srgbClr val="A4A3A4"/>
          </p15:clr>
        </p15:guide>
        <p15:guide id="4" pos="7385" userDrawn="1">
          <p15:clr>
            <a:srgbClr val="A4A3A4"/>
          </p15:clr>
        </p15:guide>
        <p15:guide id="5" pos="11159" userDrawn="1">
          <p15:clr>
            <a:srgbClr val="A4A3A4"/>
          </p15:clr>
        </p15:guide>
        <p15:guide id="6" pos="14935" userDrawn="1">
          <p15:clr>
            <a:srgbClr val="A4A3A4"/>
          </p15:clr>
        </p15:guide>
        <p15:guide id="7" pos="15343" userDrawn="1">
          <p15:clr>
            <a:srgbClr val="A4A3A4"/>
          </p15:clr>
        </p15:guide>
        <p15:guide id="8" pos="4007" userDrawn="1">
          <p15:clr>
            <a:srgbClr val="A4A3A4"/>
          </p15:clr>
        </p15:guide>
        <p15:guide id="9" pos="2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75A3BC-21B3-4B8F-9AAE-9512E821C2C2}" v="17" dt="2025-07-29T15:34:26.937"/>
    <p1510:client id="{7825EDC7-03F5-4A9D-BB31-BC829695C5FC}" v="1" dt="2025-07-30T00:15:11.629"/>
    <p1510:client id="{C5477BA9-D50C-483A-8B10-673037358AA2}" v="44" dt="2025-07-28T15:51:22.7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11" autoAdjust="0"/>
    <p:restoredTop sz="94660"/>
  </p:normalViewPr>
  <p:slideViewPr>
    <p:cSldViewPr snapToGrid="0">
      <p:cViewPr varScale="1">
        <p:scale>
          <a:sx n="11" d="100"/>
          <a:sy n="11" d="100"/>
        </p:scale>
        <p:origin x="3054" y="426"/>
      </p:cViewPr>
      <p:guideLst>
        <p:guide orient="horz" pos="7863"/>
        <p:guide pos="7782"/>
        <p:guide pos="3609"/>
        <p:guide pos="7385"/>
        <p:guide pos="11159"/>
        <p:guide pos="14935"/>
        <p:guide pos="15343"/>
        <p:guide pos="4007"/>
        <p:guide pos="2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82EC9F9-3743-401B-80A1-E02E9199D7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539" tIns="45770" rIns="91539" bIns="45770" numCol="1" anchor="t" anchorCtr="0" compatLnSpc="1">
            <a:prstTxWarp prst="textNoShape">
              <a:avLst/>
            </a:prstTxWarp>
          </a:bodyPr>
          <a:lstStyle>
            <a:lvl1pPr defTabSz="915879" eaLnBrk="0" hangingPunct="0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62ECE44-4C43-419E-B5A5-0DFC291BA2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539" tIns="45770" rIns="91539" bIns="45770" numCol="1" anchor="t" anchorCtr="0" compatLnSpc="1">
            <a:prstTxWarp prst="textNoShape">
              <a:avLst/>
            </a:prstTxWarp>
          </a:bodyPr>
          <a:lstStyle>
            <a:lvl1pPr algn="r" defTabSz="915879" eaLnBrk="0" hangingPunct="0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9E64777D-1343-4A08-99DF-966D9313A45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46313" y="746125"/>
            <a:ext cx="231298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72EF06E6-F672-4C21-A036-C712EDD1D95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21225"/>
            <a:ext cx="5446713" cy="44719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539" tIns="45770" rIns="91539" bIns="457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CF51B27D-1C1F-4AB1-91FA-4C7DFC1A877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539" tIns="45770" rIns="91539" bIns="45770" numCol="1" anchor="b" anchorCtr="0" compatLnSpc="1">
            <a:prstTxWarp prst="textNoShape">
              <a:avLst/>
            </a:prstTxWarp>
          </a:bodyPr>
          <a:lstStyle>
            <a:lvl1pPr defTabSz="915879" eaLnBrk="0" hangingPunct="0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62B49E9C-E58F-4B52-ADB9-5F898B9229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539" tIns="45770" rIns="91539" bIns="4577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FA0C0436-BBF9-489C-90FC-BCC92F72029A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>
            <a:extLst>
              <a:ext uri="{FF2B5EF4-FFF2-40B4-BE49-F238E27FC236}">
                <a16:creationId xmlns:a16="http://schemas.microsoft.com/office/drawing/2014/main" id="{000A2721-041A-48E1-9D04-2BFA75FA22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C6EFCEF-1F2B-410C-B583-8CC0084E25C4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6B6EC30F-DD03-45D5-8BFC-4F9D6CEA37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46313" y="746125"/>
            <a:ext cx="2312987" cy="3727450"/>
          </a:xfrm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678CAD9-562E-49A2-A89E-3C5A4AA7EC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1713" y="15154733"/>
            <a:ext cx="25736550" cy="1045653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838" y="27644679"/>
            <a:ext cx="21196300" cy="12466426"/>
          </a:xfrm>
        </p:spPr>
        <p:txBody>
          <a:bodyPr/>
          <a:lstStyle>
            <a:lvl1pPr marL="0" indent="0" algn="ctr">
              <a:buNone/>
              <a:defRPr/>
            </a:lvl1pPr>
            <a:lvl2pPr marL="482575" indent="0" algn="ctr">
              <a:buNone/>
              <a:defRPr/>
            </a:lvl2pPr>
            <a:lvl3pPr marL="965149" indent="0" algn="ctr">
              <a:buNone/>
              <a:defRPr/>
            </a:lvl3pPr>
            <a:lvl4pPr marL="1447724" indent="0" algn="ctr">
              <a:buNone/>
              <a:defRPr/>
            </a:lvl4pPr>
            <a:lvl5pPr marL="1930298" indent="0" algn="ctr">
              <a:buNone/>
              <a:defRPr/>
            </a:lvl5pPr>
            <a:lvl6pPr marL="2412873" indent="0" algn="ctr">
              <a:buNone/>
              <a:defRPr/>
            </a:lvl6pPr>
            <a:lvl7pPr marL="2895448" indent="0" algn="ctr">
              <a:buNone/>
              <a:defRPr/>
            </a:lvl7pPr>
            <a:lvl8pPr marL="3378022" indent="0" algn="ctr">
              <a:buNone/>
              <a:defRPr/>
            </a:lvl8pPr>
            <a:lvl9pPr marL="3860597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14F0DB-8175-412C-B9D5-EF275EF98A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07FEAD-C7B4-47FD-91BC-ACF961FD34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2DA1BC-F0A0-4F1F-A434-8924D15E30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94389-0781-4E72-8F7F-560174A11AD6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339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661103E-BE52-47C5-A564-BCD74E0E83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0EADEA-718B-4A4D-B7AB-AAC7AEBBBF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84FB52-BD02-42B8-94AE-2989E173EA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4415B1-1469-477C-92EC-DCBB6F095F18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7070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574125" y="4338194"/>
            <a:ext cx="6434138" cy="390256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71713" y="4338194"/>
            <a:ext cx="19150012" cy="390256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FEA23B-4DDA-4836-80A5-3C42AF0BE5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8B0E30E-98B0-4A52-85D0-4581DD9F0D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A14F9D7-08C4-4E4B-81A2-F9DAEF5CF1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130A9-FA5D-46BF-985B-F0A3C74C39B4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5845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75C3B0C-6A27-4384-A20A-818F4F72CE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377318E-4688-4D9F-B456-B2971143B6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C2DCBB-15CC-4FC9-9350-594806758B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FD69A-5BA0-4F86-8590-746515667799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7027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2365" y="31347882"/>
            <a:ext cx="25738137" cy="9689477"/>
          </a:xfrm>
        </p:spPr>
        <p:txBody>
          <a:bodyPr anchor="t"/>
          <a:lstStyle>
            <a:lvl1pPr algn="l">
              <a:defRPr sz="4222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2365" y="20676071"/>
            <a:ext cx="25738137" cy="10671811"/>
          </a:xfrm>
        </p:spPr>
        <p:txBody>
          <a:bodyPr anchor="b"/>
          <a:lstStyle>
            <a:lvl1pPr marL="0" indent="0">
              <a:buNone/>
              <a:defRPr sz="2111"/>
            </a:lvl1pPr>
            <a:lvl2pPr marL="482575" indent="0">
              <a:buNone/>
              <a:defRPr sz="1900"/>
            </a:lvl2pPr>
            <a:lvl3pPr marL="965149" indent="0">
              <a:buNone/>
              <a:defRPr sz="1689"/>
            </a:lvl3pPr>
            <a:lvl4pPr marL="1447724" indent="0">
              <a:buNone/>
              <a:defRPr sz="1478"/>
            </a:lvl4pPr>
            <a:lvl5pPr marL="1930298" indent="0">
              <a:buNone/>
              <a:defRPr sz="1478"/>
            </a:lvl5pPr>
            <a:lvl6pPr marL="2412873" indent="0">
              <a:buNone/>
              <a:defRPr sz="1478"/>
            </a:lvl6pPr>
            <a:lvl7pPr marL="2895448" indent="0">
              <a:buNone/>
              <a:defRPr sz="1478"/>
            </a:lvl7pPr>
            <a:lvl8pPr marL="3378022" indent="0">
              <a:buNone/>
              <a:defRPr sz="1478"/>
            </a:lvl8pPr>
            <a:lvl9pPr marL="3860597" indent="0">
              <a:buNone/>
              <a:defRPr sz="147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CE37A3-2751-4FEB-8FFB-83892216AB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48CC834-1881-4546-97E2-E7BDEE4BB8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696D54-796A-4A1F-883D-B0A4478D0A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E03651-704E-4A21-864B-A05D73118621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57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71715" y="14092799"/>
            <a:ext cx="12792075" cy="29271048"/>
          </a:xfrm>
        </p:spPr>
        <p:txBody>
          <a:bodyPr/>
          <a:lstStyle>
            <a:lvl1pPr>
              <a:defRPr sz="2955"/>
            </a:lvl1pPr>
            <a:lvl2pPr>
              <a:defRPr sz="2533"/>
            </a:lvl2pPr>
            <a:lvl3pPr>
              <a:defRPr sz="2111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16190" y="14092799"/>
            <a:ext cx="12792075" cy="29271048"/>
          </a:xfrm>
        </p:spPr>
        <p:txBody>
          <a:bodyPr/>
          <a:lstStyle>
            <a:lvl1pPr>
              <a:defRPr sz="2955"/>
            </a:lvl1pPr>
            <a:lvl2pPr>
              <a:defRPr sz="2533"/>
            </a:lvl2pPr>
            <a:lvl3pPr>
              <a:defRPr sz="2111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6A87EF-2A67-453C-9A9E-75D89E4C06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9C68DC-65F7-49AA-8C6B-D6A06C94D8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49EAD9-26F9-46FD-AF43-54E85404B0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67C57-1A61-422F-B0C8-4FB3431A0E1F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2917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7" y="1953816"/>
            <a:ext cx="27251025" cy="813004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475" y="10919657"/>
            <a:ext cx="13377863" cy="4551667"/>
          </a:xfrm>
        </p:spPr>
        <p:txBody>
          <a:bodyPr anchor="b"/>
          <a:lstStyle>
            <a:lvl1pPr marL="0" indent="0">
              <a:buNone/>
              <a:defRPr sz="2533" b="1"/>
            </a:lvl1pPr>
            <a:lvl2pPr marL="482575" indent="0">
              <a:buNone/>
              <a:defRPr sz="2111" b="1"/>
            </a:lvl2pPr>
            <a:lvl3pPr marL="965149" indent="0">
              <a:buNone/>
              <a:defRPr sz="1900" b="1"/>
            </a:lvl3pPr>
            <a:lvl4pPr marL="1447724" indent="0">
              <a:buNone/>
              <a:defRPr sz="1689" b="1"/>
            </a:lvl4pPr>
            <a:lvl5pPr marL="1930298" indent="0">
              <a:buNone/>
              <a:defRPr sz="1689" b="1"/>
            </a:lvl5pPr>
            <a:lvl6pPr marL="2412873" indent="0">
              <a:buNone/>
              <a:defRPr sz="1689" b="1"/>
            </a:lvl6pPr>
            <a:lvl7pPr marL="2895448" indent="0">
              <a:buNone/>
              <a:defRPr sz="1689" b="1"/>
            </a:lvl7pPr>
            <a:lvl8pPr marL="3378022" indent="0">
              <a:buNone/>
              <a:defRPr sz="1689" b="1"/>
            </a:lvl8pPr>
            <a:lvl9pPr marL="3860597" indent="0">
              <a:buNone/>
              <a:defRPr sz="16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475" y="15471323"/>
            <a:ext cx="13377863" cy="28105996"/>
          </a:xfrm>
        </p:spPr>
        <p:txBody>
          <a:bodyPr/>
          <a:lstStyle>
            <a:lvl1pPr>
              <a:defRPr sz="2533"/>
            </a:lvl1pPr>
            <a:lvl2pPr>
              <a:defRPr sz="2111"/>
            </a:lvl2pPr>
            <a:lvl3pPr>
              <a:defRPr sz="1900"/>
            </a:lvl3pPr>
            <a:lvl4pPr>
              <a:defRPr sz="1689"/>
            </a:lvl4pPr>
            <a:lvl5pPr>
              <a:defRPr sz="1689"/>
            </a:lvl5pPr>
            <a:lvl6pPr>
              <a:defRPr sz="1689"/>
            </a:lvl6pPr>
            <a:lvl7pPr>
              <a:defRPr sz="1689"/>
            </a:lvl7pPr>
            <a:lvl8pPr>
              <a:defRPr sz="1689"/>
            </a:lvl8pPr>
            <a:lvl9pPr>
              <a:defRPr sz="16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288" y="10919657"/>
            <a:ext cx="13384212" cy="4551667"/>
          </a:xfrm>
        </p:spPr>
        <p:txBody>
          <a:bodyPr anchor="b"/>
          <a:lstStyle>
            <a:lvl1pPr marL="0" indent="0">
              <a:buNone/>
              <a:defRPr sz="2533" b="1"/>
            </a:lvl1pPr>
            <a:lvl2pPr marL="482575" indent="0">
              <a:buNone/>
              <a:defRPr sz="2111" b="1"/>
            </a:lvl2pPr>
            <a:lvl3pPr marL="965149" indent="0">
              <a:buNone/>
              <a:defRPr sz="1900" b="1"/>
            </a:lvl3pPr>
            <a:lvl4pPr marL="1447724" indent="0">
              <a:buNone/>
              <a:defRPr sz="1689" b="1"/>
            </a:lvl4pPr>
            <a:lvl5pPr marL="1930298" indent="0">
              <a:buNone/>
              <a:defRPr sz="1689" b="1"/>
            </a:lvl5pPr>
            <a:lvl6pPr marL="2412873" indent="0">
              <a:buNone/>
              <a:defRPr sz="1689" b="1"/>
            </a:lvl6pPr>
            <a:lvl7pPr marL="2895448" indent="0">
              <a:buNone/>
              <a:defRPr sz="1689" b="1"/>
            </a:lvl7pPr>
            <a:lvl8pPr marL="3378022" indent="0">
              <a:buNone/>
              <a:defRPr sz="1689" b="1"/>
            </a:lvl8pPr>
            <a:lvl9pPr marL="3860597" indent="0">
              <a:buNone/>
              <a:defRPr sz="16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288" y="15471323"/>
            <a:ext cx="13384212" cy="28105996"/>
          </a:xfrm>
        </p:spPr>
        <p:txBody>
          <a:bodyPr/>
          <a:lstStyle>
            <a:lvl1pPr>
              <a:defRPr sz="2533"/>
            </a:lvl1pPr>
            <a:lvl2pPr>
              <a:defRPr sz="2111"/>
            </a:lvl2pPr>
            <a:lvl3pPr>
              <a:defRPr sz="1900"/>
            </a:lvl3pPr>
            <a:lvl4pPr>
              <a:defRPr sz="1689"/>
            </a:lvl4pPr>
            <a:lvl5pPr>
              <a:defRPr sz="1689"/>
            </a:lvl5pPr>
            <a:lvl6pPr>
              <a:defRPr sz="1689"/>
            </a:lvl6pPr>
            <a:lvl7pPr>
              <a:defRPr sz="1689"/>
            </a:lvl7pPr>
            <a:lvl8pPr>
              <a:defRPr sz="1689"/>
            </a:lvl8pPr>
            <a:lvl9pPr>
              <a:defRPr sz="16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4419359-928D-4D14-A3D0-926C4FBE11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3784ABC-CB2A-4239-B61C-BD4B51A962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722252F-D93A-4BC5-99BD-949BB1C743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E35D9-E8C9-4526-9812-5550EF1E034F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2682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5745D48-1006-43E6-B8BF-E639586B4E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1496A78-C4CF-4CED-8BFE-CD717AF342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A0C4247-1A52-4FDD-AC17-0F447E3600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1B05B-0C4E-4887-9217-2543EBE11277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8634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A3E25FE-F7C0-4B9A-B660-15293D1CF1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466FF8A-0A6F-41F0-8104-C7DC8ACE17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517BC3C-5685-4D67-A47D-F4AE91E062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D3DC8-A98F-4A7C-82E7-47E1A5198658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427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7" y="1942961"/>
            <a:ext cx="9961563" cy="8265725"/>
          </a:xfrm>
        </p:spPr>
        <p:txBody>
          <a:bodyPr anchor="b"/>
          <a:lstStyle>
            <a:lvl1pPr algn="l">
              <a:defRPr sz="211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7988" y="1942962"/>
            <a:ext cx="16927512" cy="41634358"/>
          </a:xfrm>
        </p:spPr>
        <p:txBody>
          <a:bodyPr/>
          <a:lstStyle>
            <a:lvl1pPr>
              <a:defRPr sz="3378"/>
            </a:lvl1pPr>
            <a:lvl2pPr>
              <a:defRPr sz="2955"/>
            </a:lvl2pPr>
            <a:lvl3pPr>
              <a:defRPr sz="2533"/>
            </a:lvl3pPr>
            <a:lvl4pPr>
              <a:defRPr sz="2111"/>
            </a:lvl4pPr>
            <a:lvl5pPr>
              <a:defRPr sz="2111"/>
            </a:lvl5pPr>
            <a:lvl6pPr>
              <a:defRPr sz="2111"/>
            </a:lvl6pPr>
            <a:lvl7pPr>
              <a:defRPr sz="2111"/>
            </a:lvl7pPr>
            <a:lvl8pPr>
              <a:defRPr sz="2111"/>
            </a:lvl8pPr>
            <a:lvl9pPr>
              <a:defRPr sz="211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477" y="10208687"/>
            <a:ext cx="9961563" cy="33368633"/>
          </a:xfrm>
        </p:spPr>
        <p:txBody>
          <a:bodyPr/>
          <a:lstStyle>
            <a:lvl1pPr marL="0" indent="0">
              <a:buNone/>
              <a:defRPr sz="1478"/>
            </a:lvl1pPr>
            <a:lvl2pPr marL="482575" indent="0">
              <a:buNone/>
              <a:defRPr sz="1267"/>
            </a:lvl2pPr>
            <a:lvl3pPr marL="965149" indent="0">
              <a:buNone/>
              <a:defRPr sz="1056"/>
            </a:lvl3pPr>
            <a:lvl4pPr marL="1447724" indent="0">
              <a:buNone/>
              <a:defRPr sz="950"/>
            </a:lvl4pPr>
            <a:lvl5pPr marL="1930298" indent="0">
              <a:buNone/>
              <a:defRPr sz="950"/>
            </a:lvl5pPr>
            <a:lvl6pPr marL="2412873" indent="0">
              <a:buNone/>
              <a:defRPr sz="950"/>
            </a:lvl6pPr>
            <a:lvl7pPr marL="2895448" indent="0">
              <a:buNone/>
              <a:defRPr sz="950"/>
            </a:lvl7pPr>
            <a:lvl8pPr marL="3378022" indent="0">
              <a:buNone/>
              <a:defRPr sz="950"/>
            </a:lvl8pPr>
            <a:lvl9pPr marL="3860597" indent="0">
              <a:buNone/>
              <a:defRPr sz="9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34C7D6-A4BA-4BD4-BB29-DFB0F40CB0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080A3E-55FB-4200-B82C-AB15A2A8F6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A4C801-6BEE-4D60-BEAD-EDB961EA36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648B4-8A70-4784-B88B-2A4C0682115C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0506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663" y="34148351"/>
            <a:ext cx="18167350" cy="4032458"/>
          </a:xfrm>
        </p:spPr>
        <p:txBody>
          <a:bodyPr anchor="b"/>
          <a:lstStyle>
            <a:lvl1pPr algn="l">
              <a:defRPr sz="211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663" y="4358095"/>
            <a:ext cx="18167350" cy="29271048"/>
          </a:xfrm>
        </p:spPr>
        <p:txBody>
          <a:bodyPr/>
          <a:lstStyle>
            <a:lvl1pPr marL="0" indent="0">
              <a:buNone/>
              <a:defRPr sz="3378"/>
            </a:lvl1pPr>
            <a:lvl2pPr marL="482575" indent="0">
              <a:buNone/>
              <a:defRPr sz="2955"/>
            </a:lvl2pPr>
            <a:lvl3pPr marL="965149" indent="0">
              <a:buNone/>
              <a:defRPr sz="2533"/>
            </a:lvl3pPr>
            <a:lvl4pPr marL="1447724" indent="0">
              <a:buNone/>
              <a:defRPr sz="2111"/>
            </a:lvl4pPr>
            <a:lvl5pPr marL="1930298" indent="0">
              <a:buNone/>
              <a:defRPr sz="2111"/>
            </a:lvl5pPr>
            <a:lvl6pPr marL="2412873" indent="0">
              <a:buNone/>
              <a:defRPr sz="2111"/>
            </a:lvl6pPr>
            <a:lvl7pPr marL="2895448" indent="0">
              <a:buNone/>
              <a:defRPr sz="2111"/>
            </a:lvl7pPr>
            <a:lvl8pPr marL="3378022" indent="0">
              <a:buNone/>
              <a:defRPr sz="2111"/>
            </a:lvl8pPr>
            <a:lvl9pPr marL="3860597" indent="0">
              <a:buNone/>
              <a:defRPr sz="211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663" y="38180809"/>
            <a:ext cx="18167350" cy="5723955"/>
          </a:xfrm>
        </p:spPr>
        <p:txBody>
          <a:bodyPr/>
          <a:lstStyle>
            <a:lvl1pPr marL="0" indent="0">
              <a:buNone/>
              <a:defRPr sz="1478"/>
            </a:lvl1pPr>
            <a:lvl2pPr marL="482575" indent="0">
              <a:buNone/>
              <a:defRPr sz="1267"/>
            </a:lvl2pPr>
            <a:lvl3pPr marL="965149" indent="0">
              <a:buNone/>
              <a:defRPr sz="1056"/>
            </a:lvl3pPr>
            <a:lvl4pPr marL="1447724" indent="0">
              <a:buNone/>
              <a:defRPr sz="950"/>
            </a:lvl4pPr>
            <a:lvl5pPr marL="1930298" indent="0">
              <a:buNone/>
              <a:defRPr sz="950"/>
            </a:lvl5pPr>
            <a:lvl6pPr marL="2412873" indent="0">
              <a:buNone/>
              <a:defRPr sz="950"/>
            </a:lvl6pPr>
            <a:lvl7pPr marL="2895448" indent="0">
              <a:buNone/>
              <a:defRPr sz="950"/>
            </a:lvl7pPr>
            <a:lvl8pPr marL="3378022" indent="0">
              <a:buNone/>
              <a:defRPr sz="950"/>
            </a:lvl8pPr>
            <a:lvl9pPr marL="3860597" indent="0">
              <a:buNone/>
              <a:defRPr sz="9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FA8FD4-A3F2-4E63-9710-7DEE58F6AA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D41078-540B-4B42-ABF6-A9738416B7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7FDA24-FB4F-41A5-8AC1-CB8D0C733F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31261-3F5A-4332-B9ED-B6DB472D6B4C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9252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52B4D66-0A46-493C-A1A3-7771755D46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71713" y="4338195"/>
            <a:ext cx="25736550" cy="8130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6690" tIns="218344" rIns="436690" bIns="2183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F862EBE-1FB7-4680-9558-C1DAC881D1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71713" y="14092799"/>
            <a:ext cx="25736550" cy="2927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6690" tIns="218344" rIns="436690" bIns="2183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D7CDAF1-2622-426D-9E2F-7C70961A115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71715" y="44445681"/>
            <a:ext cx="6308725" cy="325635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6690" tIns="218344" rIns="436690" bIns="218344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7072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3EFA1D2-13E0-4897-A3FD-A961AD6950C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5738" y="44445681"/>
            <a:ext cx="9588500" cy="325635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6690" tIns="218344" rIns="436690" bIns="218344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7072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DE9CD4C-0C1C-4B69-8AB6-98DD5F16BE5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9540" y="44445681"/>
            <a:ext cx="6308725" cy="325635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6690" tIns="218344" rIns="436690" bIns="21834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7072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C66FD3EB-D579-458C-A583-C80B4F89665B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607917" rtl="0" eaLnBrk="0" fontAlgn="base" hangingPunct="0">
        <a:spcBef>
          <a:spcPct val="0"/>
        </a:spcBef>
        <a:spcAft>
          <a:spcPct val="0"/>
        </a:spcAft>
        <a:defRPr sz="22166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607917" rtl="0" eaLnBrk="0" fontAlgn="base" hangingPunct="0">
        <a:spcBef>
          <a:spcPct val="0"/>
        </a:spcBef>
        <a:spcAft>
          <a:spcPct val="0"/>
        </a:spcAft>
        <a:defRPr sz="22166">
          <a:solidFill>
            <a:schemeClr val="tx2"/>
          </a:solidFill>
          <a:latin typeface="Times" charset="0"/>
          <a:ea typeface="MS PGothic" panose="020B0600070205080204" pitchFamily="34" charset="-128"/>
          <a:cs typeface="ＭＳ Ｐゴシック" charset="0"/>
        </a:defRPr>
      </a:lvl2pPr>
      <a:lvl3pPr algn="ctr" defTabSz="4607917" rtl="0" eaLnBrk="0" fontAlgn="base" hangingPunct="0">
        <a:spcBef>
          <a:spcPct val="0"/>
        </a:spcBef>
        <a:spcAft>
          <a:spcPct val="0"/>
        </a:spcAft>
        <a:defRPr sz="22166">
          <a:solidFill>
            <a:schemeClr val="tx2"/>
          </a:solidFill>
          <a:latin typeface="Times" charset="0"/>
          <a:ea typeface="MS PGothic" panose="020B0600070205080204" pitchFamily="34" charset="-128"/>
          <a:cs typeface="ＭＳ Ｐゴシック" charset="0"/>
        </a:defRPr>
      </a:lvl3pPr>
      <a:lvl4pPr algn="ctr" defTabSz="4607917" rtl="0" eaLnBrk="0" fontAlgn="base" hangingPunct="0">
        <a:spcBef>
          <a:spcPct val="0"/>
        </a:spcBef>
        <a:spcAft>
          <a:spcPct val="0"/>
        </a:spcAft>
        <a:defRPr sz="22166">
          <a:solidFill>
            <a:schemeClr val="tx2"/>
          </a:solidFill>
          <a:latin typeface="Times" charset="0"/>
          <a:ea typeface="MS PGothic" panose="020B0600070205080204" pitchFamily="34" charset="-128"/>
          <a:cs typeface="ＭＳ Ｐゴシック" charset="0"/>
        </a:defRPr>
      </a:lvl4pPr>
      <a:lvl5pPr algn="ctr" defTabSz="4607917" rtl="0" eaLnBrk="0" fontAlgn="base" hangingPunct="0">
        <a:spcBef>
          <a:spcPct val="0"/>
        </a:spcBef>
        <a:spcAft>
          <a:spcPct val="0"/>
        </a:spcAft>
        <a:defRPr sz="22166">
          <a:solidFill>
            <a:schemeClr val="tx2"/>
          </a:solidFill>
          <a:latin typeface="Times" charset="0"/>
          <a:ea typeface="MS PGothic" panose="020B0600070205080204" pitchFamily="34" charset="-128"/>
          <a:cs typeface="ＭＳ Ｐゴシック" charset="0"/>
        </a:defRPr>
      </a:lvl5pPr>
      <a:lvl6pPr marL="482575" algn="ctr" defTabSz="4607917" rtl="0" fontAlgn="base">
        <a:spcBef>
          <a:spcPct val="0"/>
        </a:spcBef>
        <a:spcAft>
          <a:spcPct val="0"/>
        </a:spcAft>
        <a:defRPr sz="22166">
          <a:solidFill>
            <a:schemeClr val="tx2"/>
          </a:solidFill>
          <a:latin typeface="Times" charset="0"/>
        </a:defRPr>
      </a:lvl6pPr>
      <a:lvl7pPr marL="965149" algn="ctr" defTabSz="4607917" rtl="0" fontAlgn="base">
        <a:spcBef>
          <a:spcPct val="0"/>
        </a:spcBef>
        <a:spcAft>
          <a:spcPct val="0"/>
        </a:spcAft>
        <a:defRPr sz="22166">
          <a:solidFill>
            <a:schemeClr val="tx2"/>
          </a:solidFill>
          <a:latin typeface="Times" charset="0"/>
        </a:defRPr>
      </a:lvl7pPr>
      <a:lvl8pPr marL="1447724" algn="ctr" defTabSz="4607917" rtl="0" fontAlgn="base">
        <a:spcBef>
          <a:spcPct val="0"/>
        </a:spcBef>
        <a:spcAft>
          <a:spcPct val="0"/>
        </a:spcAft>
        <a:defRPr sz="22166">
          <a:solidFill>
            <a:schemeClr val="tx2"/>
          </a:solidFill>
          <a:latin typeface="Times" charset="0"/>
        </a:defRPr>
      </a:lvl8pPr>
      <a:lvl9pPr marL="1930298" algn="ctr" defTabSz="4607917" rtl="0" fontAlgn="base">
        <a:spcBef>
          <a:spcPct val="0"/>
        </a:spcBef>
        <a:spcAft>
          <a:spcPct val="0"/>
        </a:spcAft>
        <a:defRPr sz="22166">
          <a:solidFill>
            <a:schemeClr val="tx2"/>
          </a:solidFill>
          <a:latin typeface="Times" charset="0"/>
        </a:defRPr>
      </a:lvl9pPr>
    </p:titleStyle>
    <p:bodyStyle>
      <a:lvl1pPr marL="1729226" indent="-1729226" algn="l" defTabSz="4607917" rtl="0" eaLnBrk="0" fontAlgn="base" hangingPunct="0">
        <a:spcBef>
          <a:spcPct val="20000"/>
        </a:spcBef>
        <a:spcAft>
          <a:spcPct val="0"/>
        </a:spcAft>
        <a:buChar char="•"/>
        <a:defRPr sz="16149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3744980" indent="-1441021" algn="l" defTabSz="4607917" rtl="0" eaLnBrk="0" fontAlgn="base" hangingPunct="0">
        <a:spcBef>
          <a:spcPct val="20000"/>
        </a:spcBef>
        <a:spcAft>
          <a:spcPct val="0"/>
        </a:spcAft>
        <a:buChar char="–"/>
        <a:defRPr sz="14144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5760734" indent="-1152817" algn="l" defTabSz="4607917" rtl="0" eaLnBrk="0" fontAlgn="base" hangingPunct="0">
        <a:spcBef>
          <a:spcPct val="20000"/>
        </a:spcBef>
        <a:spcAft>
          <a:spcPct val="0"/>
        </a:spcAft>
        <a:buChar char="•"/>
        <a:defRPr sz="12138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8066368" indent="-1152817" algn="l" defTabSz="4607917" rtl="0" eaLnBrk="0" fontAlgn="base" hangingPunct="0">
        <a:spcBef>
          <a:spcPct val="20000"/>
        </a:spcBef>
        <a:spcAft>
          <a:spcPct val="0"/>
        </a:spcAft>
        <a:buChar char="–"/>
        <a:defRPr sz="10027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10372003" indent="-1152817" algn="l" defTabSz="4607917" rtl="0" eaLnBrk="0" fontAlgn="base" hangingPunct="0">
        <a:spcBef>
          <a:spcPct val="20000"/>
        </a:spcBef>
        <a:spcAft>
          <a:spcPct val="0"/>
        </a:spcAft>
        <a:buChar char="»"/>
        <a:defRPr sz="10027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10854577" indent="-1152817" algn="l" defTabSz="4607917" rtl="0" fontAlgn="base">
        <a:spcBef>
          <a:spcPct val="20000"/>
        </a:spcBef>
        <a:spcAft>
          <a:spcPct val="0"/>
        </a:spcAft>
        <a:buChar char="»"/>
        <a:defRPr sz="10027">
          <a:solidFill>
            <a:schemeClr val="tx1"/>
          </a:solidFill>
          <a:latin typeface="+mn-lt"/>
        </a:defRPr>
      </a:lvl6pPr>
      <a:lvl7pPr marL="11337152" indent="-1152817" algn="l" defTabSz="4607917" rtl="0" fontAlgn="base">
        <a:spcBef>
          <a:spcPct val="20000"/>
        </a:spcBef>
        <a:spcAft>
          <a:spcPct val="0"/>
        </a:spcAft>
        <a:buChar char="»"/>
        <a:defRPr sz="10027">
          <a:solidFill>
            <a:schemeClr val="tx1"/>
          </a:solidFill>
          <a:latin typeface="+mn-lt"/>
        </a:defRPr>
      </a:lvl7pPr>
      <a:lvl8pPr marL="11819726" indent="-1152817" algn="l" defTabSz="4607917" rtl="0" fontAlgn="base">
        <a:spcBef>
          <a:spcPct val="20000"/>
        </a:spcBef>
        <a:spcAft>
          <a:spcPct val="0"/>
        </a:spcAft>
        <a:buChar char="»"/>
        <a:defRPr sz="10027">
          <a:solidFill>
            <a:schemeClr val="tx1"/>
          </a:solidFill>
          <a:latin typeface="+mn-lt"/>
        </a:defRPr>
      </a:lvl8pPr>
      <a:lvl9pPr marL="12302301" indent="-1152817" algn="l" defTabSz="4607917" rtl="0" fontAlgn="base">
        <a:spcBef>
          <a:spcPct val="20000"/>
        </a:spcBef>
        <a:spcAft>
          <a:spcPct val="0"/>
        </a:spcAft>
        <a:buChar char="»"/>
        <a:defRPr sz="10027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6514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2575" algn="l" defTabSz="96514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5149" algn="l" defTabSz="96514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7724" algn="l" defTabSz="96514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0298" algn="l" defTabSz="96514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2873" algn="l" defTabSz="96514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5448" algn="l" defTabSz="96514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78022" algn="l" defTabSz="96514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0597" algn="l" defTabSz="96514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38D8EC1F-EEEB-4A3C-B5BF-233B5C8CF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61040" y="22723289"/>
            <a:ext cx="5323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800" b="1">
                <a:solidFill>
                  <a:srgbClr val="FFFFFF"/>
                </a:solidFill>
                <a:latin typeface="Verdana" panose="020B0604030504040204" pitchFamily="34" charset="0"/>
              </a:rPr>
              <a:t>Title</a:t>
            </a:r>
          </a:p>
        </p:txBody>
      </p:sp>
      <p:sp>
        <p:nvSpPr>
          <p:cNvPr id="14339" name="Text Box 31">
            <a:extLst>
              <a:ext uri="{FF2B5EF4-FFF2-40B4-BE49-F238E27FC236}">
                <a16:creationId xmlns:a16="http://schemas.microsoft.com/office/drawing/2014/main" id="{3C3F76EC-6EAC-41C6-A063-55156ECD75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245" y="15703941"/>
            <a:ext cx="30051484" cy="871082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6599" tIns="48300" rIns="96599" bIns="48300" anchor="t"/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457200" indent="-457200" algn="just">
              <a:spcBef>
                <a:spcPct val="0"/>
              </a:spcBef>
            </a:pPr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XXXX</a:t>
            </a:r>
          </a:p>
          <a:p>
            <a:pPr marL="457200" indent="-457200" algn="just">
              <a:spcBef>
                <a:spcPct val="0"/>
              </a:spcBef>
            </a:pPr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XXX</a:t>
            </a:r>
          </a:p>
          <a:p>
            <a:pPr marL="457200" indent="-457200" algn="just">
              <a:spcBef>
                <a:spcPct val="0"/>
              </a:spcBef>
            </a:pP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indent="-457200" algn="just">
              <a:spcBef>
                <a:spcPct val="0"/>
              </a:spcBef>
            </a:pP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indent="-457200" algn="just">
              <a:spcBef>
                <a:spcPct val="0"/>
              </a:spcBef>
            </a:pP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indent="-457200" algn="just">
              <a:spcBef>
                <a:spcPct val="0"/>
              </a:spcBef>
            </a:pP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indent="-457200" algn="just">
              <a:spcBef>
                <a:spcPct val="0"/>
              </a:spcBef>
            </a:pP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indent="-457200" algn="just">
              <a:spcBef>
                <a:spcPct val="0"/>
              </a:spcBef>
            </a:pP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indent="-457200" algn="just">
              <a:spcBef>
                <a:spcPct val="0"/>
              </a:spcBef>
            </a:pP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indent="-457200" algn="just">
              <a:spcBef>
                <a:spcPct val="0"/>
              </a:spcBef>
            </a:pP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indent="-457200" algn="just">
              <a:spcBef>
                <a:spcPct val="0"/>
              </a:spcBef>
            </a:pP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indent="-457200" algn="just">
              <a:spcBef>
                <a:spcPct val="0"/>
              </a:spcBef>
            </a:pP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indent="-457200" algn="just">
              <a:spcBef>
                <a:spcPct val="0"/>
              </a:spcBef>
            </a:pP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indent="-457200" algn="just">
              <a:spcBef>
                <a:spcPct val="0"/>
              </a:spcBef>
            </a:pP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indent="-457200" algn="just">
              <a:spcBef>
                <a:spcPct val="0"/>
              </a:spcBef>
            </a:pP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indent="-457200" algn="just">
              <a:spcBef>
                <a:spcPct val="0"/>
              </a:spcBef>
            </a:pP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indent="-457200" algn="just">
              <a:spcBef>
                <a:spcPct val="0"/>
              </a:spcBef>
            </a:pP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indent="-457200" algn="just">
              <a:spcBef>
                <a:spcPct val="0"/>
              </a:spcBef>
            </a:pPr>
            <a:endParaRPr lang="en-US" dirty="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C74155D4-083D-4B61-923B-FFDAE93B5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290" y="12430187"/>
            <a:ext cx="24245500" cy="1082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513" tIns="48256" rIns="96513" bIns="48256" anchor="t">
            <a:spAutoFit/>
          </a:bodyPr>
          <a:lstStyle>
            <a:lvl1pPr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GB" altLang="en-US" sz="3200" dirty="0">
                <a:latin typeface="Verdana" panose="020B0604030504040204" pitchFamily="34" charset="0"/>
                <a:ea typeface="Verdana" panose="020B0604030504040204" pitchFamily="34" charset="0"/>
                <a:cs typeface="Calibri"/>
              </a:rPr>
              <a:t>Autor(es): </a:t>
            </a:r>
            <a:br>
              <a:rPr lang="en-GB" altLang="en-US" sz="3200" dirty="0">
                <a:latin typeface="Verdana" panose="020B0604030504040204" pitchFamily="34" charset="0"/>
                <a:ea typeface="Verdana" panose="020B0604030504040204" pitchFamily="34" charset="0"/>
                <a:cs typeface="Calibri"/>
              </a:rPr>
            </a:br>
            <a:r>
              <a:rPr lang="en-GB" altLang="en-US" sz="3200" dirty="0">
                <a:latin typeface="Verdana" panose="020B0604030504040204" pitchFamily="34" charset="0"/>
                <a:ea typeface="Verdana" panose="020B0604030504040204" pitchFamily="34" charset="0"/>
                <a:cs typeface="Calibri"/>
              </a:rPr>
              <a:t>Departamento/División, </a:t>
            </a:r>
            <a:r>
              <a:rPr lang="en-GB" altLang="en-US" sz="3200" dirty="0" err="1">
                <a:latin typeface="Verdana" panose="020B0604030504040204" pitchFamily="34" charset="0"/>
                <a:ea typeface="Verdana" panose="020B0604030504040204" pitchFamily="34" charset="0"/>
                <a:cs typeface="Calibri"/>
              </a:rPr>
              <a:t>Institución</a:t>
            </a:r>
            <a:r>
              <a:rPr lang="en-GB" altLang="en-US" sz="3200" dirty="0">
                <a:latin typeface="Verdana" panose="020B0604030504040204" pitchFamily="34" charset="0"/>
                <a:ea typeface="Verdana" panose="020B0604030504040204" pitchFamily="34" charset="0"/>
                <a:cs typeface="Calibri"/>
              </a:rPr>
              <a:t>:</a:t>
            </a:r>
            <a:endParaRPr lang="en-US" altLang="en-US" sz="3200" dirty="0">
              <a:latin typeface="Verdana" panose="020B0604030504040204" pitchFamily="34" charset="0"/>
              <a:ea typeface="Verdana" panose="020B0604030504040204" pitchFamily="34" charset="0"/>
              <a:cs typeface="Calibri"/>
            </a:endParaRPr>
          </a:p>
        </p:txBody>
      </p:sp>
      <p:sp>
        <p:nvSpPr>
          <p:cNvPr id="14341" name="Rectangle 2">
            <a:extLst>
              <a:ext uri="{FF2B5EF4-FFF2-40B4-BE49-F238E27FC236}">
                <a16:creationId xmlns:a16="http://schemas.microsoft.com/office/drawing/2014/main" id="{06A47A97-6C23-4BE2-A0EB-CB71E393C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6954" y="40583190"/>
            <a:ext cx="3284118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800" b="1">
                <a:solidFill>
                  <a:srgbClr val="FFFFFF"/>
                </a:solidFill>
                <a:latin typeface="Verdana" panose="020B0604030504040204" pitchFamily="34" charset="0"/>
              </a:rPr>
              <a:t>Title</a:t>
            </a:r>
          </a:p>
        </p:txBody>
      </p:sp>
      <p:sp>
        <p:nvSpPr>
          <p:cNvPr id="14342" name="Text Box 42">
            <a:extLst>
              <a:ext uri="{FF2B5EF4-FFF2-40B4-BE49-F238E27FC236}">
                <a16:creationId xmlns:a16="http://schemas.microsoft.com/office/drawing/2014/main" id="{98C2ADC0-AC30-45A4-A802-7DC7DB4B2F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4027" y="39085230"/>
            <a:ext cx="9438487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en-US" sz="3800">
              <a:latin typeface="Verdan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pt-BR" altLang="en-US" sz="3800">
              <a:latin typeface="Verdana" panose="020B0604030504040204" pitchFamily="34" charset="0"/>
            </a:endParaRPr>
          </a:p>
        </p:txBody>
      </p:sp>
      <p:sp>
        <p:nvSpPr>
          <p:cNvPr id="14349" name="Text Box 31">
            <a:extLst>
              <a:ext uri="{FF2B5EF4-FFF2-40B4-BE49-F238E27FC236}">
                <a16:creationId xmlns:a16="http://schemas.microsoft.com/office/drawing/2014/main" id="{2BCB094C-6DDC-42B0-A154-828241377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19161" y="26284903"/>
            <a:ext cx="9757276" cy="221887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6599" tIns="48300" rIns="96599" bIns="48300" anchor="t"/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Verdana"/>
                <a:ea typeface="MS PGothic"/>
                <a:cs typeface="Verdana"/>
              </a:rPr>
              <a:t>1.</a:t>
            </a:r>
            <a:endParaRPr lang="en-GB" altLang="en-US" sz="3600" dirty="0">
              <a:latin typeface="Verdan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Verdana" panose="020B0604030504040204" pitchFamily="34" charset="0"/>
                <a:cs typeface="Verdana"/>
              </a:rPr>
              <a:t>2.</a:t>
            </a:r>
          </a:p>
          <a:p>
            <a:pPr>
              <a:spcBef>
                <a:spcPct val="0"/>
              </a:spcBef>
              <a:buNone/>
            </a:pPr>
            <a:r>
              <a:rPr lang="en-GB" altLang="en-US" sz="3600" dirty="0">
                <a:latin typeface="Verdana"/>
                <a:ea typeface="MS PGothic"/>
                <a:cs typeface="Verdana"/>
              </a:rPr>
              <a:t>3.</a:t>
            </a:r>
            <a:endParaRPr lang="en-GB" altLang="en-US" sz="3600" dirty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en-GB" altLang="en-US" sz="3600" dirty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346" name="Text Box 31">
            <a:extLst>
              <a:ext uri="{FF2B5EF4-FFF2-40B4-BE49-F238E27FC236}">
                <a16:creationId xmlns:a16="http://schemas.microsoft.com/office/drawing/2014/main" id="{D83F8D1E-793F-4D61-879C-23291E4A9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50" y="26295603"/>
            <a:ext cx="19741545" cy="1520281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6599" tIns="48300" rIns="96599" bIns="48300" anchor="t"/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/>
              </a:rPr>
              <a:t>1.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/>
              </a:rPr>
              <a:t>2.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/>
              </a:rPr>
              <a:t>3.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/>
              </a:rPr>
              <a:t>4.</a:t>
            </a:r>
          </a:p>
          <a:p>
            <a:pPr algn="just">
              <a:spcBef>
                <a:spcPct val="0"/>
              </a:spcBef>
              <a:buNone/>
            </a:pPr>
            <a:r>
              <a:rPr lang="en-GB" alt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/>
              </a:rPr>
              <a:t>5.</a:t>
            </a:r>
            <a:endParaRPr lang="en-GB" altLang="en-US" sz="36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4350" name="TextBox 57">
            <a:extLst>
              <a:ext uri="{FF2B5EF4-FFF2-40B4-BE49-F238E27FC236}">
                <a16:creationId xmlns:a16="http://schemas.microsoft.com/office/drawing/2014/main" id="{76BD6F17-E273-4B2F-A21A-065DDFA67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2" y="11532228"/>
            <a:ext cx="30915942" cy="762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513" tIns="48256" rIns="96513" bIns="48256" anchor="t">
            <a:spAutoFit/>
          </a:bodyPr>
          <a:lstStyle>
            <a:lvl1pPr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GB" altLang="en-US" sz="4800" b="1" dirty="0">
                <a:latin typeface="Verdana" panose="020B0604030504040204" pitchFamily="34" charset="0"/>
                <a:ea typeface="Verdana" panose="020B0604030504040204" pitchFamily="34" charset="0"/>
                <a:cs typeface="Calibri"/>
              </a:rPr>
              <a:t>Nombre official del Centro (N</a:t>
            </a:r>
            <a:r>
              <a:rPr lang="es-419" altLang="en-US" sz="4800" b="1" dirty="0" err="1">
                <a:latin typeface="Verdana" panose="020B0604030504040204" pitchFamily="34" charset="0"/>
                <a:ea typeface="Verdana" panose="020B0604030504040204" pitchFamily="34" charset="0"/>
                <a:cs typeface="Calibri"/>
              </a:rPr>
              <a:t>úmero</a:t>
            </a:r>
            <a:r>
              <a:rPr lang="es-419" altLang="en-US" sz="4800" b="1" dirty="0">
                <a:latin typeface="Verdana" panose="020B0604030504040204" pitchFamily="34" charset="0"/>
                <a:ea typeface="Verdana" panose="020B0604030504040204" pitchFamily="34" charset="0"/>
                <a:cs typeface="Calibri"/>
              </a:rPr>
              <a:t> de referencia</a:t>
            </a:r>
            <a:r>
              <a:rPr lang="en-GB" altLang="en-US" sz="4800" b="1" dirty="0">
                <a:latin typeface="Verdana" panose="020B0604030504040204" pitchFamily="34" charset="0"/>
                <a:ea typeface="Verdana" panose="020B0604030504040204" pitchFamily="34" charset="0"/>
                <a:cs typeface="Calibri"/>
              </a:rPr>
              <a:t>)</a:t>
            </a:r>
            <a:endParaRPr lang="en-US" sz="4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353" name="Text Box 31">
            <a:extLst>
              <a:ext uri="{FF2B5EF4-FFF2-40B4-BE49-F238E27FC236}">
                <a16:creationId xmlns:a16="http://schemas.microsoft.com/office/drawing/2014/main" id="{FD3F8421-1E68-4F24-9880-204FFB8D6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96" y="43536109"/>
            <a:ext cx="19717133" cy="493796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6599" tIns="48300" rIns="96599" bIns="48300" anchor="t"/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Verdana"/>
                <a:ea typeface="MS PGothic"/>
                <a:cs typeface="Verdana"/>
              </a:rPr>
              <a:t>1.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Verdana"/>
                <a:ea typeface="MS PGothic"/>
                <a:cs typeface="Verdana"/>
              </a:rPr>
              <a:t>2.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Verdana"/>
                <a:ea typeface="MS PGothic"/>
                <a:cs typeface="Verdana"/>
              </a:rPr>
              <a:t>3.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Verdana"/>
                <a:ea typeface="MS PGothic"/>
                <a:cs typeface="Verdana"/>
              </a:rPr>
              <a:t>4.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en-GB" altLang="en-US" sz="3600" dirty="0">
              <a:latin typeface="Verdana" panose="020B0604030504040204" pitchFamily="34" charset="0"/>
            </a:endParaRPr>
          </a:p>
        </p:txBody>
      </p:sp>
      <p:sp>
        <p:nvSpPr>
          <p:cNvPr id="14354" name="Rectangle 10">
            <a:extLst>
              <a:ext uri="{FF2B5EF4-FFF2-40B4-BE49-F238E27FC236}">
                <a16:creationId xmlns:a16="http://schemas.microsoft.com/office/drawing/2014/main" id="{E9B0320F-C4D7-4B21-A8E2-225F701C6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13970" y="24899820"/>
            <a:ext cx="9809815" cy="1161171"/>
          </a:xfrm>
          <a:prstGeom prst="rect">
            <a:avLst/>
          </a:prstGeom>
          <a:solidFill>
            <a:srgbClr val="1399C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599" tIns="48300" rIns="96599" bIns="48300"/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533">
              <a:latin typeface="Verdana" panose="020B0604030504040204" pitchFamily="34" charset="0"/>
            </a:endParaRPr>
          </a:p>
        </p:txBody>
      </p:sp>
      <p:sp>
        <p:nvSpPr>
          <p:cNvPr id="14355" name="Rectangle 15">
            <a:extLst>
              <a:ext uri="{FF2B5EF4-FFF2-40B4-BE49-F238E27FC236}">
                <a16:creationId xmlns:a16="http://schemas.microsoft.com/office/drawing/2014/main" id="{3375A2E0-9EAC-4F13-8D2E-1E11A5D84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22608" y="24930286"/>
            <a:ext cx="9447792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spAutoFit/>
          </a:bodyPr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s-ES" altLang="en-US" sz="3800" dirty="0">
                <a:solidFill>
                  <a:srgbClr val="FFFFFF"/>
                </a:solidFill>
                <a:latin typeface="Arial"/>
                <a:ea typeface="MS PGothic"/>
                <a:cs typeface="Arial"/>
              </a:rPr>
              <a:t>Recomendaciones clave para mejorar la colaboración entre los </a:t>
            </a:r>
            <a:r>
              <a:rPr lang="es-ES" altLang="en-US" sz="3800" dirty="0" err="1">
                <a:solidFill>
                  <a:srgbClr val="FFFFFF"/>
                </a:solidFill>
                <a:latin typeface="Arial"/>
                <a:ea typeface="MS PGothic"/>
                <a:cs typeface="Arial"/>
              </a:rPr>
              <a:t>CCs</a:t>
            </a:r>
            <a:r>
              <a:rPr lang="es-ES" altLang="en-US" sz="3800" dirty="0">
                <a:solidFill>
                  <a:srgbClr val="FFFFFF"/>
                </a:solidFill>
                <a:latin typeface="Arial"/>
                <a:ea typeface="MS PGothic"/>
                <a:cs typeface="Arial"/>
              </a:rPr>
              <a:t> y la OPS/OMS</a:t>
            </a:r>
            <a:endParaRPr lang="en-GB" altLang="en-US" sz="3800" dirty="0">
              <a:solidFill>
                <a:srgbClr val="FFFFFF"/>
              </a:solidFill>
              <a:latin typeface="Arial"/>
              <a:ea typeface="MS PGothic"/>
              <a:cs typeface="Arial"/>
            </a:endParaRPr>
          </a:p>
        </p:txBody>
      </p:sp>
      <p:sp>
        <p:nvSpPr>
          <p:cNvPr id="24" name="Rectangle 10">
            <a:extLst>
              <a:ext uri="{FF2B5EF4-FFF2-40B4-BE49-F238E27FC236}">
                <a16:creationId xmlns:a16="http://schemas.microsoft.com/office/drawing/2014/main" id="{AFE75771-2C00-44EE-8DAF-63780400BD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3223" y="14088182"/>
            <a:ext cx="30224579" cy="1161171"/>
          </a:xfrm>
          <a:prstGeom prst="rect">
            <a:avLst/>
          </a:prstGeom>
          <a:solidFill>
            <a:srgbClr val="1399C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599" tIns="48300" rIns="96599" bIns="48300"/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533">
              <a:latin typeface="Verdana" panose="020B0604030504040204" pitchFamily="34" charset="0"/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C2510D65-F237-4F92-8228-F626354B6A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0720" y="14388829"/>
            <a:ext cx="2640530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spAutoFit/>
          </a:bodyPr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s-ES" altLang="en-US" sz="3800" dirty="0">
                <a:solidFill>
                  <a:srgbClr val="FFFFFF"/>
                </a:solidFill>
                <a:latin typeface="Arial"/>
                <a:ea typeface="MS PGothic"/>
                <a:cs typeface="Arial"/>
              </a:rPr>
              <a:t>¿Cómo está contribuyendo o cómo puede contribuir en el futuro el CC al logro de las Iniciativas Emblemáticas de la OPS?</a:t>
            </a:r>
            <a:endParaRPr lang="en-GB" altLang="en-US" sz="3800" dirty="0">
              <a:solidFill>
                <a:srgbClr val="FFFFFF"/>
              </a:solidFill>
              <a:latin typeface="Arial"/>
              <a:ea typeface="MS PGothic"/>
              <a:cs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7DBB7898-2AE1-45E3-99BD-568EEAA92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2" y="24930286"/>
            <a:ext cx="19742038" cy="1161171"/>
          </a:xfrm>
          <a:prstGeom prst="rect">
            <a:avLst/>
          </a:prstGeom>
          <a:solidFill>
            <a:srgbClr val="1399C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599" tIns="48300" rIns="96599" bIns="48300"/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533">
              <a:latin typeface="Verdana" panose="020B0604030504040204" pitchFamily="34" charset="0"/>
            </a:endParaRPr>
          </a:p>
        </p:txBody>
      </p:sp>
      <p:sp>
        <p:nvSpPr>
          <p:cNvPr id="27" name="Rectangle 15">
            <a:extLst>
              <a:ext uri="{FF2B5EF4-FFF2-40B4-BE49-F238E27FC236}">
                <a16:creationId xmlns:a16="http://schemas.microsoft.com/office/drawing/2014/main" id="{59BB854F-E3C4-40F1-B1BB-9BB8FD4D0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569" y="25139733"/>
            <a:ext cx="171507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spAutoFit/>
          </a:bodyPr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s-ES" altLang="en-US" sz="3800" dirty="0">
                <a:solidFill>
                  <a:srgbClr val="FFFFFF"/>
                </a:solidFill>
                <a:latin typeface="Arial"/>
                <a:ea typeface="MS PGothic"/>
                <a:cs typeface="Verdana"/>
              </a:rPr>
              <a:t>Entregables principales (periodo 2022-a la fecha, según el Plan de Trabajo)</a:t>
            </a:r>
            <a:endParaRPr lang="en-GB" altLang="en-US" sz="3800" dirty="0">
              <a:solidFill>
                <a:srgbClr val="FFFFFF"/>
              </a:solidFill>
              <a:latin typeface="Arial"/>
              <a:cs typeface="Verdana"/>
            </a:endParaRPr>
          </a:p>
        </p:txBody>
      </p:sp>
      <p:sp>
        <p:nvSpPr>
          <p:cNvPr id="28" name="Rectangle 10">
            <a:extLst>
              <a:ext uri="{FF2B5EF4-FFF2-40B4-BE49-F238E27FC236}">
                <a16:creationId xmlns:a16="http://schemas.microsoft.com/office/drawing/2014/main" id="{3FC2E4F0-415E-4C83-9692-9D91939B59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96" y="42060358"/>
            <a:ext cx="19742038" cy="1161171"/>
          </a:xfrm>
          <a:prstGeom prst="rect">
            <a:avLst/>
          </a:prstGeom>
          <a:solidFill>
            <a:srgbClr val="1399C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599" tIns="48300" rIns="96599" bIns="48300"/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533">
              <a:latin typeface="Verdana" panose="020B0604030504040204" pitchFamily="34" charset="0"/>
            </a:endParaRPr>
          </a:p>
        </p:txBody>
      </p:sp>
      <p:sp>
        <p:nvSpPr>
          <p:cNvPr id="29" name="Rectangle 15">
            <a:extLst>
              <a:ext uri="{FF2B5EF4-FFF2-40B4-BE49-F238E27FC236}">
                <a16:creationId xmlns:a16="http://schemas.microsoft.com/office/drawing/2014/main" id="{9ED8E09C-F809-4499-B1AE-5143B5FBF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068" y="42322175"/>
            <a:ext cx="171507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spAutoFit/>
          </a:bodyPr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3800" dirty="0" err="1">
                <a:solidFill>
                  <a:srgbClr val="FFFFFF"/>
                </a:solidFill>
                <a:latin typeface="Arial"/>
                <a:ea typeface="MS PGothic"/>
                <a:cs typeface="Verdana"/>
              </a:rPr>
              <a:t>Alcance</a:t>
            </a:r>
            <a:r>
              <a:rPr lang="en-GB" altLang="en-US" sz="3800" dirty="0">
                <a:solidFill>
                  <a:srgbClr val="FFFFFF"/>
                </a:solidFill>
                <a:latin typeface="Arial"/>
                <a:ea typeface="MS PGothic"/>
                <a:cs typeface="Verdana"/>
              </a:rPr>
              <a:t> General (</a:t>
            </a:r>
            <a:r>
              <a:rPr lang="en-GB" altLang="en-US" sz="3800" dirty="0" err="1">
                <a:solidFill>
                  <a:srgbClr val="FFFFFF"/>
                </a:solidFill>
                <a:latin typeface="Arial"/>
                <a:ea typeface="MS PGothic"/>
                <a:cs typeface="Verdana"/>
              </a:rPr>
              <a:t>Términos</a:t>
            </a:r>
            <a:r>
              <a:rPr lang="en-GB" altLang="en-US" sz="3800" dirty="0">
                <a:solidFill>
                  <a:srgbClr val="FFFFFF"/>
                </a:solidFill>
                <a:latin typeface="Arial"/>
                <a:ea typeface="MS PGothic"/>
                <a:cs typeface="Verdana"/>
              </a:rPr>
              <a:t> de </a:t>
            </a:r>
            <a:r>
              <a:rPr lang="en-GB" altLang="en-US" sz="3800" dirty="0" err="1">
                <a:solidFill>
                  <a:srgbClr val="FFFFFF"/>
                </a:solidFill>
                <a:latin typeface="Arial"/>
                <a:ea typeface="MS PGothic"/>
                <a:cs typeface="Verdana"/>
              </a:rPr>
              <a:t>Referencia</a:t>
            </a:r>
            <a:r>
              <a:rPr lang="en-GB" altLang="en-US" sz="3800" dirty="0">
                <a:solidFill>
                  <a:srgbClr val="FFFFFF"/>
                </a:solidFill>
                <a:latin typeface="Arial"/>
                <a:ea typeface="MS PGothic"/>
                <a:cs typeface="Verdana"/>
              </a:rPr>
              <a:t>)</a:t>
            </a:r>
            <a:endParaRPr lang="en-GB" altLang="en-US" sz="3800" dirty="0">
              <a:solidFill>
                <a:srgbClr val="FFFFFF"/>
              </a:solidFill>
              <a:latin typeface="Arial"/>
              <a:cs typeface="Verdana"/>
            </a:endParaRPr>
          </a:p>
        </p:txBody>
      </p:sp>
      <p:pic>
        <p:nvPicPr>
          <p:cNvPr id="4" name="Picture 3" descr="A blue and orange poster&#10;&#10;AI-generated content may be incorrect.">
            <a:extLst>
              <a:ext uri="{FF2B5EF4-FFF2-40B4-BE49-F238E27FC236}">
                <a16:creationId xmlns:a16="http://schemas.microsoft.com/office/drawing/2014/main" id="{6F5FBCA3-24D2-687B-656E-4D10077488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0279975" cy="104255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3x4">
  <a:themeElements>
    <a:clrScheme name="3x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x4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59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59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x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x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x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x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x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x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DB4A5B42F5C94384FC751D26FA6E06" ma:contentTypeVersion="18" ma:contentTypeDescription="Create a new document." ma:contentTypeScope="" ma:versionID="42462c5f68168d3908b0ff3b14bf3ec7">
  <xsd:schema xmlns:xsd="http://www.w3.org/2001/XMLSchema" xmlns:xs="http://www.w3.org/2001/XMLSchema" xmlns:p="http://schemas.microsoft.com/office/2006/metadata/properties" xmlns:ns2="a95e1f4a-9fee-4548-836c-1ab1251bc17c" xmlns:ns3="73d0ba8d-d766-4bf6-bcf0-d2eb81301a02" xmlns:ns4="5e13aadc-de86-43ee-b386-40c01ba74c80" targetNamespace="http://schemas.microsoft.com/office/2006/metadata/properties" ma:root="true" ma:fieldsID="db4a62b3039b9bda75278d0a415be808" ns2:_="" ns3:_="" ns4:_="">
    <xsd:import namespace="a95e1f4a-9fee-4548-836c-1ab1251bc17c"/>
    <xsd:import namespace="73d0ba8d-d766-4bf6-bcf0-d2eb81301a02"/>
    <xsd:import namespace="5e13aadc-de86-43ee-b386-40c01ba74c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5e1f4a-9fee-4548-836c-1ab1251bc1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13aadc-de86-43ee-b386-40c01ba74c80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bf26444-bf91-451f-a49a-0e0c517a20fc}" ma:internalName="TaxCatchAll" ma:showField="CatchAllData" ma:web="73d0ba8d-d766-4bf6-bcf0-d2eb81301a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3d0ba8d-d766-4bf6-bcf0-d2eb81301a02">
      <UserInfo>
        <DisplayName>Weinger, Ms. Sandra (WDC)</DisplayName>
        <AccountId>163</AccountId>
        <AccountType/>
      </UserInfo>
      <UserInfo>
        <DisplayName>Christie, Ms. Shanice (WDC)</DisplayName>
        <AccountId>168</AccountId>
        <AccountType/>
      </UserInfo>
      <UserInfo>
        <DisplayName>Pereira dos Santos, Ms. Eliane (WDC)</DisplayName>
        <AccountId>160</AccountId>
        <AccountType/>
      </UserInfo>
      <UserInfo>
        <DisplayName>Ortiz Escobedo, Ms. Daphne (WDC)</DisplayName>
        <AccountId>92</AccountId>
        <AccountType/>
      </UserInfo>
    </SharedWithUsers>
    <TaxCatchAll xmlns="5e13aadc-de86-43ee-b386-40c01ba74c80" xsi:nil="true"/>
    <lcf76f155ced4ddcb4097134ff3c332f xmlns="a95e1f4a-9fee-4548-836c-1ab1251bc17c">
      <Terms xmlns="http://schemas.microsoft.com/office/infopath/2007/PartnerControls"/>
    </lcf76f155ced4ddcb4097134ff3c332f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009B2A3-1FE8-4E75-A21C-99A75451C5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5e1f4a-9fee-4548-836c-1ab1251bc17c"/>
    <ds:schemaRef ds:uri="73d0ba8d-d766-4bf6-bcf0-d2eb81301a02"/>
    <ds:schemaRef ds:uri="5e13aadc-de86-43ee-b386-40c01ba74c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5CCE5F8-CF15-49A2-9639-6184DF2FAD6B}">
  <ds:schemaRefs>
    <ds:schemaRef ds:uri="73d0ba8d-d766-4bf6-bcf0-d2eb81301a02"/>
    <ds:schemaRef ds:uri="http://schemas.microsoft.com/office/2006/metadata/properties"/>
    <ds:schemaRef ds:uri="http://schemas.microsoft.com/office/infopath/2007/PartnerControls"/>
    <ds:schemaRef ds:uri="5e13aadc-de86-43ee-b386-40c01ba74c80"/>
    <ds:schemaRef ds:uri="a95e1f4a-9fee-4548-836c-1ab1251bc17c"/>
  </ds:schemaRefs>
</ds:datastoreItem>
</file>

<file path=customXml/itemProps3.xml><?xml version="1.0" encoding="utf-8"?>
<ds:datastoreItem xmlns:ds="http://schemas.openxmlformats.org/officeDocument/2006/customXml" ds:itemID="{A25FDC00-1FDA-433E-BC52-4E522745DE69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954B2950-2C1F-4861-A051-06A18C69A9A4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e610e79c-2ec0-4e0f-8a14-1e4b101519f7}" enabled="0" method="" siteId="{e610e79c-2ec0-4e0f-8a14-1e4b101519f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STORAGE:vas forms:POSTER Templates:ppt temps:3x4.pot</Template>
  <TotalTime>12</TotalTime>
  <Words>108</Words>
  <Application>Microsoft Office PowerPoint</Application>
  <PresentationFormat>Personalizar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Times</vt:lpstr>
      <vt:lpstr>Verdana</vt:lpstr>
      <vt:lpstr>3x4</vt:lpstr>
      <vt:lpstr>Apresentação do PowerPoint</vt:lpstr>
    </vt:vector>
  </TitlesOfParts>
  <Company>WHO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M. Meri Robinson Nicol</dc:creator>
  <cp:lastModifiedBy>Alvarenga, Isabella Sayuri Abe (Consultant WDC)</cp:lastModifiedBy>
  <cp:revision>4</cp:revision>
  <cp:lastPrinted>2012-10-02T08:26:43Z</cp:lastPrinted>
  <dcterms:created xsi:type="dcterms:W3CDTF">2014-10-06T22:31:04Z</dcterms:created>
  <dcterms:modified xsi:type="dcterms:W3CDTF">2025-07-30T00:15:11Z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Christie, Ms. Shanice (WDC)</vt:lpwstr>
  </property>
  <property fmtid="{D5CDD505-2E9C-101B-9397-08002B2CF9AE}" pid="3" name="ComplianceAssetId">
    <vt:lpwstr/>
  </property>
  <property fmtid="{D5CDD505-2E9C-101B-9397-08002B2CF9AE}" pid="4" name="SharedWithUsers">
    <vt:lpwstr/>
  </property>
  <property fmtid="{D5CDD505-2E9C-101B-9397-08002B2CF9AE}" pid="5" name="display_urn:schemas-microsoft-com:office:office#Author">
    <vt:lpwstr>Christie, Ms. Shanice (WDC)</vt:lpwstr>
  </property>
  <property fmtid="{D5CDD505-2E9C-101B-9397-08002B2CF9AE}" pid="6" name="ContentTypeId">
    <vt:lpwstr>0x0101006FDB4A5B42F5C94384FC751D26FA6E06</vt:lpwstr>
  </property>
</Properties>
</file>