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657591543140945E-2"/>
          <c:y val="3.5234903868527429E-2"/>
          <c:w val="0.83112978129174619"/>
          <c:h val="0.670522432480695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Suspected dengue cases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Sheet1!$A$2:$A$296</c:f>
              <c:strCache>
                <c:ptCount val="29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1</c:v>
                </c:pt>
                <c:pt idx="54">
                  <c:v>2</c:v>
                </c:pt>
                <c:pt idx="55">
                  <c:v>3</c:v>
                </c:pt>
                <c:pt idx="56">
                  <c:v>4</c:v>
                </c:pt>
                <c:pt idx="57">
                  <c:v>5</c:v>
                </c:pt>
                <c:pt idx="58">
                  <c:v>6</c:v>
                </c:pt>
                <c:pt idx="59">
                  <c:v>7</c:v>
                </c:pt>
                <c:pt idx="60">
                  <c:v>8</c:v>
                </c:pt>
                <c:pt idx="61">
                  <c:v>9</c:v>
                </c:pt>
                <c:pt idx="62">
                  <c:v>10</c:v>
                </c:pt>
                <c:pt idx="63">
                  <c:v>11</c:v>
                </c:pt>
                <c:pt idx="64">
                  <c:v>12</c:v>
                </c:pt>
                <c:pt idx="65">
                  <c:v>13</c:v>
                </c:pt>
                <c:pt idx="66">
                  <c:v>14</c:v>
                </c:pt>
                <c:pt idx="67">
                  <c:v>15</c:v>
                </c:pt>
                <c:pt idx="68">
                  <c:v>16</c:v>
                </c:pt>
                <c:pt idx="69">
                  <c:v>17</c:v>
                </c:pt>
                <c:pt idx="70">
                  <c:v>18</c:v>
                </c:pt>
                <c:pt idx="71">
                  <c:v>19</c:v>
                </c:pt>
                <c:pt idx="72">
                  <c:v>20</c:v>
                </c:pt>
                <c:pt idx="73">
                  <c:v>21</c:v>
                </c:pt>
                <c:pt idx="74">
                  <c:v>22</c:v>
                </c:pt>
                <c:pt idx="75">
                  <c:v>23</c:v>
                </c:pt>
                <c:pt idx="76">
                  <c:v>24</c:v>
                </c:pt>
                <c:pt idx="77">
                  <c:v>25</c:v>
                </c:pt>
                <c:pt idx="78">
                  <c:v>26</c:v>
                </c:pt>
                <c:pt idx="79">
                  <c:v>27</c:v>
                </c:pt>
                <c:pt idx="80">
                  <c:v>28</c:v>
                </c:pt>
                <c:pt idx="81">
                  <c:v>29</c:v>
                </c:pt>
                <c:pt idx="82">
                  <c:v>30</c:v>
                </c:pt>
                <c:pt idx="83">
                  <c:v>31</c:v>
                </c:pt>
                <c:pt idx="84">
                  <c:v>32</c:v>
                </c:pt>
                <c:pt idx="85">
                  <c:v>33</c:v>
                </c:pt>
                <c:pt idx="86">
                  <c:v>34</c:v>
                </c:pt>
                <c:pt idx="87">
                  <c:v>35</c:v>
                </c:pt>
                <c:pt idx="88">
                  <c:v>36</c:v>
                </c:pt>
                <c:pt idx="89">
                  <c:v>37</c:v>
                </c:pt>
                <c:pt idx="90">
                  <c:v>38</c:v>
                </c:pt>
                <c:pt idx="91">
                  <c:v>39</c:v>
                </c:pt>
                <c:pt idx="92">
                  <c:v>40</c:v>
                </c:pt>
                <c:pt idx="93">
                  <c:v>41</c:v>
                </c:pt>
                <c:pt idx="94">
                  <c:v>42</c:v>
                </c:pt>
                <c:pt idx="95">
                  <c:v>43</c:v>
                </c:pt>
                <c:pt idx="96">
                  <c:v>44</c:v>
                </c:pt>
                <c:pt idx="97">
                  <c:v>45</c:v>
                </c:pt>
                <c:pt idx="98">
                  <c:v>46</c:v>
                </c:pt>
                <c:pt idx="99">
                  <c:v>47</c:v>
                </c:pt>
                <c:pt idx="100">
                  <c:v>48</c:v>
                </c:pt>
                <c:pt idx="101">
                  <c:v>49</c:v>
                </c:pt>
                <c:pt idx="102">
                  <c:v>50</c:v>
                </c:pt>
                <c:pt idx="103">
                  <c:v>51</c:v>
                </c:pt>
                <c:pt idx="104">
                  <c:v>52</c:v>
                </c:pt>
                <c:pt idx="105">
                  <c:v>1</c:v>
                </c:pt>
                <c:pt idx="106">
                  <c:v>2</c:v>
                </c:pt>
                <c:pt idx="107">
                  <c:v>3</c:v>
                </c:pt>
                <c:pt idx="108">
                  <c:v>4</c:v>
                </c:pt>
                <c:pt idx="109">
                  <c:v>5</c:v>
                </c:pt>
                <c:pt idx="110">
                  <c:v>6</c:v>
                </c:pt>
                <c:pt idx="111">
                  <c:v>7</c:v>
                </c:pt>
                <c:pt idx="112">
                  <c:v>8</c:v>
                </c:pt>
                <c:pt idx="113">
                  <c:v>9</c:v>
                </c:pt>
                <c:pt idx="114">
                  <c:v>10</c:v>
                </c:pt>
                <c:pt idx="115">
                  <c:v>11</c:v>
                </c:pt>
                <c:pt idx="116">
                  <c:v>12</c:v>
                </c:pt>
                <c:pt idx="117">
                  <c:v>13</c:v>
                </c:pt>
                <c:pt idx="118">
                  <c:v>14</c:v>
                </c:pt>
                <c:pt idx="119">
                  <c:v>15</c:v>
                </c:pt>
                <c:pt idx="120">
                  <c:v>16</c:v>
                </c:pt>
                <c:pt idx="121">
                  <c:v>17</c:v>
                </c:pt>
                <c:pt idx="122">
                  <c:v>18</c:v>
                </c:pt>
                <c:pt idx="123">
                  <c:v>19</c:v>
                </c:pt>
                <c:pt idx="124">
                  <c:v>20</c:v>
                </c:pt>
                <c:pt idx="125">
                  <c:v>21</c:v>
                </c:pt>
                <c:pt idx="126">
                  <c:v>22</c:v>
                </c:pt>
                <c:pt idx="127">
                  <c:v>23</c:v>
                </c:pt>
                <c:pt idx="128">
                  <c:v>24</c:v>
                </c:pt>
                <c:pt idx="129">
                  <c:v>25</c:v>
                </c:pt>
                <c:pt idx="130">
                  <c:v>26</c:v>
                </c:pt>
                <c:pt idx="131">
                  <c:v>27</c:v>
                </c:pt>
                <c:pt idx="132">
                  <c:v>28</c:v>
                </c:pt>
                <c:pt idx="133">
                  <c:v>29</c:v>
                </c:pt>
                <c:pt idx="134">
                  <c:v>30</c:v>
                </c:pt>
                <c:pt idx="135">
                  <c:v>31</c:v>
                </c:pt>
                <c:pt idx="136">
                  <c:v>32</c:v>
                </c:pt>
                <c:pt idx="137">
                  <c:v>33</c:v>
                </c:pt>
                <c:pt idx="138">
                  <c:v>34</c:v>
                </c:pt>
                <c:pt idx="139">
                  <c:v>35</c:v>
                </c:pt>
                <c:pt idx="140">
                  <c:v>36</c:v>
                </c:pt>
                <c:pt idx="141">
                  <c:v>37</c:v>
                </c:pt>
                <c:pt idx="142">
                  <c:v>38</c:v>
                </c:pt>
                <c:pt idx="143">
                  <c:v>39</c:v>
                </c:pt>
                <c:pt idx="144">
                  <c:v>40</c:v>
                </c:pt>
                <c:pt idx="145">
                  <c:v>41</c:v>
                </c:pt>
                <c:pt idx="146">
                  <c:v>42</c:v>
                </c:pt>
                <c:pt idx="147">
                  <c:v>43</c:v>
                </c:pt>
                <c:pt idx="148">
                  <c:v>44</c:v>
                </c:pt>
                <c:pt idx="149">
                  <c:v>45</c:v>
                </c:pt>
                <c:pt idx="150">
                  <c:v>46</c:v>
                </c:pt>
                <c:pt idx="151">
                  <c:v>47</c:v>
                </c:pt>
                <c:pt idx="152">
                  <c:v>48</c:v>
                </c:pt>
                <c:pt idx="153">
                  <c:v>49</c:v>
                </c:pt>
                <c:pt idx="154">
                  <c:v>50</c:v>
                </c:pt>
                <c:pt idx="155">
                  <c:v>51</c:v>
                </c:pt>
                <c:pt idx="156">
                  <c:v>52</c:v>
                </c:pt>
                <c:pt idx="157">
                  <c:v>1</c:v>
                </c:pt>
                <c:pt idx="158">
                  <c:v>2</c:v>
                </c:pt>
                <c:pt idx="159">
                  <c:v>3</c:v>
                </c:pt>
                <c:pt idx="160">
                  <c:v>4</c:v>
                </c:pt>
                <c:pt idx="161">
                  <c:v>5</c:v>
                </c:pt>
                <c:pt idx="162">
                  <c:v>6</c:v>
                </c:pt>
                <c:pt idx="163">
                  <c:v>7</c:v>
                </c:pt>
                <c:pt idx="164">
                  <c:v>8</c:v>
                </c:pt>
                <c:pt idx="165">
                  <c:v>9</c:v>
                </c:pt>
                <c:pt idx="166">
                  <c:v>10</c:v>
                </c:pt>
                <c:pt idx="167">
                  <c:v>11</c:v>
                </c:pt>
                <c:pt idx="168">
                  <c:v>12</c:v>
                </c:pt>
                <c:pt idx="169">
                  <c:v>13</c:v>
                </c:pt>
                <c:pt idx="170">
                  <c:v>14</c:v>
                </c:pt>
                <c:pt idx="171">
                  <c:v>15</c:v>
                </c:pt>
                <c:pt idx="172">
                  <c:v>16</c:v>
                </c:pt>
                <c:pt idx="173">
                  <c:v>17</c:v>
                </c:pt>
                <c:pt idx="174">
                  <c:v>18</c:v>
                </c:pt>
                <c:pt idx="175">
                  <c:v>19</c:v>
                </c:pt>
                <c:pt idx="176">
                  <c:v>20</c:v>
                </c:pt>
                <c:pt idx="177">
                  <c:v>21</c:v>
                </c:pt>
                <c:pt idx="178">
                  <c:v>22</c:v>
                </c:pt>
                <c:pt idx="179">
                  <c:v>23</c:v>
                </c:pt>
                <c:pt idx="180">
                  <c:v>24</c:v>
                </c:pt>
                <c:pt idx="181">
                  <c:v>25</c:v>
                </c:pt>
                <c:pt idx="182">
                  <c:v>26</c:v>
                </c:pt>
                <c:pt idx="183">
                  <c:v>27</c:v>
                </c:pt>
                <c:pt idx="184">
                  <c:v>28</c:v>
                </c:pt>
                <c:pt idx="185">
                  <c:v>29</c:v>
                </c:pt>
                <c:pt idx="186">
                  <c:v>30</c:v>
                </c:pt>
                <c:pt idx="187">
                  <c:v>31</c:v>
                </c:pt>
                <c:pt idx="188">
                  <c:v>32</c:v>
                </c:pt>
                <c:pt idx="189">
                  <c:v>33</c:v>
                </c:pt>
                <c:pt idx="190">
                  <c:v>34</c:v>
                </c:pt>
                <c:pt idx="191">
                  <c:v>35</c:v>
                </c:pt>
                <c:pt idx="192">
                  <c:v>36</c:v>
                </c:pt>
                <c:pt idx="193">
                  <c:v>37</c:v>
                </c:pt>
                <c:pt idx="194">
                  <c:v>38</c:v>
                </c:pt>
                <c:pt idx="195">
                  <c:v>39</c:v>
                </c:pt>
                <c:pt idx="196">
                  <c:v>40</c:v>
                </c:pt>
                <c:pt idx="197">
                  <c:v>41</c:v>
                </c:pt>
                <c:pt idx="198">
                  <c:v>42</c:v>
                </c:pt>
                <c:pt idx="199">
                  <c:v>43</c:v>
                </c:pt>
                <c:pt idx="200">
                  <c:v>44</c:v>
                </c:pt>
                <c:pt idx="201">
                  <c:v>45</c:v>
                </c:pt>
                <c:pt idx="202">
                  <c:v>46</c:v>
                </c:pt>
                <c:pt idx="203">
                  <c:v>47</c:v>
                </c:pt>
                <c:pt idx="204">
                  <c:v>48</c:v>
                </c:pt>
                <c:pt idx="205">
                  <c:v>49</c:v>
                </c:pt>
                <c:pt idx="206">
                  <c:v>50</c:v>
                </c:pt>
                <c:pt idx="207">
                  <c:v>51</c:v>
                </c:pt>
                <c:pt idx="208">
                  <c:v>52</c:v>
                </c:pt>
                <c:pt idx="209">
                  <c:v>1</c:v>
                </c:pt>
                <c:pt idx="210">
                  <c:v>2</c:v>
                </c:pt>
                <c:pt idx="211">
                  <c:v>3</c:v>
                </c:pt>
                <c:pt idx="212">
                  <c:v>4</c:v>
                </c:pt>
                <c:pt idx="213">
                  <c:v>5</c:v>
                </c:pt>
                <c:pt idx="214">
                  <c:v>6</c:v>
                </c:pt>
                <c:pt idx="215">
                  <c:v>7</c:v>
                </c:pt>
                <c:pt idx="216">
                  <c:v>8</c:v>
                </c:pt>
                <c:pt idx="217">
                  <c:v>9</c:v>
                </c:pt>
                <c:pt idx="218">
                  <c:v>10</c:v>
                </c:pt>
                <c:pt idx="219">
                  <c:v>11</c:v>
                </c:pt>
                <c:pt idx="220">
                  <c:v>12</c:v>
                </c:pt>
                <c:pt idx="221">
                  <c:v>13</c:v>
                </c:pt>
                <c:pt idx="222">
                  <c:v>14</c:v>
                </c:pt>
                <c:pt idx="223">
                  <c:v>15</c:v>
                </c:pt>
                <c:pt idx="224">
                  <c:v>16</c:v>
                </c:pt>
                <c:pt idx="225">
                  <c:v>17</c:v>
                </c:pt>
                <c:pt idx="226">
                  <c:v>18</c:v>
                </c:pt>
                <c:pt idx="227">
                  <c:v>19</c:v>
                </c:pt>
                <c:pt idx="228">
                  <c:v>20</c:v>
                </c:pt>
                <c:pt idx="229">
                  <c:v>21</c:v>
                </c:pt>
                <c:pt idx="230">
                  <c:v>22</c:v>
                </c:pt>
                <c:pt idx="231">
                  <c:v>23</c:v>
                </c:pt>
                <c:pt idx="232">
                  <c:v>24</c:v>
                </c:pt>
                <c:pt idx="233">
                  <c:v>25</c:v>
                </c:pt>
                <c:pt idx="234">
                  <c:v>26</c:v>
                </c:pt>
                <c:pt idx="235">
                  <c:v>27</c:v>
                </c:pt>
                <c:pt idx="236">
                  <c:v>28</c:v>
                </c:pt>
                <c:pt idx="237">
                  <c:v>29</c:v>
                </c:pt>
                <c:pt idx="238">
                  <c:v>30</c:v>
                </c:pt>
                <c:pt idx="239">
                  <c:v>31</c:v>
                </c:pt>
                <c:pt idx="240">
                  <c:v>32</c:v>
                </c:pt>
                <c:pt idx="241">
                  <c:v>33</c:v>
                </c:pt>
                <c:pt idx="242">
                  <c:v>34</c:v>
                </c:pt>
                <c:pt idx="243">
                  <c:v>35</c:v>
                </c:pt>
                <c:pt idx="244">
                  <c:v>36</c:v>
                </c:pt>
                <c:pt idx="245">
                  <c:v>37</c:v>
                </c:pt>
                <c:pt idx="246">
                  <c:v>38</c:v>
                </c:pt>
                <c:pt idx="247">
                  <c:v>39</c:v>
                </c:pt>
                <c:pt idx="248">
                  <c:v>40</c:v>
                </c:pt>
                <c:pt idx="249">
                  <c:v>41</c:v>
                </c:pt>
                <c:pt idx="250">
                  <c:v>42</c:v>
                </c:pt>
                <c:pt idx="251">
                  <c:v>43</c:v>
                </c:pt>
                <c:pt idx="252">
                  <c:v>44</c:v>
                </c:pt>
                <c:pt idx="253">
                  <c:v>45</c:v>
                </c:pt>
                <c:pt idx="254">
                  <c:v>46</c:v>
                </c:pt>
                <c:pt idx="255">
                  <c:v>47</c:v>
                </c:pt>
                <c:pt idx="256">
                  <c:v>48</c:v>
                </c:pt>
                <c:pt idx="257">
                  <c:v>49</c:v>
                </c:pt>
                <c:pt idx="258">
                  <c:v>50</c:v>
                </c:pt>
                <c:pt idx="259">
                  <c:v>51</c:v>
                </c:pt>
                <c:pt idx="260">
                  <c:v>52</c:v>
                </c:pt>
                <c:pt idx="261">
                  <c:v>1</c:v>
                </c:pt>
                <c:pt idx="262">
                  <c:v>2</c:v>
                </c:pt>
                <c:pt idx="263">
                  <c:v>3</c:v>
                </c:pt>
                <c:pt idx="264">
                  <c:v>4</c:v>
                </c:pt>
                <c:pt idx="265">
                  <c:v>5</c:v>
                </c:pt>
                <c:pt idx="266">
                  <c:v>6</c:v>
                </c:pt>
                <c:pt idx="267">
                  <c:v>7</c:v>
                </c:pt>
                <c:pt idx="268">
                  <c:v>8</c:v>
                </c:pt>
                <c:pt idx="269">
                  <c:v>9</c:v>
                </c:pt>
                <c:pt idx="270">
                  <c:v>10</c:v>
                </c:pt>
                <c:pt idx="271">
                  <c:v>11</c:v>
                </c:pt>
                <c:pt idx="272">
                  <c:v>12</c:v>
                </c:pt>
                <c:pt idx="273">
                  <c:v>13</c:v>
                </c:pt>
                <c:pt idx="274">
                  <c:v>14</c:v>
                </c:pt>
                <c:pt idx="275">
                  <c:v>15</c:v>
                </c:pt>
                <c:pt idx="276">
                  <c:v>16</c:v>
                </c:pt>
                <c:pt idx="277">
                  <c:v>17</c:v>
                </c:pt>
                <c:pt idx="278">
                  <c:v>18</c:v>
                </c:pt>
                <c:pt idx="279">
                  <c:v>19</c:v>
                </c:pt>
                <c:pt idx="280">
                  <c:v>20</c:v>
                </c:pt>
                <c:pt idx="281">
                  <c:v>21</c:v>
                </c:pt>
                <c:pt idx="282">
                  <c:v>22</c:v>
                </c:pt>
                <c:pt idx="283">
                  <c:v>23</c:v>
                </c:pt>
                <c:pt idx="284">
                  <c:v>24</c:v>
                </c:pt>
                <c:pt idx="285">
                  <c:v>25</c:v>
                </c:pt>
                <c:pt idx="286">
                  <c:v>26</c:v>
                </c:pt>
                <c:pt idx="287">
                  <c:v>27</c:v>
                </c:pt>
                <c:pt idx="288">
                  <c:v>28</c:v>
                </c:pt>
                <c:pt idx="289">
                  <c:v>29</c:v>
                </c:pt>
                <c:pt idx="290">
                  <c:v>30</c:v>
                </c:pt>
                <c:pt idx="291">
                  <c:v>31</c:v>
                </c:pt>
                <c:pt idx="292">
                  <c:v>32</c:v>
                </c:pt>
                <c:pt idx="293">
                  <c:v>33</c:v>
                </c:pt>
                <c:pt idx="294">
                  <c:v>34</c:v>
                </c:pt>
              </c:strCache>
            </c:strRef>
          </c:cat>
          <c:val>
            <c:numRef>
              <c:f>Sheet1!$B$2:$B$296</c:f>
              <c:numCache>
                <c:formatCode>General</c:formatCode>
                <c:ptCount val="295"/>
                <c:pt idx="0">
                  <c:v>33556</c:v>
                </c:pt>
                <c:pt idx="1">
                  <c:v>54527</c:v>
                </c:pt>
                <c:pt idx="2">
                  <c:v>77088</c:v>
                </c:pt>
                <c:pt idx="3">
                  <c:v>92226</c:v>
                </c:pt>
                <c:pt idx="4">
                  <c:v>104038</c:v>
                </c:pt>
                <c:pt idx="5">
                  <c:v>126949</c:v>
                </c:pt>
                <c:pt idx="6">
                  <c:v>137205</c:v>
                </c:pt>
                <c:pt idx="7">
                  <c:v>122516</c:v>
                </c:pt>
                <c:pt idx="8">
                  <c:v>119622</c:v>
                </c:pt>
                <c:pt idx="9">
                  <c:v>124223</c:v>
                </c:pt>
                <c:pt idx="10">
                  <c:v>113828</c:v>
                </c:pt>
                <c:pt idx="11">
                  <c:v>79844</c:v>
                </c:pt>
                <c:pt idx="12">
                  <c:v>68824</c:v>
                </c:pt>
                <c:pt idx="13">
                  <c:v>68203</c:v>
                </c:pt>
                <c:pt idx="14">
                  <c:v>66709</c:v>
                </c:pt>
                <c:pt idx="15">
                  <c:v>67566</c:v>
                </c:pt>
                <c:pt idx="16">
                  <c:v>63641</c:v>
                </c:pt>
                <c:pt idx="17">
                  <c:v>58064</c:v>
                </c:pt>
                <c:pt idx="18">
                  <c:v>54839</c:v>
                </c:pt>
                <c:pt idx="19">
                  <c:v>49146</c:v>
                </c:pt>
                <c:pt idx="20">
                  <c:v>40786</c:v>
                </c:pt>
                <c:pt idx="21">
                  <c:v>34414</c:v>
                </c:pt>
                <c:pt idx="22">
                  <c:v>31615</c:v>
                </c:pt>
                <c:pt idx="23">
                  <c:v>30479</c:v>
                </c:pt>
                <c:pt idx="24">
                  <c:v>29804</c:v>
                </c:pt>
                <c:pt idx="25">
                  <c:v>25238</c:v>
                </c:pt>
                <c:pt idx="26">
                  <c:v>24195</c:v>
                </c:pt>
                <c:pt idx="27">
                  <c:v>22218</c:v>
                </c:pt>
                <c:pt idx="28">
                  <c:v>20140</c:v>
                </c:pt>
                <c:pt idx="29">
                  <c:v>18461</c:v>
                </c:pt>
                <c:pt idx="30">
                  <c:v>16633</c:v>
                </c:pt>
                <c:pt idx="31">
                  <c:v>15411</c:v>
                </c:pt>
                <c:pt idx="32">
                  <c:v>16055</c:v>
                </c:pt>
                <c:pt idx="33">
                  <c:v>14452</c:v>
                </c:pt>
                <c:pt idx="34">
                  <c:v>14257</c:v>
                </c:pt>
                <c:pt idx="35">
                  <c:v>15880</c:v>
                </c:pt>
                <c:pt idx="36">
                  <c:v>16756</c:v>
                </c:pt>
                <c:pt idx="37">
                  <c:v>15984</c:v>
                </c:pt>
                <c:pt idx="38">
                  <c:v>17511</c:v>
                </c:pt>
                <c:pt idx="39">
                  <c:v>19317</c:v>
                </c:pt>
                <c:pt idx="40">
                  <c:v>19001</c:v>
                </c:pt>
                <c:pt idx="41">
                  <c:v>19032</c:v>
                </c:pt>
                <c:pt idx="42">
                  <c:v>19330</c:v>
                </c:pt>
                <c:pt idx="43">
                  <c:v>17673</c:v>
                </c:pt>
                <c:pt idx="44">
                  <c:v>17706</c:v>
                </c:pt>
                <c:pt idx="45">
                  <c:v>17645</c:v>
                </c:pt>
                <c:pt idx="46">
                  <c:v>16815</c:v>
                </c:pt>
                <c:pt idx="47">
                  <c:v>16916</c:v>
                </c:pt>
                <c:pt idx="48">
                  <c:v>15837</c:v>
                </c:pt>
                <c:pt idx="49">
                  <c:v>16072</c:v>
                </c:pt>
                <c:pt idx="50">
                  <c:v>11745</c:v>
                </c:pt>
                <c:pt idx="51">
                  <c:v>8504</c:v>
                </c:pt>
                <c:pt idx="52">
                  <c:v>5873</c:v>
                </c:pt>
                <c:pt idx="53">
                  <c:v>18606</c:v>
                </c:pt>
                <c:pt idx="54">
                  <c:v>19377</c:v>
                </c:pt>
                <c:pt idx="55">
                  <c:v>21500</c:v>
                </c:pt>
                <c:pt idx="56">
                  <c:v>21897</c:v>
                </c:pt>
                <c:pt idx="57">
                  <c:v>25830</c:v>
                </c:pt>
                <c:pt idx="58">
                  <c:v>27853</c:v>
                </c:pt>
                <c:pt idx="59">
                  <c:v>32532</c:v>
                </c:pt>
                <c:pt idx="60">
                  <c:v>33738</c:v>
                </c:pt>
                <c:pt idx="61">
                  <c:v>38736</c:v>
                </c:pt>
                <c:pt idx="62">
                  <c:v>39529</c:v>
                </c:pt>
                <c:pt idx="63">
                  <c:v>41461</c:v>
                </c:pt>
                <c:pt idx="64">
                  <c:v>39231</c:v>
                </c:pt>
                <c:pt idx="65">
                  <c:v>43486</c:v>
                </c:pt>
                <c:pt idx="66">
                  <c:v>49242</c:v>
                </c:pt>
                <c:pt idx="67">
                  <c:v>46496</c:v>
                </c:pt>
                <c:pt idx="68">
                  <c:v>47735</c:v>
                </c:pt>
                <c:pt idx="69">
                  <c:v>45587</c:v>
                </c:pt>
                <c:pt idx="70">
                  <c:v>42402</c:v>
                </c:pt>
                <c:pt idx="71">
                  <c:v>40815</c:v>
                </c:pt>
                <c:pt idx="72">
                  <c:v>36666</c:v>
                </c:pt>
                <c:pt idx="73">
                  <c:v>32381</c:v>
                </c:pt>
                <c:pt idx="74">
                  <c:v>31379</c:v>
                </c:pt>
                <c:pt idx="75">
                  <c:v>29023</c:v>
                </c:pt>
                <c:pt idx="76">
                  <c:v>24472</c:v>
                </c:pt>
                <c:pt idx="77">
                  <c:v>22936</c:v>
                </c:pt>
                <c:pt idx="78">
                  <c:v>19793</c:v>
                </c:pt>
                <c:pt idx="79">
                  <c:v>18959</c:v>
                </c:pt>
                <c:pt idx="80">
                  <c:v>17897</c:v>
                </c:pt>
                <c:pt idx="81">
                  <c:v>16097</c:v>
                </c:pt>
                <c:pt idx="82">
                  <c:v>13990</c:v>
                </c:pt>
                <c:pt idx="83">
                  <c:v>14447</c:v>
                </c:pt>
                <c:pt idx="84">
                  <c:v>13825</c:v>
                </c:pt>
                <c:pt idx="85">
                  <c:v>14044</c:v>
                </c:pt>
                <c:pt idx="86">
                  <c:v>12652</c:v>
                </c:pt>
                <c:pt idx="87">
                  <c:v>11956</c:v>
                </c:pt>
                <c:pt idx="88">
                  <c:v>12798</c:v>
                </c:pt>
                <c:pt idx="89">
                  <c:v>12232</c:v>
                </c:pt>
                <c:pt idx="90">
                  <c:v>13144</c:v>
                </c:pt>
                <c:pt idx="91">
                  <c:v>12919</c:v>
                </c:pt>
                <c:pt idx="92">
                  <c:v>11756</c:v>
                </c:pt>
                <c:pt idx="93">
                  <c:v>12886</c:v>
                </c:pt>
                <c:pt idx="94">
                  <c:v>13822</c:v>
                </c:pt>
                <c:pt idx="95">
                  <c:v>12606</c:v>
                </c:pt>
                <c:pt idx="96">
                  <c:v>14340</c:v>
                </c:pt>
                <c:pt idx="97">
                  <c:v>15156</c:v>
                </c:pt>
                <c:pt idx="98">
                  <c:v>16626</c:v>
                </c:pt>
                <c:pt idx="99">
                  <c:v>17387</c:v>
                </c:pt>
                <c:pt idx="100">
                  <c:v>19873</c:v>
                </c:pt>
                <c:pt idx="101">
                  <c:v>20584</c:v>
                </c:pt>
                <c:pt idx="102">
                  <c:v>18083</c:v>
                </c:pt>
                <c:pt idx="103">
                  <c:v>12749</c:v>
                </c:pt>
                <c:pt idx="104">
                  <c:v>8687</c:v>
                </c:pt>
                <c:pt idx="105">
                  <c:v>28349</c:v>
                </c:pt>
                <c:pt idx="106">
                  <c:v>29719</c:v>
                </c:pt>
                <c:pt idx="107">
                  <c:v>30474</c:v>
                </c:pt>
                <c:pt idx="108">
                  <c:v>29493</c:v>
                </c:pt>
                <c:pt idx="109">
                  <c:v>33762</c:v>
                </c:pt>
                <c:pt idx="110">
                  <c:v>36449</c:v>
                </c:pt>
                <c:pt idx="111">
                  <c:v>38975</c:v>
                </c:pt>
                <c:pt idx="112">
                  <c:v>39485</c:v>
                </c:pt>
                <c:pt idx="113">
                  <c:v>55656</c:v>
                </c:pt>
                <c:pt idx="114">
                  <c:v>71019</c:v>
                </c:pt>
                <c:pt idx="115">
                  <c:v>85974</c:v>
                </c:pt>
                <c:pt idx="116">
                  <c:v>107408</c:v>
                </c:pt>
                <c:pt idx="117">
                  <c:v>120325</c:v>
                </c:pt>
                <c:pt idx="118">
                  <c:v>129778</c:v>
                </c:pt>
                <c:pt idx="119">
                  <c:v>137550</c:v>
                </c:pt>
                <c:pt idx="120">
                  <c:v>152339</c:v>
                </c:pt>
                <c:pt idx="121">
                  <c:v>158472</c:v>
                </c:pt>
                <c:pt idx="122">
                  <c:v>164769</c:v>
                </c:pt>
                <c:pt idx="123">
                  <c:v>143950</c:v>
                </c:pt>
                <c:pt idx="124">
                  <c:v>113181</c:v>
                </c:pt>
                <c:pt idx="125">
                  <c:v>92907</c:v>
                </c:pt>
                <c:pt idx="126">
                  <c:v>84319</c:v>
                </c:pt>
                <c:pt idx="127">
                  <c:v>71331</c:v>
                </c:pt>
                <c:pt idx="128">
                  <c:v>57974</c:v>
                </c:pt>
                <c:pt idx="129">
                  <c:v>55586</c:v>
                </c:pt>
                <c:pt idx="130">
                  <c:v>48300</c:v>
                </c:pt>
                <c:pt idx="131">
                  <c:v>42820</c:v>
                </c:pt>
                <c:pt idx="132">
                  <c:v>39026</c:v>
                </c:pt>
                <c:pt idx="133">
                  <c:v>34507</c:v>
                </c:pt>
                <c:pt idx="134">
                  <c:v>31497</c:v>
                </c:pt>
                <c:pt idx="135">
                  <c:v>31427</c:v>
                </c:pt>
                <c:pt idx="136">
                  <c:v>28108</c:v>
                </c:pt>
                <c:pt idx="137">
                  <c:v>28024</c:v>
                </c:pt>
                <c:pt idx="138">
                  <c:v>26546</c:v>
                </c:pt>
                <c:pt idx="139">
                  <c:v>24582</c:v>
                </c:pt>
                <c:pt idx="140">
                  <c:v>25256</c:v>
                </c:pt>
                <c:pt idx="141">
                  <c:v>22904</c:v>
                </c:pt>
                <c:pt idx="142">
                  <c:v>23131</c:v>
                </c:pt>
                <c:pt idx="143">
                  <c:v>23846</c:v>
                </c:pt>
                <c:pt idx="144">
                  <c:v>24409</c:v>
                </c:pt>
                <c:pt idx="145">
                  <c:v>24151</c:v>
                </c:pt>
                <c:pt idx="146">
                  <c:v>25462</c:v>
                </c:pt>
                <c:pt idx="147">
                  <c:v>25746</c:v>
                </c:pt>
                <c:pt idx="148">
                  <c:v>23632</c:v>
                </c:pt>
                <c:pt idx="149">
                  <c:v>26703</c:v>
                </c:pt>
                <c:pt idx="150">
                  <c:v>28180</c:v>
                </c:pt>
                <c:pt idx="151">
                  <c:v>27698</c:v>
                </c:pt>
                <c:pt idx="152">
                  <c:v>26917</c:v>
                </c:pt>
                <c:pt idx="153">
                  <c:v>26811</c:v>
                </c:pt>
                <c:pt idx="154">
                  <c:v>23623</c:v>
                </c:pt>
                <c:pt idx="155">
                  <c:v>17030</c:v>
                </c:pt>
                <c:pt idx="156">
                  <c:v>16129</c:v>
                </c:pt>
                <c:pt idx="157">
                  <c:v>37839</c:v>
                </c:pt>
                <c:pt idx="158">
                  <c:v>42017</c:v>
                </c:pt>
                <c:pt idx="159">
                  <c:v>51023</c:v>
                </c:pt>
                <c:pt idx="160">
                  <c:v>60447</c:v>
                </c:pt>
                <c:pt idx="161">
                  <c:v>72042</c:v>
                </c:pt>
                <c:pt idx="162">
                  <c:v>87105</c:v>
                </c:pt>
                <c:pt idx="163">
                  <c:v>89066</c:v>
                </c:pt>
                <c:pt idx="164">
                  <c:v>97085</c:v>
                </c:pt>
                <c:pt idx="165">
                  <c:v>120067</c:v>
                </c:pt>
                <c:pt idx="166">
                  <c:v>139787</c:v>
                </c:pt>
                <c:pt idx="167">
                  <c:v>159510</c:v>
                </c:pt>
                <c:pt idx="168">
                  <c:v>193554</c:v>
                </c:pt>
                <c:pt idx="169">
                  <c:v>209344</c:v>
                </c:pt>
                <c:pt idx="170">
                  <c:v>192956</c:v>
                </c:pt>
                <c:pt idx="171">
                  <c:v>224493</c:v>
                </c:pt>
                <c:pt idx="172">
                  <c:v>198191</c:v>
                </c:pt>
                <c:pt idx="173">
                  <c:v>176691</c:v>
                </c:pt>
                <c:pt idx="174">
                  <c:v>187109</c:v>
                </c:pt>
                <c:pt idx="175">
                  <c:v>174220</c:v>
                </c:pt>
                <c:pt idx="176">
                  <c:v>155853</c:v>
                </c:pt>
                <c:pt idx="177">
                  <c:v>121238</c:v>
                </c:pt>
                <c:pt idx="178">
                  <c:v>103879</c:v>
                </c:pt>
                <c:pt idx="179">
                  <c:v>85235</c:v>
                </c:pt>
                <c:pt idx="180">
                  <c:v>75136</c:v>
                </c:pt>
                <c:pt idx="181">
                  <c:v>62646</c:v>
                </c:pt>
                <c:pt idx="182">
                  <c:v>54371</c:v>
                </c:pt>
                <c:pt idx="183">
                  <c:v>48834</c:v>
                </c:pt>
                <c:pt idx="184">
                  <c:v>46381</c:v>
                </c:pt>
                <c:pt idx="185">
                  <c:v>41872</c:v>
                </c:pt>
                <c:pt idx="186">
                  <c:v>39452</c:v>
                </c:pt>
                <c:pt idx="187">
                  <c:v>43372</c:v>
                </c:pt>
                <c:pt idx="188">
                  <c:v>44397</c:v>
                </c:pt>
                <c:pt idx="189">
                  <c:v>45310</c:v>
                </c:pt>
                <c:pt idx="190">
                  <c:v>46138</c:v>
                </c:pt>
                <c:pt idx="191">
                  <c:v>49992</c:v>
                </c:pt>
                <c:pt idx="192">
                  <c:v>53023</c:v>
                </c:pt>
                <c:pt idx="193">
                  <c:v>54309</c:v>
                </c:pt>
                <c:pt idx="194">
                  <c:v>62778</c:v>
                </c:pt>
                <c:pt idx="195">
                  <c:v>58455</c:v>
                </c:pt>
                <c:pt idx="196">
                  <c:v>61142</c:v>
                </c:pt>
                <c:pt idx="197">
                  <c:v>60568</c:v>
                </c:pt>
                <c:pt idx="198">
                  <c:v>61823</c:v>
                </c:pt>
                <c:pt idx="199">
                  <c:v>55189</c:v>
                </c:pt>
                <c:pt idx="200">
                  <c:v>49329</c:v>
                </c:pt>
                <c:pt idx="201">
                  <c:v>59842</c:v>
                </c:pt>
                <c:pt idx="202">
                  <c:v>51469</c:v>
                </c:pt>
                <c:pt idx="203">
                  <c:v>60893</c:v>
                </c:pt>
                <c:pt idx="204">
                  <c:v>63413</c:v>
                </c:pt>
                <c:pt idx="205">
                  <c:v>65077</c:v>
                </c:pt>
                <c:pt idx="206">
                  <c:v>75361</c:v>
                </c:pt>
                <c:pt idx="207">
                  <c:v>68515</c:v>
                </c:pt>
                <c:pt idx="208">
                  <c:v>36432</c:v>
                </c:pt>
                <c:pt idx="209">
                  <c:v>121922</c:v>
                </c:pt>
                <c:pt idx="210">
                  <c:v>148673</c:v>
                </c:pt>
                <c:pt idx="211">
                  <c:v>192486</c:v>
                </c:pt>
                <c:pt idx="212">
                  <c:v>246788</c:v>
                </c:pt>
                <c:pt idx="213">
                  <c:v>313685</c:v>
                </c:pt>
                <c:pt idx="214">
                  <c:v>371470</c:v>
                </c:pt>
                <c:pt idx="215">
                  <c:v>447441</c:v>
                </c:pt>
                <c:pt idx="216">
                  <c:v>553493</c:v>
                </c:pt>
                <c:pt idx="217">
                  <c:v>610534</c:v>
                </c:pt>
                <c:pt idx="218">
                  <c:v>640860</c:v>
                </c:pt>
                <c:pt idx="219">
                  <c:v>692244</c:v>
                </c:pt>
                <c:pt idx="220">
                  <c:v>745881</c:v>
                </c:pt>
                <c:pt idx="221">
                  <c:v>643830</c:v>
                </c:pt>
                <c:pt idx="222">
                  <c:v>734058</c:v>
                </c:pt>
                <c:pt idx="223">
                  <c:v>712059</c:v>
                </c:pt>
                <c:pt idx="224">
                  <c:v>651765</c:v>
                </c:pt>
                <c:pt idx="225">
                  <c:v>570508</c:v>
                </c:pt>
                <c:pt idx="226">
                  <c:v>536344</c:v>
                </c:pt>
                <c:pt idx="227">
                  <c:v>524216</c:v>
                </c:pt>
                <c:pt idx="228">
                  <c:v>462848</c:v>
                </c:pt>
                <c:pt idx="229">
                  <c:v>345416</c:v>
                </c:pt>
                <c:pt idx="230">
                  <c:v>234202</c:v>
                </c:pt>
                <c:pt idx="231">
                  <c:v>195374</c:v>
                </c:pt>
                <c:pt idx="232">
                  <c:v>187183</c:v>
                </c:pt>
                <c:pt idx="233">
                  <c:v>162621</c:v>
                </c:pt>
                <c:pt idx="234">
                  <c:v>126705</c:v>
                </c:pt>
                <c:pt idx="235">
                  <c:v>106762</c:v>
                </c:pt>
                <c:pt idx="236">
                  <c:v>89331</c:v>
                </c:pt>
                <c:pt idx="237">
                  <c:v>83903</c:v>
                </c:pt>
                <c:pt idx="238">
                  <c:v>80114</c:v>
                </c:pt>
                <c:pt idx="239">
                  <c:v>77867</c:v>
                </c:pt>
                <c:pt idx="240">
                  <c:v>77858</c:v>
                </c:pt>
                <c:pt idx="241">
                  <c:v>73963</c:v>
                </c:pt>
                <c:pt idx="242">
                  <c:v>79409</c:v>
                </c:pt>
                <c:pt idx="243">
                  <c:v>76883</c:v>
                </c:pt>
                <c:pt idx="244">
                  <c:v>79022</c:v>
                </c:pt>
                <c:pt idx="245">
                  <c:v>75995</c:v>
                </c:pt>
                <c:pt idx="246">
                  <c:v>77771</c:v>
                </c:pt>
                <c:pt idx="247">
                  <c:v>74659</c:v>
                </c:pt>
                <c:pt idx="248">
                  <c:v>70983</c:v>
                </c:pt>
                <c:pt idx="249">
                  <c:v>72854</c:v>
                </c:pt>
                <c:pt idx="250">
                  <c:v>71681</c:v>
                </c:pt>
                <c:pt idx="251">
                  <c:v>66721</c:v>
                </c:pt>
                <c:pt idx="252">
                  <c:v>64167</c:v>
                </c:pt>
                <c:pt idx="253">
                  <c:v>56280</c:v>
                </c:pt>
                <c:pt idx="254">
                  <c:v>66564</c:v>
                </c:pt>
                <c:pt idx="255">
                  <c:v>65813</c:v>
                </c:pt>
                <c:pt idx="256">
                  <c:v>64927</c:v>
                </c:pt>
                <c:pt idx="257">
                  <c:v>64576</c:v>
                </c:pt>
                <c:pt idx="258">
                  <c:v>62518</c:v>
                </c:pt>
                <c:pt idx="259">
                  <c:v>55648</c:v>
                </c:pt>
                <c:pt idx="260">
                  <c:v>37098</c:v>
                </c:pt>
                <c:pt idx="261">
                  <c:v>73308</c:v>
                </c:pt>
                <c:pt idx="262">
                  <c:v>97714</c:v>
                </c:pt>
                <c:pt idx="263">
                  <c:v>107568</c:v>
                </c:pt>
                <c:pt idx="264">
                  <c:v>123806</c:v>
                </c:pt>
                <c:pt idx="265">
                  <c:v>127778</c:v>
                </c:pt>
                <c:pt idx="266">
                  <c:v>134471</c:v>
                </c:pt>
                <c:pt idx="267">
                  <c:v>155245</c:v>
                </c:pt>
                <c:pt idx="268">
                  <c:v>167524</c:v>
                </c:pt>
                <c:pt idx="269">
                  <c:v>161398</c:v>
                </c:pt>
                <c:pt idx="270">
                  <c:v>171393</c:v>
                </c:pt>
                <c:pt idx="271">
                  <c:v>187670</c:v>
                </c:pt>
                <c:pt idx="272">
                  <c:v>193847</c:v>
                </c:pt>
                <c:pt idx="273">
                  <c:v>191607</c:v>
                </c:pt>
                <c:pt idx="274">
                  <c:v>192233</c:v>
                </c:pt>
                <c:pt idx="275">
                  <c:v>179680</c:v>
                </c:pt>
                <c:pt idx="276">
                  <c:v>154820</c:v>
                </c:pt>
                <c:pt idx="277">
                  <c:v>175513</c:v>
                </c:pt>
                <c:pt idx="278">
                  <c:v>151466</c:v>
                </c:pt>
                <c:pt idx="279">
                  <c:v>154438</c:v>
                </c:pt>
                <c:pt idx="280">
                  <c:v>140474</c:v>
                </c:pt>
                <c:pt idx="281">
                  <c:v>124272</c:v>
                </c:pt>
                <c:pt idx="282">
                  <c:v>92425</c:v>
                </c:pt>
                <c:pt idx="283">
                  <c:v>76800</c:v>
                </c:pt>
                <c:pt idx="284">
                  <c:v>58774</c:v>
                </c:pt>
                <c:pt idx="285">
                  <c:v>46830</c:v>
                </c:pt>
                <c:pt idx="286">
                  <c:v>40184</c:v>
                </c:pt>
                <c:pt idx="287">
                  <c:v>36022</c:v>
                </c:pt>
                <c:pt idx="288">
                  <c:v>33560</c:v>
                </c:pt>
                <c:pt idx="289">
                  <c:v>31240</c:v>
                </c:pt>
                <c:pt idx="290">
                  <c:v>29252</c:v>
                </c:pt>
                <c:pt idx="291">
                  <c:v>25814</c:v>
                </c:pt>
                <c:pt idx="292">
                  <c:v>22831</c:v>
                </c:pt>
                <c:pt idx="293">
                  <c:v>20310</c:v>
                </c:pt>
                <c:pt idx="294">
                  <c:v>11280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8F-4AAF-B9C6-C33BD27E8E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641722751"/>
        <c:axId val="1641720831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Suspected MR cases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strRef>
              <c:f>Sheet1!$A$2:$A$296</c:f>
              <c:strCache>
                <c:ptCount val="29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1</c:v>
                </c:pt>
                <c:pt idx="54">
                  <c:v>2</c:v>
                </c:pt>
                <c:pt idx="55">
                  <c:v>3</c:v>
                </c:pt>
                <c:pt idx="56">
                  <c:v>4</c:v>
                </c:pt>
                <c:pt idx="57">
                  <c:v>5</c:v>
                </c:pt>
                <c:pt idx="58">
                  <c:v>6</c:v>
                </c:pt>
                <c:pt idx="59">
                  <c:v>7</c:v>
                </c:pt>
                <c:pt idx="60">
                  <c:v>8</c:v>
                </c:pt>
                <c:pt idx="61">
                  <c:v>9</c:v>
                </c:pt>
                <c:pt idx="62">
                  <c:v>10</c:v>
                </c:pt>
                <c:pt idx="63">
                  <c:v>11</c:v>
                </c:pt>
                <c:pt idx="64">
                  <c:v>12</c:v>
                </c:pt>
                <c:pt idx="65">
                  <c:v>13</c:v>
                </c:pt>
                <c:pt idx="66">
                  <c:v>14</c:v>
                </c:pt>
                <c:pt idx="67">
                  <c:v>15</c:v>
                </c:pt>
                <c:pt idx="68">
                  <c:v>16</c:v>
                </c:pt>
                <c:pt idx="69">
                  <c:v>17</c:v>
                </c:pt>
                <c:pt idx="70">
                  <c:v>18</c:v>
                </c:pt>
                <c:pt idx="71">
                  <c:v>19</c:v>
                </c:pt>
                <c:pt idx="72">
                  <c:v>20</c:v>
                </c:pt>
                <c:pt idx="73">
                  <c:v>21</c:v>
                </c:pt>
                <c:pt idx="74">
                  <c:v>22</c:v>
                </c:pt>
                <c:pt idx="75">
                  <c:v>23</c:v>
                </c:pt>
                <c:pt idx="76">
                  <c:v>24</c:v>
                </c:pt>
                <c:pt idx="77">
                  <c:v>25</c:v>
                </c:pt>
                <c:pt idx="78">
                  <c:v>26</c:v>
                </c:pt>
                <c:pt idx="79">
                  <c:v>27</c:v>
                </c:pt>
                <c:pt idx="80">
                  <c:v>28</c:v>
                </c:pt>
                <c:pt idx="81">
                  <c:v>29</c:v>
                </c:pt>
                <c:pt idx="82">
                  <c:v>30</c:v>
                </c:pt>
                <c:pt idx="83">
                  <c:v>31</c:v>
                </c:pt>
                <c:pt idx="84">
                  <c:v>32</c:v>
                </c:pt>
                <c:pt idx="85">
                  <c:v>33</c:v>
                </c:pt>
                <c:pt idx="86">
                  <c:v>34</c:v>
                </c:pt>
                <c:pt idx="87">
                  <c:v>35</c:v>
                </c:pt>
                <c:pt idx="88">
                  <c:v>36</c:v>
                </c:pt>
                <c:pt idx="89">
                  <c:v>37</c:v>
                </c:pt>
                <c:pt idx="90">
                  <c:v>38</c:v>
                </c:pt>
                <c:pt idx="91">
                  <c:v>39</c:v>
                </c:pt>
                <c:pt idx="92">
                  <c:v>40</c:v>
                </c:pt>
                <c:pt idx="93">
                  <c:v>41</c:v>
                </c:pt>
                <c:pt idx="94">
                  <c:v>42</c:v>
                </c:pt>
                <c:pt idx="95">
                  <c:v>43</c:v>
                </c:pt>
                <c:pt idx="96">
                  <c:v>44</c:v>
                </c:pt>
                <c:pt idx="97">
                  <c:v>45</c:v>
                </c:pt>
                <c:pt idx="98">
                  <c:v>46</c:v>
                </c:pt>
                <c:pt idx="99">
                  <c:v>47</c:v>
                </c:pt>
                <c:pt idx="100">
                  <c:v>48</c:v>
                </c:pt>
                <c:pt idx="101">
                  <c:v>49</c:v>
                </c:pt>
                <c:pt idx="102">
                  <c:v>50</c:v>
                </c:pt>
                <c:pt idx="103">
                  <c:v>51</c:v>
                </c:pt>
                <c:pt idx="104">
                  <c:v>52</c:v>
                </c:pt>
                <c:pt idx="105">
                  <c:v>1</c:v>
                </c:pt>
                <c:pt idx="106">
                  <c:v>2</c:v>
                </c:pt>
                <c:pt idx="107">
                  <c:v>3</c:v>
                </c:pt>
                <c:pt idx="108">
                  <c:v>4</c:v>
                </c:pt>
                <c:pt idx="109">
                  <c:v>5</c:v>
                </c:pt>
                <c:pt idx="110">
                  <c:v>6</c:v>
                </c:pt>
                <c:pt idx="111">
                  <c:v>7</c:v>
                </c:pt>
                <c:pt idx="112">
                  <c:v>8</c:v>
                </c:pt>
                <c:pt idx="113">
                  <c:v>9</c:v>
                </c:pt>
                <c:pt idx="114">
                  <c:v>10</c:v>
                </c:pt>
                <c:pt idx="115">
                  <c:v>11</c:v>
                </c:pt>
                <c:pt idx="116">
                  <c:v>12</c:v>
                </c:pt>
                <c:pt idx="117">
                  <c:v>13</c:v>
                </c:pt>
                <c:pt idx="118">
                  <c:v>14</c:v>
                </c:pt>
                <c:pt idx="119">
                  <c:v>15</c:v>
                </c:pt>
                <c:pt idx="120">
                  <c:v>16</c:v>
                </c:pt>
                <c:pt idx="121">
                  <c:v>17</c:v>
                </c:pt>
                <c:pt idx="122">
                  <c:v>18</c:v>
                </c:pt>
                <c:pt idx="123">
                  <c:v>19</c:v>
                </c:pt>
                <c:pt idx="124">
                  <c:v>20</c:v>
                </c:pt>
                <c:pt idx="125">
                  <c:v>21</c:v>
                </c:pt>
                <c:pt idx="126">
                  <c:v>22</c:v>
                </c:pt>
                <c:pt idx="127">
                  <c:v>23</c:v>
                </c:pt>
                <c:pt idx="128">
                  <c:v>24</c:v>
                </c:pt>
                <c:pt idx="129">
                  <c:v>25</c:v>
                </c:pt>
                <c:pt idx="130">
                  <c:v>26</c:v>
                </c:pt>
                <c:pt idx="131">
                  <c:v>27</c:v>
                </c:pt>
                <c:pt idx="132">
                  <c:v>28</c:v>
                </c:pt>
                <c:pt idx="133">
                  <c:v>29</c:v>
                </c:pt>
                <c:pt idx="134">
                  <c:v>30</c:v>
                </c:pt>
                <c:pt idx="135">
                  <c:v>31</c:v>
                </c:pt>
                <c:pt idx="136">
                  <c:v>32</c:v>
                </c:pt>
                <c:pt idx="137">
                  <c:v>33</c:v>
                </c:pt>
                <c:pt idx="138">
                  <c:v>34</c:v>
                </c:pt>
                <c:pt idx="139">
                  <c:v>35</c:v>
                </c:pt>
                <c:pt idx="140">
                  <c:v>36</c:v>
                </c:pt>
                <c:pt idx="141">
                  <c:v>37</c:v>
                </c:pt>
                <c:pt idx="142">
                  <c:v>38</c:v>
                </c:pt>
                <c:pt idx="143">
                  <c:v>39</c:v>
                </c:pt>
                <c:pt idx="144">
                  <c:v>40</c:v>
                </c:pt>
                <c:pt idx="145">
                  <c:v>41</c:v>
                </c:pt>
                <c:pt idx="146">
                  <c:v>42</c:v>
                </c:pt>
                <c:pt idx="147">
                  <c:v>43</c:v>
                </c:pt>
                <c:pt idx="148">
                  <c:v>44</c:v>
                </c:pt>
                <c:pt idx="149">
                  <c:v>45</c:v>
                </c:pt>
                <c:pt idx="150">
                  <c:v>46</c:v>
                </c:pt>
                <c:pt idx="151">
                  <c:v>47</c:v>
                </c:pt>
                <c:pt idx="152">
                  <c:v>48</c:v>
                </c:pt>
                <c:pt idx="153">
                  <c:v>49</c:v>
                </c:pt>
                <c:pt idx="154">
                  <c:v>50</c:v>
                </c:pt>
                <c:pt idx="155">
                  <c:v>51</c:v>
                </c:pt>
                <c:pt idx="156">
                  <c:v>52</c:v>
                </c:pt>
                <c:pt idx="157">
                  <c:v>1</c:v>
                </c:pt>
                <c:pt idx="158">
                  <c:v>2</c:v>
                </c:pt>
                <c:pt idx="159">
                  <c:v>3</c:v>
                </c:pt>
                <c:pt idx="160">
                  <c:v>4</c:v>
                </c:pt>
                <c:pt idx="161">
                  <c:v>5</c:v>
                </c:pt>
                <c:pt idx="162">
                  <c:v>6</c:v>
                </c:pt>
                <c:pt idx="163">
                  <c:v>7</c:v>
                </c:pt>
                <c:pt idx="164">
                  <c:v>8</c:v>
                </c:pt>
                <c:pt idx="165">
                  <c:v>9</c:v>
                </c:pt>
                <c:pt idx="166">
                  <c:v>10</c:v>
                </c:pt>
                <c:pt idx="167">
                  <c:v>11</c:v>
                </c:pt>
                <c:pt idx="168">
                  <c:v>12</c:v>
                </c:pt>
                <c:pt idx="169">
                  <c:v>13</c:v>
                </c:pt>
                <c:pt idx="170">
                  <c:v>14</c:v>
                </c:pt>
                <c:pt idx="171">
                  <c:v>15</c:v>
                </c:pt>
                <c:pt idx="172">
                  <c:v>16</c:v>
                </c:pt>
                <c:pt idx="173">
                  <c:v>17</c:v>
                </c:pt>
                <c:pt idx="174">
                  <c:v>18</c:v>
                </c:pt>
                <c:pt idx="175">
                  <c:v>19</c:v>
                </c:pt>
                <c:pt idx="176">
                  <c:v>20</c:v>
                </c:pt>
                <c:pt idx="177">
                  <c:v>21</c:v>
                </c:pt>
                <c:pt idx="178">
                  <c:v>22</c:v>
                </c:pt>
                <c:pt idx="179">
                  <c:v>23</c:v>
                </c:pt>
                <c:pt idx="180">
                  <c:v>24</c:v>
                </c:pt>
                <c:pt idx="181">
                  <c:v>25</c:v>
                </c:pt>
                <c:pt idx="182">
                  <c:v>26</c:v>
                </c:pt>
                <c:pt idx="183">
                  <c:v>27</c:v>
                </c:pt>
                <c:pt idx="184">
                  <c:v>28</c:v>
                </c:pt>
                <c:pt idx="185">
                  <c:v>29</c:v>
                </c:pt>
                <c:pt idx="186">
                  <c:v>30</c:v>
                </c:pt>
                <c:pt idx="187">
                  <c:v>31</c:v>
                </c:pt>
                <c:pt idx="188">
                  <c:v>32</c:v>
                </c:pt>
                <c:pt idx="189">
                  <c:v>33</c:v>
                </c:pt>
                <c:pt idx="190">
                  <c:v>34</c:v>
                </c:pt>
                <c:pt idx="191">
                  <c:v>35</c:v>
                </c:pt>
                <c:pt idx="192">
                  <c:v>36</c:v>
                </c:pt>
                <c:pt idx="193">
                  <c:v>37</c:v>
                </c:pt>
                <c:pt idx="194">
                  <c:v>38</c:v>
                </c:pt>
                <c:pt idx="195">
                  <c:v>39</c:v>
                </c:pt>
                <c:pt idx="196">
                  <c:v>40</c:v>
                </c:pt>
                <c:pt idx="197">
                  <c:v>41</c:v>
                </c:pt>
                <c:pt idx="198">
                  <c:v>42</c:v>
                </c:pt>
                <c:pt idx="199">
                  <c:v>43</c:v>
                </c:pt>
                <c:pt idx="200">
                  <c:v>44</c:v>
                </c:pt>
                <c:pt idx="201">
                  <c:v>45</c:v>
                </c:pt>
                <c:pt idx="202">
                  <c:v>46</c:v>
                </c:pt>
                <c:pt idx="203">
                  <c:v>47</c:v>
                </c:pt>
                <c:pt idx="204">
                  <c:v>48</c:v>
                </c:pt>
                <c:pt idx="205">
                  <c:v>49</c:v>
                </c:pt>
                <c:pt idx="206">
                  <c:v>50</c:v>
                </c:pt>
                <c:pt idx="207">
                  <c:v>51</c:v>
                </c:pt>
                <c:pt idx="208">
                  <c:v>52</c:v>
                </c:pt>
                <c:pt idx="209">
                  <c:v>1</c:v>
                </c:pt>
                <c:pt idx="210">
                  <c:v>2</c:v>
                </c:pt>
                <c:pt idx="211">
                  <c:v>3</c:v>
                </c:pt>
                <c:pt idx="212">
                  <c:v>4</c:v>
                </c:pt>
                <c:pt idx="213">
                  <c:v>5</c:v>
                </c:pt>
                <c:pt idx="214">
                  <c:v>6</c:v>
                </c:pt>
                <c:pt idx="215">
                  <c:v>7</c:v>
                </c:pt>
                <c:pt idx="216">
                  <c:v>8</c:v>
                </c:pt>
                <c:pt idx="217">
                  <c:v>9</c:v>
                </c:pt>
                <c:pt idx="218">
                  <c:v>10</c:v>
                </c:pt>
                <c:pt idx="219">
                  <c:v>11</c:v>
                </c:pt>
                <c:pt idx="220">
                  <c:v>12</c:v>
                </c:pt>
                <c:pt idx="221">
                  <c:v>13</c:v>
                </c:pt>
                <c:pt idx="222">
                  <c:v>14</c:v>
                </c:pt>
                <c:pt idx="223">
                  <c:v>15</c:v>
                </c:pt>
                <c:pt idx="224">
                  <c:v>16</c:v>
                </c:pt>
                <c:pt idx="225">
                  <c:v>17</c:v>
                </c:pt>
                <c:pt idx="226">
                  <c:v>18</c:v>
                </c:pt>
                <c:pt idx="227">
                  <c:v>19</c:v>
                </c:pt>
                <c:pt idx="228">
                  <c:v>20</c:v>
                </c:pt>
                <c:pt idx="229">
                  <c:v>21</c:v>
                </c:pt>
                <c:pt idx="230">
                  <c:v>22</c:v>
                </c:pt>
                <c:pt idx="231">
                  <c:v>23</c:v>
                </c:pt>
                <c:pt idx="232">
                  <c:v>24</c:v>
                </c:pt>
                <c:pt idx="233">
                  <c:v>25</c:v>
                </c:pt>
                <c:pt idx="234">
                  <c:v>26</c:v>
                </c:pt>
                <c:pt idx="235">
                  <c:v>27</c:v>
                </c:pt>
                <c:pt idx="236">
                  <c:v>28</c:v>
                </c:pt>
                <c:pt idx="237">
                  <c:v>29</c:v>
                </c:pt>
                <c:pt idx="238">
                  <c:v>30</c:v>
                </c:pt>
                <c:pt idx="239">
                  <c:v>31</c:v>
                </c:pt>
                <c:pt idx="240">
                  <c:v>32</c:v>
                </c:pt>
                <c:pt idx="241">
                  <c:v>33</c:v>
                </c:pt>
                <c:pt idx="242">
                  <c:v>34</c:v>
                </c:pt>
                <c:pt idx="243">
                  <c:v>35</c:v>
                </c:pt>
                <c:pt idx="244">
                  <c:v>36</c:v>
                </c:pt>
                <c:pt idx="245">
                  <c:v>37</c:v>
                </c:pt>
                <c:pt idx="246">
                  <c:v>38</c:v>
                </c:pt>
                <c:pt idx="247">
                  <c:v>39</c:v>
                </c:pt>
                <c:pt idx="248">
                  <c:v>40</c:v>
                </c:pt>
                <c:pt idx="249">
                  <c:v>41</c:v>
                </c:pt>
                <c:pt idx="250">
                  <c:v>42</c:v>
                </c:pt>
                <c:pt idx="251">
                  <c:v>43</c:v>
                </c:pt>
                <c:pt idx="252">
                  <c:v>44</c:v>
                </c:pt>
                <c:pt idx="253">
                  <c:v>45</c:v>
                </c:pt>
                <c:pt idx="254">
                  <c:v>46</c:v>
                </c:pt>
                <c:pt idx="255">
                  <c:v>47</c:v>
                </c:pt>
                <c:pt idx="256">
                  <c:v>48</c:v>
                </c:pt>
                <c:pt idx="257">
                  <c:v>49</c:v>
                </c:pt>
                <c:pt idx="258">
                  <c:v>50</c:v>
                </c:pt>
                <c:pt idx="259">
                  <c:v>51</c:v>
                </c:pt>
                <c:pt idx="260">
                  <c:v>52</c:v>
                </c:pt>
                <c:pt idx="261">
                  <c:v>1</c:v>
                </c:pt>
                <c:pt idx="262">
                  <c:v>2</c:v>
                </c:pt>
                <c:pt idx="263">
                  <c:v>3</c:v>
                </c:pt>
                <c:pt idx="264">
                  <c:v>4</c:v>
                </c:pt>
                <c:pt idx="265">
                  <c:v>5</c:v>
                </c:pt>
                <c:pt idx="266">
                  <c:v>6</c:v>
                </c:pt>
                <c:pt idx="267">
                  <c:v>7</c:v>
                </c:pt>
                <c:pt idx="268">
                  <c:v>8</c:v>
                </c:pt>
                <c:pt idx="269">
                  <c:v>9</c:v>
                </c:pt>
                <c:pt idx="270">
                  <c:v>10</c:v>
                </c:pt>
                <c:pt idx="271">
                  <c:v>11</c:v>
                </c:pt>
                <c:pt idx="272">
                  <c:v>12</c:v>
                </c:pt>
                <c:pt idx="273">
                  <c:v>13</c:v>
                </c:pt>
                <c:pt idx="274">
                  <c:v>14</c:v>
                </c:pt>
                <c:pt idx="275">
                  <c:v>15</c:v>
                </c:pt>
                <c:pt idx="276">
                  <c:v>16</c:v>
                </c:pt>
                <c:pt idx="277">
                  <c:v>17</c:v>
                </c:pt>
                <c:pt idx="278">
                  <c:v>18</c:v>
                </c:pt>
                <c:pt idx="279">
                  <c:v>19</c:v>
                </c:pt>
                <c:pt idx="280">
                  <c:v>20</c:v>
                </c:pt>
                <c:pt idx="281">
                  <c:v>21</c:v>
                </c:pt>
                <c:pt idx="282">
                  <c:v>22</c:v>
                </c:pt>
                <c:pt idx="283">
                  <c:v>23</c:v>
                </c:pt>
                <c:pt idx="284">
                  <c:v>24</c:v>
                </c:pt>
                <c:pt idx="285">
                  <c:v>25</c:v>
                </c:pt>
                <c:pt idx="286">
                  <c:v>26</c:v>
                </c:pt>
                <c:pt idx="287">
                  <c:v>27</c:v>
                </c:pt>
                <c:pt idx="288">
                  <c:v>28</c:v>
                </c:pt>
                <c:pt idx="289">
                  <c:v>29</c:v>
                </c:pt>
                <c:pt idx="290">
                  <c:v>30</c:v>
                </c:pt>
                <c:pt idx="291">
                  <c:v>31</c:v>
                </c:pt>
                <c:pt idx="292">
                  <c:v>32</c:v>
                </c:pt>
                <c:pt idx="293">
                  <c:v>33</c:v>
                </c:pt>
                <c:pt idx="294">
                  <c:v>34</c:v>
                </c:pt>
              </c:strCache>
            </c:strRef>
          </c:cat>
          <c:val>
            <c:numRef>
              <c:f>Sheet1!$C$2:$C$296</c:f>
              <c:numCache>
                <c:formatCode>General</c:formatCode>
                <c:ptCount val="295"/>
                <c:pt idx="0">
                  <c:v>908</c:v>
                </c:pt>
                <c:pt idx="1">
                  <c:v>1139</c:v>
                </c:pt>
                <c:pt idx="2">
                  <c:v>1257</c:v>
                </c:pt>
                <c:pt idx="3">
                  <c:v>1089</c:v>
                </c:pt>
                <c:pt idx="4">
                  <c:v>1186</c:v>
                </c:pt>
                <c:pt idx="5">
                  <c:v>1206</c:v>
                </c:pt>
                <c:pt idx="6">
                  <c:v>1447</c:v>
                </c:pt>
                <c:pt idx="7">
                  <c:v>1440</c:v>
                </c:pt>
                <c:pt idx="8">
                  <c:v>1490</c:v>
                </c:pt>
                <c:pt idx="9">
                  <c:v>1626</c:v>
                </c:pt>
                <c:pt idx="10">
                  <c:v>1857</c:v>
                </c:pt>
                <c:pt idx="11">
                  <c:v>1470</c:v>
                </c:pt>
                <c:pt idx="12">
                  <c:v>1267</c:v>
                </c:pt>
                <c:pt idx="13">
                  <c:v>942</c:v>
                </c:pt>
                <c:pt idx="14">
                  <c:v>628</c:v>
                </c:pt>
                <c:pt idx="15">
                  <c:v>473</c:v>
                </c:pt>
                <c:pt idx="16">
                  <c:v>266</c:v>
                </c:pt>
                <c:pt idx="17">
                  <c:v>207</c:v>
                </c:pt>
                <c:pt idx="18">
                  <c:v>165</c:v>
                </c:pt>
                <c:pt idx="19">
                  <c:v>159</c:v>
                </c:pt>
                <c:pt idx="20">
                  <c:v>157</c:v>
                </c:pt>
                <c:pt idx="21">
                  <c:v>156</c:v>
                </c:pt>
                <c:pt idx="22">
                  <c:v>145</c:v>
                </c:pt>
                <c:pt idx="23">
                  <c:v>144</c:v>
                </c:pt>
                <c:pt idx="24">
                  <c:v>124</c:v>
                </c:pt>
                <c:pt idx="25">
                  <c:v>116</c:v>
                </c:pt>
                <c:pt idx="26">
                  <c:v>123</c:v>
                </c:pt>
                <c:pt idx="27">
                  <c:v>146</c:v>
                </c:pt>
                <c:pt idx="28">
                  <c:v>149</c:v>
                </c:pt>
                <c:pt idx="29">
                  <c:v>159</c:v>
                </c:pt>
                <c:pt idx="30">
                  <c:v>147</c:v>
                </c:pt>
                <c:pt idx="31">
                  <c:v>142</c:v>
                </c:pt>
                <c:pt idx="32">
                  <c:v>160</c:v>
                </c:pt>
                <c:pt idx="33">
                  <c:v>163</c:v>
                </c:pt>
                <c:pt idx="34">
                  <c:v>181</c:v>
                </c:pt>
                <c:pt idx="35">
                  <c:v>172</c:v>
                </c:pt>
                <c:pt idx="36">
                  <c:v>160</c:v>
                </c:pt>
                <c:pt idx="37">
                  <c:v>162</c:v>
                </c:pt>
                <c:pt idx="38">
                  <c:v>200</c:v>
                </c:pt>
                <c:pt idx="39">
                  <c:v>235</c:v>
                </c:pt>
                <c:pt idx="40">
                  <c:v>221</c:v>
                </c:pt>
                <c:pt idx="41">
                  <c:v>176</c:v>
                </c:pt>
                <c:pt idx="42">
                  <c:v>193</c:v>
                </c:pt>
                <c:pt idx="43">
                  <c:v>148</c:v>
                </c:pt>
                <c:pt idx="44">
                  <c:v>161</c:v>
                </c:pt>
                <c:pt idx="45">
                  <c:v>169</c:v>
                </c:pt>
                <c:pt idx="46">
                  <c:v>150</c:v>
                </c:pt>
                <c:pt idx="47">
                  <c:v>181</c:v>
                </c:pt>
                <c:pt idx="48">
                  <c:v>189</c:v>
                </c:pt>
                <c:pt idx="49">
                  <c:v>180</c:v>
                </c:pt>
                <c:pt idx="50">
                  <c:v>143</c:v>
                </c:pt>
                <c:pt idx="51">
                  <c:v>92</c:v>
                </c:pt>
                <c:pt idx="52">
                  <c:v>103</c:v>
                </c:pt>
                <c:pt idx="53">
                  <c:v>211</c:v>
                </c:pt>
                <c:pt idx="54">
                  <c:v>188</c:v>
                </c:pt>
                <c:pt idx="55">
                  <c:v>205</c:v>
                </c:pt>
                <c:pt idx="56">
                  <c:v>199</c:v>
                </c:pt>
                <c:pt idx="57">
                  <c:v>217</c:v>
                </c:pt>
                <c:pt idx="58">
                  <c:v>203</c:v>
                </c:pt>
                <c:pt idx="59">
                  <c:v>199</c:v>
                </c:pt>
                <c:pt idx="60">
                  <c:v>211</c:v>
                </c:pt>
                <c:pt idx="61">
                  <c:v>199</c:v>
                </c:pt>
                <c:pt idx="62">
                  <c:v>202</c:v>
                </c:pt>
                <c:pt idx="63">
                  <c:v>188</c:v>
                </c:pt>
                <c:pt idx="64">
                  <c:v>191</c:v>
                </c:pt>
                <c:pt idx="65">
                  <c:v>149</c:v>
                </c:pt>
                <c:pt idx="66">
                  <c:v>181</c:v>
                </c:pt>
                <c:pt idx="67">
                  <c:v>168</c:v>
                </c:pt>
                <c:pt idx="68">
                  <c:v>199</c:v>
                </c:pt>
                <c:pt idx="69">
                  <c:v>178</c:v>
                </c:pt>
                <c:pt idx="70">
                  <c:v>166</c:v>
                </c:pt>
                <c:pt idx="71">
                  <c:v>189</c:v>
                </c:pt>
                <c:pt idx="72">
                  <c:v>211</c:v>
                </c:pt>
                <c:pt idx="73">
                  <c:v>189</c:v>
                </c:pt>
                <c:pt idx="74">
                  <c:v>175</c:v>
                </c:pt>
                <c:pt idx="75">
                  <c:v>161</c:v>
                </c:pt>
                <c:pt idx="76">
                  <c:v>153</c:v>
                </c:pt>
                <c:pt idx="77">
                  <c:v>167</c:v>
                </c:pt>
                <c:pt idx="78">
                  <c:v>168</c:v>
                </c:pt>
                <c:pt idx="79">
                  <c:v>138</c:v>
                </c:pt>
                <c:pt idx="80">
                  <c:v>170</c:v>
                </c:pt>
                <c:pt idx="81">
                  <c:v>155</c:v>
                </c:pt>
                <c:pt idx="82">
                  <c:v>160</c:v>
                </c:pt>
                <c:pt idx="83">
                  <c:v>160</c:v>
                </c:pt>
                <c:pt idx="84">
                  <c:v>175</c:v>
                </c:pt>
                <c:pt idx="85">
                  <c:v>200</c:v>
                </c:pt>
                <c:pt idx="86">
                  <c:v>175</c:v>
                </c:pt>
                <c:pt idx="87">
                  <c:v>211</c:v>
                </c:pt>
                <c:pt idx="88">
                  <c:v>181</c:v>
                </c:pt>
                <c:pt idx="89">
                  <c:v>196</c:v>
                </c:pt>
                <c:pt idx="90">
                  <c:v>231</c:v>
                </c:pt>
                <c:pt idx="91">
                  <c:v>226</c:v>
                </c:pt>
                <c:pt idx="92">
                  <c:v>147</c:v>
                </c:pt>
                <c:pt idx="93">
                  <c:v>169</c:v>
                </c:pt>
                <c:pt idx="94">
                  <c:v>188</c:v>
                </c:pt>
                <c:pt idx="95">
                  <c:v>156</c:v>
                </c:pt>
                <c:pt idx="96">
                  <c:v>215</c:v>
                </c:pt>
                <c:pt idx="97">
                  <c:v>197</c:v>
                </c:pt>
                <c:pt idx="98">
                  <c:v>187</c:v>
                </c:pt>
                <c:pt idx="99">
                  <c:v>219</c:v>
                </c:pt>
                <c:pt idx="100">
                  <c:v>193</c:v>
                </c:pt>
                <c:pt idx="101">
                  <c:v>182</c:v>
                </c:pt>
                <c:pt idx="102">
                  <c:v>144</c:v>
                </c:pt>
                <c:pt idx="103">
                  <c:v>125</c:v>
                </c:pt>
                <c:pt idx="104">
                  <c:v>117</c:v>
                </c:pt>
                <c:pt idx="105">
                  <c:v>105</c:v>
                </c:pt>
                <c:pt idx="106">
                  <c:v>141</c:v>
                </c:pt>
                <c:pt idx="107">
                  <c:v>120</c:v>
                </c:pt>
                <c:pt idx="108">
                  <c:v>130</c:v>
                </c:pt>
                <c:pt idx="109">
                  <c:v>153</c:v>
                </c:pt>
                <c:pt idx="110">
                  <c:v>202</c:v>
                </c:pt>
                <c:pt idx="111">
                  <c:v>189</c:v>
                </c:pt>
                <c:pt idx="112">
                  <c:v>215</c:v>
                </c:pt>
                <c:pt idx="113">
                  <c:v>261</c:v>
                </c:pt>
                <c:pt idx="114">
                  <c:v>261</c:v>
                </c:pt>
                <c:pt idx="115">
                  <c:v>282</c:v>
                </c:pt>
                <c:pt idx="116">
                  <c:v>338</c:v>
                </c:pt>
                <c:pt idx="117">
                  <c:v>370</c:v>
                </c:pt>
                <c:pt idx="118">
                  <c:v>316</c:v>
                </c:pt>
                <c:pt idx="119">
                  <c:v>281</c:v>
                </c:pt>
                <c:pt idx="120">
                  <c:v>369</c:v>
                </c:pt>
                <c:pt idx="121">
                  <c:v>418</c:v>
                </c:pt>
                <c:pt idx="122">
                  <c:v>458</c:v>
                </c:pt>
                <c:pt idx="123">
                  <c:v>474</c:v>
                </c:pt>
                <c:pt idx="124">
                  <c:v>479</c:v>
                </c:pt>
                <c:pt idx="125">
                  <c:v>448</c:v>
                </c:pt>
                <c:pt idx="126">
                  <c:v>459</c:v>
                </c:pt>
                <c:pt idx="127">
                  <c:v>366</c:v>
                </c:pt>
                <c:pt idx="128">
                  <c:v>366</c:v>
                </c:pt>
                <c:pt idx="129">
                  <c:v>332</c:v>
                </c:pt>
                <c:pt idx="130">
                  <c:v>279</c:v>
                </c:pt>
                <c:pt idx="131">
                  <c:v>246</c:v>
                </c:pt>
                <c:pt idx="132">
                  <c:v>272</c:v>
                </c:pt>
                <c:pt idx="133">
                  <c:v>278</c:v>
                </c:pt>
                <c:pt idx="134">
                  <c:v>302</c:v>
                </c:pt>
                <c:pt idx="135">
                  <c:v>332</c:v>
                </c:pt>
                <c:pt idx="136">
                  <c:v>292</c:v>
                </c:pt>
                <c:pt idx="137">
                  <c:v>343</c:v>
                </c:pt>
                <c:pt idx="138">
                  <c:v>344</c:v>
                </c:pt>
                <c:pt idx="139">
                  <c:v>339</c:v>
                </c:pt>
                <c:pt idx="140">
                  <c:v>334</c:v>
                </c:pt>
                <c:pt idx="141">
                  <c:v>337</c:v>
                </c:pt>
                <c:pt idx="142">
                  <c:v>336</c:v>
                </c:pt>
                <c:pt idx="143">
                  <c:v>346</c:v>
                </c:pt>
                <c:pt idx="144">
                  <c:v>302</c:v>
                </c:pt>
                <c:pt idx="145">
                  <c:v>310</c:v>
                </c:pt>
                <c:pt idx="146">
                  <c:v>375</c:v>
                </c:pt>
                <c:pt idx="147">
                  <c:v>320</c:v>
                </c:pt>
                <c:pt idx="148">
                  <c:v>293</c:v>
                </c:pt>
                <c:pt idx="149">
                  <c:v>306</c:v>
                </c:pt>
                <c:pt idx="150">
                  <c:v>280</c:v>
                </c:pt>
                <c:pt idx="151">
                  <c:v>284</c:v>
                </c:pt>
                <c:pt idx="152">
                  <c:v>225</c:v>
                </c:pt>
                <c:pt idx="153">
                  <c:v>254</c:v>
                </c:pt>
                <c:pt idx="154">
                  <c:v>206</c:v>
                </c:pt>
                <c:pt idx="155">
                  <c:v>143</c:v>
                </c:pt>
                <c:pt idx="156">
                  <c:v>112</c:v>
                </c:pt>
                <c:pt idx="157">
                  <c:v>204</c:v>
                </c:pt>
                <c:pt idx="158">
                  <c:v>240</c:v>
                </c:pt>
                <c:pt idx="159">
                  <c:v>317</c:v>
                </c:pt>
                <c:pt idx="160">
                  <c:v>375</c:v>
                </c:pt>
                <c:pt idx="161">
                  <c:v>393</c:v>
                </c:pt>
                <c:pt idx="162">
                  <c:v>374</c:v>
                </c:pt>
                <c:pt idx="163">
                  <c:v>382</c:v>
                </c:pt>
                <c:pt idx="164">
                  <c:v>376</c:v>
                </c:pt>
                <c:pt idx="165">
                  <c:v>473</c:v>
                </c:pt>
                <c:pt idx="166">
                  <c:v>392</c:v>
                </c:pt>
                <c:pt idx="167">
                  <c:v>335</c:v>
                </c:pt>
                <c:pt idx="168">
                  <c:v>403</c:v>
                </c:pt>
                <c:pt idx="169">
                  <c:v>306</c:v>
                </c:pt>
                <c:pt idx="170">
                  <c:v>264</c:v>
                </c:pt>
                <c:pt idx="171">
                  <c:v>307</c:v>
                </c:pt>
                <c:pt idx="172">
                  <c:v>351</c:v>
                </c:pt>
                <c:pt idx="173">
                  <c:v>271</c:v>
                </c:pt>
                <c:pt idx="174">
                  <c:v>319</c:v>
                </c:pt>
                <c:pt idx="175">
                  <c:v>329</c:v>
                </c:pt>
                <c:pt idx="176">
                  <c:v>295</c:v>
                </c:pt>
                <c:pt idx="177">
                  <c:v>354</c:v>
                </c:pt>
                <c:pt idx="178">
                  <c:v>340</c:v>
                </c:pt>
                <c:pt idx="179">
                  <c:v>322</c:v>
                </c:pt>
                <c:pt idx="180">
                  <c:v>342</c:v>
                </c:pt>
                <c:pt idx="181">
                  <c:v>290</c:v>
                </c:pt>
                <c:pt idx="182">
                  <c:v>359</c:v>
                </c:pt>
                <c:pt idx="183">
                  <c:v>306</c:v>
                </c:pt>
                <c:pt idx="184">
                  <c:v>267</c:v>
                </c:pt>
                <c:pt idx="185">
                  <c:v>292</c:v>
                </c:pt>
                <c:pt idx="186">
                  <c:v>269</c:v>
                </c:pt>
                <c:pt idx="187">
                  <c:v>248</c:v>
                </c:pt>
                <c:pt idx="188">
                  <c:v>322</c:v>
                </c:pt>
                <c:pt idx="189">
                  <c:v>311</c:v>
                </c:pt>
                <c:pt idx="190">
                  <c:v>314</c:v>
                </c:pt>
                <c:pt idx="191">
                  <c:v>290</c:v>
                </c:pt>
                <c:pt idx="192">
                  <c:v>308</c:v>
                </c:pt>
                <c:pt idx="193">
                  <c:v>292</c:v>
                </c:pt>
                <c:pt idx="194">
                  <c:v>312</c:v>
                </c:pt>
                <c:pt idx="195">
                  <c:v>304</c:v>
                </c:pt>
                <c:pt idx="196">
                  <c:v>312</c:v>
                </c:pt>
                <c:pt idx="197">
                  <c:v>254</c:v>
                </c:pt>
                <c:pt idx="198">
                  <c:v>306</c:v>
                </c:pt>
                <c:pt idx="199">
                  <c:v>313</c:v>
                </c:pt>
                <c:pt idx="200">
                  <c:v>236</c:v>
                </c:pt>
                <c:pt idx="201">
                  <c:v>362</c:v>
                </c:pt>
                <c:pt idx="202">
                  <c:v>256</c:v>
                </c:pt>
                <c:pt idx="203">
                  <c:v>290</c:v>
                </c:pt>
                <c:pt idx="204">
                  <c:v>287</c:v>
                </c:pt>
                <c:pt idx="205">
                  <c:v>189</c:v>
                </c:pt>
                <c:pt idx="206">
                  <c:v>292</c:v>
                </c:pt>
                <c:pt idx="207">
                  <c:v>138</c:v>
                </c:pt>
                <c:pt idx="208">
                  <c:v>98</c:v>
                </c:pt>
                <c:pt idx="209">
                  <c:v>189</c:v>
                </c:pt>
                <c:pt idx="210">
                  <c:v>232</c:v>
                </c:pt>
                <c:pt idx="211">
                  <c:v>276</c:v>
                </c:pt>
                <c:pt idx="212">
                  <c:v>276</c:v>
                </c:pt>
                <c:pt idx="213">
                  <c:v>385</c:v>
                </c:pt>
                <c:pt idx="214">
                  <c:v>338</c:v>
                </c:pt>
                <c:pt idx="215">
                  <c:v>452</c:v>
                </c:pt>
                <c:pt idx="216">
                  <c:v>511</c:v>
                </c:pt>
                <c:pt idx="217">
                  <c:v>545</c:v>
                </c:pt>
                <c:pt idx="218">
                  <c:v>517</c:v>
                </c:pt>
                <c:pt idx="219">
                  <c:v>613</c:v>
                </c:pt>
                <c:pt idx="220">
                  <c:v>594</c:v>
                </c:pt>
                <c:pt idx="221">
                  <c:v>451</c:v>
                </c:pt>
                <c:pt idx="222">
                  <c:v>571</c:v>
                </c:pt>
                <c:pt idx="223">
                  <c:v>546</c:v>
                </c:pt>
                <c:pt idx="224">
                  <c:v>535</c:v>
                </c:pt>
                <c:pt idx="225">
                  <c:v>482</c:v>
                </c:pt>
                <c:pt idx="226">
                  <c:v>481</c:v>
                </c:pt>
                <c:pt idx="227">
                  <c:v>558</c:v>
                </c:pt>
                <c:pt idx="228">
                  <c:v>492</c:v>
                </c:pt>
                <c:pt idx="229">
                  <c:v>464</c:v>
                </c:pt>
                <c:pt idx="230">
                  <c:v>435</c:v>
                </c:pt>
                <c:pt idx="231">
                  <c:v>432</c:v>
                </c:pt>
                <c:pt idx="232">
                  <c:v>424</c:v>
                </c:pt>
                <c:pt idx="233">
                  <c:v>377</c:v>
                </c:pt>
                <c:pt idx="234">
                  <c:v>350</c:v>
                </c:pt>
                <c:pt idx="235">
                  <c:v>364</c:v>
                </c:pt>
                <c:pt idx="236">
                  <c:v>419</c:v>
                </c:pt>
                <c:pt idx="237">
                  <c:v>343</c:v>
                </c:pt>
                <c:pt idx="238">
                  <c:v>326</c:v>
                </c:pt>
                <c:pt idx="239">
                  <c:v>336</c:v>
                </c:pt>
                <c:pt idx="240">
                  <c:v>307</c:v>
                </c:pt>
                <c:pt idx="241">
                  <c:v>349</c:v>
                </c:pt>
                <c:pt idx="242">
                  <c:v>315</c:v>
                </c:pt>
                <c:pt idx="243">
                  <c:v>415</c:v>
                </c:pt>
                <c:pt idx="244">
                  <c:v>354</c:v>
                </c:pt>
                <c:pt idx="245">
                  <c:v>352</c:v>
                </c:pt>
                <c:pt idx="246">
                  <c:v>290</c:v>
                </c:pt>
                <c:pt idx="247">
                  <c:v>371</c:v>
                </c:pt>
                <c:pt idx="248">
                  <c:v>318</c:v>
                </c:pt>
                <c:pt idx="249">
                  <c:v>297</c:v>
                </c:pt>
                <c:pt idx="250">
                  <c:v>296</c:v>
                </c:pt>
                <c:pt idx="251">
                  <c:v>378</c:v>
                </c:pt>
                <c:pt idx="252">
                  <c:v>352</c:v>
                </c:pt>
                <c:pt idx="253">
                  <c:v>366</c:v>
                </c:pt>
                <c:pt idx="254">
                  <c:v>347</c:v>
                </c:pt>
                <c:pt idx="255">
                  <c:v>380</c:v>
                </c:pt>
                <c:pt idx="256">
                  <c:v>314</c:v>
                </c:pt>
                <c:pt idx="257">
                  <c:v>267</c:v>
                </c:pt>
                <c:pt idx="258">
                  <c:v>191</c:v>
                </c:pt>
                <c:pt idx="259">
                  <c:v>177</c:v>
                </c:pt>
                <c:pt idx="260">
                  <c:v>90</c:v>
                </c:pt>
                <c:pt idx="261">
                  <c:v>232</c:v>
                </c:pt>
                <c:pt idx="262">
                  <c:v>258</c:v>
                </c:pt>
                <c:pt idx="263">
                  <c:v>199</c:v>
                </c:pt>
                <c:pt idx="264">
                  <c:v>269</c:v>
                </c:pt>
                <c:pt idx="265">
                  <c:v>282</c:v>
                </c:pt>
                <c:pt idx="266">
                  <c:v>299</c:v>
                </c:pt>
                <c:pt idx="267">
                  <c:v>338</c:v>
                </c:pt>
                <c:pt idx="268">
                  <c:v>362</c:v>
                </c:pt>
                <c:pt idx="269">
                  <c:v>445</c:v>
                </c:pt>
                <c:pt idx="270">
                  <c:v>452</c:v>
                </c:pt>
                <c:pt idx="271">
                  <c:v>634</c:v>
                </c:pt>
                <c:pt idx="272">
                  <c:v>758</c:v>
                </c:pt>
                <c:pt idx="273">
                  <c:v>732</c:v>
                </c:pt>
                <c:pt idx="274">
                  <c:v>943</c:v>
                </c:pt>
                <c:pt idx="275">
                  <c:v>936</c:v>
                </c:pt>
                <c:pt idx="276">
                  <c:v>900</c:v>
                </c:pt>
                <c:pt idx="277">
                  <c:v>1133</c:v>
                </c:pt>
                <c:pt idx="278">
                  <c:v>1145</c:v>
                </c:pt>
                <c:pt idx="279">
                  <c:v>1096</c:v>
                </c:pt>
                <c:pt idx="280">
                  <c:v>1164</c:v>
                </c:pt>
                <c:pt idx="281">
                  <c:v>1001</c:v>
                </c:pt>
                <c:pt idx="282">
                  <c:v>912</c:v>
                </c:pt>
                <c:pt idx="283">
                  <c:v>1057</c:v>
                </c:pt>
                <c:pt idx="284">
                  <c:v>944</c:v>
                </c:pt>
                <c:pt idx="285">
                  <c:v>993</c:v>
                </c:pt>
                <c:pt idx="286">
                  <c:v>839</c:v>
                </c:pt>
                <c:pt idx="287">
                  <c:v>874</c:v>
                </c:pt>
                <c:pt idx="288">
                  <c:v>829</c:v>
                </c:pt>
                <c:pt idx="289">
                  <c:v>780</c:v>
                </c:pt>
                <c:pt idx="290">
                  <c:v>598</c:v>
                </c:pt>
                <c:pt idx="291">
                  <c:v>518</c:v>
                </c:pt>
                <c:pt idx="292">
                  <c:v>496</c:v>
                </c:pt>
                <c:pt idx="293">
                  <c:v>500</c:v>
                </c:pt>
                <c:pt idx="294">
                  <c:v>302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F8F-4AAF-B9C6-C33BD27E8E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3407"/>
        <c:axId val="2037446351"/>
      </c:lineChart>
      <c:catAx>
        <c:axId val="16417227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2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Epidemiological weeks/Year</a:t>
                </a:r>
              </a:p>
            </c:rich>
          </c:tx>
          <c:layout>
            <c:manualLayout>
              <c:xMode val="edge"/>
              <c:yMode val="edge"/>
              <c:x val="0.42461895496990065"/>
              <c:y val="0.8277504658214240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641720831"/>
        <c:crosses val="autoZero"/>
        <c:auto val="1"/>
        <c:lblAlgn val="ctr"/>
        <c:lblOffset val="100"/>
        <c:noMultiLvlLbl val="0"/>
      </c:catAx>
      <c:valAx>
        <c:axId val="164172083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2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Suspected dengue cases</a:t>
                </a:r>
              </a:p>
            </c:rich>
          </c:tx>
          <c:layout>
            <c:manualLayout>
              <c:xMode val="edge"/>
              <c:yMode val="edge"/>
              <c:x val="1.5657475910011636E-2"/>
              <c:y val="0.131431988268334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641722751"/>
        <c:crosses val="autoZero"/>
        <c:crossBetween val="between"/>
      </c:valAx>
      <c:valAx>
        <c:axId val="2037446351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2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Suspected MR cases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083407"/>
        <c:crosses val="max"/>
        <c:crossBetween val="between"/>
      </c:valAx>
      <c:catAx>
        <c:axId val="108340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3744635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7530426338071"/>
          <c:y val="0.90573744987797555"/>
          <c:w val="0.46493906261330037"/>
          <c:h val="6.56278352877089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0.13682</cdr:x>
      <cdr:y>0.76058</cdr:y>
    </cdr:from>
    <cdr:to>
      <cdr:x>0.1791</cdr:x>
      <cdr:y>0.8183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619DBC8-716D-5AC4-5A1D-CEB187D87488}"/>
            </a:ext>
          </a:extLst>
        </cdr:cNvPr>
        <cdr:cNvSpPr txBox="1"/>
      </cdr:nvSpPr>
      <cdr:spPr>
        <a:xfrm xmlns:a="http://schemas.openxmlformats.org/drawingml/2006/main">
          <a:off x="1615118" y="3373289"/>
          <a:ext cx="499162" cy="256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b="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2020</a:t>
          </a:r>
        </a:p>
      </cdr:txBody>
    </cdr:sp>
  </cdr:relSizeAnchor>
  <cdr:relSizeAnchor xmlns:cdr="http://schemas.openxmlformats.org/drawingml/2006/chartDrawing">
    <cdr:from>
      <cdr:x>0.72547</cdr:x>
      <cdr:y>0.76058</cdr:y>
    </cdr:from>
    <cdr:to>
      <cdr:x>0.76775</cdr:x>
      <cdr:y>0.8183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FEC10201-F731-5BD6-BAA3-AEB8B85BF66C}"/>
            </a:ext>
          </a:extLst>
        </cdr:cNvPr>
        <cdr:cNvSpPr txBox="1"/>
      </cdr:nvSpPr>
      <cdr:spPr>
        <a:xfrm xmlns:a="http://schemas.openxmlformats.org/drawingml/2006/main">
          <a:off x="8564073" y="3373289"/>
          <a:ext cx="499162" cy="256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2024</a:t>
          </a:r>
        </a:p>
      </cdr:txBody>
    </cdr:sp>
  </cdr:relSizeAnchor>
  <cdr:relSizeAnchor xmlns:cdr="http://schemas.openxmlformats.org/drawingml/2006/chartDrawing">
    <cdr:from>
      <cdr:x>0.5783</cdr:x>
      <cdr:y>0.76058</cdr:y>
    </cdr:from>
    <cdr:to>
      <cdr:x>0.62059</cdr:x>
      <cdr:y>0.8183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FEC10201-F731-5BD6-BAA3-AEB8B85BF66C}"/>
            </a:ext>
          </a:extLst>
        </cdr:cNvPr>
        <cdr:cNvSpPr txBox="1"/>
      </cdr:nvSpPr>
      <cdr:spPr>
        <a:xfrm xmlns:a="http://schemas.openxmlformats.org/drawingml/2006/main">
          <a:off x="6826835" y="3373289"/>
          <a:ext cx="499162" cy="256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2023</a:t>
          </a:r>
        </a:p>
      </cdr:txBody>
    </cdr:sp>
  </cdr:relSizeAnchor>
  <cdr:relSizeAnchor xmlns:cdr="http://schemas.openxmlformats.org/drawingml/2006/chartDrawing">
    <cdr:from>
      <cdr:x>0.43114</cdr:x>
      <cdr:y>0.76058</cdr:y>
    </cdr:from>
    <cdr:to>
      <cdr:x>0.47343</cdr:x>
      <cdr:y>0.8183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FEC10201-F731-5BD6-BAA3-AEB8B85BF66C}"/>
            </a:ext>
          </a:extLst>
        </cdr:cNvPr>
        <cdr:cNvSpPr txBox="1"/>
      </cdr:nvSpPr>
      <cdr:spPr>
        <a:xfrm xmlns:a="http://schemas.openxmlformats.org/drawingml/2006/main">
          <a:off x="5089596" y="3373289"/>
          <a:ext cx="499162" cy="256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2022</a:t>
          </a:r>
        </a:p>
      </cdr:txBody>
    </cdr:sp>
  </cdr:relSizeAnchor>
  <cdr:relSizeAnchor xmlns:cdr="http://schemas.openxmlformats.org/drawingml/2006/chartDrawing">
    <cdr:from>
      <cdr:x>0.28398</cdr:x>
      <cdr:y>0.76058</cdr:y>
    </cdr:from>
    <cdr:to>
      <cdr:x>0.32626</cdr:x>
      <cdr:y>0.8183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FEC10201-F731-5BD6-BAA3-AEB8B85BF66C}"/>
            </a:ext>
          </a:extLst>
        </cdr:cNvPr>
        <cdr:cNvSpPr txBox="1"/>
      </cdr:nvSpPr>
      <cdr:spPr>
        <a:xfrm xmlns:a="http://schemas.openxmlformats.org/drawingml/2006/main">
          <a:off x="3352357" y="3373289"/>
          <a:ext cx="499162" cy="256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2021</a:t>
          </a:r>
        </a:p>
      </cdr:txBody>
    </cdr:sp>
  </cdr:relSizeAnchor>
  <cdr:relSizeAnchor xmlns:cdr="http://schemas.openxmlformats.org/drawingml/2006/chartDrawing">
    <cdr:from>
      <cdr:x>0.85322</cdr:x>
      <cdr:y>0.76058</cdr:y>
    </cdr:from>
    <cdr:to>
      <cdr:x>0.89551</cdr:x>
      <cdr:y>0.8183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FEC10201-F731-5BD6-BAA3-AEB8B85BF66C}"/>
            </a:ext>
          </a:extLst>
        </cdr:cNvPr>
        <cdr:cNvSpPr txBox="1"/>
      </cdr:nvSpPr>
      <cdr:spPr>
        <a:xfrm xmlns:a="http://schemas.openxmlformats.org/drawingml/2006/main">
          <a:off x="10072231" y="3373289"/>
          <a:ext cx="499162" cy="256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2025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0EE3A-D75C-A30A-3D12-BE87016E9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51AC77-6FB5-C644-B644-063FA585CD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72D75-ECC6-4D66-3214-5BF3CA709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02A91-CD56-A82B-3A79-3A3EB8B86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00A64-638A-15D5-0083-87DAB5844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D925-3608-2B86-2AA8-549342508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E19487-8A9F-429D-EF02-B28D56A5B7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A03EC-63E5-7351-7277-74305797D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D5A1A-C5C7-BC9F-E84C-EC06F03CF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C357C-A500-DE35-44EF-D0E522A1B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57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97BB88-B581-4A3E-495D-7328C1E470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97E563-01B5-90D9-7A54-4D455CE92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4EA9A-BC2F-8A51-F6F1-BBFAF45BB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A505E-557C-79CE-0177-CF6478292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7B556-50B7-65ED-1E91-911B5D885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69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EB125-F3DB-FBBB-D5B5-7BF5B46AF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B2FE2-3014-DED3-411D-51E246669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9C80C-A016-DC52-F4F6-4F574E7E1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6DB8D-2A00-61C6-BA77-329C6F94C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A8BF8-791E-663C-51F1-E1B9E3678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88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9E257-3B2E-4246-42FA-E4FDCD23F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32F73F-3BF0-B4DF-A589-68F6ECF7C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B8148-3D02-1F28-F63C-339E2185B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098A1-B9BE-397D-1F22-666AFAD89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51C54-3C4F-3914-AF93-21CF302B9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14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E1284-247A-3F95-5639-F0853D89F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F8F8-4480-1F81-E6D7-1B91165F40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2CA003-3C75-8327-EF31-41E3C9809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B5A559-A53F-0CAA-994B-AAD41ADF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3EDE32-4C44-6582-CB25-E0AFA5BAB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A08CBC-DE2D-3C6C-DA11-6EB7892D7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69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AAC0C-5C4E-E277-C32D-377BAADBF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17B18F-C733-68F1-3FAC-9E6C9A65E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469E88-46CA-256F-1116-AE60B0D39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19191C-4A6A-1DCC-0808-F21CD2741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819C0F-AE80-9C52-1355-A0BBF18D5C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7A7C68-0249-6827-1CCB-8CAE919A0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EBED3F-69D0-716A-0C93-45E719B7D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99212B-6673-9F33-507C-5BEA4BEC5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7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A95AA-3BF1-2EDC-98E3-6C95E6446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CA445F-AAF2-D1C6-661B-65D1D5D30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08639E-58AA-5FFE-A85B-619505774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5361A7-BC36-5C04-E2A1-3830477EA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2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BC5C37-9D6D-BA4F-4EF4-3BA55C5AE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07DBC6-8F66-77A0-2614-96D5BF954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3759FE-AD51-EF69-E2C5-71C576250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2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90EDE-323A-9D92-1708-72B1A5D89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68D61-EC7A-EE25-C63B-0153C07DB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C06DB1-162D-1D0F-F85A-B5D2B6B57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8D7D5D-CE20-2E19-4D41-B85C57949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0E462A-4827-0C3E-10A6-1F9D5712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BAEA7-4C3B-87E0-0217-648947081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15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973DA-AC09-B22B-310E-F828F1CCA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7D2F66-47F3-BD11-D00C-4E1DD84BE8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A5B6B8-599B-53F0-54B2-9AEDA8BB9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75F39F-17A4-FB15-13E8-A4D533B06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76FCF-2F1D-5BF6-545D-B313AACDB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77C9E-4BF9-340A-AE59-143406EB6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493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33D794-E3EA-F684-2A7A-E7E2E273F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1BDAF6-B467-E163-0721-E3F3C44AB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2102D-0AD7-7A12-134A-50272FF4B5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4DC6E-2AD2-B4B9-FD9E-26CF62512C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9A102-76DD-4EFD-CEF0-CA4F9CDFF2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8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A1942-7245-2606-2C5F-5F978845D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890D671-E3B7-C42A-C700-22B2316E0A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9915087"/>
              </p:ext>
            </p:extLst>
          </p:nvPr>
        </p:nvGraphicFramePr>
        <p:xfrm>
          <a:off x="182880" y="1703157"/>
          <a:ext cx="11804904" cy="4435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5CA0772-2F26-C10E-584D-0ED3DC8163D0}"/>
              </a:ext>
            </a:extLst>
          </p:cNvPr>
          <p:cNvSpPr txBox="1"/>
          <p:nvPr/>
        </p:nvSpPr>
        <p:spPr>
          <a:xfrm>
            <a:off x="388806" y="304168"/>
            <a:ext cx="114144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Number of suspected measles-rubella and dengue cases by epidemiological</a:t>
            </a:r>
          </a:p>
          <a:p>
            <a:pPr algn="ctr"/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weeks, Latin America and the Caribbean, 2020-2025*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EAEF974-4B12-D94F-394E-663F44314E8D}"/>
              </a:ext>
            </a:extLst>
          </p:cNvPr>
          <p:cNvSpPr/>
          <p:nvPr/>
        </p:nvSpPr>
        <p:spPr>
          <a:xfrm>
            <a:off x="476261" y="6201943"/>
            <a:ext cx="65080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1200" i="1" dirty="0">
                <a:solidFill>
                  <a:prstClr val="black"/>
                </a:solidFill>
                <a:latin typeface="Calibri"/>
              </a:rPr>
              <a:t>Source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:  ISIS and country reports </a:t>
            </a: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* Data as of epidemiological week 34-2025.</a:t>
            </a:r>
          </a:p>
        </p:txBody>
      </p:sp>
    </p:spTree>
    <p:extLst>
      <p:ext uri="{BB962C8B-B14F-4D97-AF65-F5344CB8AC3E}">
        <p14:creationId xmlns:p14="http://schemas.microsoft.com/office/powerpoint/2010/main" val="3272413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</TotalTime>
  <Words>49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10</cp:revision>
  <dcterms:created xsi:type="dcterms:W3CDTF">2025-09-02T22:24:02Z</dcterms:created>
  <dcterms:modified xsi:type="dcterms:W3CDTF">2025-09-04T15:04:26Z</dcterms:modified>
</cp:coreProperties>
</file>