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  <p:sldMasterId id="2147483682" r:id="rId4"/>
    <p:sldMasterId id="2147483692" r:id="rId5"/>
    <p:sldMasterId id="2147483702" r:id="rId6"/>
    <p:sldMasterId id="2147483712" r:id="rId7"/>
    <p:sldMasterId id="2147483722" r:id="rId8"/>
    <p:sldMasterId id="2147483732" r:id="rId9"/>
    <p:sldMasterId id="2147483742" r:id="rId10"/>
  </p:sldMasterIdLst>
  <p:sldIdLst>
    <p:sldId id="256" r:id="rId11"/>
    <p:sldId id="268" r:id="rId12"/>
    <p:sldId id="267" r:id="rId13"/>
    <p:sldId id="259" r:id="rId14"/>
    <p:sldId id="270" r:id="rId15"/>
    <p:sldId id="261" r:id="rId16"/>
    <p:sldId id="272" r:id="rId17"/>
    <p:sldId id="269" r:id="rId18"/>
    <p:sldId id="266" r:id="rId19"/>
    <p:sldId id="273" r:id="rId20"/>
    <p:sldId id="271" r:id="rId21"/>
    <p:sldId id="263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CD0606-ECB7-4FB1-A172-0873BFCA03F4}" v="269" dt="2025-04-03T23:17:08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46" d="100"/>
          <a:sy n="46" d="100"/>
        </p:scale>
        <p:origin x="144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a Rodriguez" userId="858be8f9f4ebe85e" providerId="LiveId" clId="{9ACD0606-ECB7-4FB1-A172-0873BFCA03F4}"/>
    <pc:docChg chg="undo redo custSel addSld delSld modSld sldOrd">
      <pc:chgData name="Marcela Rodriguez" userId="858be8f9f4ebe85e" providerId="LiveId" clId="{9ACD0606-ECB7-4FB1-A172-0873BFCA03F4}" dt="2025-04-03T23:22:09.420" v="2589" actId="20577"/>
      <pc:docMkLst>
        <pc:docMk/>
      </pc:docMkLst>
      <pc:sldChg chg="addSp delSp modSp del mod">
        <pc:chgData name="Marcela Rodriguez" userId="858be8f9f4ebe85e" providerId="LiveId" clId="{9ACD0606-ECB7-4FB1-A172-0873BFCA03F4}" dt="2025-04-03T22:19:16.312" v="511" actId="47"/>
        <pc:sldMkLst>
          <pc:docMk/>
          <pc:sldMk cId="184350735" sldId="257"/>
        </pc:sldMkLst>
        <pc:spChg chg="mod">
          <ac:chgData name="Marcela Rodriguez" userId="858be8f9f4ebe85e" providerId="LiveId" clId="{9ACD0606-ECB7-4FB1-A172-0873BFCA03F4}" dt="2025-04-03T22:18:21.967" v="509" actId="1076"/>
          <ac:spMkLst>
            <pc:docMk/>
            <pc:sldMk cId="184350735" sldId="257"/>
            <ac:spMk id="2" creationId="{C6D36F5D-F1A2-A453-42C6-4E1A741835AD}"/>
          </ac:spMkLst>
        </pc:spChg>
        <pc:spChg chg="mod">
          <ac:chgData name="Marcela Rodriguez" userId="858be8f9f4ebe85e" providerId="LiveId" clId="{9ACD0606-ECB7-4FB1-A172-0873BFCA03F4}" dt="2025-04-03T22:18:33.680" v="510" actId="1076"/>
          <ac:spMkLst>
            <pc:docMk/>
            <pc:sldMk cId="184350735" sldId="257"/>
            <ac:spMk id="3" creationId="{5287429A-8858-2A7E-30E8-A61F327FB43A}"/>
          </ac:spMkLst>
        </pc:spChg>
        <pc:spChg chg="add del mod">
          <ac:chgData name="Marcela Rodriguez" userId="858be8f9f4ebe85e" providerId="LiveId" clId="{9ACD0606-ECB7-4FB1-A172-0873BFCA03F4}" dt="2025-04-03T21:57:48.278" v="1"/>
          <ac:spMkLst>
            <pc:docMk/>
            <pc:sldMk cId="184350735" sldId="257"/>
            <ac:spMk id="6" creationId="{0D819AFF-A90A-EB8D-B873-EA0E1E9DFCBC}"/>
          </ac:spMkLst>
        </pc:spChg>
        <pc:spChg chg="mod">
          <ac:chgData name="Marcela Rodriguez" userId="858be8f9f4ebe85e" providerId="LiveId" clId="{9ACD0606-ECB7-4FB1-A172-0873BFCA03F4}" dt="2025-04-03T21:59:20.431" v="10" actId="20577"/>
          <ac:spMkLst>
            <pc:docMk/>
            <pc:sldMk cId="184350735" sldId="257"/>
            <ac:spMk id="9" creationId="{E04C766F-5D98-A914-CD06-077FE6A578B8}"/>
          </ac:spMkLst>
        </pc:spChg>
        <pc:spChg chg="del">
          <ac:chgData name="Marcela Rodriguez" userId="858be8f9f4ebe85e" providerId="LiveId" clId="{9ACD0606-ECB7-4FB1-A172-0873BFCA03F4}" dt="2025-04-03T21:59:22.769" v="11" actId="478"/>
          <ac:spMkLst>
            <pc:docMk/>
            <pc:sldMk cId="184350735" sldId="257"/>
            <ac:spMk id="10" creationId="{9D02F3BB-161C-492C-A9A9-BB1CFBE1870D}"/>
          </ac:spMkLst>
        </pc:spChg>
        <pc:spChg chg="add del mod">
          <ac:chgData name="Marcela Rodriguez" userId="858be8f9f4ebe85e" providerId="LiveId" clId="{9ACD0606-ECB7-4FB1-A172-0873BFCA03F4}" dt="2025-04-03T21:57:54.153" v="4" actId="478"/>
          <ac:spMkLst>
            <pc:docMk/>
            <pc:sldMk cId="184350735" sldId="257"/>
            <ac:spMk id="12" creationId="{7F0C4A1F-8055-6F6C-53E9-CA561B2528A9}"/>
          </ac:spMkLst>
        </pc:spChg>
        <pc:picChg chg="del">
          <ac:chgData name="Marcela Rodriguez" userId="858be8f9f4ebe85e" providerId="LiveId" clId="{9ACD0606-ECB7-4FB1-A172-0873BFCA03F4}" dt="2025-04-03T21:57:00.114" v="0" actId="478"/>
          <ac:picMkLst>
            <pc:docMk/>
            <pc:sldMk cId="184350735" sldId="257"/>
            <ac:picMk id="4" creationId="{ABD8AA37-5493-A18A-16EF-28150BE019E6}"/>
          </ac:picMkLst>
        </pc:picChg>
        <pc:picChg chg="add del mod">
          <ac:chgData name="Marcela Rodriguez" userId="858be8f9f4ebe85e" providerId="LiveId" clId="{9ACD0606-ECB7-4FB1-A172-0873BFCA03F4}" dt="2025-04-03T21:57:52.403" v="3" actId="478"/>
          <ac:picMkLst>
            <pc:docMk/>
            <pc:sldMk cId="184350735" sldId="257"/>
            <ac:picMk id="7" creationId="{7109F263-0A20-410D-9F9E-E17AC800385D}"/>
          </ac:picMkLst>
        </pc:picChg>
        <pc:picChg chg="add del mod">
          <ac:chgData name="Marcela Rodriguez" userId="858be8f9f4ebe85e" providerId="LiveId" clId="{9ACD0606-ECB7-4FB1-A172-0873BFCA03F4}" dt="2025-04-03T22:09:44.545" v="502" actId="478"/>
          <ac:picMkLst>
            <pc:docMk/>
            <pc:sldMk cId="184350735" sldId="257"/>
            <ac:picMk id="13" creationId="{9F18B2CF-0548-0F8B-EC4B-E7013FADCDEB}"/>
          </ac:picMkLst>
        </pc:picChg>
      </pc:sldChg>
      <pc:sldChg chg="addSp delSp modSp mod">
        <pc:chgData name="Marcela Rodriguez" userId="858be8f9f4ebe85e" providerId="LiveId" clId="{9ACD0606-ECB7-4FB1-A172-0873BFCA03F4}" dt="2025-04-03T23:20:01.997" v="2481" actId="20577"/>
        <pc:sldMkLst>
          <pc:docMk/>
          <pc:sldMk cId="3640673166" sldId="259"/>
        </pc:sldMkLst>
        <pc:spChg chg="mod">
          <ac:chgData name="Marcela Rodriguez" userId="858be8f9f4ebe85e" providerId="LiveId" clId="{9ACD0606-ECB7-4FB1-A172-0873BFCA03F4}" dt="2025-04-03T23:20:01.997" v="2481" actId="20577"/>
          <ac:spMkLst>
            <pc:docMk/>
            <pc:sldMk cId="3640673166" sldId="259"/>
            <ac:spMk id="3" creationId="{6CEF8278-7465-E965-AB73-1482776D3471}"/>
          </ac:spMkLst>
        </pc:spChg>
        <pc:spChg chg="add del">
          <ac:chgData name="Marcela Rodriguez" userId="858be8f9f4ebe85e" providerId="LiveId" clId="{9ACD0606-ECB7-4FB1-A172-0873BFCA03F4}" dt="2025-04-03T22:31:46.178" v="735" actId="478"/>
          <ac:spMkLst>
            <pc:docMk/>
            <pc:sldMk cId="3640673166" sldId="259"/>
            <ac:spMk id="4" creationId="{56D6CBFE-2326-EE95-02EE-0CCA50E7332A}"/>
          </ac:spMkLst>
        </pc:spChg>
        <pc:spChg chg="add mod">
          <ac:chgData name="Marcela Rodriguez" userId="858be8f9f4ebe85e" providerId="LiveId" clId="{9ACD0606-ECB7-4FB1-A172-0873BFCA03F4}" dt="2025-04-03T22:34:23.649" v="786" actId="20577"/>
          <ac:spMkLst>
            <pc:docMk/>
            <pc:sldMk cId="3640673166" sldId="259"/>
            <ac:spMk id="8" creationId="{B3C9C8C1-2DEF-54CC-26DA-C5754DCBB0DD}"/>
          </ac:spMkLst>
        </pc:spChg>
        <pc:spChg chg="add mod">
          <ac:chgData name="Marcela Rodriguez" userId="858be8f9f4ebe85e" providerId="LiveId" clId="{9ACD0606-ECB7-4FB1-A172-0873BFCA03F4}" dt="2025-04-03T22:41:21.738" v="1053" actId="123"/>
          <ac:spMkLst>
            <pc:docMk/>
            <pc:sldMk cId="3640673166" sldId="259"/>
            <ac:spMk id="9" creationId="{A012569B-CD07-373E-5604-01F2846D94B0}"/>
          </ac:spMkLst>
        </pc:spChg>
        <pc:spChg chg="add del mod">
          <ac:chgData name="Marcela Rodriguez" userId="858be8f9f4ebe85e" providerId="LiveId" clId="{9ACD0606-ECB7-4FB1-A172-0873BFCA03F4}" dt="2025-04-03T22:43:34.615" v="1087" actId="478"/>
          <ac:spMkLst>
            <pc:docMk/>
            <pc:sldMk cId="3640673166" sldId="259"/>
            <ac:spMk id="11" creationId="{5951B1F6-F1E3-E656-BA05-0C7A719C72CF}"/>
          </ac:spMkLst>
        </pc:spChg>
        <pc:picChg chg="del mod">
          <ac:chgData name="Marcela Rodriguez" userId="858be8f9f4ebe85e" providerId="LiveId" clId="{9ACD0606-ECB7-4FB1-A172-0873BFCA03F4}" dt="2025-04-03T22:43:22.752" v="1085" actId="21"/>
          <ac:picMkLst>
            <pc:docMk/>
            <pc:sldMk cId="3640673166" sldId="259"/>
            <ac:picMk id="6" creationId="{1B113B0E-EC7D-FD10-BDF3-55FE1EA12A79}"/>
          </ac:picMkLst>
        </pc:picChg>
        <pc:picChg chg="add mod">
          <ac:chgData name="Marcela Rodriguez" userId="858be8f9f4ebe85e" providerId="LiveId" clId="{9ACD0606-ECB7-4FB1-A172-0873BFCA03F4}" dt="2025-04-03T22:45:02.158" v="1151" actId="1076"/>
          <ac:picMkLst>
            <pc:docMk/>
            <pc:sldMk cId="3640673166" sldId="259"/>
            <ac:picMk id="13" creationId="{059C7E44-1B88-46A8-0E94-7D84314FF325}"/>
          </ac:picMkLst>
        </pc:picChg>
      </pc:sldChg>
      <pc:sldChg chg="addSp delSp modSp mod ord">
        <pc:chgData name="Marcela Rodriguez" userId="858be8f9f4ebe85e" providerId="LiveId" clId="{9ACD0606-ECB7-4FB1-A172-0873BFCA03F4}" dt="2025-04-03T22:52:48.820" v="1348" actId="14100"/>
        <pc:sldMkLst>
          <pc:docMk/>
          <pc:sldMk cId="3376291360" sldId="261"/>
        </pc:sldMkLst>
        <pc:spChg chg="mod">
          <ac:chgData name="Marcela Rodriguez" userId="858be8f9f4ebe85e" providerId="LiveId" clId="{9ACD0606-ECB7-4FB1-A172-0873BFCA03F4}" dt="2025-04-03T22:52:48.820" v="1348" actId="14100"/>
          <ac:spMkLst>
            <pc:docMk/>
            <pc:sldMk cId="3376291360" sldId="261"/>
            <ac:spMk id="2" creationId="{63630362-F276-4AB9-E593-3EC1FA8F986D}"/>
          </ac:spMkLst>
        </pc:spChg>
        <pc:spChg chg="add del mod">
          <ac:chgData name="Marcela Rodriguez" userId="858be8f9f4ebe85e" providerId="LiveId" clId="{9ACD0606-ECB7-4FB1-A172-0873BFCA03F4}" dt="2025-04-03T22:51:48.293" v="1330" actId="478"/>
          <ac:spMkLst>
            <pc:docMk/>
            <pc:sldMk cId="3376291360" sldId="261"/>
            <ac:spMk id="7" creationId="{946C5714-F48A-58DA-FCBE-929AB278EA53}"/>
          </ac:spMkLst>
        </pc:spChg>
        <pc:graphicFrameChg chg="add mod">
          <ac:chgData name="Marcela Rodriguez" userId="858be8f9f4ebe85e" providerId="LiveId" clId="{9ACD0606-ECB7-4FB1-A172-0873BFCA03F4}" dt="2025-04-03T22:52:25.101" v="1336" actId="1076"/>
          <ac:graphicFrameMkLst>
            <pc:docMk/>
            <pc:sldMk cId="3376291360" sldId="261"/>
            <ac:graphicFrameMk id="8" creationId="{0A5B2408-615D-543F-44DE-54FE66E8991B}"/>
          </ac:graphicFrameMkLst>
        </pc:graphicFrameChg>
        <pc:picChg chg="add del mod">
          <ac:chgData name="Marcela Rodriguez" userId="858be8f9f4ebe85e" providerId="LiveId" clId="{9ACD0606-ECB7-4FB1-A172-0873BFCA03F4}" dt="2025-04-03T22:50:55.956" v="1322" actId="478"/>
          <ac:picMkLst>
            <pc:docMk/>
            <pc:sldMk cId="3376291360" sldId="261"/>
            <ac:picMk id="4" creationId="{C3899DDD-C39D-B44F-D811-80B07406D223}"/>
          </ac:picMkLst>
        </pc:picChg>
        <pc:picChg chg="del">
          <ac:chgData name="Marcela Rodriguez" userId="858be8f9f4ebe85e" providerId="LiveId" clId="{9ACD0606-ECB7-4FB1-A172-0873BFCA03F4}" dt="2025-04-03T22:50:07.428" v="1310" actId="478"/>
          <ac:picMkLst>
            <pc:docMk/>
            <pc:sldMk cId="3376291360" sldId="261"/>
            <ac:picMk id="13" creationId="{93B900A1-2AF9-2944-AEF5-DBC95DF0999F}"/>
          </ac:picMkLst>
        </pc:picChg>
        <pc:picChg chg="del">
          <ac:chgData name="Marcela Rodriguez" userId="858be8f9f4ebe85e" providerId="LiveId" clId="{9ACD0606-ECB7-4FB1-A172-0873BFCA03F4}" dt="2025-04-03T22:50:05.051" v="1309" actId="478"/>
          <ac:picMkLst>
            <pc:docMk/>
            <pc:sldMk cId="3376291360" sldId="261"/>
            <ac:picMk id="15" creationId="{C3833F5A-6577-3524-0516-A67E3EB1F2A4}"/>
          </ac:picMkLst>
        </pc:picChg>
        <pc:picChg chg="mod">
          <ac:chgData name="Marcela Rodriguez" userId="858be8f9f4ebe85e" providerId="LiveId" clId="{9ACD0606-ECB7-4FB1-A172-0873BFCA03F4}" dt="2025-04-03T22:50:10.774" v="1311" actId="1076"/>
          <ac:picMkLst>
            <pc:docMk/>
            <pc:sldMk cId="3376291360" sldId="261"/>
            <ac:picMk id="17" creationId="{9DBBA201-6F45-618F-7EDE-67C613EF9C67}"/>
          </ac:picMkLst>
        </pc:picChg>
        <pc:picChg chg="mod">
          <ac:chgData name="Marcela Rodriguez" userId="858be8f9f4ebe85e" providerId="LiveId" clId="{9ACD0606-ECB7-4FB1-A172-0873BFCA03F4}" dt="2025-04-03T22:50:12.772" v="1312" actId="1076"/>
          <ac:picMkLst>
            <pc:docMk/>
            <pc:sldMk cId="3376291360" sldId="261"/>
            <ac:picMk id="19" creationId="{984807B5-6B08-2353-1496-32860E8B2DA2}"/>
          </ac:picMkLst>
        </pc:picChg>
        <pc:picChg chg="mod">
          <ac:chgData name="Marcela Rodriguez" userId="858be8f9f4ebe85e" providerId="LiveId" clId="{9ACD0606-ECB7-4FB1-A172-0873BFCA03F4}" dt="2025-04-03T22:50:14.720" v="1313" actId="1076"/>
          <ac:picMkLst>
            <pc:docMk/>
            <pc:sldMk cId="3376291360" sldId="261"/>
            <ac:picMk id="21" creationId="{A9F473EE-E483-83B9-1F12-0E61EC62E9CC}"/>
          </ac:picMkLst>
        </pc:picChg>
        <pc:picChg chg="del">
          <ac:chgData name="Marcela Rodriguez" userId="858be8f9f4ebe85e" providerId="LiveId" clId="{9ACD0606-ECB7-4FB1-A172-0873BFCA03F4}" dt="2025-04-03T22:50:03.327" v="1308" actId="478"/>
          <ac:picMkLst>
            <pc:docMk/>
            <pc:sldMk cId="3376291360" sldId="261"/>
            <ac:picMk id="23" creationId="{4CB10423-B5DB-BA95-4564-5AF0FA02A38D}"/>
          </ac:picMkLst>
        </pc:picChg>
      </pc:sldChg>
      <pc:sldChg chg="addSp delSp modSp del mod ord">
        <pc:chgData name="Marcela Rodriguez" userId="858be8f9f4ebe85e" providerId="LiveId" clId="{9ACD0606-ECB7-4FB1-A172-0873BFCA03F4}" dt="2025-04-03T22:51:32.733" v="1327" actId="47"/>
        <pc:sldMkLst>
          <pc:docMk/>
          <pc:sldMk cId="1310861714" sldId="262"/>
        </pc:sldMkLst>
        <pc:spChg chg="del">
          <ac:chgData name="Marcela Rodriguez" userId="858be8f9f4ebe85e" providerId="LiveId" clId="{9ACD0606-ECB7-4FB1-A172-0873BFCA03F4}" dt="2025-04-03T22:47:40.017" v="1166" actId="478"/>
          <ac:spMkLst>
            <pc:docMk/>
            <pc:sldMk cId="1310861714" sldId="262"/>
            <ac:spMk id="6" creationId="{85C6F2E3-15E8-1670-B34D-330844BFF0BD}"/>
          </ac:spMkLst>
        </pc:spChg>
        <pc:spChg chg="add del mod">
          <ac:chgData name="Marcela Rodriguez" userId="858be8f9f4ebe85e" providerId="LiveId" clId="{9ACD0606-ECB7-4FB1-A172-0873BFCA03F4}" dt="2025-04-03T22:48:25.504" v="1173" actId="478"/>
          <ac:spMkLst>
            <pc:docMk/>
            <pc:sldMk cId="1310861714" sldId="262"/>
            <ac:spMk id="7" creationId="{08AFBE1C-C349-1835-BBA9-DDDFA5AD5DF8}"/>
          </ac:spMkLst>
        </pc:spChg>
        <pc:graphicFrameChg chg="del mod">
          <ac:chgData name="Marcela Rodriguez" userId="858be8f9f4ebe85e" providerId="LiveId" clId="{9ACD0606-ECB7-4FB1-A172-0873BFCA03F4}" dt="2025-04-03T22:48:29.190" v="1174" actId="478"/>
          <ac:graphicFrameMkLst>
            <pc:docMk/>
            <pc:sldMk cId="1310861714" sldId="262"/>
            <ac:graphicFrameMk id="9" creationId="{5ED20F85-4912-96CF-8688-8D6F16D75196}"/>
          </ac:graphicFrameMkLst>
        </pc:graphicFrameChg>
        <pc:picChg chg="add mod modCrop">
          <ac:chgData name="Marcela Rodriguez" userId="858be8f9f4ebe85e" providerId="LiveId" clId="{9ACD0606-ECB7-4FB1-A172-0873BFCA03F4}" dt="2025-04-03T22:47:55.126" v="1169" actId="14100"/>
          <ac:picMkLst>
            <pc:docMk/>
            <pc:sldMk cId="1310861714" sldId="262"/>
            <ac:picMk id="4" creationId="{0417B270-D54C-2B9E-49C8-FF8569E94FF8}"/>
          </ac:picMkLst>
        </pc:picChg>
        <pc:picChg chg="mod modCrop">
          <ac:chgData name="Marcela Rodriguez" userId="858be8f9f4ebe85e" providerId="LiveId" clId="{9ACD0606-ECB7-4FB1-A172-0873BFCA03F4}" dt="2025-04-03T22:48:00.606" v="1171" actId="1076"/>
          <ac:picMkLst>
            <pc:docMk/>
            <pc:sldMk cId="1310861714" sldId="262"/>
            <ac:picMk id="8" creationId="{BC4AD9CE-5D9B-300C-BA7F-B7470E0AFA69}"/>
          </ac:picMkLst>
        </pc:picChg>
      </pc:sldChg>
      <pc:sldChg chg="addSp delSp modSp mod ord">
        <pc:chgData name="Marcela Rodriguez" userId="858be8f9f4ebe85e" providerId="LiveId" clId="{9ACD0606-ECB7-4FB1-A172-0873BFCA03F4}" dt="2025-04-03T23:20:58.407" v="2518" actId="20577"/>
        <pc:sldMkLst>
          <pc:docMk/>
          <pc:sldMk cId="1984051321" sldId="266"/>
        </pc:sldMkLst>
        <pc:spChg chg="mod">
          <ac:chgData name="Marcela Rodriguez" userId="858be8f9f4ebe85e" providerId="LiveId" clId="{9ACD0606-ECB7-4FB1-A172-0873BFCA03F4}" dt="2025-04-03T23:20:58.407" v="2518" actId="20577"/>
          <ac:spMkLst>
            <pc:docMk/>
            <pc:sldMk cId="1984051321" sldId="266"/>
            <ac:spMk id="2" creationId="{78430635-7E7A-E570-7B14-7677B221FA19}"/>
          </ac:spMkLst>
        </pc:spChg>
        <pc:spChg chg="del mod">
          <ac:chgData name="Marcela Rodriguez" userId="858be8f9f4ebe85e" providerId="LiveId" clId="{9ACD0606-ECB7-4FB1-A172-0873BFCA03F4}" dt="2025-04-03T23:03:55.472" v="1720" actId="478"/>
          <ac:spMkLst>
            <pc:docMk/>
            <pc:sldMk cId="1984051321" sldId="266"/>
            <ac:spMk id="6" creationId="{1F243CA8-98C8-E601-83D4-4A67B86F2D2D}"/>
          </ac:spMkLst>
        </pc:spChg>
        <pc:spChg chg="add del">
          <ac:chgData name="Marcela Rodriguez" userId="858be8f9f4ebe85e" providerId="LiveId" clId="{9ACD0606-ECB7-4FB1-A172-0873BFCA03F4}" dt="2025-04-03T23:12:11.943" v="1997" actId="22"/>
          <ac:spMkLst>
            <pc:docMk/>
            <pc:sldMk cId="1984051321" sldId="266"/>
            <ac:spMk id="11" creationId="{62261F7D-05B1-3497-D4D2-57DD31AE1B3E}"/>
          </ac:spMkLst>
        </pc:spChg>
        <pc:spChg chg="add mod">
          <ac:chgData name="Marcela Rodriguez" userId="858be8f9f4ebe85e" providerId="LiveId" clId="{9ACD0606-ECB7-4FB1-A172-0873BFCA03F4}" dt="2025-04-03T23:12:36.425" v="2004" actId="1076"/>
          <ac:spMkLst>
            <pc:docMk/>
            <pc:sldMk cId="1984051321" sldId="266"/>
            <ac:spMk id="13" creationId="{01C235F2-F0CA-0641-50CA-4A4D9024A18E}"/>
          </ac:spMkLst>
        </pc:spChg>
        <pc:graphicFrameChg chg="add mod modGraphic">
          <ac:chgData name="Marcela Rodriguez" userId="858be8f9f4ebe85e" providerId="LiveId" clId="{9ACD0606-ECB7-4FB1-A172-0873BFCA03F4}" dt="2025-04-03T23:11:50.436" v="1995" actId="1076"/>
          <ac:graphicFrameMkLst>
            <pc:docMk/>
            <pc:sldMk cId="1984051321" sldId="266"/>
            <ac:graphicFrameMk id="9" creationId="{94EA77E1-310C-9717-5FAB-AACA21567E16}"/>
          </ac:graphicFrameMkLst>
        </pc:graphicFrameChg>
        <pc:picChg chg="del mod">
          <ac:chgData name="Marcela Rodriguez" userId="858be8f9f4ebe85e" providerId="LiveId" clId="{9ACD0606-ECB7-4FB1-A172-0873BFCA03F4}" dt="2025-04-03T23:04:02.250" v="1722" actId="21"/>
          <ac:picMkLst>
            <pc:docMk/>
            <pc:sldMk cId="1984051321" sldId="266"/>
            <ac:picMk id="5" creationId="{8F54A7D6-5A13-DD39-DE6E-02EFBCE1DB5C}"/>
          </ac:picMkLst>
        </pc:picChg>
        <pc:picChg chg="add del mod modCrop">
          <ac:chgData name="Marcela Rodriguez" userId="858be8f9f4ebe85e" providerId="LiveId" clId="{9ACD0606-ECB7-4FB1-A172-0873BFCA03F4}" dt="2025-04-03T23:07:15.911" v="1738" actId="478"/>
          <ac:picMkLst>
            <pc:docMk/>
            <pc:sldMk cId="1984051321" sldId="266"/>
            <ac:picMk id="8" creationId="{DE505A2D-CEA1-9240-E47D-6ADD07A7D0A3}"/>
          </ac:picMkLst>
        </pc:picChg>
      </pc:sldChg>
      <pc:sldChg chg="addSp delSp modSp add mod">
        <pc:chgData name="Marcela Rodriguez" userId="858be8f9f4ebe85e" providerId="LiveId" clId="{9ACD0606-ECB7-4FB1-A172-0873BFCA03F4}" dt="2025-04-03T23:19:52.029" v="2479" actId="404"/>
        <pc:sldMkLst>
          <pc:docMk/>
          <pc:sldMk cId="598347779" sldId="267"/>
        </pc:sldMkLst>
        <pc:spChg chg="mod">
          <ac:chgData name="Marcela Rodriguez" userId="858be8f9f4ebe85e" providerId="LiveId" clId="{9ACD0606-ECB7-4FB1-A172-0873BFCA03F4}" dt="2025-04-03T23:19:47.973" v="2478" actId="404"/>
          <ac:spMkLst>
            <pc:docMk/>
            <pc:sldMk cId="598347779" sldId="267"/>
            <ac:spMk id="2" creationId="{53B0C2FE-1E3F-CEF8-8CAE-CD460A2D25C0}"/>
          </ac:spMkLst>
        </pc:spChg>
        <pc:spChg chg="mod">
          <ac:chgData name="Marcela Rodriguez" userId="858be8f9f4ebe85e" providerId="LiveId" clId="{9ACD0606-ECB7-4FB1-A172-0873BFCA03F4}" dt="2025-04-03T23:19:52.029" v="2479" actId="404"/>
          <ac:spMkLst>
            <pc:docMk/>
            <pc:sldMk cId="598347779" sldId="267"/>
            <ac:spMk id="9" creationId="{4347FB39-38CE-299D-65CD-B332AE7D05DB}"/>
          </ac:spMkLst>
        </pc:spChg>
        <pc:picChg chg="add mod">
          <ac:chgData name="Marcela Rodriguez" userId="858be8f9f4ebe85e" providerId="LiveId" clId="{9ACD0606-ECB7-4FB1-A172-0873BFCA03F4}" dt="2025-04-03T22:23:49.979" v="517" actId="1076"/>
          <ac:picMkLst>
            <pc:docMk/>
            <pc:sldMk cId="598347779" sldId="267"/>
            <ac:picMk id="4" creationId="{1BBF5C3A-19F8-43CB-860E-E1171D01E5E4}"/>
          </ac:picMkLst>
        </pc:picChg>
        <pc:picChg chg="del">
          <ac:chgData name="Marcela Rodriguez" userId="858be8f9f4ebe85e" providerId="LiveId" clId="{9ACD0606-ECB7-4FB1-A172-0873BFCA03F4}" dt="2025-04-03T22:19:19.408" v="512" actId="478"/>
          <ac:picMkLst>
            <pc:docMk/>
            <pc:sldMk cId="598347779" sldId="267"/>
            <ac:picMk id="13" creationId="{152F473B-C0B6-DFC6-5D6F-BF04FCF2FB55}"/>
          </ac:picMkLst>
        </pc:picChg>
      </pc:sldChg>
      <pc:sldChg chg="del">
        <pc:chgData name="Marcela Rodriguez" userId="858be8f9f4ebe85e" providerId="LiveId" clId="{9ACD0606-ECB7-4FB1-A172-0873BFCA03F4}" dt="2025-04-03T21:58:40.179" v="8" actId="47"/>
        <pc:sldMkLst>
          <pc:docMk/>
          <pc:sldMk cId="1171267551" sldId="267"/>
        </pc:sldMkLst>
      </pc:sldChg>
      <pc:sldChg chg="modSp add mod ord">
        <pc:chgData name="Marcela Rodriguez" userId="858be8f9f4ebe85e" providerId="LiveId" clId="{9ACD0606-ECB7-4FB1-A172-0873BFCA03F4}" dt="2025-04-03T22:17:50.011" v="503" actId="20577"/>
        <pc:sldMkLst>
          <pc:docMk/>
          <pc:sldMk cId="3077004357" sldId="268"/>
        </pc:sldMkLst>
        <pc:spChg chg="mod">
          <ac:chgData name="Marcela Rodriguez" userId="858be8f9f4ebe85e" providerId="LiveId" clId="{9ACD0606-ECB7-4FB1-A172-0873BFCA03F4}" dt="2025-04-03T22:17:50.011" v="503" actId="20577"/>
          <ac:spMkLst>
            <pc:docMk/>
            <pc:sldMk cId="3077004357" sldId="268"/>
            <ac:spMk id="2" creationId="{45E52028-7FB5-F8A5-F3C4-335CAB153DC1}"/>
          </ac:spMkLst>
        </pc:spChg>
        <pc:spChg chg="mod">
          <ac:chgData name="Marcela Rodriguez" userId="858be8f9f4ebe85e" providerId="LiveId" clId="{9ACD0606-ECB7-4FB1-A172-0873BFCA03F4}" dt="2025-04-03T22:08:09.264" v="492" actId="113"/>
          <ac:spMkLst>
            <pc:docMk/>
            <pc:sldMk cId="3077004357" sldId="268"/>
            <ac:spMk id="3" creationId="{883AA5F8-DE94-4942-445F-E1D6930B6E2F}"/>
          </ac:spMkLst>
        </pc:spChg>
      </pc:sldChg>
      <pc:sldChg chg="addSp delSp modSp add del mod ord">
        <pc:chgData name="Marcela Rodriguez" userId="858be8f9f4ebe85e" providerId="LiveId" clId="{9ACD0606-ECB7-4FB1-A172-0873BFCA03F4}" dt="2025-04-03T22:25:20.525" v="530" actId="47"/>
        <pc:sldMkLst>
          <pc:docMk/>
          <pc:sldMk cId="905735926" sldId="269"/>
        </pc:sldMkLst>
        <pc:spChg chg="add del mod">
          <ac:chgData name="Marcela Rodriguez" userId="858be8f9f4ebe85e" providerId="LiveId" clId="{9ACD0606-ECB7-4FB1-A172-0873BFCA03F4}" dt="2025-04-03T22:24:51.228" v="526" actId="478"/>
          <ac:spMkLst>
            <pc:docMk/>
            <pc:sldMk cId="905735926" sldId="269"/>
            <ac:spMk id="3" creationId="{BF300D9E-318A-38F1-599F-B2F5B4BFFDE6}"/>
          </ac:spMkLst>
        </pc:spChg>
        <pc:spChg chg="add del mod">
          <ac:chgData name="Marcela Rodriguez" userId="858be8f9f4ebe85e" providerId="LiveId" clId="{9ACD0606-ECB7-4FB1-A172-0873BFCA03F4}" dt="2025-04-03T22:24:56.503" v="529" actId="478"/>
          <ac:spMkLst>
            <pc:docMk/>
            <pc:sldMk cId="905735926" sldId="269"/>
            <ac:spMk id="4" creationId="{6CFBB0CA-D333-A62A-6B4D-0D08DC4488ED}"/>
          </ac:spMkLst>
        </pc:spChg>
        <pc:spChg chg="add del mod">
          <ac:chgData name="Marcela Rodriguez" userId="858be8f9f4ebe85e" providerId="LiveId" clId="{9ACD0606-ECB7-4FB1-A172-0873BFCA03F4}" dt="2025-04-03T22:24:53.972" v="528" actId="478"/>
          <ac:spMkLst>
            <pc:docMk/>
            <pc:sldMk cId="905735926" sldId="269"/>
            <ac:spMk id="8" creationId="{D5AF12DF-01FD-6731-3EF3-BE200A915F76}"/>
          </ac:spMkLst>
        </pc:spChg>
        <pc:picChg chg="add del">
          <ac:chgData name="Marcela Rodriguez" userId="858be8f9f4ebe85e" providerId="LiveId" clId="{9ACD0606-ECB7-4FB1-A172-0873BFCA03F4}" dt="2025-04-03T22:24:51.769" v="527" actId="478"/>
          <ac:picMkLst>
            <pc:docMk/>
            <pc:sldMk cId="905735926" sldId="269"/>
            <ac:picMk id="6" creationId="{640463A9-50DB-D0B1-2C88-4D94957DA32D}"/>
          </ac:picMkLst>
        </pc:picChg>
      </pc:sldChg>
      <pc:sldChg chg="addSp delSp modSp add mod">
        <pc:chgData name="Marcela Rodriguez" userId="858be8f9f4ebe85e" providerId="LiveId" clId="{9ACD0606-ECB7-4FB1-A172-0873BFCA03F4}" dt="2025-04-03T23:21:33.316" v="2541" actId="1076"/>
        <pc:sldMkLst>
          <pc:docMk/>
          <pc:sldMk cId="1270866801" sldId="269"/>
        </pc:sldMkLst>
        <pc:spChg chg="mod">
          <ac:chgData name="Marcela Rodriguez" userId="858be8f9f4ebe85e" providerId="LiveId" clId="{9ACD0606-ECB7-4FB1-A172-0873BFCA03F4}" dt="2025-04-03T23:03:24.045" v="1715" actId="113"/>
          <ac:spMkLst>
            <pc:docMk/>
            <pc:sldMk cId="1270866801" sldId="269"/>
            <ac:spMk id="3" creationId="{E1286052-FECC-E871-592C-816584886F84}"/>
          </ac:spMkLst>
        </pc:spChg>
        <pc:spChg chg="add del mod">
          <ac:chgData name="Marcela Rodriguez" userId="858be8f9f4ebe85e" providerId="LiveId" clId="{9ACD0606-ECB7-4FB1-A172-0873BFCA03F4}" dt="2025-04-03T22:39:06.581" v="904" actId="478"/>
          <ac:spMkLst>
            <pc:docMk/>
            <pc:sldMk cId="1270866801" sldId="269"/>
            <ac:spMk id="4" creationId="{A7D5DAE9-BB73-93F8-89BD-5B165F7AEA0F}"/>
          </ac:spMkLst>
        </pc:spChg>
        <pc:spChg chg="add mod">
          <ac:chgData name="Marcela Rodriguez" userId="858be8f9f4ebe85e" providerId="LiveId" clId="{9ACD0606-ECB7-4FB1-A172-0873BFCA03F4}" dt="2025-04-03T23:03:29.344" v="1716" actId="113"/>
          <ac:spMkLst>
            <pc:docMk/>
            <pc:sldMk cId="1270866801" sldId="269"/>
            <ac:spMk id="5" creationId="{555B0F34-418C-EFDC-1B50-4F8ADEDF7CA9}"/>
          </ac:spMkLst>
        </pc:spChg>
        <pc:spChg chg="add mod">
          <ac:chgData name="Marcela Rodriguez" userId="858be8f9f4ebe85e" providerId="LiveId" clId="{9ACD0606-ECB7-4FB1-A172-0873BFCA03F4}" dt="2025-04-03T23:21:33.316" v="2541" actId="1076"/>
          <ac:spMkLst>
            <pc:docMk/>
            <pc:sldMk cId="1270866801" sldId="269"/>
            <ac:spMk id="9" creationId="{BC369868-E561-CC25-A6F6-57E71267D993}"/>
          </ac:spMkLst>
        </pc:spChg>
        <pc:spChg chg="add del mod">
          <ac:chgData name="Marcela Rodriguez" userId="858be8f9f4ebe85e" providerId="LiveId" clId="{9ACD0606-ECB7-4FB1-A172-0873BFCA03F4}" dt="2025-04-03T23:21:23.769" v="2539" actId="478"/>
          <ac:spMkLst>
            <pc:docMk/>
            <pc:sldMk cId="1270866801" sldId="269"/>
            <ac:spMk id="11" creationId="{0B084A1F-EBEE-5126-8A43-4A2FF7D83CE7}"/>
          </ac:spMkLst>
        </pc:spChg>
        <pc:picChg chg="del">
          <ac:chgData name="Marcela Rodriguez" userId="858be8f9f4ebe85e" providerId="LiveId" clId="{9ACD0606-ECB7-4FB1-A172-0873BFCA03F4}" dt="2025-04-03T22:39:03.347" v="903" actId="478"/>
          <ac:picMkLst>
            <pc:docMk/>
            <pc:sldMk cId="1270866801" sldId="269"/>
            <ac:picMk id="6" creationId="{073F7EE3-3FFB-52FC-9B44-C79928426707}"/>
          </ac:picMkLst>
        </pc:picChg>
        <pc:picChg chg="add del mod">
          <ac:chgData name="Marcela Rodriguez" userId="858be8f9f4ebe85e" providerId="LiveId" clId="{9ACD0606-ECB7-4FB1-A172-0873BFCA03F4}" dt="2025-04-03T23:03:08.621" v="1711" actId="478"/>
          <ac:picMkLst>
            <pc:docMk/>
            <pc:sldMk cId="1270866801" sldId="269"/>
            <ac:picMk id="8" creationId="{DF4F4BCD-601F-CE87-0D74-5EC0606AA7A5}"/>
          </ac:picMkLst>
        </pc:picChg>
      </pc:sldChg>
      <pc:sldChg chg="addSp delSp modSp add mod ord">
        <pc:chgData name="Marcela Rodriguez" userId="858be8f9f4ebe85e" providerId="LiveId" clId="{9ACD0606-ECB7-4FB1-A172-0873BFCA03F4}" dt="2025-04-03T23:20:32.076" v="2500" actId="404"/>
        <pc:sldMkLst>
          <pc:docMk/>
          <pc:sldMk cId="1253211684" sldId="270"/>
        </pc:sldMkLst>
        <pc:spChg chg="mod">
          <ac:chgData name="Marcela Rodriguez" userId="858be8f9f4ebe85e" providerId="LiveId" clId="{9ACD0606-ECB7-4FB1-A172-0873BFCA03F4}" dt="2025-04-03T23:20:32.076" v="2500" actId="404"/>
          <ac:spMkLst>
            <pc:docMk/>
            <pc:sldMk cId="1253211684" sldId="270"/>
            <ac:spMk id="2" creationId="{86674C7A-45CB-F653-A005-BCE68E266E16}"/>
          </ac:spMkLst>
        </pc:spChg>
        <pc:spChg chg="add mod">
          <ac:chgData name="Marcela Rodriguez" userId="858be8f9f4ebe85e" providerId="LiveId" clId="{9ACD0606-ECB7-4FB1-A172-0873BFCA03F4}" dt="2025-04-03T23:20:23.743" v="2499" actId="1076"/>
          <ac:spMkLst>
            <pc:docMk/>
            <pc:sldMk cId="1253211684" sldId="270"/>
            <ac:spMk id="5" creationId="{A1C75521-26A1-701E-D0AA-47C13EBDD983}"/>
          </ac:spMkLst>
        </pc:spChg>
        <pc:spChg chg="mod">
          <ac:chgData name="Marcela Rodriguez" userId="858be8f9f4ebe85e" providerId="LiveId" clId="{9ACD0606-ECB7-4FB1-A172-0873BFCA03F4}" dt="2025-04-03T23:02:08.594" v="1663" actId="1076"/>
          <ac:spMkLst>
            <pc:docMk/>
            <pc:sldMk cId="1253211684" sldId="270"/>
            <ac:spMk id="7" creationId="{7A5DB984-40A1-B281-636D-EEAEA51FD69E}"/>
          </ac:spMkLst>
        </pc:spChg>
        <pc:graphicFrameChg chg="del">
          <ac:chgData name="Marcela Rodriguez" userId="858be8f9f4ebe85e" providerId="LiveId" clId="{9ACD0606-ECB7-4FB1-A172-0873BFCA03F4}" dt="2025-04-03T22:51:42.385" v="1328" actId="21"/>
          <ac:graphicFrameMkLst>
            <pc:docMk/>
            <pc:sldMk cId="1253211684" sldId="270"/>
            <ac:graphicFrameMk id="9" creationId="{0A5B2408-615D-543F-44DE-54FE66E8991B}"/>
          </ac:graphicFrameMkLst>
        </pc:graphicFrameChg>
      </pc:sldChg>
      <pc:sldChg chg="addSp delSp modSp add mod ord">
        <pc:chgData name="Marcela Rodriguez" userId="858be8f9f4ebe85e" providerId="LiveId" clId="{9ACD0606-ECB7-4FB1-A172-0873BFCA03F4}" dt="2025-04-03T23:14:29.369" v="2049" actId="1076"/>
        <pc:sldMkLst>
          <pc:docMk/>
          <pc:sldMk cId="94819377" sldId="271"/>
        </pc:sldMkLst>
        <pc:spChg chg="mod">
          <ac:chgData name="Marcela Rodriguez" userId="858be8f9f4ebe85e" providerId="LiveId" clId="{9ACD0606-ECB7-4FB1-A172-0873BFCA03F4}" dt="2025-04-03T23:14:29.369" v="2049" actId="1076"/>
          <ac:spMkLst>
            <pc:docMk/>
            <pc:sldMk cId="94819377" sldId="271"/>
            <ac:spMk id="2" creationId="{3188F0F2-92CD-D8A1-99B3-14D55EE05B6B}"/>
          </ac:spMkLst>
        </pc:spChg>
        <pc:picChg chg="add mod">
          <ac:chgData name="Marcela Rodriguez" userId="858be8f9f4ebe85e" providerId="LiveId" clId="{9ACD0606-ECB7-4FB1-A172-0873BFCA03F4}" dt="2025-04-03T23:14:05.837" v="2037" actId="1076"/>
          <ac:picMkLst>
            <pc:docMk/>
            <pc:sldMk cId="94819377" sldId="271"/>
            <ac:picMk id="3" creationId="{F9BDF67D-7391-9AD8-028D-A0EA8EA0202F}"/>
          </ac:picMkLst>
        </pc:picChg>
        <pc:picChg chg="add del mod modCrop">
          <ac:chgData name="Marcela Rodriguez" userId="858be8f9f4ebe85e" providerId="LiveId" clId="{9ACD0606-ECB7-4FB1-A172-0873BFCA03F4}" dt="2025-04-03T23:13:36.495" v="2026" actId="1076"/>
          <ac:picMkLst>
            <pc:docMk/>
            <pc:sldMk cId="94819377" sldId="271"/>
            <ac:picMk id="6" creationId="{922D5047-BD41-44F2-5B26-E06E5D111DBB}"/>
          </ac:picMkLst>
        </pc:picChg>
        <pc:picChg chg="add del">
          <ac:chgData name="Marcela Rodriguez" userId="858be8f9f4ebe85e" providerId="LiveId" clId="{9ACD0606-ECB7-4FB1-A172-0873BFCA03F4}" dt="2025-04-03T23:13:42.002" v="2028" actId="478"/>
          <ac:picMkLst>
            <pc:docMk/>
            <pc:sldMk cId="94819377" sldId="271"/>
            <ac:picMk id="9" creationId="{B4F00C8B-6C21-F5CE-8F84-174DC42ABA88}"/>
          </ac:picMkLst>
        </pc:picChg>
        <pc:picChg chg="mod">
          <ac:chgData name="Marcela Rodriguez" userId="858be8f9f4ebe85e" providerId="LiveId" clId="{9ACD0606-ECB7-4FB1-A172-0873BFCA03F4}" dt="2025-04-03T23:13:47.768" v="2031" actId="1076"/>
          <ac:picMkLst>
            <pc:docMk/>
            <pc:sldMk cId="94819377" sldId="271"/>
            <ac:picMk id="13" creationId="{2F1AA671-2BF1-3388-1049-D0B8951CDFB8}"/>
          </ac:picMkLst>
        </pc:picChg>
        <pc:picChg chg="mod">
          <ac:chgData name="Marcela Rodriguez" userId="858be8f9f4ebe85e" providerId="LiveId" clId="{9ACD0606-ECB7-4FB1-A172-0873BFCA03F4}" dt="2025-04-03T23:14:00.261" v="2035" actId="14100"/>
          <ac:picMkLst>
            <pc:docMk/>
            <pc:sldMk cId="94819377" sldId="271"/>
            <ac:picMk id="15" creationId="{B2E196AB-1759-B3D1-8836-7BE577D83CAE}"/>
          </ac:picMkLst>
        </pc:picChg>
        <pc:picChg chg="del">
          <ac:chgData name="Marcela Rodriguez" userId="858be8f9f4ebe85e" providerId="LiveId" clId="{9ACD0606-ECB7-4FB1-A172-0873BFCA03F4}" dt="2025-04-03T23:12:48.835" v="2005" actId="478"/>
          <ac:picMkLst>
            <pc:docMk/>
            <pc:sldMk cId="94819377" sldId="271"/>
            <ac:picMk id="17" creationId="{9AFA8C0A-84F0-556A-FB54-849460FF44CC}"/>
          </ac:picMkLst>
        </pc:picChg>
        <pc:picChg chg="del">
          <ac:chgData name="Marcela Rodriguez" userId="858be8f9f4ebe85e" providerId="LiveId" clId="{9ACD0606-ECB7-4FB1-A172-0873BFCA03F4}" dt="2025-04-03T23:12:50.420" v="2006" actId="478"/>
          <ac:picMkLst>
            <pc:docMk/>
            <pc:sldMk cId="94819377" sldId="271"/>
            <ac:picMk id="19" creationId="{FF64169E-7402-4D60-54CD-02F745BF5F30}"/>
          </ac:picMkLst>
        </pc:picChg>
        <pc:picChg chg="add del">
          <ac:chgData name="Marcela Rodriguez" userId="858be8f9f4ebe85e" providerId="LiveId" clId="{9ACD0606-ECB7-4FB1-A172-0873BFCA03F4}" dt="2025-04-03T23:13:43.307" v="2029" actId="478"/>
          <ac:picMkLst>
            <pc:docMk/>
            <pc:sldMk cId="94819377" sldId="271"/>
            <ac:picMk id="21" creationId="{702FCAAF-DB86-4AA7-0D9E-1AC4977E26EB}"/>
          </ac:picMkLst>
        </pc:picChg>
        <pc:picChg chg="mod">
          <ac:chgData name="Marcela Rodriguez" userId="858be8f9f4ebe85e" providerId="LiveId" clId="{9ACD0606-ECB7-4FB1-A172-0873BFCA03F4}" dt="2025-04-03T23:14:03.526" v="2036" actId="14100"/>
          <ac:picMkLst>
            <pc:docMk/>
            <pc:sldMk cId="94819377" sldId="271"/>
            <ac:picMk id="23" creationId="{4E67D0B9-9963-140D-745C-0ABCFE3DFFEF}"/>
          </ac:picMkLst>
        </pc:picChg>
      </pc:sldChg>
      <pc:sldChg chg="addSp delSp modSp add mod">
        <pc:chgData name="Marcela Rodriguez" userId="858be8f9f4ebe85e" providerId="LiveId" clId="{9ACD0606-ECB7-4FB1-A172-0873BFCA03F4}" dt="2025-04-03T23:12:26.999" v="2002" actId="403"/>
        <pc:sldMkLst>
          <pc:docMk/>
          <pc:sldMk cId="86678792" sldId="272"/>
        </pc:sldMkLst>
        <pc:spChg chg="del">
          <ac:chgData name="Marcela Rodriguez" userId="858be8f9f4ebe85e" providerId="LiveId" clId="{9ACD0606-ECB7-4FB1-A172-0873BFCA03F4}" dt="2025-04-03T22:56:14.135" v="1416" actId="478"/>
          <ac:spMkLst>
            <pc:docMk/>
            <pc:sldMk cId="86678792" sldId="272"/>
            <ac:spMk id="2" creationId="{BAD19A2C-DF52-8C13-1B5A-B6FCE3929C9D}"/>
          </ac:spMkLst>
        </pc:spChg>
        <pc:spChg chg="add del mod">
          <ac:chgData name="Marcela Rodriguez" userId="858be8f9f4ebe85e" providerId="LiveId" clId="{9ACD0606-ECB7-4FB1-A172-0873BFCA03F4}" dt="2025-04-03T22:58:05.903" v="1425" actId="478"/>
          <ac:spMkLst>
            <pc:docMk/>
            <pc:sldMk cId="86678792" sldId="272"/>
            <ac:spMk id="4" creationId="{3EF64B28-10CA-F372-2010-40A6E7C192D6}"/>
          </ac:spMkLst>
        </pc:spChg>
        <pc:spChg chg="add mod">
          <ac:chgData name="Marcela Rodriguez" userId="858be8f9f4ebe85e" providerId="LiveId" clId="{9ACD0606-ECB7-4FB1-A172-0873BFCA03F4}" dt="2025-04-03T23:00:00.054" v="1592" actId="14100"/>
          <ac:spMkLst>
            <pc:docMk/>
            <pc:sldMk cId="86678792" sldId="272"/>
            <ac:spMk id="10" creationId="{C5EE2B28-3FFD-C671-B5AE-F0ADAD2E5FF8}"/>
          </ac:spMkLst>
        </pc:spChg>
        <pc:spChg chg="add mod">
          <ac:chgData name="Marcela Rodriguez" userId="858be8f9f4ebe85e" providerId="LiveId" clId="{9ACD0606-ECB7-4FB1-A172-0873BFCA03F4}" dt="2025-04-03T23:12:26.999" v="2002" actId="403"/>
          <ac:spMkLst>
            <pc:docMk/>
            <pc:sldMk cId="86678792" sldId="272"/>
            <ac:spMk id="12" creationId="{8AAB51E4-3A04-0641-ECF6-4C1F5A8B7513}"/>
          </ac:spMkLst>
        </pc:spChg>
        <pc:graphicFrameChg chg="del mod">
          <ac:chgData name="Marcela Rodriguez" userId="858be8f9f4ebe85e" providerId="LiveId" clId="{9ACD0606-ECB7-4FB1-A172-0873BFCA03F4}" dt="2025-04-03T22:56:11.098" v="1415" actId="478"/>
          <ac:graphicFrameMkLst>
            <pc:docMk/>
            <pc:sldMk cId="86678792" sldId="272"/>
            <ac:graphicFrameMk id="8" creationId="{3B8DD33C-1699-CC90-36DC-9B6647F8027D}"/>
          </ac:graphicFrameMkLst>
        </pc:graphicFrameChg>
        <pc:picChg chg="del">
          <ac:chgData name="Marcela Rodriguez" userId="858be8f9f4ebe85e" providerId="LiveId" clId="{9ACD0606-ECB7-4FB1-A172-0873BFCA03F4}" dt="2025-04-03T22:55:59.608" v="1407" actId="478"/>
          <ac:picMkLst>
            <pc:docMk/>
            <pc:sldMk cId="86678792" sldId="272"/>
            <ac:picMk id="6" creationId="{AECE7D0A-B127-088C-B825-F19EA906970E}"/>
          </ac:picMkLst>
        </pc:picChg>
        <pc:picChg chg="add mod modCrop">
          <ac:chgData name="Marcela Rodriguez" userId="858be8f9f4ebe85e" providerId="LiveId" clId="{9ACD0606-ECB7-4FB1-A172-0873BFCA03F4}" dt="2025-04-03T22:58:25.208" v="1428" actId="1076"/>
          <ac:picMkLst>
            <pc:docMk/>
            <pc:sldMk cId="86678792" sldId="272"/>
            <ac:picMk id="7" creationId="{79DCDAF5-24A3-B3E2-F518-786BEE8182AB}"/>
          </ac:picMkLst>
        </pc:picChg>
        <pc:picChg chg="del">
          <ac:chgData name="Marcela Rodriguez" userId="858be8f9f4ebe85e" providerId="LiveId" clId="{9ACD0606-ECB7-4FB1-A172-0873BFCA03F4}" dt="2025-04-03T22:56:02.244" v="1409" actId="478"/>
          <ac:picMkLst>
            <pc:docMk/>
            <pc:sldMk cId="86678792" sldId="272"/>
            <ac:picMk id="9" creationId="{CFC006EB-D05A-1911-F084-B07E8503E2FF}"/>
          </ac:picMkLst>
        </pc:picChg>
        <pc:picChg chg="del">
          <ac:chgData name="Marcela Rodriguez" userId="858be8f9f4ebe85e" providerId="LiveId" clId="{9ACD0606-ECB7-4FB1-A172-0873BFCA03F4}" dt="2025-04-03T22:56:01.288" v="1408" actId="478"/>
          <ac:picMkLst>
            <pc:docMk/>
            <pc:sldMk cId="86678792" sldId="272"/>
            <ac:picMk id="17" creationId="{E3B44D52-FEF8-9AAA-6471-1C11D17DD952}"/>
          </ac:picMkLst>
        </pc:picChg>
        <pc:picChg chg="del">
          <ac:chgData name="Marcela Rodriguez" userId="858be8f9f4ebe85e" providerId="LiveId" clId="{9ACD0606-ECB7-4FB1-A172-0873BFCA03F4}" dt="2025-04-03T22:56:04.470" v="1411" actId="478"/>
          <ac:picMkLst>
            <pc:docMk/>
            <pc:sldMk cId="86678792" sldId="272"/>
            <ac:picMk id="19" creationId="{87DA4E1F-7CD3-34A3-E4CD-105A1FE18295}"/>
          </ac:picMkLst>
        </pc:picChg>
        <pc:picChg chg="del">
          <ac:chgData name="Marcela Rodriguez" userId="858be8f9f4ebe85e" providerId="LiveId" clId="{9ACD0606-ECB7-4FB1-A172-0873BFCA03F4}" dt="2025-04-03T22:56:03.393" v="1410" actId="478"/>
          <ac:picMkLst>
            <pc:docMk/>
            <pc:sldMk cId="86678792" sldId="272"/>
            <ac:picMk id="21" creationId="{5CF7A1AE-0CE5-2C8C-E332-3D07F8DC6842}"/>
          </ac:picMkLst>
        </pc:picChg>
      </pc:sldChg>
      <pc:sldChg chg="addSp delSp modSp add mod">
        <pc:chgData name="Marcela Rodriguez" userId="858be8f9f4ebe85e" providerId="LiveId" clId="{9ACD0606-ECB7-4FB1-A172-0873BFCA03F4}" dt="2025-04-03T23:22:09.420" v="2589" actId="20577"/>
        <pc:sldMkLst>
          <pc:docMk/>
          <pc:sldMk cId="2525041992" sldId="273"/>
        </pc:sldMkLst>
        <pc:spChg chg="mod">
          <ac:chgData name="Marcela Rodriguez" userId="858be8f9f4ebe85e" providerId="LiveId" clId="{9ACD0606-ECB7-4FB1-A172-0873BFCA03F4}" dt="2025-04-03T23:15:31.513" v="2115" actId="20577"/>
          <ac:spMkLst>
            <pc:docMk/>
            <pc:sldMk cId="2525041992" sldId="273"/>
            <ac:spMk id="2" creationId="{40CE595E-A909-01E4-7978-09DE02A391FA}"/>
          </ac:spMkLst>
        </pc:spChg>
        <pc:spChg chg="mod">
          <ac:chgData name="Marcela Rodriguez" userId="858be8f9f4ebe85e" providerId="LiveId" clId="{9ACD0606-ECB7-4FB1-A172-0873BFCA03F4}" dt="2025-04-03T23:22:09.420" v="2589" actId="20577"/>
          <ac:spMkLst>
            <pc:docMk/>
            <pc:sldMk cId="2525041992" sldId="273"/>
            <ac:spMk id="4" creationId="{25D9FF74-E51A-3A6E-B863-68CEE814DA8D}"/>
          </ac:spMkLst>
        </pc:spChg>
        <pc:spChg chg="mod">
          <ac:chgData name="Marcela Rodriguez" userId="858be8f9f4ebe85e" providerId="LiveId" clId="{9ACD0606-ECB7-4FB1-A172-0873BFCA03F4}" dt="2025-04-03T23:21:46.114" v="2545" actId="403"/>
          <ac:spMkLst>
            <pc:docMk/>
            <pc:sldMk cId="2525041992" sldId="273"/>
            <ac:spMk id="13" creationId="{F48F1704-7CB8-FB68-DED9-5B14BD142946}"/>
          </ac:spMkLst>
        </pc:spChg>
        <pc:graphicFrameChg chg="del">
          <ac:chgData name="Marcela Rodriguez" userId="858be8f9f4ebe85e" providerId="LiveId" clId="{9ACD0606-ECB7-4FB1-A172-0873BFCA03F4}" dt="2025-04-03T23:16:12.054" v="2376" actId="478"/>
          <ac:graphicFrameMkLst>
            <pc:docMk/>
            <pc:sldMk cId="2525041992" sldId="273"/>
            <ac:graphicFrameMk id="9" creationId="{C281F07C-F9A3-ED1E-4FF1-6BE206C915EA}"/>
          </ac:graphicFrameMkLst>
        </pc:graphicFrameChg>
        <pc:picChg chg="add mod">
          <ac:chgData name="Marcela Rodriguez" userId="858be8f9f4ebe85e" providerId="LiveId" clId="{9ACD0606-ECB7-4FB1-A172-0873BFCA03F4}" dt="2025-04-03T23:17:15.851" v="2476" actId="14100"/>
          <ac:picMkLst>
            <pc:docMk/>
            <pc:sldMk cId="2525041992" sldId="273"/>
            <ac:picMk id="5" creationId="{69501F83-6A61-23C4-B43E-F39BD4776E5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E9DE10-2BD5-47C9-97EC-B6C22E1857C5}" type="doc">
      <dgm:prSet loTypeId="urn:microsoft.com/office/officeart/2005/8/layout/hChevron3" loCatId="process" qsTypeId="urn:microsoft.com/office/officeart/2005/8/quickstyle/simple1" qsCatId="simple" csTypeId="urn:microsoft.com/office/officeart/2005/8/colors/accent2_5" csCatId="accent2" phldr="1"/>
      <dgm:spPr/>
    </dgm:pt>
    <dgm:pt modelId="{358753C8-C61E-47B6-98B4-5F8394C45BA1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Entrenamiento</a:t>
          </a:r>
        </a:p>
      </dgm:t>
    </dgm:pt>
    <dgm:pt modelId="{21E19872-74B4-434B-B1F6-046A544F2506}" type="parTrans" cxnId="{F3C5F2E9-2FE2-4D53-AEF5-DFBDC94090FA}">
      <dgm:prSet/>
      <dgm:spPr/>
      <dgm:t>
        <a:bodyPr/>
        <a:lstStyle/>
        <a:p>
          <a:endParaRPr lang="es-CO"/>
        </a:p>
      </dgm:t>
    </dgm:pt>
    <dgm:pt modelId="{0796A504-B7DE-4AB6-A61D-FDD9361EC577}" type="sibTrans" cxnId="{F3C5F2E9-2FE2-4D53-AEF5-DFBDC94090FA}">
      <dgm:prSet/>
      <dgm:spPr/>
      <dgm:t>
        <a:bodyPr/>
        <a:lstStyle/>
        <a:p>
          <a:endParaRPr lang="es-CO"/>
        </a:p>
      </dgm:t>
    </dgm:pt>
    <dgm:pt modelId="{D4E0DC45-2A48-4044-9425-B2C447CAC7A1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Recursos</a:t>
          </a:r>
          <a:r>
            <a:rPr lang="es-CO" dirty="0"/>
            <a:t> </a:t>
          </a:r>
          <a:r>
            <a:rPr lang="es-CO" dirty="0">
              <a:solidFill>
                <a:schemeClr val="tx1"/>
              </a:solidFill>
            </a:rPr>
            <a:t>y Equipamiento</a:t>
          </a:r>
        </a:p>
      </dgm:t>
    </dgm:pt>
    <dgm:pt modelId="{3A43BE48-7EAC-49DA-A292-C144EBA6EDE3}" type="parTrans" cxnId="{775526FF-F2D3-45AD-B344-52E8C6FED69C}">
      <dgm:prSet/>
      <dgm:spPr/>
      <dgm:t>
        <a:bodyPr/>
        <a:lstStyle/>
        <a:p>
          <a:endParaRPr lang="es-CO"/>
        </a:p>
      </dgm:t>
    </dgm:pt>
    <dgm:pt modelId="{107EF021-19BB-4B6A-BAB1-C366B4C7AA12}" type="sibTrans" cxnId="{775526FF-F2D3-45AD-B344-52E8C6FED69C}">
      <dgm:prSet/>
      <dgm:spPr/>
      <dgm:t>
        <a:bodyPr/>
        <a:lstStyle/>
        <a:p>
          <a:endParaRPr lang="es-CO"/>
        </a:p>
      </dgm:t>
    </dgm:pt>
    <dgm:pt modelId="{3FAF6C81-8FDF-4579-8457-D8B00D4D9895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Recuperación</a:t>
          </a:r>
        </a:p>
      </dgm:t>
    </dgm:pt>
    <dgm:pt modelId="{4017819C-68BF-4B72-B83F-83E3BFEFC35C}" type="parTrans" cxnId="{0F597427-915D-48FB-BBC7-F7F2F6E30C4E}">
      <dgm:prSet/>
      <dgm:spPr/>
      <dgm:t>
        <a:bodyPr/>
        <a:lstStyle/>
        <a:p>
          <a:endParaRPr lang="es-CO"/>
        </a:p>
      </dgm:t>
    </dgm:pt>
    <dgm:pt modelId="{0A17F8FF-ED30-455A-99BA-1A48C4598D96}" type="sibTrans" cxnId="{0F597427-915D-48FB-BBC7-F7F2F6E30C4E}">
      <dgm:prSet/>
      <dgm:spPr/>
      <dgm:t>
        <a:bodyPr/>
        <a:lstStyle/>
        <a:p>
          <a:endParaRPr lang="es-CO"/>
        </a:p>
      </dgm:t>
    </dgm:pt>
    <dgm:pt modelId="{46558158-213A-4A11-82AD-081397C9E737}" type="pres">
      <dgm:prSet presAssocID="{C4E9DE10-2BD5-47C9-97EC-B6C22E1857C5}" presName="Name0" presStyleCnt="0">
        <dgm:presLayoutVars>
          <dgm:dir/>
          <dgm:resizeHandles val="exact"/>
        </dgm:presLayoutVars>
      </dgm:prSet>
      <dgm:spPr/>
    </dgm:pt>
    <dgm:pt modelId="{8D0EC076-61F1-46F7-9383-32684FDE8E45}" type="pres">
      <dgm:prSet presAssocID="{358753C8-C61E-47B6-98B4-5F8394C45BA1}" presName="parTxOnly" presStyleLbl="node1" presStyleIdx="0" presStyleCnt="3" custLinFactNeighborX="-572" custLinFactNeighborY="-937">
        <dgm:presLayoutVars>
          <dgm:bulletEnabled val="1"/>
        </dgm:presLayoutVars>
      </dgm:prSet>
      <dgm:spPr/>
    </dgm:pt>
    <dgm:pt modelId="{CC6FE730-0780-458E-87DF-9EB1127EA992}" type="pres">
      <dgm:prSet presAssocID="{0796A504-B7DE-4AB6-A61D-FDD9361EC577}" presName="parSpace" presStyleCnt="0"/>
      <dgm:spPr/>
    </dgm:pt>
    <dgm:pt modelId="{6E208E0F-A3EF-4417-A680-68EEEAD514C8}" type="pres">
      <dgm:prSet presAssocID="{D4E0DC45-2A48-4044-9425-B2C447CAC7A1}" presName="parTxOnly" presStyleLbl="node1" presStyleIdx="1" presStyleCnt="3">
        <dgm:presLayoutVars>
          <dgm:bulletEnabled val="1"/>
        </dgm:presLayoutVars>
      </dgm:prSet>
      <dgm:spPr/>
    </dgm:pt>
    <dgm:pt modelId="{905DF6FB-F7C8-468A-9B27-E1DF877C8F65}" type="pres">
      <dgm:prSet presAssocID="{107EF021-19BB-4B6A-BAB1-C366B4C7AA12}" presName="parSpace" presStyleCnt="0"/>
      <dgm:spPr/>
    </dgm:pt>
    <dgm:pt modelId="{384C9125-6598-4153-A6A0-9AAD485BC3BC}" type="pres">
      <dgm:prSet presAssocID="{3FAF6C81-8FDF-4579-8457-D8B00D4D989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2464619-C52D-412E-BCFA-62128E130393}" type="presOf" srcId="{D4E0DC45-2A48-4044-9425-B2C447CAC7A1}" destId="{6E208E0F-A3EF-4417-A680-68EEEAD514C8}" srcOrd="0" destOrd="0" presId="urn:microsoft.com/office/officeart/2005/8/layout/hChevron3"/>
    <dgm:cxn modelId="{0F597427-915D-48FB-BBC7-F7F2F6E30C4E}" srcId="{C4E9DE10-2BD5-47C9-97EC-B6C22E1857C5}" destId="{3FAF6C81-8FDF-4579-8457-D8B00D4D9895}" srcOrd="2" destOrd="0" parTransId="{4017819C-68BF-4B72-B83F-83E3BFEFC35C}" sibTransId="{0A17F8FF-ED30-455A-99BA-1A48C4598D96}"/>
    <dgm:cxn modelId="{FB4AAB73-52E6-4D48-8A61-7734EA3AA0FF}" type="presOf" srcId="{358753C8-C61E-47B6-98B4-5F8394C45BA1}" destId="{8D0EC076-61F1-46F7-9383-32684FDE8E45}" srcOrd="0" destOrd="0" presId="urn:microsoft.com/office/officeart/2005/8/layout/hChevron3"/>
    <dgm:cxn modelId="{D076ADB6-FF45-4E5A-B67F-BC787D8A4928}" type="presOf" srcId="{3FAF6C81-8FDF-4579-8457-D8B00D4D9895}" destId="{384C9125-6598-4153-A6A0-9AAD485BC3BC}" srcOrd="0" destOrd="0" presId="urn:microsoft.com/office/officeart/2005/8/layout/hChevron3"/>
    <dgm:cxn modelId="{49A611C8-2383-4CA3-A0C5-6D9A5D25ACC7}" type="presOf" srcId="{C4E9DE10-2BD5-47C9-97EC-B6C22E1857C5}" destId="{46558158-213A-4A11-82AD-081397C9E737}" srcOrd="0" destOrd="0" presId="urn:microsoft.com/office/officeart/2005/8/layout/hChevron3"/>
    <dgm:cxn modelId="{F3C5F2E9-2FE2-4D53-AEF5-DFBDC94090FA}" srcId="{C4E9DE10-2BD5-47C9-97EC-B6C22E1857C5}" destId="{358753C8-C61E-47B6-98B4-5F8394C45BA1}" srcOrd="0" destOrd="0" parTransId="{21E19872-74B4-434B-B1F6-046A544F2506}" sibTransId="{0796A504-B7DE-4AB6-A61D-FDD9361EC577}"/>
    <dgm:cxn modelId="{775526FF-F2D3-45AD-B344-52E8C6FED69C}" srcId="{C4E9DE10-2BD5-47C9-97EC-B6C22E1857C5}" destId="{D4E0DC45-2A48-4044-9425-B2C447CAC7A1}" srcOrd="1" destOrd="0" parTransId="{3A43BE48-7EAC-49DA-A292-C144EBA6EDE3}" sibTransId="{107EF021-19BB-4B6A-BAB1-C366B4C7AA12}"/>
    <dgm:cxn modelId="{3E6F5C2C-447C-45DF-843A-E2DC2CDFDD79}" type="presParOf" srcId="{46558158-213A-4A11-82AD-081397C9E737}" destId="{8D0EC076-61F1-46F7-9383-32684FDE8E45}" srcOrd="0" destOrd="0" presId="urn:microsoft.com/office/officeart/2005/8/layout/hChevron3"/>
    <dgm:cxn modelId="{C051F1E4-9E5F-4D59-A790-D3E801806813}" type="presParOf" srcId="{46558158-213A-4A11-82AD-081397C9E737}" destId="{CC6FE730-0780-458E-87DF-9EB1127EA992}" srcOrd="1" destOrd="0" presId="urn:microsoft.com/office/officeart/2005/8/layout/hChevron3"/>
    <dgm:cxn modelId="{99629E75-426F-4562-85F4-02FF28F82F04}" type="presParOf" srcId="{46558158-213A-4A11-82AD-081397C9E737}" destId="{6E208E0F-A3EF-4417-A680-68EEEAD514C8}" srcOrd="2" destOrd="0" presId="urn:microsoft.com/office/officeart/2005/8/layout/hChevron3"/>
    <dgm:cxn modelId="{DB7D0BDA-6802-44E2-9FA5-DA4EAD895A3C}" type="presParOf" srcId="{46558158-213A-4A11-82AD-081397C9E737}" destId="{905DF6FB-F7C8-468A-9B27-E1DF877C8F65}" srcOrd="3" destOrd="0" presId="urn:microsoft.com/office/officeart/2005/8/layout/hChevron3"/>
    <dgm:cxn modelId="{4D20438A-BD47-4213-8585-F7928E964902}" type="presParOf" srcId="{46558158-213A-4A11-82AD-081397C9E737}" destId="{384C9125-6598-4153-A6A0-9AAD485BC3BC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2F94FB-0105-4A51-8A2F-8815165E0C65}" type="doc">
      <dgm:prSet loTypeId="urn:microsoft.com/office/officeart/2005/8/layout/vList5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CO"/>
        </a:p>
      </dgm:t>
    </dgm:pt>
    <dgm:pt modelId="{A825CF73-ECBF-40B6-B454-C8220906AF1D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Prevención</a:t>
          </a:r>
        </a:p>
      </dgm:t>
    </dgm:pt>
    <dgm:pt modelId="{FB3F1202-C409-4980-87D2-89EAD6F8FD9C}" type="parTrans" cxnId="{81549476-4774-44C5-92C5-3062936C35C9}">
      <dgm:prSet/>
      <dgm:spPr/>
      <dgm:t>
        <a:bodyPr/>
        <a:lstStyle/>
        <a:p>
          <a:endParaRPr lang="es-CO"/>
        </a:p>
      </dgm:t>
    </dgm:pt>
    <dgm:pt modelId="{683416BE-447D-4448-8CF0-93BC37335681}" type="sibTrans" cxnId="{81549476-4774-44C5-92C5-3062936C35C9}">
      <dgm:prSet/>
      <dgm:spPr/>
      <dgm:t>
        <a:bodyPr/>
        <a:lstStyle/>
        <a:p>
          <a:endParaRPr lang="es-CO"/>
        </a:p>
      </dgm:t>
    </dgm:pt>
    <dgm:pt modelId="{F789EDC4-BC48-4A91-A2FE-2A944EFF877B}">
      <dgm:prSet phldrT="[Texto]" custT="1"/>
      <dgm:spPr/>
      <dgm:t>
        <a:bodyPr/>
        <a:lstStyle/>
        <a:p>
          <a:r>
            <a:rPr lang="es-CO" sz="2400" dirty="0"/>
            <a:t>Exposición de las poblaciones susceptibles</a:t>
          </a:r>
        </a:p>
      </dgm:t>
    </dgm:pt>
    <dgm:pt modelId="{D9A0364C-C50F-4A34-A6F6-876459154BD5}" type="parTrans" cxnId="{1D1D1021-69C0-4970-B3CA-3FEB9D2E367C}">
      <dgm:prSet/>
      <dgm:spPr/>
      <dgm:t>
        <a:bodyPr/>
        <a:lstStyle/>
        <a:p>
          <a:endParaRPr lang="es-CO"/>
        </a:p>
      </dgm:t>
    </dgm:pt>
    <dgm:pt modelId="{0C661FC2-02B5-47CE-A174-06D38360A227}" type="sibTrans" cxnId="{1D1D1021-69C0-4970-B3CA-3FEB9D2E367C}">
      <dgm:prSet/>
      <dgm:spPr/>
      <dgm:t>
        <a:bodyPr/>
        <a:lstStyle/>
        <a:p>
          <a:endParaRPr lang="es-CO"/>
        </a:p>
      </dgm:t>
    </dgm:pt>
    <dgm:pt modelId="{EC7E5BBB-23EA-43F2-9B83-ACF4B8E06AD9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Detección</a:t>
          </a:r>
        </a:p>
      </dgm:t>
    </dgm:pt>
    <dgm:pt modelId="{A883ABC1-362F-4F24-BEB2-63D383D8922A}" type="parTrans" cxnId="{00DF4536-3036-484A-B157-FD4B2F221BC4}">
      <dgm:prSet/>
      <dgm:spPr/>
      <dgm:t>
        <a:bodyPr/>
        <a:lstStyle/>
        <a:p>
          <a:endParaRPr lang="es-CO"/>
        </a:p>
      </dgm:t>
    </dgm:pt>
    <dgm:pt modelId="{84CA6C2A-E1CF-4D27-BD38-E3102DE84971}" type="sibTrans" cxnId="{00DF4536-3036-484A-B157-FD4B2F221BC4}">
      <dgm:prSet/>
      <dgm:spPr/>
      <dgm:t>
        <a:bodyPr/>
        <a:lstStyle/>
        <a:p>
          <a:endParaRPr lang="es-CO"/>
        </a:p>
      </dgm:t>
    </dgm:pt>
    <dgm:pt modelId="{3A08EBD1-E752-4375-ADF0-66ABDB67A990}">
      <dgm:prSet phldrT="[Texto]" custT="1"/>
      <dgm:spPr/>
      <dgm:t>
        <a:bodyPr/>
        <a:lstStyle/>
        <a:p>
          <a:r>
            <a:rPr lang="es-CO" sz="2400" dirty="0"/>
            <a:t>Alerta, notificación y atención de sospechas.</a:t>
          </a:r>
        </a:p>
      </dgm:t>
    </dgm:pt>
    <dgm:pt modelId="{D16B6C9C-5B44-42F1-A009-95AAD7F53668}" type="parTrans" cxnId="{81AF0D1D-F07A-492C-80EB-4930F27CE842}">
      <dgm:prSet/>
      <dgm:spPr/>
      <dgm:t>
        <a:bodyPr/>
        <a:lstStyle/>
        <a:p>
          <a:endParaRPr lang="es-CO"/>
        </a:p>
      </dgm:t>
    </dgm:pt>
    <dgm:pt modelId="{DFA3ED7F-1AC5-4C24-9818-2FFDCF0B5F02}" type="sibTrans" cxnId="{81AF0D1D-F07A-492C-80EB-4930F27CE842}">
      <dgm:prSet/>
      <dgm:spPr/>
      <dgm:t>
        <a:bodyPr/>
        <a:lstStyle/>
        <a:p>
          <a:endParaRPr lang="es-CO"/>
        </a:p>
      </dgm:t>
    </dgm:pt>
    <dgm:pt modelId="{5C3A92EE-074C-4BC1-BC6A-ED1F38F0B6E0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Respuesta</a:t>
          </a:r>
        </a:p>
      </dgm:t>
    </dgm:pt>
    <dgm:pt modelId="{8B7F5EE9-4566-4357-945F-54DE779097C6}" type="parTrans" cxnId="{ECACC40D-2DF3-4FE0-8897-1D6B5C272D28}">
      <dgm:prSet/>
      <dgm:spPr/>
      <dgm:t>
        <a:bodyPr/>
        <a:lstStyle/>
        <a:p>
          <a:endParaRPr lang="es-CO"/>
        </a:p>
      </dgm:t>
    </dgm:pt>
    <dgm:pt modelId="{67BF59CE-4F46-473D-8AE0-EA22705A8AE6}" type="sibTrans" cxnId="{ECACC40D-2DF3-4FE0-8897-1D6B5C272D28}">
      <dgm:prSet/>
      <dgm:spPr/>
      <dgm:t>
        <a:bodyPr/>
        <a:lstStyle/>
        <a:p>
          <a:endParaRPr lang="es-CO"/>
        </a:p>
      </dgm:t>
    </dgm:pt>
    <dgm:pt modelId="{CB6B797C-2158-489F-9D02-BE0F0E81B7A3}">
      <dgm:prSet phldrT="[Texto]" custT="1"/>
      <dgm:spPr/>
      <dgm:t>
        <a:bodyPr/>
        <a:lstStyle/>
        <a:p>
          <a:pPr algn="just"/>
          <a:r>
            <a:rPr lang="es-CO" sz="1600" dirty="0"/>
            <a:t>Coordinación interinstitucional.</a:t>
          </a:r>
        </a:p>
      </dgm:t>
    </dgm:pt>
    <dgm:pt modelId="{80E50C9A-ED54-45CC-B761-75AB2663646F}" type="parTrans" cxnId="{EF318BB7-8488-4132-99D1-A941F1BBEFE1}">
      <dgm:prSet/>
      <dgm:spPr/>
      <dgm:t>
        <a:bodyPr/>
        <a:lstStyle/>
        <a:p>
          <a:endParaRPr lang="es-CO"/>
        </a:p>
      </dgm:t>
    </dgm:pt>
    <dgm:pt modelId="{1231828A-8E0C-40A4-B266-789415D33338}" type="sibTrans" cxnId="{EF318BB7-8488-4132-99D1-A941F1BBEFE1}">
      <dgm:prSet/>
      <dgm:spPr/>
      <dgm:t>
        <a:bodyPr/>
        <a:lstStyle/>
        <a:p>
          <a:endParaRPr lang="es-CO"/>
        </a:p>
      </dgm:t>
    </dgm:pt>
    <dgm:pt modelId="{3A25CAC1-09FB-456E-AF25-CF02BD4625B6}">
      <dgm:prSet phldrT="[Texto]" custT="1"/>
      <dgm:spPr/>
      <dgm:t>
        <a:bodyPr/>
        <a:lstStyle/>
        <a:p>
          <a:pPr algn="just"/>
          <a:r>
            <a:rPr lang="es-CO" sz="1600" dirty="0"/>
            <a:t>Preparación de planes de contingencia</a:t>
          </a:r>
        </a:p>
      </dgm:t>
    </dgm:pt>
    <dgm:pt modelId="{93F33CBB-6667-44EB-A007-804294A25881}" type="parTrans" cxnId="{47BFAF01-11E1-4CA9-AB0D-0AACF0630822}">
      <dgm:prSet/>
      <dgm:spPr/>
      <dgm:t>
        <a:bodyPr/>
        <a:lstStyle/>
        <a:p>
          <a:endParaRPr lang="es-CO"/>
        </a:p>
      </dgm:t>
    </dgm:pt>
    <dgm:pt modelId="{9AC54A84-44FA-43AF-A1D7-10257798F488}" type="sibTrans" cxnId="{47BFAF01-11E1-4CA9-AB0D-0AACF0630822}">
      <dgm:prSet/>
      <dgm:spPr/>
      <dgm:t>
        <a:bodyPr/>
        <a:lstStyle/>
        <a:p>
          <a:endParaRPr lang="es-CO"/>
        </a:p>
      </dgm:t>
    </dgm:pt>
    <dgm:pt modelId="{2D9D0C1B-91FF-47A8-B2F5-BE0E9CF66701}">
      <dgm:prSet phldrT="[Texto]" custT="1"/>
      <dgm:spPr/>
      <dgm:t>
        <a:bodyPr/>
        <a:lstStyle/>
        <a:p>
          <a:pPr algn="just"/>
          <a:r>
            <a:rPr lang="es-CO" sz="1600" dirty="0"/>
            <a:t>Equipamiento, ejercicio de prueba y monitoreo</a:t>
          </a:r>
        </a:p>
      </dgm:t>
    </dgm:pt>
    <dgm:pt modelId="{B24D8F5C-5DDE-43C3-967B-CC0512B44C12}" type="parTrans" cxnId="{334E19F7-073B-4F5E-B42F-0A381EA1372E}">
      <dgm:prSet/>
      <dgm:spPr/>
      <dgm:t>
        <a:bodyPr/>
        <a:lstStyle/>
        <a:p>
          <a:endParaRPr lang="es-CO"/>
        </a:p>
      </dgm:t>
    </dgm:pt>
    <dgm:pt modelId="{4C6B1338-D008-4BB0-9FB6-6B00F4FBB24E}" type="sibTrans" cxnId="{334E19F7-073B-4F5E-B42F-0A381EA1372E}">
      <dgm:prSet/>
      <dgm:spPr/>
      <dgm:t>
        <a:bodyPr/>
        <a:lstStyle/>
        <a:p>
          <a:endParaRPr lang="es-CO"/>
        </a:p>
      </dgm:t>
    </dgm:pt>
    <dgm:pt modelId="{D39918BB-CF0D-4A0C-849E-B3E734A24A4A}" type="pres">
      <dgm:prSet presAssocID="{E42F94FB-0105-4A51-8A2F-8815165E0C65}" presName="Name0" presStyleCnt="0">
        <dgm:presLayoutVars>
          <dgm:dir/>
          <dgm:animLvl val="lvl"/>
          <dgm:resizeHandles val="exact"/>
        </dgm:presLayoutVars>
      </dgm:prSet>
      <dgm:spPr/>
    </dgm:pt>
    <dgm:pt modelId="{BD38AE32-44EE-4555-9AE3-830A5CC40051}" type="pres">
      <dgm:prSet presAssocID="{A825CF73-ECBF-40B6-B454-C8220906AF1D}" presName="linNode" presStyleCnt="0"/>
      <dgm:spPr/>
    </dgm:pt>
    <dgm:pt modelId="{4EAA2BE3-5AA5-4375-95F2-62011665F32A}" type="pres">
      <dgm:prSet presAssocID="{A825CF73-ECBF-40B6-B454-C8220906AF1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457EDA2-E4A3-4338-B758-138C527F9296}" type="pres">
      <dgm:prSet presAssocID="{A825CF73-ECBF-40B6-B454-C8220906AF1D}" presName="descendantText" presStyleLbl="alignAccFollowNode1" presStyleIdx="0" presStyleCnt="3">
        <dgm:presLayoutVars>
          <dgm:bulletEnabled val="1"/>
        </dgm:presLayoutVars>
      </dgm:prSet>
      <dgm:spPr/>
    </dgm:pt>
    <dgm:pt modelId="{D3CC91CB-704E-42D0-A56E-46D36591E9B8}" type="pres">
      <dgm:prSet presAssocID="{683416BE-447D-4448-8CF0-93BC37335681}" presName="sp" presStyleCnt="0"/>
      <dgm:spPr/>
    </dgm:pt>
    <dgm:pt modelId="{FF6552EA-1901-48EC-AB41-1B8EEBF978F1}" type="pres">
      <dgm:prSet presAssocID="{EC7E5BBB-23EA-43F2-9B83-ACF4B8E06AD9}" presName="linNode" presStyleCnt="0"/>
      <dgm:spPr/>
    </dgm:pt>
    <dgm:pt modelId="{70E8AB0E-0705-4910-8AF9-A10579077C3B}" type="pres">
      <dgm:prSet presAssocID="{EC7E5BBB-23EA-43F2-9B83-ACF4B8E06AD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38A1F61-8154-4058-8322-D6F3CC43132B}" type="pres">
      <dgm:prSet presAssocID="{EC7E5BBB-23EA-43F2-9B83-ACF4B8E06AD9}" presName="descendantText" presStyleLbl="alignAccFollowNode1" presStyleIdx="1" presStyleCnt="3">
        <dgm:presLayoutVars>
          <dgm:bulletEnabled val="1"/>
        </dgm:presLayoutVars>
      </dgm:prSet>
      <dgm:spPr/>
    </dgm:pt>
    <dgm:pt modelId="{8ED8823F-20DB-4908-B0AD-0162B35F6791}" type="pres">
      <dgm:prSet presAssocID="{84CA6C2A-E1CF-4D27-BD38-E3102DE84971}" presName="sp" presStyleCnt="0"/>
      <dgm:spPr/>
    </dgm:pt>
    <dgm:pt modelId="{3E2BF65A-23BD-4505-8227-C93E9C9D0606}" type="pres">
      <dgm:prSet presAssocID="{5C3A92EE-074C-4BC1-BC6A-ED1F38F0B6E0}" presName="linNode" presStyleCnt="0"/>
      <dgm:spPr/>
    </dgm:pt>
    <dgm:pt modelId="{6DCE9A6D-C635-438E-855F-12A18EBF480D}" type="pres">
      <dgm:prSet presAssocID="{5C3A92EE-074C-4BC1-BC6A-ED1F38F0B6E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472AEBD-C2D2-408D-ACE9-9F705B673E29}" type="pres">
      <dgm:prSet presAssocID="{5C3A92EE-074C-4BC1-BC6A-ED1F38F0B6E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2980900-ABCD-42ED-B92D-2216B56BE26F}" type="presOf" srcId="{A825CF73-ECBF-40B6-B454-C8220906AF1D}" destId="{4EAA2BE3-5AA5-4375-95F2-62011665F32A}" srcOrd="0" destOrd="0" presId="urn:microsoft.com/office/officeart/2005/8/layout/vList5"/>
    <dgm:cxn modelId="{47BFAF01-11E1-4CA9-AB0D-0AACF0630822}" srcId="{5C3A92EE-074C-4BC1-BC6A-ED1F38F0B6E0}" destId="{3A25CAC1-09FB-456E-AF25-CF02BD4625B6}" srcOrd="1" destOrd="0" parTransId="{93F33CBB-6667-44EB-A007-804294A25881}" sibTransId="{9AC54A84-44FA-43AF-A1D7-10257798F488}"/>
    <dgm:cxn modelId="{ECACC40D-2DF3-4FE0-8897-1D6B5C272D28}" srcId="{E42F94FB-0105-4A51-8A2F-8815165E0C65}" destId="{5C3A92EE-074C-4BC1-BC6A-ED1F38F0B6E0}" srcOrd="2" destOrd="0" parTransId="{8B7F5EE9-4566-4357-945F-54DE779097C6}" sibTransId="{67BF59CE-4F46-473D-8AE0-EA22705A8AE6}"/>
    <dgm:cxn modelId="{81AF0D1D-F07A-492C-80EB-4930F27CE842}" srcId="{EC7E5BBB-23EA-43F2-9B83-ACF4B8E06AD9}" destId="{3A08EBD1-E752-4375-ADF0-66ABDB67A990}" srcOrd="0" destOrd="0" parTransId="{D16B6C9C-5B44-42F1-A009-95AAD7F53668}" sibTransId="{DFA3ED7F-1AC5-4C24-9818-2FFDCF0B5F02}"/>
    <dgm:cxn modelId="{5F5F8F20-F2E4-4F88-B15B-3C585A360BC7}" type="presOf" srcId="{EC7E5BBB-23EA-43F2-9B83-ACF4B8E06AD9}" destId="{70E8AB0E-0705-4910-8AF9-A10579077C3B}" srcOrd="0" destOrd="0" presId="urn:microsoft.com/office/officeart/2005/8/layout/vList5"/>
    <dgm:cxn modelId="{1D1D1021-69C0-4970-B3CA-3FEB9D2E367C}" srcId="{A825CF73-ECBF-40B6-B454-C8220906AF1D}" destId="{F789EDC4-BC48-4A91-A2FE-2A944EFF877B}" srcOrd="0" destOrd="0" parTransId="{D9A0364C-C50F-4A34-A6F6-876459154BD5}" sibTransId="{0C661FC2-02B5-47CE-A174-06D38360A227}"/>
    <dgm:cxn modelId="{FF65F521-07DE-4543-BE8E-2C89F4C804C3}" type="presOf" srcId="{3A08EBD1-E752-4375-ADF0-66ABDB67A990}" destId="{438A1F61-8154-4058-8322-D6F3CC43132B}" srcOrd="0" destOrd="0" presId="urn:microsoft.com/office/officeart/2005/8/layout/vList5"/>
    <dgm:cxn modelId="{C4A2B531-6BEF-4546-9C10-B0254E238BEE}" type="presOf" srcId="{5C3A92EE-074C-4BC1-BC6A-ED1F38F0B6E0}" destId="{6DCE9A6D-C635-438E-855F-12A18EBF480D}" srcOrd="0" destOrd="0" presId="urn:microsoft.com/office/officeart/2005/8/layout/vList5"/>
    <dgm:cxn modelId="{00DF4536-3036-484A-B157-FD4B2F221BC4}" srcId="{E42F94FB-0105-4A51-8A2F-8815165E0C65}" destId="{EC7E5BBB-23EA-43F2-9B83-ACF4B8E06AD9}" srcOrd="1" destOrd="0" parTransId="{A883ABC1-362F-4F24-BEB2-63D383D8922A}" sibTransId="{84CA6C2A-E1CF-4D27-BD38-E3102DE84971}"/>
    <dgm:cxn modelId="{66520B51-9DB7-4B4B-B480-EB33B8B73EF6}" type="presOf" srcId="{2D9D0C1B-91FF-47A8-B2F5-BE0E9CF66701}" destId="{C472AEBD-C2D2-408D-ACE9-9F705B673E29}" srcOrd="0" destOrd="2" presId="urn:microsoft.com/office/officeart/2005/8/layout/vList5"/>
    <dgm:cxn modelId="{B8849552-76FA-48B5-9A0E-5FE34C83E3C9}" type="presOf" srcId="{CB6B797C-2158-489F-9D02-BE0F0E81B7A3}" destId="{C472AEBD-C2D2-408D-ACE9-9F705B673E29}" srcOrd="0" destOrd="0" presId="urn:microsoft.com/office/officeart/2005/8/layout/vList5"/>
    <dgm:cxn modelId="{81549476-4774-44C5-92C5-3062936C35C9}" srcId="{E42F94FB-0105-4A51-8A2F-8815165E0C65}" destId="{A825CF73-ECBF-40B6-B454-C8220906AF1D}" srcOrd="0" destOrd="0" parTransId="{FB3F1202-C409-4980-87D2-89EAD6F8FD9C}" sibTransId="{683416BE-447D-4448-8CF0-93BC37335681}"/>
    <dgm:cxn modelId="{0A8AE69C-9E8B-4B8A-9317-E5092C71F3AB}" type="presOf" srcId="{E42F94FB-0105-4A51-8A2F-8815165E0C65}" destId="{D39918BB-CF0D-4A0C-849E-B3E734A24A4A}" srcOrd="0" destOrd="0" presId="urn:microsoft.com/office/officeart/2005/8/layout/vList5"/>
    <dgm:cxn modelId="{EF318BB7-8488-4132-99D1-A941F1BBEFE1}" srcId="{5C3A92EE-074C-4BC1-BC6A-ED1F38F0B6E0}" destId="{CB6B797C-2158-489F-9D02-BE0F0E81B7A3}" srcOrd="0" destOrd="0" parTransId="{80E50C9A-ED54-45CC-B761-75AB2663646F}" sibTransId="{1231828A-8E0C-40A4-B266-789415D33338}"/>
    <dgm:cxn modelId="{795DB5DD-E33D-4832-BA6B-B6FDBF007F3F}" type="presOf" srcId="{F789EDC4-BC48-4A91-A2FE-2A944EFF877B}" destId="{0457EDA2-E4A3-4338-B758-138C527F9296}" srcOrd="0" destOrd="0" presId="urn:microsoft.com/office/officeart/2005/8/layout/vList5"/>
    <dgm:cxn modelId="{1704B9EF-18C7-4E0C-892C-34791C229100}" type="presOf" srcId="{3A25CAC1-09FB-456E-AF25-CF02BD4625B6}" destId="{C472AEBD-C2D2-408D-ACE9-9F705B673E29}" srcOrd="0" destOrd="1" presId="urn:microsoft.com/office/officeart/2005/8/layout/vList5"/>
    <dgm:cxn modelId="{334E19F7-073B-4F5E-B42F-0A381EA1372E}" srcId="{5C3A92EE-074C-4BC1-BC6A-ED1F38F0B6E0}" destId="{2D9D0C1B-91FF-47A8-B2F5-BE0E9CF66701}" srcOrd="2" destOrd="0" parTransId="{B24D8F5C-5DDE-43C3-967B-CC0512B44C12}" sibTransId="{4C6B1338-D008-4BB0-9FB6-6B00F4FBB24E}"/>
    <dgm:cxn modelId="{3BB4F88C-B3B0-4412-A0FA-857B00931E13}" type="presParOf" srcId="{D39918BB-CF0D-4A0C-849E-B3E734A24A4A}" destId="{BD38AE32-44EE-4555-9AE3-830A5CC40051}" srcOrd="0" destOrd="0" presId="urn:microsoft.com/office/officeart/2005/8/layout/vList5"/>
    <dgm:cxn modelId="{276A1686-FAF1-4FC2-B3A6-EB28FEBBAF6D}" type="presParOf" srcId="{BD38AE32-44EE-4555-9AE3-830A5CC40051}" destId="{4EAA2BE3-5AA5-4375-95F2-62011665F32A}" srcOrd="0" destOrd="0" presId="urn:microsoft.com/office/officeart/2005/8/layout/vList5"/>
    <dgm:cxn modelId="{63D6D2D9-7217-4108-812A-A597734153F4}" type="presParOf" srcId="{BD38AE32-44EE-4555-9AE3-830A5CC40051}" destId="{0457EDA2-E4A3-4338-B758-138C527F9296}" srcOrd="1" destOrd="0" presId="urn:microsoft.com/office/officeart/2005/8/layout/vList5"/>
    <dgm:cxn modelId="{BC4F4FDA-1008-4F97-9182-A0D9B666770F}" type="presParOf" srcId="{D39918BB-CF0D-4A0C-849E-B3E734A24A4A}" destId="{D3CC91CB-704E-42D0-A56E-46D36591E9B8}" srcOrd="1" destOrd="0" presId="urn:microsoft.com/office/officeart/2005/8/layout/vList5"/>
    <dgm:cxn modelId="{948AF3FA-3FC1-4E4D-8232-62AC85C6C34B}" type="presParOf" srcId="{D39918BB-CF0D-4A0C-849E-B3E734A24A4A}" destId="{FF6552EA-1901-48EC-AB41-1B8EEBF978F1}" srcOrd="2" destOrd="0" presId="urn:microsoft.com/office/officeart/2005/8/layout/vList5"/>
    <dgm:cxn modelId="{5871765C-BB07-45A1-9FA4-307F8D8D322B}" type="presParOf" srcId="{FF6552EA-1901-48EC-AB41-1B8EEBF978F1}" destId="{70E8AB0E-0705-4910-8AF9-A10579077C3B}" srcOrd="0" destOrd="0" presId="urn:microsoft.com/office/officeart/2005/8/layout/vList5"/>
    <dgm:cxn modelId="{9EF0C247-9E89-4E90-B3E1-5AD9014E2518}" type="presParOf" srcId="{FF6552EA-1901-48EC-AB41-1B8EEBF978F1}" destId="{438A1F61-8154-4058-8322-D6F3CC43132B}" srcOrd="1" destOrd="0" presId="urn:microsoft.com/office/officeart/2005/8/layout/vList5"/>
    <dgm:cxn modelId="{F5D11323-8D22-4155-9A3C-D2574B5461C2}" type="presParOf" srcId="{D39918BB-CF0D-4A0C-849E-B3E734A24A4A}" destId="{8ED8823F-20DB-4908-B0AD-0162B35F6791}" srcOrd="3" destOrd="0" presId="urn:microsoft.com/office/officeart/2005/8/layout/vList5"/>
    <dgm:cxn modelId="{8BF40266-487A-4519-BAB3-E1A6E693E736}" type="presParOf" srcId="{D39918BB-CF0D-4A0C-849E-B3E734A24A4A}" destId="{3E2BF65A-23BD-4505-8227-C93E9C9D0606}" srcOrd="4" destOrd="0" presId="urn:microsoft.com/office/officeart/2005/8/layout/vList5"/>
    <dgm:cxn modelId="{9FA2A320-F069-4352-B49F-9E0EBDA9C243}" type="presParOf" srcId="{3E2BF65A-23BD-4505-8227-C93E9C9D0606}" destId="{6DCE9A6D-C635-438E-855F-12A18EBF480D}" srcOrd="0" destOrd="0" presId="urn:microsoft.com/office/officeart/2005/8/layout/vList5"/>
    <dgm:cxn modelId="{8C47397D-6C19-4FC9-AA9F-09FE544DF252}" type="presParOf" srcId="{3E2BF65A-23BD-4505-8227-C93E9C9D0606}" destId="{C472AEBD-C2D2-408D-ACE9-9F705B673E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EC076-61F1-46F7-9383-32684FDE8E45}">
      <dsp:nvSpPr>
        <dsp:cNvPr id="0" name=""/>
        <dsp:cNvSpPr/>
      </dsp:nvSpPr>
      <dsp:spPr>
        <a:xfrm>
          <a:off x="0" y="0"/>
          <a:ext cx="2053362" cy="764643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solidFill>
                <a:schemeClr val="tx1"/>
              </a:solidFill>
            </a:rPr>
            <a:t>Entrenamiento</a:t>
          </a:r>
        </a:p>
      </dsp:txBody>
      <dsp:txXfrm>
        <a:off x="0" y="0"/>
        <a:ext cx="1862201" cy="764643"/>
      </dsp:txXfrm>
    </dsp:sp>
    <dsp:sp modelId="{6E208E0F-A3EF-4417-A680-68EEEAD514C8}">
      <dsp:nvSpPr>
        <dsp:cNvPr id="0" name=""/>
        <dsp:cNvSpPr/>
      </dsp:nvSpPr>
      <dsp:spPr>
        <a:xfrm>
          <a:off x="1645037" y="0"/>
          <a:ext cx="2053362" cy="764643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solidFill>
                <a:schemeClr val="tx1"/>
              </a:solidFill>
            </a:rPr>
            <a:t>Recursos</a:t>
          </a:r>
          <a:r>
            <a:rPr lang="es-CO" sz="1500" kern="1200" dirty="0"/>
            <a:t> </a:t>
          </a:r>
          <a:r>
            <a:rPr lang="es-CO" sz="1500" kern="1200" dirty="0">
              <a:solidFill>
                <a:schemeClr val="tx1"/>
              </a:solidFill>
            </a:rPr>
            <a:t>y Equipamiento</a:t>
          </a:r>
        </a:p>
      </dsp:txBody>
      <dsp:txXfrm>
        <a:off x="2027359" y="0"/>
        <a:ext cx="1288719" cy="764643"/>
      </dsp:txXfrm>
    </dsp:sp>
    <dsp:sp modelId="{384C9125-6598-4153-A6A0-9AAD485BC3BC}">
      <dsp:nvSpPr>
        <dsp:cNvPr id="0" name=""/>
        <dsp:cNvSpPr/>
      </dsp:nvSpPr>
      <dsp:spPr>
        <a:xfrm>
          <a:off x="3287727" y="0"/>
          <a:ext cx="2053362" cy="764643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solidFill>
                <a:schemeClr val="tx1"/>
              </a:solidFill>
            </a:rPr>
            <a:t>Recuperación</a:t>
          </a:r>
        </a:p>
      </dsp:txBody>
      <dsp:txXfrm>
        <a:off x="3670049" y="0"/>
        <a:ext cx="1288719" cy="764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7EDA2-E4A3-4338-B758-138C527F9296}">
      <dsp:nvSpPr>
        <dsp:cNvPr id="0" name=""/>
        <dsp:cNvSpPr/>
      </dsp:nvSpPr>
      <dsp:spPr>
        <a:xfrm rot="5400000">
          <a:off x="4018221" y="-1501998"/>
          <a:ext cx="993179" cy="424923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400" kern="1200" dirty="0"/>
            <a:t>Exposición de las poblaciones susceptibles</a:t>
          </a:r>
        </a:p>
      </dsp:txBody>
      <dsp:txXfrm rot="-5400000">
        <a:off x="2390195" y="174511"/>
        <a:ext cx="4200750" cy="896213"/>
      </dsp:txXfrm>
    </dsp:sp>
    <dsp:sp modelId="{4EAA2BE3-5AA5-4375-95F2-62011665F32A}">
      <dsp:nvSpPr>
        <dsp:cNvPr id="0" name=""/>
        <dsp:cNvSpPr/>
      </dsp:nvSpPr>
      <dsp:spPr>
        <a:xfrm>
          <a:off x="0" y="1881"/>
          <a:ext cx="2390194" cy="124147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 dirty="0">
              <a:solidFill>
                <a:schemeClr val="tx1"/>
              </a:solidFill>
            </a:rPr>
            <a:t>Prevención</a:t>
          </a:r>
        </a:p>
      </dsp:txBody>
      <dsp:txXfrm>
        <a:off x="60604" y="62485"/>
        <a:ext cx="2268986" cy="1120266"/>
      </dsp:txXfrm>
    </dsp:sp>
    <dsp:sp modelId="{438A1F61-8154-4058-8322-D6F3CC43132B}">
      <dsp:nvSpPr>
        <dsp:cNvPr id="0" name=""/>
        <dsp:cNvSpPr/>
      </dsp:nvSpPr>
      <dsp:spPr>
        <a:xfrm rot="5400000">
          <a:off x="4018221" y="-198450"/>
          <a:ext cx="993179" cy="424923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400" kern="1200" dirty="0"/>
            <a:t>Alerta, notificación y atención de sospechas.</a:t>
          </a:r>
        </a:p>
      </dsp:txBody>
      <dsp:txXfrm rot="-5400000">
        <a:off x="2390195" y="1478059"/>
        <a:ext cx="4200750" cy="896213"/>
      </dsp:txXfrm>
    </dsp:sp>
    <dsp:sp modelId="{70E8AB0E-0705-4910-8AF9-A10579077C3B}">
      <dsp:nvSpPr>
        <dsp:cNvPr id="0" name=""/>
        <dsp:cNvSpPr/>
      </dsp:nvSpPr>
      <dsp:spPr>
        <a:xfrm>
          <a:off x="0" y="1305429"/>
          <a:ext cx="2390194" cy="124147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 dirty="0">
              <a:solidFill>
                <a:schemeClr val="tx1"/>
              </a:solidFill>
            </a:rPr>
            <a:t>Detección</a:t>
          </a:r>
        </a:p>
      </dsp:txBody>
      <dsp:txXfrm>
        <a:off x="60604" y="1366033"/>
        <a:ext cx="2268986" cy="1120266"/>
      </dsp:txXfrm>
    </dsp:sp>
    <dsp:sp modelId="{C472AEBD-C2D2-408D-ACE9-9F705B673E29}">
      <dsp:nvSpPr>
        <dsp:cNvPr id="0" name=""/>
        <dsp:cNvSpPr/>
      </dsp:nvSpPr>
      <dsp:spPr>
        <a:xfrm rot="5400000">
          <a:off x="4018221" y="1105097"/>
          <a:ext cx="993179" cy="424923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/>
            <a:t>Coordinación interinstitucional.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/>
            <a:t>Preparación de planes de contingencia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/>
            <a:t>Equipamiento, ejercicio de prueba y monitoreo</a:t>
          </a:r>
        </a:p>
      </dsp:txBody>
      <dsp:txXfrm rot="-5400000">
        <a:off x="2390195" y="2781607"/>
        <a:ext cx="4200750" cy="896213"/>
      </dsp:txXfrm>
    </dsp:sp>
    <dsp:sp modelId="{6DCE9A6D-C635-438E-855F-12A18EBF480D}">
      <dsp:nvSpPr>
        <dsp:cNvPr id="0" name=""/>
        <dsp:cNvSpPr/>
      </dsp:nvSpPr>
      <dsp:spPr>
        <a:xfrm>
          <a:off x="0" y="2608977"/>
          <a:ext cx="2390194" cy="124147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 dirty="0">
              <a:solidFill>
                <a:schemeClr val="tx1"/>
              </a:solidFill>
            </a:rPr>
            <a:t>Respuesta</a:t>
          </a:r>
        </a:p>
      </dsp:txBody>
      <dsp:txXfrm>
        <a:off x="60604" y="2669581"/>
        <a:ext cx="2268986" cy="1120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8C53B3AF-974B-957D-96E9-29EA681B5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31BAA99-F2A5-3383-6B80-3787C30827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9661" y="2503488"/>
            <a:ext cx="7299664" cy="126639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F51545-1F5C-DEAE-1CC6-53DA4FC061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9660" y="3796722"/>
            <a:ext cx="7299665" cy="12663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Autor</a:t>
            </a:r>
          </a:p>
          <a:p>
            <a:r>
              <a:rPr lang="pt-BR" dirty="0"/>
              <a:t>Cargo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77C41A-0539-BEE7-C203-DB88AF6D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09769" y="6356350"/>
            <a:ext cx="4114800" cy="365125"/>
          </a:xfrm>
        </p:spPr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008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223F1D5-D8A9-B457-578B-B663E060580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986726" y="992187"/>
            <a:ext cx="4626114" cy="4873625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FC4141-4C98-393C-DB7B-172F0302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CA76FE9-F716-669E-1BE9-0A99F0C2AF5A}"/>
              </a:ext>
            </a:extLst>
          </p:cNvPr>
          <p:cNvSpPr/>
          <p:nvPr userDrawn="1"/>
        </p:nvSpPr>
        <p:spPr>
          <a:xfrm>
            <a:off x="839788" y="992187"/>
            <a:ext cx="5978262" cy="487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36E7E6-76F0-8C53-A13D-AE28506466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8911"/>
            <a:ext cx="597826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AC9282-7459-DA40-27AB-A4DB21E270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597826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426319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9377D9-5C57-7868-F801-2198512CECB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13359" y="1109075"/>
            <a:ext cx="4572848" cy="4873625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649F82-C714-DA09-5580-33E000F1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A6B2BA0-060A-4270-4D05-3C4D322F0B77}"/>
              </a:ext>
            </a:extLst>
          </p:cNvPr>
          <p:cNvSpPr/>
          <p:nvPr userDrawn="1"/>
        </p:nvSpPr>
        <p:spPr>
          <a:xfrm>
            <a:off x="836612" y="1109076"/>
            <a:ext cx="5978262" cy="487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B39B87F-2827-E0E3-B630-F3975D9CB26C}"/>
              </a:ext>
            </a:extLst>
          </p:cNvPr>
          <p:cNvSpPr txBox="1">
            <a:spLocks/>
          </p:cNvSpPr>
          <p:nvPr userDrawn="1"/>
        </p:nvSpPr>
        <p:spPr>
          <a:xfrm>
            <a:off x="836612" y="305800"/>
            <a:ext cx="5978262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79201E98-8627-D020-391A-96CCDBE4882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6612" y="2174289"/>
            <a:ext cx="597826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104698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74D75EA-03FF-044E-48D3-E603C238C89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951215" y="1109076"/>
            <a:ext cx="4687409" cy="48736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C1EBCDD-F60B-0E3D-E31A-819800B7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23824" y="6224896"/>
            <a:ext cx="4114800" cy="365125"/>
          </a:xfrm>
        </p:spPr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8E4E4E9-4436-25A7-7B4D-33EF362E9EA9}"/>
              </a:ext>
            </a:extLst>
          </p:cNvPr>
          <p:cNvSpPr/>
          <p:nvPr userDrawn="1"/>
        </p:nvSpPr>
        <p:spPr>
          <a:xfrm>
            <a:off x="836612" y="1109076"/>
            <a:ext cx="5978262" cy="487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E09ED2-E408-CED5-31EE-1F7DEDABD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75604"/>
            <a:ext cx="5975086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826658E-DD1B-A9C0-FA9D-E5D1009DC14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1113"/>
            <a:ext cx="5975086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52420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E227F-5A57-6F2F-C1D9-47B1C0853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6599699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F9AB666-C8F8-D796-A14A-5AB761F3798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599285" y="987425"/>
            <a:ext cx="4039339" cy="36999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215D3C-6152-F033-FCD2-F1B1470193A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74981"/>
            <a:ext cx="6599699" cy="31380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E41374-0077-5C55-B27E-E2E3D015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1853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DFFAC-B480-49CD-04D4-DFFCC5849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617" y="1285644"/>
            <a:ext cx="4381408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DEE982-181B-EF6E-5EB1-7450DA7D416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599" y="1285645"/>
            <a:ext cx="6619783" cy="397881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366FAA-426D-DB40-B0F6-5DB2C5A788D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0617" y="2450190"/>
            <a:ext cx="4381408" cy="28142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C0A624-D3D3-458E-2AAA-880398D0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86582" y="61965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594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2322F94D-947C-A4C0-D037-962274414A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62332" y="2831977"/>
            <a:ext cx="4321454" cy="2104007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717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44374-A9F5-8995-B4D7-1A23B2E74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6DDE04-45C9-AC94-8E27-E5C319628B4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5136" y="2202154"/>
            <a:ext cx="4417381" cy="32931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115200B-DEDF-3E3C-C1A8-9CCE22F107D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20506" y="1390620"/>
            <a:ext cx="4483961" cy="4351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4ECCCC-D07A-D011-E9DC-E66DB1FD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03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B49CA-21A7-6CBA-4FBD-6930B630A6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C950424-F446-9FE5-8643-E16658295DB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240586" y="1109709"/>
            <a:ext cx="4463882" cy="4751341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15FE25D-A326-613E-6F20-0C6213B320B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um subtítulo 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D83520-A55B-9516-8ACA-38BF57CE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052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8CADD-D56D-05D3-6908-6A5F8D9215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82043"/>
            <a:ext cx="9144000" cy="9443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0C63B1-88CF-697D-9610-9426859ABC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68559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9453C9-CA9A-CB7A-909B-8BA81A7A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0072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938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660D0-BA7F-6040-C3CE-E5005688B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93" y="1252892"/>
            <a:ext cx="536729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B5DD6C-8979-24D6-68ED-F6AA0DE2CA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38999" y="1252892"/>
            <a:ext cx="4114801" cy="35055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3DDB46-0C20-F7FA-B1C9-2B9E5B00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1190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A42E85F-CB5C-0889-386E-F71452AA7030}"/>
              </a:ext>
            </a:extLst>
          </p:cNvPr>
          <p:cNvSpPr txBox="1">
            <a:spLocks/>
          </p:cNvSpPr>
          <p:nvPr userDrawn="1"/>
        </p:nvSpPr>
        <p:spPr>
          <a:xfrm>
            <a:off x="482353" y="2765779"/>
            <a:ext cx="53672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/>
              <a:t>Haga clic para agregar </a:t>
            </a:r>
            <a:r>
              <a:rPr lang="pt-BR" sz="2000" dirty="0" err="1"/>
              <a:t>un</a:t>
            </a:r>
            <a:r>
              <a:rPr lang="pt-BR" sz="2000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167078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93BFB2-1909-E310-DC44-50C37915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91" y="1091952"/>
            <a:ext cx="3932237" cy="96544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111D6A3-E2DE-E601-6191-5E7DD4A660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81798C-0AE1-F85A-BBF0-F03026AAB7C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009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E43C2D-32EC-7239-6DB4-5C65466D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169919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1173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08FA7-FC9A-AA9B-EB71-7A3ADAB86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7F1A97-36AA-02FF-CB2A-D2DB7A9058F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9FC6B2-3EA3-BBB7-9C8E-1FD5A716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E48FC9-734A-42BA-B4E7-F70E23305596}" type="datetimeFigureOut">
              <a:rPr lang="pt-BR" smtClean="0"/>
              <a:t>02/04/2025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D1F6F5-81A4-EE3D-6AE6-89749734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B401F5-9DA8-0BB2-BC2B-42E1D856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D78D3-F2EC-4D07-A505-260AE6749C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4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41FD5-499B-4920-5186-99510F207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72" y="987426"/>
            <a:ext cx="4203854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563D3FA-418B-58BF-EDD3-BC3215EC796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6"/>
            <a:ext cx="6172200" cy="354906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C9E41D-82A5-C043-549E-9CCE3FDC3D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8172" y="2057400"/>
            <a:ext cx="420385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A464DA-8F8D-6B54-557F-CDCCF9AD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75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heme" Target="../theme/theme10.xml"/><Relationship Id="rId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68C5E28A-CCEB-EA46-4375-4551D9B3AB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716E3B-3667-87D6-B3D7-9C9872BD2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92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320CC19-0B4A-05C3-CBEF-8309139AF3C8}"/>
              </a:ext>
            </a:extLst>
          </p:cNvPr>
          <p:cNvSpPr txBox="1">
            <a:spLocks/>
          </p:cNvSpPr>
          <p:nvPr userDrawn="1"/>
        </p:nvSpPr>
        <p:spPr>
          <a:xfrm>
            <a:off x="3199661" y="2601142"/>
            <a:ext cx="7299664" cy="126639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Título</a:t>
            </a:r>
            <a:endParaRPr lang="pt-BR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8EAC47C-09B8-5FB0-F00C-50B555938E31}"/>
              </a:ext>
            </a:extLst>
          </p:cNvPr>
          <p:cNvSpPr txBox="1">
            <a:spLocks/>
          </p:cNvSpPr>
          <p:nvPr userDrawn="1"/>
        </p:nvSpPr>
        <p:spPr>
          <a:xfrm>
            <a:off x="3199660" y="3894376"/>
            <a:ext cx="7299665" cy="126639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Autor</a:t>
            </a:r>
          </a:p>
          <a:p>
            <a:r>
              <a:rPr lang="pt-BR"/>
              <a:t>Cargo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22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C6FCF328-B228-ABB7-E0C3-B4B15C0FF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8DD1CC6-27EE-0F0C-B3A2-09710B16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090" y="1776674"/>
            <a:ext cx="21358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err="1"/>
              <a:t>Gracias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C51D2B-53EB-72C6-C20C-61B1984C6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9385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ED9D85-AD64-70AE-386F-2080BC07CC30}"/>
              </a:ext>
            </a:extLst>
          </p:cNvPr>
          <p:cNvSpPr txBox="1">
            <a:spLocks/>
          </p:cNvSpPr>
          <p:nvPr userDrawn="1"/>
        </p:nvSpPr>
        <p:spPr>
          <a:xfrm>
            <a:off x="529520" y="2775836"/>
            <a:ext cx="4740357" cy="345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www.paho.org/es/panaftosa/cosalfa-51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6F2583-3BC4-AB65-BBC9-F36735827B89}"/>
              </a:ext>
            </a:extLst>
          </p:cNvPr>
          <p:cNvSpPr txBox="1">
            <a:spLocks/>
          </p:cNvSpPr>
          <p:nvPr userDrawn="1"/>
        </p:nvSpPr>
        <p:spPr>
          <a:xfrm>
            <a:off x="7711791" y="2775836"/>
            <a:ext cx="3894513" cy="24357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Informaciones</a:t>
            </a:r>
            <a:r>
              <a:rPr lang="en-US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redes de la </a:t>
            </a:r>
            <a:r>
              <a:rPr lang="en-US" i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institución</a:t>
            </a:r>
            <a:endParaRPr lang="en-US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4EAE7D5-5F28-C653-1083-AF882D4E156C}"/>
              </a:ext>
            </a:extLst>
          </p:cNvPr>
          <p:cNvSpPr txBox="1"/>
          <p:nvPr userDrawn="1"/>
        </p:nvSpPr>
        <p:spPr>
          <a:xfrm>
            <a:off x="970953" y="3154839"/>
            <a:ext cx="2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PANAFTOSAinf</a:t>
            </a:r>
            <a:endParaRPr lang="es-ES_trad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443390B-79FC-317E-128C-B39D01B68C5D}"/>
              </a:ext>
            </a:extLst>
          </p:cNvPr>
          <p:cNvSpPr txBox="1"/>
          <p:nvPr userDrawn="1"/>
        </p:nvSpPr>
        <p:spPr>
          <a:xfrm>
            <a:off x="970953" y="3438087"/>
            <a:ext cx="2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panaftosa_inf</a:t>
            </a:r>
            <a:endParaRPr lang="es-ES_trad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B41B520A-B8B8-E6AF-FB35-299D560AB0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4" y="3193999"/>
            <a:ext cx="268262" cy="268100"/>
          </a:xfrm>
          <a:prstGeom prst="rect">
            <a:avLst/>
          </a:prstGeom>
        </p:spPr>
      </p:pic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802B800F-10D1-F7A5-1F1F-630DE4C01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4" y="3519766"/>
            <a:ext cx="268262" cy="2681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738DB2D-FABF-A838-8C57-E2260364966E}"/>
              </a:ext>
            </a:extLst>
          </p:cNvPr>
          <p:cNvSpPr txBox="1">
            <a:spLocks/>
          </p:cNvSpPr>
          <p:nvPr userDrawn="1"/>
        </p:nvSpPr>
        <p:spPr>
          <a:xfrm>
            <a:off x="529520" y="3924533"/>
            <a:ext cx="3081895" cy="4747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Accede a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Portal de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www.portalpanaftosa.org/es/</a:t>
            </a:r>
          </a:p>
        </p:txBody>
      </p:sp>
    </p:spTree>
    <p:extLst>
      <p:ext uri="{BB962C8B-B14F-4D97-AF65-F5344CB8AC3E}">
        <p14:creationId xmlns:p14="http://schemas.microsoft.com/office/powerpoint/2010/main" val="155761595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Calendário&#10;&#10;O conteúdo gerado por IA pode estar incorreto.">
            <a:extLst>
              <a:ext uri="{FF2B5EF4-FFF2-40B4-BE49-F238E27FC236}">
                <a16:creationId xmlns:a16="http://schemas.microsoft.com/office/drawing/2014/main" id="{51114844-3666-3490-4832-4885656D54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DA61FD1-7C21-C73B-D79F-103684248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36" y="681037"/>
            <a:ext cx="43463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</a:t>
            </a:r>
            <a:br>
              <a:rPr lang="pt-BR" dirty="0"/>
            </a:br>
            <a:r>
              <a:rPr lang="pt-BR" dirty="0"/>
              <a:t>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14DFC1-5BEC-6C35-4D4F-308A78C7C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136" y="2187573"/>
            <a:ext cx="4346359" cy="3751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C8A105-DD52-1590-7DD1-B7316ADD3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66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420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65C3E7E4-39D9-D8B2-61BB-5701D66F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09CD414-63F4-125F-3E9C-A5D2D67DB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41" y="13479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033AB7-C569-8F16-53A0-A283EED9E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741" y="2935334"/>
            <a:ext cx="5873318" cy="2897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CCECA6-483C-F4F8-C01F-EEF6E66F0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071" y="617879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20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magem em branco e verde&#10;&#10;O conteúdo gerado por IA pode estar incorreto.">
            <a:extLst>
              <a:ext uri="{FF2B5EF4-FFF2-40B4-BE49-F238E27FC236}">
                <a16:creationId xmlns:a16="http://schemas.microsoft.com/office/drawing/2014/main" id="{5CA2348A-27EC-8136-5774-F065AB4ADC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CD41E95-1F7C-76F6-61BF-00A484CA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2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434674-BC51-1FEE-DAAC-736FC59DD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47921"/>
            <a:ext cx="10515600" cy="2986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9F2404-890C-AE77-35D6-F0D535CD0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1699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018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08375C3D-8C10-F0FB-FD85-3245627956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97BF68-22A4-53E9-5856-9E1647199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57847E-494C-354F-3BEB-24CA2AF3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99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38C622-818F-E320-EB7D-09F4DB9A4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20429"/>
            <a:ext cx="10515600" cy="3607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369176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B0B8E61C-5D62-6839-5811-9151658EBF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0BE1222-8948-B8EB-B890-2585378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07ED08-DE46-3179-E0F9-F66FEC5B5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701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4CF61D-79BE-B893-F8D8-7E6217ADD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500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7E3BF36A-C5EC-4DF0-1108-9648254965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4635A04-92CF-8971-98F3-8C09EAC5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24" y="7575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C1BBF7-21F0-AE44-B770-27B622632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524" y="2083077"/>
            <a:ext cx="10515600" cy="3873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986FF8-0531-05DE-4A90-4958DABE9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0324" y="62248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781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magem em branco e verde na grama&#10;&#10;O conteúdo gerado por IA pode estar incorreto.">
            <a:extLst>
              <a:ext uri="{FF2B5EF4-FFF2-40B4-BE49-F238E27FC236}">
                <a16:creationId xmlns:a16="http://schemas.microsoft.com/office/drawing/2014/main" id="{90500623-F0D8-63B8-E208-CEAAA6376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4C4B800-7F28-346F-F78E-13631A1D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DFD2E0-47AF-E74E-D105-1794E4ACD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9019"/>
            <a:ext cx="10515600" cy="2644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  <a:p>
            <a:pPr lvl="0"/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4C02DD-0795-51ED-3E59-5FF97CE60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2793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020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EDB8E1BE-4618-E6E8-95A4-6DCE3D9AB8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EAD9DC2-6DCC-34DC-5187-08D5B26C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82" y="1359424"/>
            <a:ext cx="10756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54ADAA-09AB-C55C-E9FA-F20D2CF89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982" y="2847890"/>
            <a:ext cx="10756036" cy="2505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B2C64D-20B0-F410-CFE0-69797DB41A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5FB03-8B95-43CF-A40E-9D3755FDE191}" type="datetimeFigureOut">
              <a:rPr lang="pt-BR" smtClean="0"/>
              <a:t>02/04/2025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517E09-6077-4C4B-40FF-7779115EB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E073F7-DCBF-CAA8-4AE8-1A4466015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B89A32-CADB-46E8-B19A-6380101BA7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03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0.png"/><Relationship Id="rId7" Type="http://schemas.openxmlformats.org/officeDocument/2006/relationships/diagramData" Target="../diagrams/data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microsoft.com/office/2007/relationships/diagramDrawing" Target="../diagrams/drawing1.xml"/><Relationship Id="rId5" Type="http://schemas.openxmlformats.org/officeDocument/2006/relationships/image" Target="../media/image2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1.png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8364530-3DA3-A4A7-9769-007481A40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5055" y="2642514"/>
            <a:ext cx="10196945" cy="1933906"/>
          </a:xfrm>
        </p:spPr>
        <p:txBody>
          <a:bodyPr/>
          <a:lstStyle/>
          <a:p>
            <a:r>
              <a:rPr lang="pt-BR" sz="4400" dirty="0" err="1"/>
              <a:t>Actividades</a:t>
            </a:r>
            <a:r>
              <a:rPr lang="pt-BR" sz="4400" dirty="0"/>
              <a:t> </a:t>
            </a:r>
            <a:r>
              <a:rPr lang="pt-BR" sz="4400" dirty="0" err="1"/>
              <a:t>Regionales</a:t>
            </a:r>
            <a:r>
              <a:rPr lang="pt-BR" sz="4400" dirty="0"/>
              <a:t> </a:t>
            </a:r>
            <a:br>
              <a:rPr lang="pt-BR" sz="4400" dirty="0"/>
            </a:br>
            <a:r>
              <a:rPr lang="pt-BR" sz="4400" dirty="0"/>
              <a:t>de Apoyo al PHEFA</a:t>
            </a:r>
            <a:br>
              <a:rPr lang="pt-BR" sz="4800" dirty="0"/>
            </a:br>
            <a:endParaRPr lang="pt-BR" sz="48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F17BD2D-53C4-23D1-AE15-674E97977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2534" y="3609467"/>
            <a:ext cx="5541986" cy="1599549"/>
          </a:xfrm>
        </p:spPr>
        <p:txBody>
          <a:bodyPr>
            <a:normAutofit/>
          </a:bodyPr>
          <a:lstStyle/>
          <a:p>
            <a:endParaRPr lang="pt-BR" sz="1800" dirty="0"/>
          </a:p>
          <a:p>
            <a:r>
              <a:rPr lang="pt-BR" sz="1800" dirty="0"/>
              <a:t>Clara Marcela Rodríguez MVZ, </a:t>
            </a:r>
            <a:r>
              <a:rPr lang="pt-BR" sz="1800" dirty="0" err="1"/>
              <a:t>MSc</a:t>
            </a:r>
            <a:r>
              <a:rPr lang="pt-BR" sz="1800" dirty="0"/>
              <a:t>.</a:t>
            </a:r>
          </a:p>
          <a:p>
            <a:r>
              <a:rPr lang="pt-BR" sz="1800" dirty="0"/>
              <a:t>Especialistas </a:t>
            </a:r>
            <a:r>
              <a:rPr lang="pt-BR" sz="1800" dirty="0" err="1"/>
              <a:t>Sanidad</a:t>
            </a:r>
            <a:r>
              <a:rPr lang="pt-BR" sz="1800" dirty="0"/>
              <a:t> Animal y </a:t>
            </a:r>
            <a:r>
              <a:rPr lang="pt-BR" sz="1800" dirty="0" err="1"/>
              <a:t>Productos</a:t>
            </a:r>
            <a:r>
              <a:rPr lang="pt-BR" sz="1800" dirty="0"/>
              <a:t> </a:t>
            </a:r>
            <a:r>
              <a:rPr lang="pt-BR" sz="1800" dirty="0" err="1"/>
              <a:t>Veterinarios</a:t>
            </a:r>
            <a:r>
              <a:rPr lang="pt-BR" sz="1800" dirty="0"/>
              <a:t> </a:t>
            </a:r>
          </a:p>
          <a:p>
            <a:r>
              <a:rPr lang="pt-BR" sz="1800" dirty="0"/>
              <a:t>SGCAN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C1AF50F-4FAB-EEFA-BD24-644A76C43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317" y="5900768"/>
            <a:ext cx="1225402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65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7AFC5-99CE-55F5-15EB-1D13A467B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E595E-A909-01E4-7978-09DE02A3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/>
              <a:t>CCCV COTASA 2025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D9FF74-E51A-3A6E-B863-68CEE814D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es-ES" sz="2400" dirty="0"/>
              <a:t>Aprueba iniciar la preparación del Simulacro regional de Fiebre Aftosa. </a:t>
            </a:r>
          </a:p>
          <a:p>
            <a:pPr algn="just"/>
            <a:r>
              <a:rPr lang="es-ES" sz="2400" dirty="0"/>
              <a:t>2025. Adecuación de Planes de contingencia.</a:t>
            </a:r>
          </a:p>
          <a:p>
            <a:pPr algn="just"/>
            <a:r>
              <a:rPr lang="es-ES" sz="2400" dirty="0"/>
              <a:t>2026. Simulacro Regional.</a:t>
            </a:r>
          </a:p>
          <a:p>
            <a:pPr algn="just"/>
            <a:endParaRPr lang="es-ES" sz="2400" dirty="0"/>
          </a:p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0E845FB-C7C0-7719-D7B5-38D971491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171" y="5949617"/>
            <a:ext cx="1225402" cy="9083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48F1704-7CB8-FB68-DED9-5B14BD142946}"/>
              </a:ext>
            </a:extLst>
          </p:cNvPr>
          <p:cNvSpPr txBox="1"/>
          <p:nvPr/>
        </p:nvSpPr>
        <p:spPr>
          <a:xfrm>
            <a:off x="3740727" y="47400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b="1" dirty="0">
                <a:solidFill>
                  <a:prstClr val="black"/>
                </a:solidFill>
                <a:latin typeface="Aptos" panose="02110004020202020204"/>
              </a:rPr>
              <a:t>Próximos Pasos.</a:t>
            </a:r>
          </a:p>
        </p:txBody>
      </p:sp>
      <p:pic>
        <p:nvPicPr>
          <p:cNvPr id="5" name="Imagen 4" descr="Una persona sentado en un escritorio&#10;&#10;El contenido generado por IA puede ser incorrecto.">
            <a:extLst>
              <a:ext uri="{FF2B5EF4-FFF2-40B4-BE49-F238E27FC236}">
                <a16:creationId xmlns:a16="http://schemas.microsoft.com/office/drawing/2014/main" id="{69501F83-6A61-23C4-B43E-F39BD4776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492" y="1285644"/>
            <a:ext cx="6095999" cy="365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4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2634E-FEC6-4371-A10B-C85E87221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8F0F2-92CD-D8A1-99B3-14D55EE0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81" y="2359025"/>
            <a:ext cx="6599699" cy="1069975"/>
          </a:xfrm>
        </p:spPr>
        <p:txBody>
          <a:bodyPr>
            <a:normAutofit fontScale="90000"/>
          </a:bodyPr>
          <a:lstStyle/>
          <a:p>
            <a:r>
              <a:rPr lang="pt-BR" b="1" dirty="0" err="1"/>
              <a:t>Agradecimiento</a:t>
            </a:r>
            <a:br>
              <a:rPr lang="pt-BR" dirty="0"/>
            </a:br>
            <a:r>
              <a:rPr lang="pt-BR" dirty="0"/>
              <a:t>Equipos técnicos de SOSA - PM </a:t>
            </a:r>
            <a:br>
              <a:rPr lang="pt-BR" dirty="0"/>
            </a:br>
            <a:r>
              <a:rPr lang="pt-BR" dirty="0"/>
              <a:t>Dr. Mc </a:t>
            </a:r>
            <a:r>
              <a:rPr lang="pt-BR" dirty="0" err="1"/>
              <a:t>allister</a:t>
            </a:r>
            <a:r>
              <a:rPr lang="pt-BR" dirty="0"/>
              <a:t> </a:t>
            </a:r>
            <a:r>
              <a:rPr lang="pt-BR" dirty="0" err="1"/>
              <a:t>Tafur</a:t>
            </a:r>
            <a:br>
              <a:rPr lang="pt-BR" dirty="0"/>
            </a:br>
            <a:r>
              <a:rPr lang="pt-BR" dirty="0"/>
              <a:t>Dra. Melanie Condor</a:t>
            </a:r>
            <a:br>
              <a:rPr lang="pt-BR" dirty="0"/>
            </a:br>
            <a:r>
              <a:rPr lang="pt-BR" dirty="0"/>
              <a:t>Dr. Mario </a:t>
            </a:r>
            <a:r>
              <a:rPr lang="pt-BR" dirty="0" err="1"/>
              <a:t>Peña</a:t>
            </a:r>
            <a:br>
              <a:rPr lang="pt-BR" dirty="0"/>
            </a:br>
            <a:r>
              <a:rPr lang="pt-BR" dirty="0" err="1"/>
              <a:t>Dr</a:t>
            </a:r>
            <a:r>
              <a:rPr lang="pt-BR" dirty="0"/>
              <a:t> Alejandro Rivera</a:t>
            </a:r>
          </a:p>
        </p:txBody>
      </p:sp>
      <p:pic>
        <p:nvPicPr>
          <p:cNvPr id="6" name="Imagen 5" descr="Un par de hombres con lentes&#10;&#10;El contenido generado por IA puede ser incorrecto.">
            <a:extLst>
              <a:ext uri="{FF2B5EF4-FFF2-40B4-BE49-F238E27FC236}">
                <a16:creationId xmlns:a16="http://schemas.microsoft.com/office/drawing/2014/main" id="{922D5047-BD41-44F2-5B26-E06E5D111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87"/>
          <a:stretch/>
        </p:blipFill>
        <p:spPr>
          <a:xfrm>
            <a:off x="9286970" y="435283"/>
            <a:ext cx="2523882" cy="2851192"/>
          </a:xfrm>
          <a:prstGeom prst="rect">
            <a:avLst/>
          </a:prstGeom>
        </p:spPr>
      </p:pic>
      <p:pic>
        <p:nvPicPr>
          <p:cNvPr id="13" name="Imagen 12" descr="Una captura de pantalla de un celular con texto e imágenes&#10;&#10;El contenido generado por IA puede ser incorrecto.">
            <a:extLst>
              <a:ext uri="{FF2B5EF4-FFF2-40B4-BE49-F238E27FC236}">
                <a16:creationId xmlns:a16="http://schemas.microsoft.com/office/drawing/2014/main" id="{2F1AA671-2BF1-3388-1049-D0B8951CD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8" r="13295" b="46472"/>
          <a:stretch/>
        </p:blipFill>
        <p:spPr>
          <a:xfrm>
            <a:off x="9059605" y="3324005"/>
            <a:ext cx="2751247" cy="1743151"/>
          </a:xfrm>
          <a:prstGeom prst="rect">
            <a:avLst/>
          </a:prstGeom>
        </p:spPr>
      </p:pic>
      <p:pic>
        <p:nvPicPr>
          <p:cNvPr id="15" name="Imagen 14" descr="Pantalla de computadora con imágen de hombre&#10;&#10;El contenido generado por IA puede ser incorrecto.">
            <a:extLst>
              <a:ext uri="{FF2B5EF4-FFF2-40B4-BE49-F238E27FC236}">
                <a16:creationId xmlns:a16="http://schemas.microsoft.com/office/drawing/2014/main" id="{B2E196AB-1759-B3D1-8836-7BE577D83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r="55472" b="47670"/>
          <a:stretch/>
        </p:blipFill>
        <p:spPr>
          <a:xfrm>
            <a:off x="5746756" y="483079"/>
            <a:ext cx="3510865" cy="2345882"/>
          </a:xfrm>
          <a:prstGeom prst="rect">
            <a:avLst/>
          </a:prstGeom>
        </p:spPr>
      </p:pic>
      <p:pic>
        <p:nvPicPr>
          <p:cNvPr id="23" name="Imagen 22" descr="Un hombre con lentes y la boca abierta&#10;&#10;El contenido generado por IA puede ser incorrecto.">
            <a:extLst>
              <a:ext uri="{FF2B5EF4-FFF2-40B4-BE49-F238E27FC236}">
                <a16:creationId xmlns:a16="http://schemas.microsoft.com/office/drawing/2014/main" id="{4E67D0B9-9963-140D-745C-0ABCFE3DF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9" t="9886" r="13522" b="13783"/>
          <a:stretch/>
        </p:blipFill>
        <p:spPr>
          <a:xfrm>
            <a:off x="6511217" y="2923318"/>
            <a:ext cx="2548388" cy="239135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F60361D-A7E5-F876-3AA6-A18EC80A9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6598" y="5909220"/>
            <a:ext cx="1225402" cy="9083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9BDF67D-7391-9AD8-028D-A0EA8EA02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81" y="3848730"/>
            <a:ext cx="512108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9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Calendário&#10;&#10;O conteúdo gerado por IA pode estar incorreto.">
            <a:extLst>
              <a:ext uri="{FF2B5EF4-FFF2-40B4-BE49-F238E27FC236}">
                <a16:creationId xmlns:a16="http://schemas.microsoft.com/office/drawing/2014/main" id="{459FF5DB-88AD-C34C-5DEA-ADDB961BCE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D3A828F-2420-76F7-1705-6189EF0AA758}"/>
              </a:ext>
            </a:extLst>
          </p:cNvPr>
          <p:cNvSpPr txBox="1"/>
          <p:nvPr/>
        </p:nvSpPr>
        <p:spPr>
          <a:xfrm>
            <a:off x="8819538" y="6246801"/>
            <a:ext cx="3063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Logotipo de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la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institución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A0AAAA-3F43-85FE-D8A2-4E8CE209B79A}"/>
              </a:ext>
            </a:extLst>
          </p:cNvPr>
          <p:cNvSpPr txBox="1">
            <a:spLocks/>
          </p:cNvSpPr>
          <p:nvPr/>
        </p:nvSpPr>
        <p:spPr>
          <a:xfrm>
            <a:off x="3611415" y="1533982"/>
            <a:ext cx="4969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5972D9-0CCF-4F3F-5D0F-624F46524407}"/>
              </a:ext>
            </a:extLst>
          </p:cNvPr>
          <p:cNvSpPr txBox="1">
            <a:spLocks/>
          </p:cNvSpPr>
          <p:nvPr/>
        </p:nvSpPr>
        <p:spPr>
          <a:xfrm>
            <a:off x="529520" y="2775836"/>
            <a:ext cx="4740357" cy="345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www.paho.org/es/panaftosa/cosalfa-51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23112F2-3B88-8BEF-8221-5B8CE6182DC2}"/>
              </a:ext>
            </a:extLst>
          </p:cNvPr>
          <p:cNvSpPr txBox="1">
            <a:spLocks/>
          </p:cNvSpPr>
          <p:nvPr/>
        </p:nvSpPr>
        <p:spPr>
          <a:xfrm>
            <a:off x="7317009" y="2774436"/>
            <a:ext cx="3894513" cy="24357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8C797AC-7E4C-E9FE-1F69-D6C785A97C7C}"/>
              </a:ext>
            </a:extLst>
          </p:cNvPr>
          <p:cNvSpPr txBox="1"/>
          <p:nvPr/>
        </p:nvSpPr>
        <p:spPr>
          <a:xfrm>
            <a:off x="970953" y="3154839"/>
            <a:ext cx="2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PANAFTOSAinf</a:t>
            </a:r>
            <a:endParaRPr lang="es-ES_trad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867CA2B-8602-2B38-CE3E-DDE7C3E87C37}"/>
              </a:ext>
            </a:extLst>
          </p:cNvPr>
          <p:cNvSpPr txBox="1"/>
          <p:nvPr/>
        </p:nvSpPr>
        <p:spPr>
          <a:xfrm>
            <a:off x="970953" y="3438087"/>
            <a:ext cx="2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panaftosa_inf</a:t>
            </a:r>
            <a:endParaRPr lang="es-ES_trad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C7506A37-28E4-2121-FC38-F81B3C43D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4" y="3193999"/>
            <a:ext cx="268262" cy="268100"/>
          </a:xfrm>
          <a:prstGeom prst="rect">
            <a:avLst/>
          </a:prstGeom>
        </p:spPr>
      </p:pic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E3314C01-B70D-CE8D-1BB3-8A724FB64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4" y="3519766"/>
            <a:ext cx="268262" cy="2681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E3C878-1EC9-F7CB-EB7C-EA29422408FF}"/>
              </a:ext>
            </a:extLst>
          </p:cNvPr>
          <p:cNvSpPr txBox="1">
            <a:spLocks/>
          </p:cNvSpPr>
          <p:nvPr/>
        </p:nvSpPr>
        <p:spPr>
          <a:xfrm>
            <a:off x="529520" y="3924533"/>
            <a:ext cx="3081895" cy="4747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Accede a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Portal de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www.portalpanaftosa.org/es/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988401-F266-2136-DC94-161A54CBE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263" y="2405353"/>
            <a:ext cx="1225402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71C41-45D1-A75D-7F3C-580365D77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52028-7FB5-F8A5-F3C4-335CAB15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74518"/>
            <a:ext cx="5805055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pt-BR" b="1" dirty="0" err="1"/>
              <a:t>Comunidad</a:t>
            </a:r>
            <a:r>
              <a:rPr lang="pt-BR" b="1" dirty="0"/>
              <a:t> Andina </a:t>
            </a:r>
            <a:br>
              <a:rPr lang="pt-BR" dirty="0"/>
            </a:br>
            <a:r>
              <a:rPr lang="pt-BR" dirty="0"/>
              <a:t>26 </a:t>
            </a:r>
            <a:r>
              <a:rPr lang="pt-BR" dirty="0" err="1"/>
              <a:t>mayo</a:t>
            </a:r>
            <a:r>
              <a:rPr lang="pt-BR" dirty="0"/>
              <a:t> 1969</a:t>
            </a:r>
            <a:br>
              <a:rPr lang="pt-BR" dirty="0"/>
            </a:b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3AA5F8-DE94-4942-445F-E1D6930B6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0" y="2258291"/>
            <a:ext cx="4849091" cy="272588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sz="2800" b="1" dirty="0"/>
              <a:t>SAI</a:t>
            </a:r>
            <a:r>
              <a:rPr lang="pt-BR" sz="2800" dirty="0"/>
              <a:t> Sistema Andino de Integración que permite intercambiar </a:t>
            </a:r>
            <a:r>
              <a:rPr lang="pt-BR" sz="2800" dirty="0" err="1"/>
              <a:t>información</a:t>
            </a:r>
            <a:r>
              <a:rPr lang="pt-BR" sz="2800" dirty="0"/>
              <a:t> sobre </a:t>
            </a:r>
            <a:r>
              <a:rPr lang="pt-BR" sz="2800" dirty="0" err="1"/>
              <a:t>las</a:t>
            </a:r>
            <a:r>
              <a:rPr lang="pt-BR" sz="2800" dirty="0"/>
              <a:t> </a:t>
            </a:r>
            <a:r>
              <a:rPr lang="pt-BR" sz="2800" dirty="0" err="1"/>
              <a:t>acciones</a:t>
            </a:r>
            <a:r>
              <a:rPr lang="pt-BR" sz="2800" dirty="0"/>
              <a:t> </a:t>
            </a:r>
            <a:r>
              <a:rPr lang="pt-BR" sz="2800" dirty="0" err="1"/>
              <a:t>desarrolladas</a:t>
            </a:r>
            <a:r>
              <a:rPr lang="pt-BR" sz="2800" dirty="0"/>
              <a:t> para dar </a:t>
            </a:r>
            <a:r>
              <a:rPr lang="pt-BR" sz="2800" dirty="0" err="1"/>
              <a:t>cumplimiento</a:t>
            </a:r>
            <a:r>
              <a:rPr lang="pt-BR" sz="2800" dirty="0"/>
              <a:t> a </a:t>
            </a:r>
            <a:r>
              <a:rPr lang="pt-BR" sz="2800" dirty="0" err="1"/>
              <a:t>las</a:t>
            </a:r>
            <a:r>
              <a:rPr lang="pt-BR" sz="2800" dirty="0"/>
              <a:t> </a:t>
            </a:r>
            <a:r>
              <a:rPr lang="pt-BR" sz="2800" dirty="0" err="1"/>
              <a:t>Directrices</a:t>
            </a:r>
            <a:r>
              <a:rPr lang="pt-BR" sz="2800" dirty="0"/>
              <a:t> </a:t>
            </a:r>
            <a:r>
              <a:rPr lang="pt-BR" sz="2800" dirty="0" err="1"/>
              <a:t>del</a:t>
            </a:r>
            <a:r>
              <a:rPr lang="pt-BR" sz="2800" dirty="0"/>
              <a:t> </a:t>
            </a:r>
            <a:r>
              <a:rPr lang="pt-BR" sz="2800" dirty="0" err="1"/>
              <a:t>Consejo</a:t>
            </a:r>
            <a:r>
              <a:rPr lang="pt-BR" sz="2800" dirty="0"/>
              <a:t> Presidencial Andino. (Ministros de Relaciones Exteriores) 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7502508-1A85-8867-FFD3-5FD22ADCFC3B}"/>
              </a:ext>
            </a:extLst>
          </p:cNvPr>
          <p:cNvSpPr txBox="1">
            <a:spLocks/>
          </p:cNvSpPr>
          <p:nvPr/>
        </p:nvSpPr>
        <p:spPr>
          <a:xfrm>
            <a:off x="-1" y="2978727"/>
            <a:ext cx="580505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9696230-C1BA-F9F0-44CB-D24722C4B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511" y="5868988"/>
            <a:ext cx="1225402" cy="9083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7F71204-9971-5E7A-94BF-F19DBC372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058" y="1499755"/>
            <a:ext cx="5422910" cy="36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0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20AFF-D30C-E7F4-53D1-7B76DB153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0C2FE-1E3F-CEF8-8CAE-CD460A2D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5805055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pt-BR" b="1" dirty="0"/>
              <a:t>SASA</a:t>
            </a:r>
            <a:br>
              <a:rPr lang="pt-BR" dirty="0"/>
            </a:br>
            <a:r>
              <a:rPr lang="pt-BR" sz="2800" dirty="0"/>
              <a:t>Sistema Andino de </a:t>
            </a:r>
            <a:r>
              <a:rPr lang="pt-BR" sz="2800" dirty="0" err="1"/>
              <a:t>Sanidad</a:t>
            </a:r>
            <a:r>
              <a:rPr lang="pt-BR" sz="2800" dirty="0"/>
              <a:t> </a:t>
            </a:r>
            <a:r>
              <a:rPr lang="pt-BR" sz="2800" dirty="0" err="1"/>
              <a:t>Agropecuaria</a:t>
            </a:r>
            <a:r>
              <a:rPr lang="pt-BR" sz="2800" dirty="0"/>
              <a:t> 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F0F7EC-8A9A-523E-CE96-B9950996A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764" y="2057400"/>
            <a:ext cx="4849091" cy="1226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sz="2400" dirty="0" err="1"/>
              <a:t>Armoniza</a:t>
            </a:r>
            <a:r>
              <a:rPr lang="pt-BR" sz="2400" dirty="0"/>
              <a:t> </a:t>
            </a:r>
            <a:r>
              <a:rPr lang="pt-BR" sz="2400" dirty="0" err="1"/>
              <a:t>las</a:t>
            </a:r>
            <a:r>
              <a:rPr lang="pt-BR" sz="2400" dirty="0"/>
              <a:t> normas de </a:t>
            </a:r>
            <a:r>
              <a:rPr lang="pt-BR" sz="2400" dirty="0" err="1"/>
              <a:t>sanidad</a:t>
            </a:r>
            <a:r>
              <a:rPr lang="pt-BR" sz="2400" dirty="0"/>
              <a:t> animal em </a:t>
            </a:r>
            <a:r>
              <a:rPr lang="pt-BR" sz="2400" dirty="0" err="1"/>
              <a:t>la</a:t>
            </a:r>
            <a:r>
              <a:rPr lang="pt-BR" sz="2400" dirty="0"/>
              <a:t> </a:t>
            </a:r>
            <a:r>
              <a:rPr lang="pt-BR" sz="2400" dirty="0" err="1"/>
              <a:t>subregión</a:t>
            </a:r>
            <a:r>
              <a:rPr lang="pt-BR" sz="2400" dirty="0"/>
              <a:t>, </a:t>
            </a:r>
            <a:r>
              <a:rPr lang="pt-BR" sz="2400" dirty="0" err="1"/>
              <a:t>así</a:t>
            </a:r>
            <a:r>
              <a:rPr lang="pt-BR" sz="2400" dirty="0"/>
              <a:t> como facilitar </a:t>
            </a:r>
            <a:r>
              <a:rPr lang="pt-BR" sz="2400" dirty="0" err="1"/>
              <a:t>el</a:t>
            </a:r>
            <a:r>
              <a:rPr lang="pt-BR" sz="2400" dirty="0"/>
              <a:t> comercio de </a:t>
            </a:r>
            <a:r>
              <a:rPr lang="pt-BR" sz="2400" dirty="0" err="1"/>
              <a:t>animales</a:t>
            </a:r>
            <a:r>
              <a:rPr lang="pt-BR" sz="2400" dirty="0"/>
              <a:t> y sus produtos.</a:t>
            </a:r>
            <a:endParaRPr lang="pt-BR" sz="28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347FB39-38CE-299D-65CD-B332AE7D05DB}"/>
              </a:ext>
            </a:extLst>
          </p:cNvPr>
          <p:cNvSpPr txBox="1">
            <a:spLocks/>
          </p:cNvSpPr>
          <p:nvPr/>
        </p:nvSpPr>
        <p:spPr>
          <a:xfrm>
            <a:off x="-1" y="2978727"/>
            <a:ext cx="580505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COTASA</a:t>
            </a:r>
            <a:br>
              <a:rPr lang="pt-BR" dirty="0"/>
            </a:br>
            <a:r>
              <a:rPr lang="pt-BR" sz="2800" dirty="0"/>
              <a:t>Comité Técnico Andino de </a:t>
            </a:r>
            <a:r>
              <a:rPr lang="pt-BR" sz="2800" dirty="0" err="1"/>
              <a:t>sanidad</a:t>
            </a:r>
            <a:r>
              <a:rPr lang="pt-BR" sz="2800" dirty="0"/>
              <a:t> </a:t>
            </a:r>
            <a:r>
              <a:rPr lang="pt-BR" sz="2800" dirty="0" err="1"/>
              <a:t>Agropecuaria</a:t>
            </a:r>
            <a:endParaRPr lang="pt-BR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2E6348FA-CCF3-005B-5BBD-8D137CFEAD38}"/>
              </a:ext>
            </a:extLst>
          </p:cNvPr>
          <p:cNvSpPr txBox="1">
            <a:spLocks/>
          </p:cNvSpPr>
          <p:nvPr/>
        </p:nvSpPr>
        <p:spPr>
          <a:xfrm>
            <a:off x="477980" y="4578927"/>
            <a:ext cx="4849091" cy="1226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200" dirty="0"/>
              <a:t>Instrumenta </a:t>
            </a:r>
            <a:r>
              <a:rPr lang="pt-BR" sz="2200" dirty="0" err="1"/>
              <a:t>las</a:t>
            </a:r>
            <a:r>
              <a:rPr lang="pt-BR" sz="2200" dirty="0"/>
              <a:t> </a:t>
            </a:r>
            <a:r>
              <a:rPr lang="pt-BR" sz="2200" dirty="0" err="1"/>
              <a:t>acciones</a:t>
            </a:r>
            <a:r>
              <a:rPr lang="pt-BR" sz="2200" dirty="0"/>
              <a:t> </a:t>
            </a:r>
            <a:r>
              <a:rPr lang="pt-BR" sz="2200" dirty="0" err="1"/>
              <a:t>del</a:t>
            </a:r>
            <a:r>
              <a:rPr lang="pt-BR" sz="2200" dirty="0"/>
              <a:t> SASA, esta conformado por </a:t>
            </a:r>
            <a:r>
              <a:rPr lang="pt-BR" sz="2200" dirty="0" err="1"/>
              <a:t>los</a:t>
            </a:r>
            <a:r>
              <a:rPr lang="pt-BR" sz="2200" dirty="0"/>
              <a:t> </a:t>
            </a:r>
            <a:r>
              <a:rPr lang="pt-BR" sz="2200" dirty="0" err="1"/>
              <a:t>jefes</a:t>
            </a:r>
            <a:r>
              <a:rPr lang="pt-BR" sz="2200" dirty="0"/>
              <a:t> de </a:t>
            </a:r>
            <a:r>
              <a:rPr lang="pt-BR" sz="2200" dirty="0" err="1"/>
              <a:t>los</a:t>
            </a:r>
            <a:r>
              <a:rPr lang="pt-BR" sz="2200" dirty="0"/>
              <a:t> </a:t>
            </a:r>
            <a:r>
              <a:rPr lang="pt-BR" sz="2200" dirty="0" err="1"/>
              <a:t>Servicios</a:t>
            </a:r>
            <a:r>
              <a:rPr lang="pt-BR" sz="2200" dirty="0"/>
              <a:t> </a:t>
            </a:r>
            <a:r>
              <a:rPr lang="pt-BR" sz="2200" dirty="0" err="1"/>
              <a:t>Veterinarios</a:t>
            </a:r>
            <a:r>
              <a:rPr lang="pt-BR" sz="2200" dirty="0"/>
              <a:t> </a:t>
            </a:r>
            <a:r>
              <a:rPr lang="pt-BR" sz="2200" dirty="0" err="1"/>
              <a:t>Oficiales</a:t>
            </a:r>
            <a:r>
              <a:rPr lang="pt-BR" sz="2200" dirty="0"/>
              <a:t>.</a:t>
            </a:r>
          </a:p>
          <a:p>
            <a:pPr algn="just"/>
            <a:endParaRPr lang="pt-BR" sz="22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89542A2-15BC-F2ED-1D3D-46D3D6E9B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511" y="5868988"/>
            <a:ext cx="1225402" cy="9083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BBF5C3A-19F8-43CB-860E-E1171D01E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619" y="1316181"/>
            <a:ext cx="6007164" cy="39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47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CEF8278-7465-E965-AB73-1482776D3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7418" y="1524000"/>
            <a:ext cx="4904374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2400" b="1" dirty="0"/>
          </a:p>
          <a:p>
            <a:pPr marL="0" indent="0" algn="just">
              <a:buNone/>
            </a:pPr>
            <a:endParaRPr lang="pt-BR" sz="2400" b="1" dirty="0"/>
          </a:p>
          <a:p>
            <a:pPr marL="0" indent="0" algn="just">
              <a:buNone/>
            </a:pPr>
            <a:r>
              <a:rPr lang="pt-BR" sz="2400" b="1" dirty="0"/>
              <a:t> </a:t>
            </a:r>
          </a:p>
          <a:p>
            <a:pPr marL="0" indent="0" algn="just">
              <a:buNone/>
            </a:pPr>
            <a:r>
              <a:rPr lang="pt-BR" sz="2400" b="1" dirty="0" err="1"/>
              <a:t>Compromiso</a:t>
            </a:r>
            <a:r>
              <a:rPr lang="pt-BR" sz="2400" b="1" dirty="0"/>
              <a:t> 1.</a:t>
            </a:r>
            <a:r>
              <a:rPr lang="pt-BR" sz="2400" dirty="0"/>
              <a:t> </a:t>
            </a:r>
            <a:r>
              <a:rPr lang="pt-BR" sz="2400" dirty="0" err="1"/>
              <a:t>Revisión</a:t>
            </a:r>
            <a:r>
              <a:rPr lang="pt-BR" sz="2400" dirty="0"/>
              <a:t> de </a:t>
            </a:r>
            <a:r>
              <a:rPr lang="pt-BR" sz="2400" dirty="0" err="1"/>
              <a:t>los</a:t>
            </a:r>
            <a:r>
              <a:rPr lang="pt-BR" sz="2400" dirty="0"/>
              <a:t> Planes de Contingencia de </a:t>
            </a:r>
            <a:r>
              <a:rPr lang="pt-BR" sz="2400" dirty="0" err="1"/>
              <a:t>Fiebre</a:t>
            </a:r>
            <a:r>
              <a:rPr lang="pt-BR" sz="2400" dirty="0"/>
              <a:t> Aftosa de </a:t>
            </a:r>
            <a:r>
              <a:rPr lang="pt-BR" sz="2400" dirty="0" err="1"/>
              <a:t>los</a:t>
            </a:r>
            <a:r>
              <a:rPr lang="pt-BR" sz="2400" dirty="0"/>
              <a:t> PM </a:t>
            </a:r>
          </a:p>
          <a:p>
            <a:pPr marL="0" indent="0" algn="just">
              <a:buNone/>
            </a:pPr>
            <a:r>
              <a:rPr lang="pt-BR" sz="2400" b="1" dirty="0" err="1"/>
              <a:t>Compromiso</a:t>
            </a:r>
            <a:r>
              <a:rPr lang="pt-BR" sz="2400" b="1" dirty="0"/>
              <a:t> 2. </a:t>
            </a:r>
            <a:r>
              <a:rPr lang="pt-BR" sz="2400" dirty="0"/>
              <a:t>Informe de </a:t>
            </a:r>
            <a:r>
              <a:rPr lang="pt-BR" sz="2400" dirty="0" err="1"/>
              <a:t>Revisión</a:t>
            </a:r>
            <a:r>
              <a:rPr lang="pt-BR" sz="2400" dirty="0"/>
              <a:t> normativa y </a:t>
            </a:r>
            <a:r>
              <a:rPr lang="pt-BR" sz="2400" dirty="0" err="1"/>
              <a:t>plan</a:t>
            </a:r>
            <a:r>
              <a:rPr lang="pt-BR" sz="2400" dirty="0"/>
              <a:t> de </a:t>
            </a:r>
            <a:r>
              <a:rPr lang="pt-BR" sz="2400" dirty="0" err="1"/>
              <a:t>Acción</a:t>
            </a:r>
            <a:r>
              <a:rPr lang="pt-BR" sz="2400" dirty="0"/>
              <a:t> </a:t>
            </a:r>
            <a:r>
              <a:rPr lang="pt-BR" sz="2400" dirty="0" err="1"/>
              <a:t>del</a:t>
            </a:r>
            <a:r>
              <a:rPr lang="pt-BR" sz="2400" dirty="0"/>
              <a:t> SASA frente a </a:t>
            </a:r>
            <a:r>
              <a:rPr lang="pt-BR" sz="2400" dirty="0" err="1"/>
              <a:t>Fiebre</a:t>
            </a:r>
            <a:r>
              <a:rPr lang="pt-BR" sz="2400" dirty="0"/>
              <a:t> Aftosa.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42FE578-2422-1674-DD04-19D3AA191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881" y="5870574"/>
            <a:ext cx="1225402" cy="90838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3C9C8C1-2DEF-54CC-26DA-C5754DCBB0DD}"/>
              </a:ext>
            </a:extLst>
          </p:cNvPr>
          <p:cNvSpPr txBox="1"/>
          <p:nvPr/>
        </p:nvSpPr>
        <p:spPr>
          <a:xfrm>
            <a:off x="3208014" y="56582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 err="1">
                <a:latin typeface="+mj-lt"/>
                <a:ea typeface="+mj-ea"/>
                <a:cs typeface="+mj-cs"/>
              </a:rPr>
              <a:t>Acciones</a:t>
            </a:r>
            <a:r>
              <a:rPr lang="pt-BR" sz="3200" b="1" dirty="0">
                <a:latin typeface="+mj-lt"/>
                <a:ea typeface="+mj-ea"/>
                <a:cs typeface="+mj-cs"/>
              </a:rPr>
              <a:t> PHEFA 2024 (SASA) </a:t>
            </a:r>
            <a:endParaRPr lang="es-CO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012569B-CD07-373E-5604-01F2846D94B0}"/>
              </a:ext>
            </a:extLst>
          </p:cNvPr>
          <p:cNvSpPr txBox="1"/>
          <p:nvPr/>
        </p:nvSpPr>
        <p:spPr>
          <a:xfrm>
            <a:off x="983673" y="1524000"/>
            <a:ext cx="10363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/>
              <a:t>7. Orientación Estratégica para los programas nacionales</a:t>
            </a:r>
          </a:p>
          <a:p>
            <a:pPr algn="just"/>
            <a:r>
              <a:rPr lang="es-CO" sz="2400" b="1" dirty="0"/>
              <a:t>7.2. Preparación para emergencia por fiebre aftosa</a:t>
            </a:r>
          </a:p>
        </p:txBody>
      </p:sp>
      <p:pic>
        <p:nvPicPr>
          <p:cNvPr id="13" name="Imagen 1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059C7E44-1B88-46A8-0E94-7D84314F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46" y="2609367"/>
            <a:ext cx="5104018" cy="25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3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74972-7B0C-EE49-A566-3C4530918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674C7A-45CB-F653-A005-BCE68E26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1285644"/>
            <a:ext cx="5012656" cy="1069975"/>
          </a:xfrm>
        </p:spPr>
        <p:txBody>
          <a:bodyPr>
            <a:normAutofit/>
          </a:bodyPr>
          <a:lstStyle/>
          <a:p>
            <a:r>
              <a:rPr lang="pt-BR" sz="2800" b="1" dirty="0" err="1"/>
              <a:t>Compromiso</a:t>
            </a:r>
            <a:r>
              <a:rPr lang="pt-BR" sz="2800" b="1" dirty="0"/>
              <a:t> 1. Planes de </a:t>
            </a:r>
            <a:r>
              <a:rPr lang="pt-BR" sz="2800" b="1" dirty="0" err="1"/>
              <a:t>Preparación</a:t>
            </a:r>
            <a:r>
              <a:rPr lang="pt-BR" sz="2800" b="1" dirty="0"/>
              <a:t> de </a:t>
            </a:r>
            <a:r>
              <a:rPr lang="pt-BR" sz="2800" b="1" dirty="0" err="1"/>
              <a:t>Emergencia</a:t>
            </a:r>
            <a:endParaRPr lang="pt-BR" sz="28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5998FE-A425-897F-0972-A9BE6DD52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es-ES" sz="2400" dirty="0"/>
              <a:t>Recomendaciones para la actualización de lo Planes Nacionales de Preparación, Atención de Emergencias y Recuperación por Brotes de la Fiebre Aftosa de los SOSA.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B6419EE-7B22-50AA-2207-DDDBDC41C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713"/>
          <a:stretch/>
        </p:blipFill>
        <p:spPr>
          <a:xfrm>
            <a:off x="6095998" y="4492518"/>
            <a:ext cx="3811685" cy="10955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9F389B5-CF59-394E-F027-4AAC17B3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590" y="5949617"/>
            <a:ext cx="1225402" cy="9083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D6FC7DC-698C-4C58-533E-17C919A491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629"/>
          <a:stretch/>
        </p:blipFill>
        <p:spPr>
          <a:xfrm>
            <a:off x="1714590" y="4639458"/>
            <a:ext cx="4381409" cy="78227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A5DB984-40A1-B281-636D-EEAEA51FD69E}"/>
              </a:ext>
            </a:extLst>
          </p:cNvPr>
          <p:cNvSpPr txBox="1"/>
          <p:nvPr/>
        </p:nvSpPr>
        <p:spPr>
          <a:xfrm>
            <a:off x="5721927" y="2424743"/>
            <a:ext cx="73505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Buenas Prácticas de Gestión de Emergencias (GEMP-FAO)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Directrices OMSA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PANAFTOSA (Plan Acción PHEFA)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Capacidades de los SOSA.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1C75521-26A1-701E-D0AA-47C13EBDD983}"/>
              </a:ext>
            </a:extLst>
          </p:cNvPr>
          <p:cNvSpPr txBox="1">
            <a:spLocks/>
          </p:cNvSpPr>
          <p:nvPr/>
        </p:nvSpPr>
        <p:spPr>
          <a:xfrm>
            <a:off x="5987854" y="901281"/>
            <a:ext cx="2892910" cy="1069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Fundamentos</a:t>
            </a:r>
          </a:p>
        </p:txBody>
      </p:sp>
    </p:spTree>
    <p:extLst>
      <p:ext uri="{BB962C8B-B14F-4D97-AF65-F5344CB8AC3E}">
        <p14:creationId xmlns:p14="http://schemas.microsoft.com/office/powerpoint/2010/main" val="125321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36750-EBD3-C074-C8F4-F896E9528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30362-F276-4AB9-E593-3EC1FA8F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81" y="2341121"/>
            <a:ext cx="6010307" cy="1069975"/>
          </a:xfrm>
        </p:spPr>
        <p:txBody>
          <a:bodyPr>
            <a:normAutofit fontScale="90000"/>
          </a:bodyPr>
          <a:lstStyle/>
          <a:p>
            <a:r>
              <a:rPr lang="pt-BR" b="1" dirty="0" err="1"/>
              <a:t>Metodología</a:t>
            </a:r>
            <a:r>
              <a:rPr lang="pt-BR" b="1" dirty="0"/>
              <a:t> </a:t>
            </a:r>
            <a:br>
              <a:rPr lang="pt-BR" b="1" dirty="0"/>
            </a:br>
            <a:br>
              <a:rPr lang="pt-BR" dirty="0"/>
            </a:br>
            <a:r>
              <a:rPr lang="pt-BR" dirty="0"/>
              <a:t>1. </a:t>
            </a:r>
            <a:r>
              <a:rPr lang="pt-BR" dirty="0" err="1"/>
              <a:t>Revisión</a:t>
            </a:r>
            <a:r>
              <a:rPr lang="pt-BR" dirty="0"/>
              <a:t> documental</a:t>
            </a:r>
            <a:br>
              <a:rPr lang="pt-BR" dirty="0"/>
            </a:br>
            <a:r>
              <a:rPr lang="pt-BR" dirty="0"/>
              <a:t>2. Entrevistas SOSA</a:t>
            </a:r>
            <a:br>
              <a:rPr lang="pt-BR" dirty="0"/>
            </a:br>
            <a:r>
              <a:rPr lang="pt-BR" dirty="0"/>
              <a:t>3. </a:t>
            </a:r>
            <a:r>
              <a:rPr lang="pt-BR" dirty="0" err="1"/>
              <a:t>Aplicación</a:t>
            </a:r>
            <a:r>
              <a:rPr lang="pt-BR" dirty="0"/>
              <a:t> de </a:t>
            </a:r>
            <a:r>
              <a:rPr lang="pt-BR" dirty="0" err="1"/>
              <a:t>herramienta</a:t>
            </a:r>
            <a:r>
              <a:rPr lang="pt-BR" dirty="0"/>
              <a:t> de captura de </a:t>
            </a:r>
            <a:r>
              <a:rPr lang="pt-BR" dirty="0" err="1"/>
              <a:t>información</a:t>
            </a:r>
            <a:r>
              <a:rPr lang="pt-BR" dirty="0"/>
              <a:t> </a:t>
            </a:r>
          </a:p>
        </p:txBody>
      </p:sp>
      <p:pic>
        <p:nvPicPr>
          <p:cNvPr id="6" name="Imagen 5" descr="Un par de hombres con lentes&#10;&#10;El contenido generado por IA puede ser incorrecto.">
            <a:extLst>
              <a:ext uri="{FF2B5EF4-FFF2-40B4-BE49-F238E27FC236}">
                <a16:creationId xmlns:a16="http://schemas.microsoft.com/office/drawing/2014/main" id="{B13C727C-07CB-E6D0-02BB-517CFD468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6"/>
          <a:stretch/>
        </p:blipFill>
        <p:spPr>
          <a:xfrm>
            <a:off x="6763088" y="577808"/>
            <a:ext cx="5120428" cy="2851192"/>
          </a:xfrm>
          <a:prstGeom prst="rect">
            <a:avLst/>
          </a:prstGeom>
        </p:spPr>
      </p:pic>
      <p:pic>
        <p:nvPicPr>
          <p:cNvPr id="9" name="Imagen 8" descr="Pantalla de celular con imágen de hombre&#10;&#10;El contenido generado por IA puede ser incorrecto.">
            <a:extLst>
              <a:ext uri="{FF2B5EF4-FFF2-40B4-BE49-F238E27FC236}">
                <a16:creationId xmlns:a16="http://schemas.microsoft.com/office/drawing/2014/main" id="{F12D3A14-6236-9AFD-3BAC-064482EC1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8" t="58443" r="13182"/>
          <a:stretch/>
        </p:blipFill>
        <p:spPr>
          <a:xfrm>
            <a:off x="9254836" y="3429001"/>
            <a:ext cx="2628680" cy="1303674"/>
          </a:xfrm>
          <a:prstGeom prst="rect">
            <a:avLst/>
          </a:prstGeom>
        </p:spPr>
      </p:pic>
      <p:pic>
        <p:nvPicPr>
          <p:cNvPr id="17" name="Imagen 16" descr="Pantalla de computadora con imágen de hombre&#10;&#10;El contenido generado por IA puede ser incorrecto.">
            <a:extLst>
              <a:ext uri="{FF2B5EF4-FFF2-40B4-BE49-F238E27FC236}">
                <a16:creationId xmlns:a16="http://schemas.microsoft.com/office/drawing/2014/main" id="{9DBBA201-6F45-618F-7EDE-67C613EF9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58492"/>
          <a:stretch/>
        </p:blipFill>
        <p:spPr>
          <a:xfrm>
            <a:off x="6792520" y="3411096"/>
            <a:ext cx="2530782" cy="1583272"/>
          </a:xfrm>
          <a:prstGeom prst="rect">
            <a:avLst/>
          </a:prstGeom>
        </p:spPr>
      </p:pic>
      <p:pic>
        <p:nvPicPr>
          <p:cNvPr id="19" name="Imagen 18" descr="Pantalla de computadora con imágen de hombre&#10;&#10;El contenido generado por IA puede ser incorrecto.">
            <a:extLst>
              <a:ext uri="{FF2B5EF4-FFF2-40B4-BE49-F238E27FC236}">
                <a16:creationId xmlns:a16="http://schemas.microsoft.com/office/drawing/2014/main" id="{984807B5-6B08-2353-1496-32860E8B2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093" r="6318" b="45812"/>
          <a:stretch/>
        </p:blipFill>
        <p:spPr>
          <a:xfrm>
            <a:off x="6756188" y="4984021"/>
            <a:ext cx="2530782" cy="1282036"/>
          </a:xfrm>
          <a:prstGeom prst="rect">
            <a:avLst/>
          </a:prstGeom>
        </p:spPr>
      </p:pic>
      <p:pic>
        <p:nvPicPr>
          <p:cNvPr id="21" name="Imagen 20" descr="Pantalla de computadora con imágen de hombre&#10;&#10;El contenido generado por IA puede ser incorrecto.">
            <a:extLst>
              <a:ext uri="{FF2B5EF4-FFF2-40B4-BE49-F238E27FC236}">
                <a16:creationId xmlns:a16="http://schemas.microsoft.com/office/drawing/2014/main" id="{A9F473EE-E483-83B9-1F12-0E61EC62E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t="39850" r="50076" b="18658"/>
          <a:stretch/>
        </p:blipFill>
        <p:spPr>
          <a:xfrm>
            <a:off x="9249546" y="4732675"/>
            <a:ext cx="2707727" cy="138474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5613D1D-650C-987A-3A91-01E015CB6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6598" y="5909220"/>
            <a:ext cx="1225402" cy="908383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A5B2408-615D-543F-44DE-54FE66E899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1058816"/>
              </p:ext>
            </p:extLst>
          </p:nvPr>
        </p:nvGraphicFramePr>
        <p:xfrm>
          <a:off x="858982" y="4035522"/>
          <a:ext cx="5343438" cy="76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76291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833EC-DA37-07CB-3D38-ECB0CEBE1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5EF1F7D-D092-67E3-8F17-3C6A40641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598" y="5909220"/>
            <a:ext cx="1225402" cy="9083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9DCDAF5-24A3-B3E2-F518-786BEE8182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636" t="47677" r="35000" b="21818"/>
          <a:stretch/>
        </p:blipFill>
        <p:spPr>
          <a:xfrm>
            <a:off x="1080655" y="1068652"/>
            <a:ext cx="6954981" cy="452673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5EE2B28-3FFD-C671-B5AE-F0ADAD2E5FF8}"/>
              </a:ext>
            </a:extLst>
          </p:cNvPr>
          <p:cNvSpPr txBox="1"/>
          <p:nvPr/>
        </p:nvSpPr>
        <p:spPr>
          <a:xfrm>
            <a:off x="8783781" y="1461654"/>
            <a:ext cx="34082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900" b="1" dirty="0">
                <a:latin typeface="+mj-lt"/>
                <a:ea typeface="+mj-ea"/>
                <a:cs typeface="+mj-cs"/>
              </a:rPr>
              <a:t>Productos:</a:t>
            </a:r>
          </a:p>
          <a:p>
            <a:endParaRPr lang="es-CO" dirty="0"/>
          </a:p>
          <a:p>
            <a:r>
              <a:rPr lang="es-CO" sz="2900" dirty="0">
                <a:latin typeface="+mj-lt"/>
                <a:ea typeface="+mj-ea"/>
                <a:cs typeface="+mj-cs"/>
              </a:rPr>
              <a:t>1. Informe de resultados</a:t>
            </a:r>
          </a:p>
          <a:p>
            <a:r>
              <a:rPr lang="es-CO" sz="2900" dirty="0">
                <a:latin typeface="+mj-lt"/>
                <a:ea typeface="+mj-ea"/>
                <a:cs typeface="+mj-cs"/>
              </a:rPr>
              <a:t>2. Estado actual</a:t>
            </a:r>
          </a:p>
          <a:p>
            <a:r>
              <a:rPr lang="es-CO" sz="2900" dirty="0">
                <a:latin typeface="+mj-lt"/>
                <a:ea typeface="+mj-ea"/>
                <a:cs typeface="+mj-cs"/>
              </a:rPr>
              <a:t>3. Recomendaciones de mejora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AB51E4-3A04-0641-ECF6-4C1F5A8B7513}"/>
              </a:ext>
            </a:extLst>
          </p:cNvPr>
          <p:cNvSpPr txBox="1"/>
          <p:nvPr/>
        </p:nvSpPr>
        <p:spPr>
          <a:xfrm>
            <a:off x="3550228" y="302567"/>
            <a:ext cx="615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Compromiso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1. </a:t>
            </a:r>
            <a:r>
              <a:rPr lang="pt-BR" sz="2800" b="1" dirty="0">
                <a:solidFill>
                  <a:prstClr val="black"/>
                </a:solidFill>
                <a:latin typeface="Aptos" panose="02110004020202020204"/>
              </a:rPr>
              <a:t>C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umplido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8667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8A41F-89D3-F674-0ED8-64C65553B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1286052-FECC-E871-592C-816584886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0791" y="2538173"/>
            <a:ext cx="4203853" cy="19465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b="1" dirty="0" err="1"/>
              <a:t>Decisión</a:t>
            </a:r>
            <a:r>
              <a:rPr lang="pt-BR" sz="2400" b="1" dirty="0"/>
              <a:t> 793 de 2013</a:t>
            </a:r>
          </a:p>
          <a:p>
            <a:pPr marL="0" indent="0" algn="just">
              <a:buNone/>
            </a:pPr>
            <a:r>
              <a:rPr lang="pt-BR" sz="2400" dirty="0"/>
              <a:t>Medidas relativas a </a:t>
            </a:r>
            <a:r>
              <a:rPr lang="pt-BR" sz="2400" dirty="0" err="1"/>
              <a:t>la</a:t>
            </a:r>
            <a:r>
              <a:rPr lang="pt-BR" sz="2400" dirty="0"/>
              <a:t> </a:t>
            </a:r>
            <a:r>
              <a:rPr lang="pt-BR" sz="2400" dirty="0" err="1"/>
              <a:t>prevención</a:t>
            </a:r>
            <a:r>
              <a:rPr lang="pt-BR" sz="2400" dirty="0"/>
              <a:t>, </a:t>
            </a:r>
            <a:r>
              <a:rPr lang="pt-BR" sz="2400" dirty="0" err="1"/>
              <a:t>control</a:t>
            </a:r>
            <a:r>
              <a:rPr lang="pt-BR" sz="2400" dirty="0"/>
              <a:t> y </a:t>
            </a:r>
            <a:r>
              <a:rPr lang="pt-BR" sz="2400" dirty="0" err="1"/>
              <a:t>erradicación</a:t>
            </a:r>
            <a:r>
              <a:rPr lang="pt-BR" sz="2400" dirty="0"/>
              <a:t> de </a:t>
            </a:r>
            <a:r>
              <a:rPr lang="pt-BR" sz="2400" dirty="0" err="1"/>
              <a:t>la</a:t>
            </a:r>
            <a:r>
              <a:rPr lang="pt-BR" sz="2400" dirty="0"/>
              <a:t> </a:t>
            </a:r>
            <a:r>
              <a:rPr lang="pt-BR" sz="2400" dirty="0" err="1"/>
              <a:t>Fiebre</a:t>
            </a:r>
            <a:r>
              <a:rPr lang="pt-BR" sz="2400" dirty="0"/>
              <a:t> Aftosa (</a:t>
            </a:r>
            <a:r>
              <a:rPr lang="pt-BR" sz="2400" b="1" dirty="0"/>
              <a:t>2011- 2013</a:t>
            </a:r>
            <a:r>
              <a:rPr lang="pt-BR" sz="2400" dirty="0"/>
              <a:t>)</a:t>
            </a:r>
          </a:p>
          <a:p>
            <a:pPr marL="0" indent="0" algn="just">
              <a:buNone/>
            </a:pPr>
            <a:endParaRPr lang="pt-BR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4CE94B4-2699-5542-C53C-FFC74266B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881" y="5870574"/>
            <a:ext cx="1225402" cy="90838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55B0F34-418C-EFDC-1B50-4F8ADEDF7CA9}"/>
              </a:ext>
            </a:extLst>
          </p:cNvPr>
          <p:cNvSpPr txBox="1"/>
          <p:nvPr/>
        </p:nvSpPr>
        <p:spPr>
          <a:xfrm>
            <a:off x="6289964" y="2373265"/>
            <a:ext cx="4203853" cy="18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s-CO" sz="2400" b="1" dirty="0"/>
              <a:t>Resolución 1835 de 2016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s-CO" sz="2400" dirty="0"/>
              <a:t>Programa </a:t>
            </a:r>
            <a:r>
              <a:rPr lang="es-CO" sz="2400" dirty="0" err="1"/>
              <a:t>sub-regional</a:t>
            </a:r>
            <a:r>
              <a:rPr lang="es-CO" sz="2400" dirty="0"/>
              <a:t> Andino de erradicación de la Fiebre Aftosa </a:t>
            </a:r>
            <a:r>
              <a:rPr lang="es-CO" sz="2400" b="1" dirty="0"/>
              <a:t>2016 – 2020 </a:t>
            </a:r>
            <a:r>
              <a:rPr lang="es-CO" sz="2400" dirty="0"/>
              <a:t>y adopción del plan operativo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C369868-E561-CC25-A6F6-57E71267D993}"/>
              </a:ext>
            </a:extLst>
          </p:cNvPr>
          <p:cNvSpPr txBox="1"/>
          <p:nvPr/>
        </p:nvSpPr>
        <p:spPr>
          <a:xfrm>
            <a:off x="1080791" y="1266959"/>
            <a:ext cx="5957318" cy="870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CO" sz="2800" b="1" dirty="0">
                <a:latin typeface="+mj-lt"/>
                <a:ea typeface="+mj-ea"/>
                <a:cs typeface="+mj-cs"/>
              </a:rPr>
              <a:t>Compromiso 2. Revisión de Normatividad actual </a:t>
            </a:r>
          </a:p>
        </p:txBody>
      </p:sp>
    </p:spTree>
    <p:extLst>
      <p:ext uri="{BB962C8B-B14F-4D97-AF65-F5344CB8AC3E}">
        <p14:creationId xmlns:p14="http://schemas.microsoft.com/office/powerpoint/2010/main" val="127086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30635-7E7A-E570-7B14-7677B221F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/>
              <a:t>Actualización normativa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787569-BBF6-4E1A-AEA6-D67120587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es-ES" sz="2400" dirty="0"/>
              <a:t>Insumos técnicos para el COTASA Sanidad Animal en el proceso de actualización de la normativa comunitaria en fiebre aftosa (Decisión 793 y Resolución 1835).</a:t>
            </a:r>
          </a:p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3DB958-8FAB-31B2-E275-BDF812C8D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171" y="5949617"/>
            <a:ext cx="1225402" cy="908383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4EA77E1-310C-9717-5FAB-AACA21567E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975803"/>
              </p:ext>
            </p:extLst>
          </p:nvPr>
        </p:nvGraphicFramePr>
        <p:xfrm>
          <a:off x="5161955" y="1285644"/>
          <a:ext cx="6639428" cy="3852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01C235F2-F0CA-0641-50CA-4A4D9024A18E}"/>
              </a:ext>
            </a:extLst>
          </p:cNvPr>
          <p:cNvSpPr txBox="1"/>
          <p:nvPr/>
        </p:nvSpPr>
        <p:spPr>
          <a:xfrm>
            <a:off x="3740727" y="47400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prstClr val="black"/>
                </a:solidFill>
                <a:latin typeface="Aptos" panose="02110004020202020204"/>
              </a:rPr>
              <a:t>Compromiso 2. Cumplido.</a:t>
            </a:r>
          </a:p>
        </p:txBody>
      </p:sp>
    </p:spTree>
    <p:extLst>
      <p:ext uri="{BB962C8B-B14F-4D97-AF65-F5344CB8AC3E}">
        <p14:creationId xmlns:p14="http://schemas.microsoft.com/office/powerpoint/2010/main" val="19840513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8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6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7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2439</TotalTime>
  <Words>480</Words>
  <Application>Microsoft Office PowerPoint</Application>
  <PresentationFormat>Panorámica</PresentationFormat>
  <Paragraphs>65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10</vt:i4>
      </vt:variant>
      <vt:variant>
        <vt:lpstr>Títulos de diapositiva</vt:lpstr>
      </vt:variant>
      <vt:variant>
        <vt:i4>12</vt:i4>
      </vt:variant>
    </vt:vector>
  </HeadingPairs>
  <TitlesOfParts>
    <vt:vector size="26" baseType="lpstr">
      <vt:lpstr>Aptos</vt:lpstr>
      <vt:lpstr>Aptos Display</vt:lpstr>
      <vt:lpstr>Arial</vt:lpstr>
      <vt:lpstr>Times New Roman</vt:lpstr>
      <vt:lpstr>Tema do Office</vt:lpstr>
      <vt:lpstr>1_Personalizar design</vt:lpstr>
      <vt:lpstr>Personalizar design</vt:lpstr>
      <vt:lpstr>2_Personalizar design</vt:lpstr>
      <vt:lpstr>3_Personalizar design</vt:lpstr>
      <vt:lpstr>4_Personalizar design</vt:lpstr>
      <vt:lpstr>5_Personalizar design</vt:lpstr>
      <vt:lpstr>6_Personalizar design</vt:lpstr>
      <vt:lpstr>7_Personalizar design</vt:lpstr>
      <vt:lpstr>8_Personalizar design</vt:lpstr>
      <vt:lpstr>Actividades Regionales  de Apoyo al PHEFA </vt:lpstr>
      <vt:lpstr>Comunidad Andina  26 mayo 1969 </vt:lpstr>
      <vt:lpstr>SASA Sistema Andino de Sanidad Agropecuaria </vt:lpstr>
      <vt:lpstr>Presentación de PowerPoint</vt:lpstr>
      <vt:lpstr>Compromiso 1. Planes de Preparación de Emergencia</vt:lpstr>
      <vt:lpstr>Metodología   1. Revisión documental 2. Entrevistas SOSA 3. Aplicación de herramienta de captura de información </vt:lpstr>
      <vt:lpstr>Presentación de PowerPoint</vt:lpstr>
      <vt:lpstr>Presentación de PowerPoint</vt:lpstr>
      <vt:lpstr>Actualización normativa</vt:lpstr>
      <vt:lpstr>CCCV COTASA 2025</vt:lpstr>
      <vt:lpstr>Agradecimiento Equipos técnicos de SOSA - PM  Dr. Mc allister Tafur Dra. Melanie Condor Dr. Mario Peña Dr Alejandro Rivera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 Kiske</dc:creator>
  <cp:lastModifiedBy>Marcela Rodriguez</cp:lastModifiedBy>
  <cp:revision>20</cp:revision>
  <dcterms:created xsi:type="dcterms:W3CDTF">2025-01-27T17:24:51Z</dcterms:created>
  <dcterms:modified xsi:type="dcterms:W3CDTF">2025-04-03T23:22:10Z</dcterms:modified>
</cp:coreProperties>
</file>