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  <p:sldMasterId id="2147483661" r:id="rId6"/>
    <p:sldMasterId id="2147483674" r:id="rId7"/>
  </p:sldMasterIdLst>
  <p:notesMasterIdLst>
    <p:notesMasterId r:id="rId15"/>
  </p:notesMasterIdLst>
  <p:sldIdLst>
    <p:sldId id="292" r:id="rId8"/>
    <p:sldId id="257" r:id="rId9"/>
    <p:sldId id="260" r:id="rId10"/>
    <p:sldId id="301" r:id="rId11"/>
    <p:sldId id="289" r:id="rId12"/>
    <p:sldId id="300" r:id="rId13"/>
    <p:sldId id="273" r:id="rId14"/>
  </p:sldIdLst>
  <p:sldSz cx="12192000" cy="6858000"/>
  <p:notesSz cx="7010400" cy="92964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74B055-CBAF-448C-D97C-B789B5EFA666}" v="10" dt="2025-04-03T21:00:47.940"/>
    <p1510:client id="{8C7654BD-54C6-4B99-C42F-05E567A4E78B}" v="524" dt="2025-04-03T03:24:36.643"/>
    <p1510:client id="{8CFB4112-08B6-27C5-6423-CDC9F9F8948E}" v="476" dt="2025-04-03T22:34:52.176"/>
    <p1510:client id="{B365950B-75F4-38E3-76AD-BE793A4F33FE}" v="981" dt="2025-04-03T14:57:57.339"/>
    <p1510:client id="{E7B4DA66-2BB5-AD61-79DF-03A01A5567B3}" v="300" dt="2025-04-03T22:13:18.3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s-AR" sz="1800" b="0" strike="noStrike" spc="-1">
                <a:solidFill>
                  <a:srgbClr val="000000"/>
                </a:solidFill>
                <a:latin typeface="Corbel"/>
              </a:rPr>
              <a:t>Clique para mover o slide</a:t>
            </a: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Clique para editar o formato de notas</a:t>
            </a:r>
          </a:p>
        </p:txBody>
      </p:sp>
      <p:sp>
        <p:nvSpPr>
          <p:cNvPr id="12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&lt;cabeçalho&gt;</a:t>
            </a:r>
          </a:p>
        </p:txBody>
      </p:sp>
      <p:sp>
        <p:nvSpPr>
          <p:cNvPr id="128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&lt;data/hora&gt;</a:t>
            </a:r>
          </a:p>
        </p:txBody>
      </p:sp>
      <p:sp>
        <p:nvSpPr>
          <p:cNvPr id="129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130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B63177D3-CBBC-4FC9-B3EF-2513A5328C2A}" type="slidenum"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ln w="0">
            <a:noFill/>
          </a:ln>
        </p:spPr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700920" y="4415760"/>
            <a:ext cx="5608080" cy="4183200"/>
          </a:xfrm>
          <a:prstGeom prst="rect">
            <a:avLst/>
          </a:prstGeom>
          <a:noFill/>
          <a:ln w="0">
            <a:noFill/>
          </a:ln>
        </p:spPr>
        <p:txBody>
          <a:bodyPr lIns="93240" tIns="46440" rIns="93240" bIns="46440" anchor="t">
            <a:normAutofit/>
          </a:bodyPr>
          <a:lstStyle/>
          <a:p>
            <a:pPr marL="216000"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 type="sldNum" idx="13"/>
          </p:nvPr>
        </p:nvSpPr>
        <p:spPr>
          <a:xfrm>
            <a:off x="3970800" y="8830080"/>
            <a:ext cx="3037320" cy="464400"/>
          </a:xfrm>
          <a:prstGeom prst="rect">
            <a:avLst/>
          </a:prstGeom>
          <a:noFill/>
          <a:ln w="0">
            <a:noFill/>
          </a:ln>
        </p:spPr>
        <p:txBody>
          <a:bodyPr lIns="93240" tIns="46440" rIns="93240" bIns="46440" anchor="b">
            <a:noAutofit/>
          </a:bodyPr>
          <a:lstStyle>
            <a:lvl1pPr indent="0" algn="r">
              <a:lnSpc>
                <a:spcPct val="100000"/>
              </a:lnSpc>
              <a:buNone/>
              <a:defRPr lang="es-AR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456A5BE-F20D-471D-844E-59A79A198DD1}" type="slidenum">
              <a:rPr lang="es-A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58D3E43-41CD-42D2-9006-0CC7530D3E20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ED4E448-9530-4F0F-A59C-C0E7A698A99A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26BEDDB-4E0B-48DA-86E2-258AFC5D6726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3EC41C6-3DDF-4C33-AFCA-9C2BB64A6E5D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F9CB58D-1EE6-46AC-8834-47B1EC6B189C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43AF45C-06C5-4476-84AB-F0379C3BE4E1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4E3B4D8-0765-4983-8EC9-8EFF9DD3E2EF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3054C3D-57E7-4DEC-9E79-FE55C53DA7A2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EF6F071-0DB2-49D2-8295-073C9734043B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E572E9C-FA87-4ABB-A441-7DB68EC7AA53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C618C41-EE54-4DB0-A082-6F7D4558B91E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9D92312-4472-4E34-AF10-3A856B754A91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A63E517-7B80-454E-9E9F-41D16A2341EC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1CBD1EC-689B-4B25-B6BD-01F47C3BD3B3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822846E-8409-4507-8B8B-C3FC4693DD5B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D71BE23-F70B-41EF-A42E-E6C68ABBA45E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82B8D54-54BF-4BFF-A739-072C22DF9441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B544EB4-FF2D-4EB6-9D71-24F32E2B34C4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31F80CB-FBAF-43DA-91E8-68C0C56CA66B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35824BC-62F8-4548-9732-7783152101F5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07BCD16-9C00-4EBD-932D-9BCB368704B3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0C8DA34-E4AF-418C-895E-7306E8B2EFAF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127BB4A-811F-426C-9B71-8B0CC94173A7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EF41407-6883-4839-ABA9-3992369C365E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09171C8-4663-40CB-9812-D00C04CE02B4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D426A79-F346-4C2C-B4FA-4B93B70A8D09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14EBF9F-D5EA-415A-969B-0CE728237785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76CD5B9-1065-428F-BD50-A14642553DFE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B2CA1BE-F039-4594-8C87-6E6907A7F389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E4E84BB-9157-4518-93D7-467DA8295F33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6306015-29A3-4C49-8DAA-950C4A88E1DB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2761D5B-5006-423E-A1CB-13AA41AE7BAD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507D141-F6B1-45A1-9318-7613BD1EECC4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8C05FBD-E629-47A4-A4DC-111122E63F31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531049F-0A49-4F5F-8E06-3B7762F1ADC7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1BFCB9F-DA19-476E-9119-F05B20285CDE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 Rectángulo" hidden="1"/>
          <p:cNvSpPr/>
          <p:nvPr/>
        </p:nvSpPr>
        <p:spPr>
          <a:xfrm>
            <a:off x="0" y="1436040"/>
            <a:ext cx="12191760" cy="4536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680" dist="1008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90000" rIns="90000" bIns="90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orbel"/>
            </a:endParaRPr>
          </a:p>
        </p:txBody>
      </p:sp>
      <p:sp>
        <p:nvSpPr>
          <p:cNvPr id="8" name="6 Rectángulo" hidden="1"/>
          <p:cNvSpPr/>
          <p:nvPr/>
        </p:nvSpPr>
        <p:spPr>
          <a:xfrm>
            <a:off x="0" y="0"/>
            <a:ext cx="12191760" cy="1433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orbe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dt" idx="1"/>
          </p:nvPr>
        </p:nvSpPr>
        <p:spPr>
          <a:xfrm>
            <a:off x="609480" y="6477120"/>
            <a:ext cx="2844360" cy="273960"/>
          </a:xfrm>
          <a:prstGeom prst="rect">
            <a:avLst/>
          </a:prstGeom>
          <a:noFill/>
          <a:ln w="0">
            <a:noFill/>
          </a:ln>
        </p:spPr>
        <p:txBody>
          <a:bodyPr lIns="109800" tIns="45000" rIns="45720" bIns="0" anchor="b">
            <a:noAutofit/>
          </a:bodyPr>
          <a:lstStyle>
            <a:lvl1pPr indent="0">
              <a:lnSpc>
                <a:spcPct val="100000"/>
              </a:lnSpc>
              <a:buNone/>
              <a:defRPr lang="es-AR" sz="1200" b="0" strike="noStrike" spc="-1">
                <a:solidFill>
                  <a:srgbClr val="454545"/>
                </a:solidFill>
                <a:latin typeface="Corbel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s-AR" sz="1200" b="0" strike="noStrike" spc="-1">
                <a:solidFill>
                  <a:srgbClr val="454545"/>
                </a:solidFill>
                <a:latin typeface="Corbel"/>
              </a:rPr>
              <a:t>&lt;data/hora&gt;</a:t>
            </a:r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>
          <a:xfrm>
            <a:off x="3520800" y="6477120"/>
            <a:ext cx="7343280" cy="273960"/>
          </a:xfrm>
          <a:prstGeom prst="rect">
            <a:avLst/>
          </a:prstGeom>
          <a:noFill/>
          <a:ln w="0">
            <a:noFill/>
          </a:ln>
        </p:spPr>
        <p:txBody>
          <a:bodyPr lIns="45720" tIns="45000" rIns="45720" bIns="0" anchor="b">
            <a:noAutofit/>
          </a:bodyPr>
          <a:lstStyle>
            <a:lvl1pPr indent="0" algn="ctr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>
          <a:xfrm>
            <a:off x="10939320" y="6477120"/>
            <a:ext cx="978120" cy="27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0" anchor="b">
            <a:noAutofit/>
          </a:bodyPr>
          <a:lstStyle>
            <a:lvl1pPr indent="0" algn="r">
              <a:lnSpc>
                <a:spcPct val="100000"/>
              </a:lnSpc>
              <a:buNone/>
              <a:defRPr lang="es-AR" sz="1200" b="0" strike="noStrike" spc="-1">
                <a:solidFill>
                  <a:srgbClr val="454545"/>
                </a:solidFill>
                <a:latin typeface="Corbe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C81E2E9-95E7-4427-99C7-4049B35A954D}" type="slidenum">
              <a:rPr lang="es-AR" sz="1200" b="0" strike="noStrike" spc="-1">
                <a:solidFill>
                  <a:srgbClr val="454545"/>
                </a:solidFill>
                <a:latin typeface="Corbel"/>
              </a:rPr>
              <a:t>‹nº›</a:t>
            </a:fld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s-AR" sz="1800" b="0" strike="noStrike" spc="-1">
                <a:solidFill>
                  <a:srgbClr val="000000"/>
                </a:solidFill>
                <a:latin typeface="Corbel"/>
              </a:rPr>
              <a:t>Clique para editar o formato do texto do título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3200" b="0" strike="noStrike" spc="-1">
                <a:solidFill>
                  <a:srgbClr val="000000"/>
                </a:solidFill>
                <a:latin typeface="Corbe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AR" sz="2400" b="0" strike="noStrike" spc="-1">
                <a:solidFill>
                  <a:srgbClr val="000000"/>
                </a:solidFill>
                <a:latin typeface="Corbe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000000"/>
                </a:solidFill>
                <a:latin typeface="Corbe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orbe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orbe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orbe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orbe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>
              <a:buNone/>
            </a:pPr>
            <a:r>
              <a:rPr lang="es-AR" sz="45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44" name="PlaceHolder 2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&lt;data/hora&gt;</a:t>
            </a:r>
          </a:p>
        </p:txBody>
      </p:sp>
      <p:sp>
        <p:nvSpPr>
          <p:cNvPr id="45" name="PlaceHolder 3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46" name="PlaceHolder 4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9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88CA966-6BCD-44C1-A9D1-98497224A27C}" type="slidenum">
              <a:rPr lang="en-GB" sz="900" b="0" strike="noStrike" spc="-1">
                <a:solidFill>
                  <a:srgbClr val="888888"/>
                </a:solidFill>
                <a:latin typeface="Calibri"/>
                <a:ea typeface="Calibri"/>
              </a:rPr>
              <a:t>‹nº›</a:t>
            </a:fld>
            <a:endParaRPr lang="pt-BR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105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AR" sz="105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105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AR" sz="105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dt" idx="7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es-A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s-AR" sz="1200" b="0" strike="noStrike" spc="-1">
                <a:solidFill>
                  <a:srgbClr val="8B8B8B"/>
                </a:solidFill>
                <a:latin typeface="Calibri"/>
              </a:rPr>
              <a:t>&lt;data/hora&gt;</a:t>
            </a:r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ftr" idx="8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86" name="PlaceHolder 3"/>
          <p:cNvSpPr>
            <a:spLocks noGrp="1"/>
          </p:cNvSpPr>
          <p:nvPr>
            <p:ph type="sldNum" idx="9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s-A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F7D6C41-78D0-4FFE-85BC-4F7FB2D55A0F}" type="slidenum">
              <a:rPr lang="es-AR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s-AR" sz="1800" b="0" strike="noStrike" spc="-1">
                <a:solidFill>
                  <a:srgbClr val="000000"/>
                </a:solidFill>
                <a:latin typeface="Calibri"/>
              </a:rPr>
              <a:t>Clique para editar o formato do texto do título</a:t>
            </a: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3200" b="0" strike="noStrike" spc="-1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AR" sz="2400" b="0" strike="noStrike" spc="-1">
                <a:solidFill>
                  <a:srgbClr val="000000"/>
                </a:solidFill>
                <a:latin typeface="Calibri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000000"/>
                </a:solidFill>
                <a:latin typeface="Calibri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AR" sz="2000" b="0" strike="noStrike" spc="-1">
                <a:solidFill>
                  <a:srgbClr val="000000"/>
                </a:solidFill>
                <a:latin typeface="Calibri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000000"/>
                </a:solidFill>
                <a:latin typeface="Calibri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000000"/>
                </a:solidFill>
                <a:latin typeface="Calibri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000000"/>
                </a:solidFill>
                <a:latin typeface="Calibri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wmf"/><Relationship Id="rId11" Type="http://schemas.openxmlformats.org/officeDocument/2006/relationships/image" Target="../media/image4.png"/><Relationship Id="rId5" Type="http://schemas.openxmlformats.org/officeDocument/2006/relationships/image" Target="../media/image11.png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FE1EB"/>
            </a:gs>
            <a:gs pos="100000">
              <a:srgbClr val="DFF0F5"/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713D58-4467-AEFF-8B61-9A3CDAD40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AutoShape 2">
            <a:extLst>
              <a:ext uri="{FF2B5EF4-FFF2-40B4-BE49-F238E27FC236}">
                <a16:creationId xmlns:a16="http://schemas.microsoft.com/office/drawing/2014/main" id="{B5FA3263-EA48-B564-6DD5-08F02F94A35F}"/>
              </a:ext>
            </a:extLst>
          </p:cNvPr>
          <p:cNvSpPr/>
          <p:nvPr/>
        </p:nvSpPr>
        <p:spPr>
          <a:xfrm>
            <a:off x="167940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es-A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2" name="AutoShape 4">
            <a:extLst>
              <a:ext uri="{FF2B5EF4-FFF2-40B4-BE49-F238E27FC236}">
                <a16:creationId xmlns:a16="http://schemas.microsoft.com/office/drawing/2014/main" id="{A55C82D0-6569-E2AF-9620-0BE0240A6AC1}"/>
              </a:ext>
            </a:extLst>
          </p:cNvPr>
          <p:cNvSpPr/>
          <p:nvPr/>
        </p:nvSpPr>
        <p:spPr>
          <a:xfrm>
            <a:off x="1832040" y="79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es-AR" sz="1800" b="0" strike="noStrike" spc="-1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133" name="Imagen 4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BB9B656A-0056-89B6-289D-4B056CCB0D33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40400" y="97200"/>
            <a:ext cx="3992040" cy="1336680"/>
          </a:xfrm>
          <a:prstGeom prst="rect">
            <a:avLst/>
          </a:prstGeom>
          <a:ln w="0">
            <a:noFill/>
          </a:ln>
        </p:spPr>
      </p:pic>
      <p:grpSp>
        <p:nvGrpSpPr>
          <p:cNvPr id="134" name="Grupo 5">
            <a:extLst>
              <a:ext uri="{FF2B5EF4-FFF2-40B4-BE49-F238E27FC236}">
                <a16:creationId xmlns:a16="http://schemas.microsoft.com/office/drawing/2014/main" id="{D4B109FE-2036-19A4-932A-5CE69604EC7A}"/>
              </a:ext>
            </a:extLst>
          </p:cNvPr>
          <p:cNvGrpSpPr/>
          <p:nvPr/>
        </p:nvGrpSpPr>
        <p:grpSpPr>
          <a:xfrm>
            <a:off x="7444148" y="306723"/>
            <a:ext cx="4572000" cy="359640"/>
            <a:chOff x="3809880" y="6498000"/>
            <a:chExt cx="4572000" cy="359640"/>
          </a:xfrm>
        </p:grpSpPr>
        <p:pic>
          <p:nvPicPr>
            <p:cNvPr id="135" name="Imagen 7">
              <a:extLst>
                <a:ext uri="{FF2B5EF4-FFF2-40B4-BE49-F238E27FC236}">
                  <a16:creationId xmlns:a16="http://schemas.microsoft.com/office/drawing/2014/main" id="{7BD047AC-3D19-B40B-2100-6F303D566409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3809880" y="6498000"/>
              <a:ext cx="761760" cy="359640"/>
            </a:xfrm>
            <a:prstGeom prst="rect">
              <a:avLst/>
            </a:prstGeom>
            <a:ln w="0">
              <a:noFill/>
            </a:ln>
            <a:effectLst>
              <a:outerShdw blurRad="19044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36" name="Picture 2" descr="Fuerzas Armadas de Bolivia - Wikipedia, la enciclopedia libre">
              <a:extLst>
                <a:ext uri="{FF2B5EF4-FFF2-40B4-BE49-F238E27FC236}">
                  <a16:creationId xmlns:a16="http://schemas.microsoft.com/office/drawing/2014/main" id="{5E3B60C4-578B-8E3D-11F0-10682DFE9F17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4572000" y="6498000"/>
              <a:ext cx="761760" cy="359640"/>
            </a:xfrm>
            <a:prstGeom prst="rect">
              <a:avLst/>
            </a:prstGeom>
            <a:ln w="0">
              <a:noFill/>
            </a:ln>
            <a:effectLst>
              <a:outerShdw blurRad="19044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37" name="Picture 4" descr="Brasil - Wikipedia, la enciclopedia libre">
              <a:extLst>
                <a:ext uri="{FF2B5EF4-FFF2-40B4-BE49-F238E27FC236}">
                  <a16:creationId xmlns:a16="http://schemas.microsoft.com/office/drawing/2014/main" id="{6606580E-231F-A0DE-4161-369F792C4E1C}"/>
                </a:ext>
              </a:extLst>
            </p:cNvPr>
            <p:cNvPicPr/>
            <p:nvPr/>
          </p:nvPicPr>
          <p:blipFill>
            <a:blip r:embed="rId5"/>
            <a:stretch/>
          </p:blipFill>
          <p:spPr>
            <a:xfrm>
              <a:off x="5334120" y="6498000"/>
              <a:ext cx="761760" cy="359640"/>
            </a:xfrm>
            <a:prstGeom prst="rect">
              <a:avLst/>
            </a:prstGeom>
            <a:ln w="0">
              <a:noFill/>
            </a:ln>
            <a:effectLst>
              <a:outerShdw blurRad="19044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38" name="Picture 6" descr="Chile - Wikipedia, la enciclopedia libre">
              <a:extLst>
                <a:ext uri="{FF2B5EF4-FFF2-40B4-BE49-F238E27FC236}">
                  <a16:creationId xmlns:a16="http://schemas.microsoft.com/office/drawing/2014/main" id="{AAC6A792-3D18-4E75-0B92-1F0DBCC6EE59}"/>
                </a:ext>
              </a:extLst>
            </p:cNvPr>
            <p:cNvPicPr/>
            <p:nvPr/>
          </p:nvPicPr>
          <p:blipFill>
            <a:blip r:embed="rId6"/>
            <a:stretch/>
          </p:blipFill>
          <p:spPr>
            <a:xfrm>
              <a:off x="6095880" y="6498000"/>
              <a:ext cx="761760" cy="359640"/>
            </a:xfrm>
            <a:prstGeom prst="rect">
              <a:avLst/>
            </a:prstGeom>
            <a:ln w="0">
              <a:noFill/>
            </a:ln>
            <a:effectLst>
              <a:outerShdw blurRad="19044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39" name="Imagen 11">
              <a:extLst>
                <a:ext uri="{FF2B5EF4-FFF2-40B4-BE49-F238E27FC236}">
                  <a16:creationId xmlns:a16="http://schemas.microsoft.com/office/drawing/2014/main" id="{72FFAB5D-9D7C-F670-8B13-DA3CE7B6FEFD}"/>
                </a:ext>
              </a:extLst>
            </p:cNvPr>
            <p:cNvPicPr/>
            <p:nvPr/>
          </p:nvPicPr>
          <p:blipFill>
            <a:blip r:embed="rId7"/>
            <a:stretch/>
          </p:blipFill>
          <p:spPr>
            <a:xfrm>
              <a:off x="6858000" y="6498000"/>
              <a:ext cx="761760" cy="359640"/>
            </a:xfrm>
            <a:prstGeom prst="rect">
              <a:avLst/>
            </a:prstGeom>
            <a:ln w="0">
              <a:noFill/>
            </a:ln>
            <a:effectLst>
              <a:outerShdw blurRad="19044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40" name="Imagen 12">
              <a:extLst>
                <a:ext uri="{FF2B5EF4-FFF2-40B4-BE49-F238E27FC236}">
                  <a16:creationId xmlns:a16="http://schemas.microsoft.com/office/drawing/2014/main" id="{FEBAD5DB-D02D-3BF8-54E9-5AE01D2189E2}"/>
                </a:ext>
              </a:extLst>
            </p:cNvPr>
            <p:cNvPicPr/>
            <p:nvPr/>
          </p:nvPicPr>
          <p:blipFill>
            <a:blip r:embed="rId8"/>
            <a:stretch/>
          </p:blipFill>
          <p:spPr>
            <a:xfrm>
              <a:off x="7620120" y="6498000"/>
              <a:ext cx="761760" cy="359640"/>
            </a:xfrm>
            <a:prstGeom prst="rect">
              <a:avLst/>
            </a:prstGeom>
            <a:ln w="0">
              <a:noFill/>
            </a:ln>
            <a:effectLst>
              <a:outerShdw blurRad="19044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054" name="Picture 6">
            <a:extLst>
              <a:ext uri="{FF2B5EF4-FFF2-40B4-BE49-F238E27FC236}">
                <a16:creationId xmlns:a16="http://schemas.microsoft.com/office/drawing/2014/main" id="{7FE9B096-BFE8-50CB-276E-791D124A6A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7" t="-1734" r="-94" b="-4231"/>
          <a:stretch/>
        </p:blipFill>
        <p:spPr bwMode="auto">
          <a:xfrm>
            <a:off x="1011376" y="1433435"/>
            <a:ext cx="10390092" cy="505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782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ángulo: esquinas redondeadas 27"/>
          <p:cNvSpPr/>
          <p:nvPr/>
        </p:nvSpPr>
        <p:spPr>
          <a:xfrm>
            <a:off x="1236620" y="2398801"/>
            <a:ext cx="2629910" cy="818274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2549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UY" sz="1050" b="1" strike="noStrike" spc="-1">
                <a:solidFill>
                  <a:srgbClr val="1F4E79"/>
                </a:solidFill>
                <a:latin typeface="Arial"/>
              </a:rPr>
              <a:t>ARGENTINA</a:t>
            </a:r>
            <a:endParaRPr lang="pt-BR" sz="105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UY" sz="1050" b="0" strike="noStrike" spc="-1">
                <a:solidFill>
                  <a:srgbClr val="1F4E79"/>
                </a:solidFill>
                <a:latin typeface="Arial"/>
              </a:rPr>
              <a:t>Dr. Daniel Caria</a:t>
            </a:r>
            <a:endParaRPr lang="pt-BR" sz="105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UY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Rectángulo: esquinas redondeadas 41"/>
          <p:cNvSpPr/>
          <p:nvPr/>
        </p:nvSpPr>
        <p:spPr>
          <a:xfrm>
            <a:off x="4784122" y="2400671"/>
            <a:ext cx="2635250" cy="814853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2549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UY" sz="1050" b="1" strike="noStrike" spc="-1">
                <a:solidFill>
                  <a:srgbClr val="1F4E79"/>
                </a:solidFill>
                <a:latin typeface="Arial"/>
              </a:rPr>
              <a:t>BOLIVIA</a:t>
            </a:r>
            <a:endParaRPr lang="pt-BR" sz="105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UY" sz="1050" b="0" strike="noStrike" spc="-1">
                <a:solidFill>
                  <a:srgbClr val="1F4E79"/>
                </a:solidFill>
                <a:latin typeface="Arial"/>
              </a:rPr>
              <a:t>Dr. Hernán Daza</a:t>
            </a:r>
            <a:endParaRPr lang="pt-BR" sz="105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Rectángulo: esquinas redondeadas 43"/>
          <p:cNvSpPr/>
          <p:nvPr/>
        </p:nvSpPr>
        <p:spPr>
          <a:xfrm>
            <a:off x="1242112" y="5143988"/>
            <a:ext cx="2619842" cy="724988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2549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UY" sz="1050" b="1" strike="noStrike" spc="-1">
                <a:solidFill>
                  <a:srgbClr val="1F4E79"/>
                </a:solidFill>
                <a:latin typeface="Arial"/>
              </a:rPr>
              <a:t>CHILE</a:t>
            </a:r>
            <a:endParaRPr lang="pt-BR" sz="105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UY" sz="1050" b="0" strike="noStrike" spc="-1">
                <a:solidFill>
                  <a:srgbClr val="1F4E79"/>
                </a:solidFill>
                <a:latin typeface="Arial"/>
              </a:rPr>
              <a:t>Dr. Carlos Orellana</a:t>
            </a:r>
            <a:endParaRPr lang="pt-BR" sz="105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105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Rectángulo: esquinas redondeadas 44"/>
          <p:cNvSpPr/>
          <p:nvPr/>
        </p:nvSpPr>
        <p:spPr>
          <a:xfrm>
            <a:off x="8458340" y="2401076"/>
            <a:ext cx="2630582" cy="814853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2549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UY" sz="1050" b="1" strike="noStrike" spc="-1">
                <a:solidFill>
                  <a:srgbClr val="1F4E79"/>
                </a:solidFill>
                <a:latin typeface="Arial"/>
              </a:rPr>
              <a:t>BRASIL</a:t>
            </a:r>
            <a:endParaRPr lang="pt-BR" sz="105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UY" sz="1050" b="0" strike="noStrike" spc="-1">
                <a:solidFill>
                  <a:srgbClr val="1F4E79"/>
                </a:solidFill>
                <a:latin typeface="Arial"/>
              </a:rPr>
              <a:t>Dr.</a:t>
            </a:r>
            <a:r>
              <a:rPr lang="es-BO" sz="1050" b="0" strike="noStrike" spc="-1">
                <a:solidFill>
                  <a:srgbClr val="1F4E79"/>
                </a:solidFill>
                <a:latin typeface="Arial"/>
              </a:rPr>
              <a:t> </a:t>
            </a:r>
            <a:r>
              <a:rPr lang="es-ES" sz="1050" b="0" strike="noStrike" spc="-1">
                <a:solidFill>
                  <a:srgbClr val="1F4E79"/>
                </a:solidFill>
                <a:latin typeface="Arial"/>
              </a:rPr>
              <a:t>Marcelo Mota</a:t>
            </a:r>
            <a:endParaRPr lang="pt-BR" sz="105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UY" sz="1050" b="1" strike="noStrike" spc="-1">
                <a:solidFill>
                  <a:srgbClr val="000000"/>
                </a:solidFill>
                <a:latin typeface="Arial"/>
              </a:rPr>
              <a:t>Presidente pro tempore del CVP</a:t>
            </a:r>
            <a:endParaRPr lang="pt-BR" sz="105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Rectángulo: esquinas redondeadas 45"/>
          <p:cNvSpPr/>
          <p:nvPr/>
        </p:nvSpPr>
        <p:spPr>
          <a:xfrm>
            <a:off x="4812361" y="5148629"/>
            <a:ext cx="2642471" cy="814854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2549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UY" sz="1050" b="1" strike="noStrike" spc="-1">
                <a:solidFill>
                  <a:srgbClr val="1F4E79"/>
                </a:solidFill>
                <a:latin typeface="Arial"/>
              </a:rPr>
              <a:t>PARAGUAY</a:t>
            </a:r>
            <a:endParaRPr lang="pt-BR" sz="105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UY" sz="1050" b="0" strike="noStrike" spc="-1">
                <a:solidFill>
                  <a:srgbClr val="1F4E79"/>
                </a:solidFill>
                <a:latin typeface="Arial"/>
              </a:rPr>
              <a:t>Dr. José Carlos Martin</a:t>
            </a:r>
            <a:endParaRPr lang="pt-BR" sz="105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UY" sz="1050" b="0" strike="noStrike" spc="-1">
              <a:solidFill>
                <a:srgbClr val="1F4E79"/>
              </a:solidFill>
              <a:latin typeface="Arial"/>
            </a:endParaRPr>
          </a:p>
        </p:txBody>
      </p:sp>
      <p:sp>
        <p:nvSpPr>
          <p:cNvPr id="150" name="Rectángulo: esquinas redondeadas 47"/>
          <p:cNvSpPr/>
          <p:nvPr/>
        </p:nvSpPr>
        <p:spPr>
          <a:xfrm>
            <a:off x="8623158" y="5105784"/>
            <a:ext cx="2643496" cy="813004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2549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UY" sz="1050" b="1" strike="noStrike" spc="-1">
                <a:solidFill>
                  <a:srgbClr val="1F4E79"/>
                </a:solidFill>
                <a:latin typeface="Arial"/>
              </a:rPr>
              <a:t>URUGUAY</a:t>
            </a:r>
            <a:endParaRPr lang="pt-BR" sz="105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es-UY" sz="1050" spc="-1">
                <a:solidFill>
                  <a:srgbClr val="1F4E79"/>
                </a:solidFill>
                <a:latin typeface="Arial"/>
              </a:rPr>
              <a:t>Dr. Marcelo Rodríguez</a:t>
            </a:r>
            <a:endParaRPr lang="pt-BR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Imagen 4"/>
          <p:cNvSpPr/>
          <p:nvPr/>
        </p:nvSpPr>
        <p:spPr>
          <a:xfrm>
            <a:off x="1966751" y="3900727"/>
            <a:ext cx="1406430" cy="1071360"/>
          </a:xfrm>
          <a:prstGeom prst="ellipse">
            <a:avLst/>
          </a:prstGeom>
          <a:blipFill rotWithShape="0">
            <a:blip r:embed="rId2"/>
            <a:srcRect/>
            <a:stretch/>
          </a:blipFill>
          <a:ln w="63500" cap="rnd">
            <a:solidFill>
              <a:srgbClr val="333333"/>
            </a:solidFill>
            <a:round/>
          </a:ln>
          <a:effectLst>
            <a:outerShdw blurRad="380880" dist="29196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Imagen 5"/>
          <p:cNvSpPr/>
          <p:nvPr/>
        </p:nvSpPr>
        <p:spPr>
          <a:xfrm>
            <a:off x="5391265" y="3890180"/>
            <a:ext cx="1397092" cy="1074105"/>
          </a:xfrm>
          <a:prstGeom prst="ellipse">
            <a:avLst/>
          </a:prstGeom>
          <a:blipFill rotWithShape="0">
            <a:blip r:embed="rId3"/>
            <a:srcRect/>
            <a:stretch/>
          </a:blipFill>
          <a:ln w="63500" cap="rnd">
            <a:solidFill>
              <a:srgbClr val="333333"/>
            </a:solidFill>
            <a:round/>
          </a:ln>
          <a:effectLst>
            <a:outerShdw blurRad="380880" dist="29196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5" name="Imagen 7" descr="Logotipo&#10;&#10;Descripción generada automáticamente con confianza media"/>
          <p:cNvPicPr/>
          <p:nvPr/>
        </p:nvPicPr>
        <p:blipFill>
          <a:blip r:embed="rId4"/>
          <a:stretch/>
        </p:blipFill>
        <p:spPr>
          <a:xfrm>
            <a:off x="156530" y="5586"/>
            <a:ext cx="3506377" cy="1200739"/>
          </a:xfrm>
          <a:prstGeom prst="rect">
            <a:avLst/>
          </a:prstGeom>
          <a:ln w="0">
            <a:noFill/>
          </a:ln>
        </p:spPr>
      </p:pic>
      <p:sp>
        <p:nvSpPr>
          <p:cNvPr id="156" name="Imagen 11"/>
          <p:cNvSpPr/>
          <p:nvPr/>
        </p:nvSpPr>
        <p:spPr>
          <a:xfrm>
            <a:off x="5384698" y="1221630"/>
            <a:ext cx="1417289" cy="965385"/>
          </a:xfrm>
          <a:prstGeom prst="ellipse">
            <a:avLst/>
          </a:prstGeom>
          <a:blipFill rotWithShape="0">
            <a:blip r:embed="rId5"/>
            <a:srcRect/>
            <a:stretch/>
          </a:blipFill>
          <a:ln w="63500" cap="rnd">
            <a:solidFill>
              <a:srgbClr val="333333"/>
            </a:solidFill>
            <a:round/>
          </a:ln>
          <a:effectLst>
            <a:outerShdw blurRad="380880" dist="29196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Imagen 14"/>
          <p:cNvSpPr/>
          <p:nvPr/>
        </p:nvSpPr>
        <p:spPr>
          <a:xfrm>
            <a:off x="8990156" y="1230866"/>
            <a:ext cx="1559356" cy="961200"/>
          </a:xfrm>
          <a:prstGeom prst="ellipse">
            <a:avLst/>
          </a:prstGeom>
          <a:blipFill rotWithShape="0">
            <a:blip r:embed="rId6"/>
            <a:srcRect/>
            <a:stretch/>
          </a:blipFill>
          <a:ln w="63500" cap="rnd">
            <a:solidFill>
              <a:srgbClr val="333333"/>
            </a:solidFill>
            <a:round/>
          </a:ln>
          <a:effectLst>
            <a:outerShdw blurRad="380880" dist="29196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Imagen 2"/>
          <p:cNvSpPr/>
          <p:nvPr/>
        </p:nvSpPr>
        <p:spPr>
          <a:xfrm rot="10800000" flipV="1">
            <a:off x="1833047" y="1206088"/>
            <a:ext cx="1425262" cy="971865"/>
          </a:xfrm>
          <a:prstGeom prst="ellipse">
            <a:avLst/>
          </a:prstGeom>
          <a:blipFill rotWithShape="0">
            <a:blip r:embed="rId7"/>
            <a:srcRect/>
            <a:stretch/>
          </a:blipFill>
          <a:ln w="63500" cap="rnd">
            <a:solidFill>
              <a:srgbClr val="333333"/>
            </a:solidFill>
            <a:round/>
          </a:ln>
          <a:effectLst>
            <a:outerShdw blurRad="380880" dist="29196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" name="Picture 2" descr="Marcelo Rodríguez">
            <a:extLst>
              <a:ext uri="{FF2B5EF4-FFF2-40B4-BE49-F238E27FC236}">
                <a16:creationId xmlns:a16="http://schemas.microsoft.com/office/drawing/2014/main" id="{0B68AA50-A8A8-C707-EECD-BB8C300B625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8" r="5188" b="-1"/>
          <a:stretch/>
        </p:blipFill>
        <p:spPr bwMode="auto">
          <a:xfrm>
            <a:off x="9077440" y="3950016"/>
            <a:ext cx="1396883" cy="1026363"/>
          </a:xfrm>
          <a:prstGeom prst="ellipse">
            <a:avLst/>
          </a:prstGeom>
          <a:ln w="762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upo 5">
            <a:extLst>
              <a:ext uri="{FF2B5EF4-FFF2-40B4-BE49-F238E27FC236}">
                <a16:creationId xmlns:a16="http://schemas.microsoft.com/office/drawing/2014/main" id="{DBDCBF30-1EF6-2318-57F3-E697B979CE87}"/>
              </a:ext>
            </a:extLst>
          </p:cNvPr>
          <p:cNvGrpSpPr/>
          <p:nvPr/>
        </p:nvGrpSpPr>
        <p:grpSpPr>
          <a:xfrm>
            <a:off x="7416606" y="233278"/>
            <a:ext cx="4572000" cy="359640"/>
            <a:chOff x="3809880" y="6498000"/>
            <a:chExt cx="4572000" cy="359640"/>
          </a:xfrm>
        </p:grpSpPr>
        <p:pic>
          <p:nvPicPr>
            <p:cNvPr id="4" name="Imagen 7">
              <a:extLst>
                <a:ext uri="{FF2B5EF4-FFF2-40B4-BE49-F238E27FC236}">
                  <a16:creationId xmlns:a16="http://schemas.microsoft.com/office/drawing/2014/main" id="{E0035023-4F22-EF8B-90BC-2602DD1EDAD2}"/>
                </a:ext>
              </a:extLst>
            </p:cNvPr>
            <p:cNvPicPr/>
            <p:nvPr/>
          </p:nvPicPr>
          <p:blipFill>
            <a:blip r:embed="rId9"/>
            <a:stretch/>
          </p:blipFill>
          <p:spPr>
            <a:xfrm>
              <a:off x="3809880" y="6498000"/>
              <a:ext cx="761760" cy="359640"/>
            </a:xfrm>
            <a:prstGeom prst="rect">
              <a:avLst/>
            </a:prstGeom>
            <a:ln w="0">
              <a:noFill/>
            </a:ln>
            <a:effectLst>
              <a:outerShdw blurRad="19044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5" name="Picture 2" descr="Fuerzas Armadas de Bolivia - Wikipedia, la enciclopedia libre">
              <a:extLst>
                <a:ext uri="{FF2B5EF4-FFF2-40B4-BE49-F238E27FC236}">
                  <a16:creationId xmlns:a16="http://schemas.microsoft.com/office/drawing/2014/main" id="{EA83BEB2-51C2-4738-F163-787E1FFCF853}"/>
                </a:ext>
              </a:extLst>
            </p:cNvPr>
            <p:cNvPicPr/>
            <p:nvPr/>
          </p:nvPicPr>
          <p:blipFill>
            <a:blip r:embed="rId10"/>
            <a:stretch/>
          </p:blipFill>
          <p:spPr>
            <a:xfrm>
              <a:off x="4572000" y="6498000"/>
              <a:ext cx="761760" cy="359640"/>
            </a:xfrm>
            <a:prstGeom prst="rect">
              <a:avLst/>
            </a:prstGeom>
            <a:ln w="0">
              <a:noFill/>
            </a:ln>
            <a:effectLst>
              <a:outerShdw blurRad="19044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Picture 4" descr="Brasil - Wikipedia, la enciclopedia libre">
              <a:extLst>
                <a:ext uri="{FF2B5EF4-FFF2-40B4-BE49-F238E27FC236}">
                  <a16:creationId xmlns:a16="http://schemas.microsoft.com/office/drawing/2014/main" id="{BDD78113-E551-864A-0B33-CAD818973DDE}"/>
                </a:ext>
              </a:extLst>
            </p:cNvPr>
            <p:cNvPicPr/>
            <p:nvPr/>
          </p:nvPicPr>
          <p:blipFill>
            <a:blip r:embed="rId11"/>
            <a:stretch/>
          </p:blipFill>
          <p:spPr>
            <a:xfrm>
              <a:off x="5334120" y="6498000"/>
              <a:ext cx="761760" cy="359640"/>
            </a:xfrm>
            <a:prstGeom prst="rect">
              <a:avLst/>
            </a:prstGeom>
            <a:ln w="0">
              <a:noFill/>
            </a:ln>
            <a:effectLst>
              <a:outerShdw blurRad="19044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Picture 6" descr="Chile - Wikipedia, la enciclopedia libre">
              <a:extLst>
                <a:ext uri="{FF2B5EF4-FFF2-40B4-BE49-F238E27FC236}">
                  <a16:creationId xmlns:a16="http://schemas.microsoft.com/office/drawing/2014/main" id="{64A1A6D2-F4C8-53C7-AD55-3E60FE62ACF5}"/>
                </a:ext>
              </a:extLst>
            </p:cNvPr>
            <p:cNvPicPr/>
            <p:nvPr/>
          </p:nvPicPr>
          <p:blipFill>
            <a:blip r:embed="rId12"/>
            <a:stretch/>
          </p:blipFill>
          <p:spPr>
            <a:xfrm>
              <a:off x="6095880" y="6498000"/>
              <a:ext cx="761760" cy="359640"/>
            </a:xfrm>
            <a:prstGeom prst="rect">
              <a:avLst/>
            </a:prstGeom>
            <a:ln w="0">
              <a:noFill/>
            </a:ln>
            <a:effectLst>
              <a:outerShdw blurRad="19044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Imagen 11">
              <a:extLst>
                <a:ext uri="{FF2B5EF4-FFF2-40B4-BE49-F238E27FC236}">
                  <a16:creationId xmlns:a16="http://schemas.microsoft.com/office/drawing/2014/main" id="{0B1C5047-8D20-FDAB-2373-B6E16231C4EE}"/>
                </a:ext>
              </a:extLst>
            </p:cNvPr>
            <p:cNvPicPr/>
            <p:nvPr/>
          </p:nvPicPr>
          <p:blipFill>
            <a:blip r:embed="rId13"/>
            <a:stretch/>
          </p:blipFill>
          <p:spPr>
            <a:xfrm>
              <a:off x="6858000" y="6498000"/>
              <a:ext cx="761760" cy="359640"/>
            </a:xfrm>
            <a:prstGeom prst="rect">
              <a:avLst/>
            </a:prstGeom>
            <a:ln w="0">
              <a:noFill/>
            </a:ln>
            <a:effectLst>
              <a:outerShdw blurRad="19044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" name="Imagen 12">
              <a:extLst>
                <a:ext uri="{FF2B5EF4-FFF2-40B4-BE49-F238E27FC236}">
                  <a16:creationId xmlns:a16="http://schemas.microsoft.com/office/drawing/2014/main" id="{A5798A9E-D498-6D61-8866-4EB422909033}"/>
                </a:ext>
              </a:extLst>
            </p:cNvPr>
            <p:cNvPicPr/>
            <p:nvPr/>
          </p:nvPicPr>
          <p:blipFill>
            <a:blip r:embed="rId14"/>
            <a:stretch/>
          </p:blipFill>
          <p:spPr>
            <a:xfrm>
              <a:off x="7620120" y="6498000"/>
              <a:ext cx="761760" cy="359640"/>
            </a:xfrm>
            <a:prstGeom prst="rect">
              <a:avLst/>
            </a:prstGeom>
            <a:ln w="0">
              <a:noFill/>
            </a:ln>
            <a:effectLst>
              <a:outerShdw blurRad="19044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6 Rectángulo"/>
          <p:cNvSpPr/>
          <p:nvPr/>
        </p:nvSpPr>
        <p:spPr>
          <a:xfrm>
            <a:off x="2027575" y="38746"/>
            <a:ext cx="7800455" cy="98680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s-AR" sz="1800" b="0" strike="noStrike" spc="-1">
              <a:solidFill>
                <a:schemeClr val="lt1"/>
              </a:solidFill>
              <a:latin typeface="Corbel"/>
            </a:endParaRPr>
          </a:p>
        </p:txBody>
      </p:sp>
      <p:sp>
        <p:nvSpPr>
          <p:cNvPr id="195" name="7 CuadroTexto"/>
          <p:cNvSpPr/>
          <p:nvPr/>
        </p:nvSpPr>
        <p:spPr>
          <a:xfrm>
            <a:off x="2318040" y="-315360"/>
            <a:ext cx="7500600" cy="169131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pt-BR" sz="26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600" b="1" strike="noStrike" spc="-1">
                <a:solidFill>
                  <a:srgbClr val="FFFFFF"/>
                </a:solidFill>
                <a:latin typeface="Calibri"/>
              </a:rPr>
              <a:t>PLAN ESTRATÉGICO DEL CVP - 2021- 2025</a:t>
            </a:r>
            <a:endParaRPr lang="pt-BR" sz="26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600" b="1" i="1" strike="noStrike" spc="-1" err="1">
                <a:solidFill>
                  <a:srgbClr val="FFFFFF"/>
                </a:solidFill>
                <a:latin typeface="Calibri"/>
              </a:rPr>
              <a:t>Pilares</a:t>
            </a:r>
            <a:r>
              <a:rPr lang="fr-FR" sz="2600" b="1" i="1" strike="noStrike" spc="-1">
                <a:solidFill>
                  <a:srgbClr val="FFFFFF"/>
                </a:solidFill>
                <a:latin typeface="Calibri"/>
              </a:rPr>
              <a:t> </a:t>
            </a:r>
            <a:r>
              <a:rPr lang="fr-FR" sz="2600" b="1" i="1" strike="noStrike" spc="-1" err="1">
                <a:solidFill>
                  <a:srgbClr val="FFFFFF"/>
                </a:solidFill>
                <a:latin typeface="Calibri"/>
              </a:rPr>
              <a:t>Estratégicos</a:t>
            </a:r>
            <a:r>
              <a:rPr lang="fr-FR" sz="2600" b="1" i="1" strike="noStrike" spc="-1">
                <a:solidFill>
                  <a:srgbClr val="FFFFFF"/>
                </a:solidFill>
                <a:latin typeface="Calibri"/>
              </a:rPr>
              <a:t> </a:t>
            </a:r>
            <a:endParaRPr lang="fr-FR" sz="2600" b="1" strike="noStrike" spc="-1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pt-BR" sz="2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6" name="8 Imagen" descr="Y:\CVP 2017\logo_cvp.png"/>
          <p:cNvPicPr/>
          <p:nvPr/>
        </p:nvPicPr>
        <p:blipFill>
          <a:blip r:embed="rId3"/>
          <a:stretch/>
        </p:blipFill>
        <p:spPr>
          <a:xfrm>
            <a:off x="140363" y="194506"/>
            <a:ext cx="1809360" cy="605880"/>
          </a:xfrm>
          <a:prstGeom prst="rect">
            <a:avLst/>
          </a:prstGeom>
          <a:ln w="0">
            <a:noFill/>
          </a:ln>
        </p:spPr>
      </p:pic>
      <p:sp>
        <p:nvSpPr>
          <p:cNvPr id="197" name="22 CuadroTexto"/>
          <p:cNvSpPr/>
          <p:nvPr/>
        </p:nvSpPr>
        <p:spPr>
          <a:xfrm>
            <a:off x="5952960" y="4077000"/>
            <a:ext cx="1928520" cy="10142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/>
            <a:r>
              <a:rPr lang="es-AR" sz="2000" b="1" strike="noStrike" spc="-1">
                <a:solidFill>
                  <a:srgbClr val="434A5A"/>
                </a:solidFill>
                <a:latin typeface="Calibri"/>
              </a:rPr>
              <a:t>PE 3</a:t>
            </a:r>
            <a:r>
              <a:rPr lang="es-AR" sz="2000" b="1" spc="-1">
                <a:solidFill>
                  <a:srgbClr val="434A5A"/>
                </a:solidFill>
                <a:latin typeface="Calibri"/>
              </a:rPr>
              <a:t> </a:t>
            </a:r>
            <a:r>
              <a:rPr lang="es-AR" sz="2000" b="1" strike="noStrike" spc="-1">
                <a:solidFill>
                  <a:srgbClr val="434A5A"/>
                </a:solidFill>
                <a:latin typeface="Calibri"/>
              </a:rPr>
              <a:t> inocuidad y salud pública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23 CuadroTexto"/>
          <p:cNvSpPr/>
          <p:nvPr/>
        </p:nvSpPr>
        <p:spPr>
          <a:xfrm>
            <a:off x="8592179" y="1437248"/>
            <a:ext cx="3818900" cy="16297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AR" sz="2000" b="1" strike="noStrike" spc="-1">
                <a:solidFill>
                  <a:srgbClr val="434A5A"/>
                </a:solidFill>
                <a:latin typeface="Calibri"/>
              </a:rPr>
              <a:t>PE 4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AR" sz="2000" b="1" strike="noStrike" spc="-1">
                <a:solidFill>
                  <a:srgbClr val="434A5A"/>
                </a:solidFill>
                <a:latin typeface="Calibri"/>
              </a:rPr>
              <a:t>Facilitación del comercio y posiciones comunes para las normas int.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Oval 29"/>
          <p:cNvSpPr/>
          <p:nvPr/>
        </p:nvSpPr>
        <p:spPr>
          <a:xfrm rot="21390000">
            <a:off x="5337000" y="1169148"/>
            <a:ext cx="1060200" cy="1062720"/>
          </a:xfrm>
          <a:prstGeom prst="ellipse">
            <a:avLst/>
          </a:prstGeom>
          <a:solidFill>
            <a:srgbClr val="2099D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en-US" sz="3200" b="0" strike="noStrike" spc="-1">
              <a:solidFill>
                <a:srgbClr val="57565A"/>
              </a:solidFill>
              <a:latin typeface="Arial"/>
              <a:ea typeface="Arial"/>
            </a:endParaRPr>
          </a:p>
        </p:txBody>
      </p:sp>
      <p:sp>
        <p:nvSpPr>
          <p:cNvPr id="200" name="Oval 29"/>
          <p:cNvSpPr/>
          <p:nvPr/>
        </p:nvSpPr>
        <p:spPr>
          <a:xfrm rot="246000">
            <a:off x="4132080" y="3108240"/>
            <a:ext cx="1060200" cy="1062720"/>
          </a:xfrm>
          <a:prstGeom prst="ellipse">
            <a:avLst/>
          </a:prstGeom>
          <a:solidFill>
            <a:srgbClr val="3ABEB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en-US" sz="3200" b="0" strike="noStrike" spc="-1">
              <a:solidFill>
                <a:srgbClr val="57565A"/>
              </a:solidFill>
              <a:latin typeface="Arial"/>
              <a:ea typeface="Arial"/>
            </a:endParaRPr>
          </a:p>
        </p:txBody>
      </p:sp>
      <p:sp>
        <p:nvSpPr>
          <p:cNvPr id="201" name="Oval 29"/>
          <p:cNvSpPr/>
          <p:nvPr/>
        </p:nvSpPr>
        <p:spPr>
          <a:xfrm rot="21374400">
            <a:off x="1881000" y="3000240"/>
            <a:ext cx="1060200" cy="10627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en-US" sz="3200" b="0" strike="noStrike" spc="-1">
              <a:solidFill>
                <a:srgbClr val="57565A"/>
              </a:solidFill>
              <a:latin typeface="Arial"/>
              <a:ea typeface="Arial"/>
            </a:endParaRPr>
          </a:p>
        </p:txBody>
      </p:sp>
      <p:sp>
        <p:nvSpPr>
          <p:cNvPr id="202" name="Oval 29"/>
          <p:cNvSpPr/>
          <p:nvPr/>
        </p:nvSpPr>
        <p:spPr>
          <a:xfrm rot="21436200">
            <a:off x="6406200" y="3096360"/>
            <a:ext cx="1060200" cy="10627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en-US" sz="3200" b="0" strike="noStrike" spc="-1">
              <a:solidFill>
                <a:srgbClr val="57565A"/>
              </a:solidFill>
              <a:latin typeface="Arial"/>
              <a:ea typeface="Arial"/>
            </a:endParaRPr>
          </a:p>
        </p:txBody>
      </p:sp>
      <p:sp>
        <p:nvSpPr>
          <p:cNvPr id="203" name="Oval 29"/>
          <p:cNvSpPr/>
          <p:nvPr/>
        </p:nvSpPr>
        <p:spPr>
          <a:xfrm>
            <a:off x="8596440" y="3071880"/>
            <a:ext cx="1060200" cy="106272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en-US" sz="3200" b="0" strike="noStrike" spc="-1">
              <a:solidFill>
                <a:srgbClr val="57565A"/>
              </a:solidFill>
              <a:latin typeface="Arial"/>
              <a:ea typeface="Arial"/>
            </a:endParaRPr>
          </a:p>
        </p:txBody>
      </p:sp>
      <p:cxnSp>
        <p:nvCxnSpPr>
          <p:cNvPr id="204" name="36 Conector recto"/>
          <p:cNvCxnSpPr/>
          <p:nvPr/>
        </p:nvCxnSpPr>
        <p:spPr>
          <a:xfrm>
            <a:off x="2381040" y="2643120"/>
            <a:ext cx="6787080" cy="1800"/>
          </a:xfrm>
          <a:prstGeom prst="straightConnector1">
            <a:avLst/>
          </a:prstGeom>
          <a:ln w="28575" cap="rnd">
            <a:solidFill>
              <a:srgbClr val="0070C0"/>
            </a:solidFill>
            <a:round/>
          </a:ln>
        </p:spPr>
      </p:cxnSp>
      <p:cxnSp>
        <p:nvCxnSpPr>
          <p:cNvPr id="205" name="50 Conector recto"/>
          <p:cNvCxnSpPr/>
          <p:nvPr/>
        </p:nvCxnSpPr>
        <p:spPr>
          <a:xfrm flipH="1">
            <a:off x="9167760" y="2643120"/>
            <a:ext cx="1800" cy="428760"/>
          </a:xfrm>
          <a:prstGeom prst="straightConnector1">
            <a:avLst/>
          </a:prstGeom>
          <a:ln w="28575" cap="rnd">
            <a:solidFill>
              <a:srgbClr val="0070C0"/>
            </a:solidFill>
            <a:round/>
          </a:ln>
        </p:spPr>
      </p:cxnSp>
      <p:cxnSp>
        <p:nvCxnSpPr>
          <p:cNvPr id="206" name="62 Conector recto"/>
          <p:cNvCxnSpPr/>
          <p:nvPr/>
        </p:nvCxnSpPr>
        <p:spPr>
          <a:xfrm>
            <a:off x="6953040" y="2643120"/>
            <a:ext cx="5400" cy="429480"/>
          </a:xfrm>
          <a:prstGeom prst="straightConnector1">
            <a:avLst/>
          </a:prstGeom>
          <a:ln w="28575" cap="rnd">
            <a:solidFill>
              <a:srgbClr val="0070C0"/>
            </a:solidFill>
            <a:round/>
          </a:ln>
        </p:spPr>
      </p:cxnSp>
      <p:cxnSp>
        <p:nvCxnSpPr>
          <p:cNvPr id="207" name="67 Conector recto"/>
          <p:cNvCxnSpPr>
            <a:stCxn id="199" idx="4"/>
          </p:cNvCxnSpPr>
          <p:nvPr/>
        </p:nvCxnSpPr>
        <p:spPr>
          <a:xfrm>
            <a:off x="5899680" y="2228628"/>
            <a:ext cx="9360" cy="512280"/>
          </a:xfrm>
          <a:prstGeom prst="straightConnector1">
            <a:avLst/>
          </a:prstGeom>
          <a:ln w="28575" cap="rnd">
            <a:solidFill>
              <a:srgbClr val="0070C0"/>
            </a:solidFill>
            <a:round/>
          </a:ln>
        </p:spPr>
      </p:cxnSp>
      <p:cxnSp>
        <p:nvCxnSpPr>
          <p:cNvPr id="208" name="74 Conector recto"/>
          <p:cNvCxnSpPr>
            <a:endCxn id="201" idx="0"/>
          </p:cNvCxnSpPr>
          <p:nvPr/>
        </p:nvCxnSpPr>
        <p:spPr>
          <a:xfrm flipH="1">
            <a:off x="2377080" y="2643120"/>
            <a:ext cx="4320" cy="358920"/>
          </a:xfrm>
          <a:prstGeom prst="straightConnector1">
            <a:avLst/>
          </a:prstGeom>
          <a:ln w="28575" cap="rnd">
            <a:solidFill>
              <a:srgbClr val="0070C0"/>
            </a:solidFill>
            <a:round/>
          </a:ln>
        </p:spPr>
      </p:cxnSp>
      <p:cxnSp>
        <p:nvCxnSpPr>
          <p:cNvPr id="209" name="76 Conector recto"/>
          <p:cNvCxnSpPr/>
          <p:nvPr/>
        </p:nvCxnSpPr>
        <p:spPr>
          <a:xfrm flipH="1">
            <a:off x="4667040" y="2643120"/>
            <a:ext cx="3600" cy="430200"/>
          </a:xfrm>
          <a:prstGeom prst="straightConnector1">
            <a:avLst/>
          </a:prstGeom>
          <a:ln w="28575" cap="rnd">
            <a:solidFill>
              <a:srgbClr val="0070C0"/>
            </a:solidFill>
            <a:round/>
          </a:ln>
        </p:spPr>
      </p:cxnSp>
      <p:sp>
        <p:nvSpPr>
          <p:cNvPr id="210" name="96 CuadroTexto"/>
          <p:cNvSpPr/>
          <p:nvPr/>
        </p:nvSpPr>
        <p:spPr>
          <a:xfrm>
            <a:off x="3340971" y="4193238"/>
            <a:ext cx="2534684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es-AR" sz="2000" b="1" strike="noStrike" spc="-1">
                <a:solidFill>
                  <a:srgbClr val="434A5A"/>
                </a:solidFill>
                <a:latin typeface="Calibri"/>
              </a:rPr>
              <a:t>PE 2</a:t>
            </a:r>
            <a:r>
              <a:rPr lang="es-AR" sz="2000" b="1" spc="-1">
                <a:solidFill>
                  <a:srgbClr val="434A5A"/>
                </a:solidFill>
                <a:latin typeface="Calibri"/>
              </a:rPr>
              <a:t> </a:t>
            </a:r>
            <a:r>
              <a:rPr lang="es-AR" sz="2000" b="1" strike="noStrike" spc="-1">
                <a:solidFill>
                  <a:srgbClr val="434A5A"/>
                </a:solidFill>
                <a:latin typeface="Calibri"/>
              </a:rPr>
              <a:t> sanidad animal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101 CuadroTexto"/>
          <p:cNvSpPr/>
          <p:nvPr/>
        </p:nvSpPr>
        <p:spPr>
          <a:xfrm>
            <a:off x="151489" y="1974106"/>
            <a:ext cx="2031247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AR" sz="2000" b="1" strike="noStrike" spc="-1">
                <a:solidFill>
                  <a:srgbClr val="434A5A"/>
                </a:solidFill>
                <a:latin typeface="Calibri"/>
              </a:rPr>
              <a:t>PE 1 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AR" sz="2000" b="1" strike="noStrike" spc="-1">
                <a:solidFill>
                  <a:srgbClr val="434A5A"/>
                </a:solidFill>
                <a:latin typeface="Calibri"/>
              </a:rPr>
              <a:t>Consolidación </a:t>
            </a:r>
            <a:r>
              <a:rPr lang="es-ES" sz="2000" b="1" strike="noStrike" spc="-1">
                <a:solidFill>
                  <a:srgbClr val="434A5A"/>
                </a:solidFill>
                <a:latin typeface="Calibri"/>
              </a:rPr>
              <a:t>institucional y técnica  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Freeform 21"/>
          <p:cNvSpPr/>
          <p:nvPr/>
        </p:nvSpPr>
        <p:spPr>
          <a:xfrm>
            <a:off x="5524560" y="1310898"/>
            <a:ext cx="661320" cy="677160"/>
          </a:xfrm>
          <a:custGeom>
            <a:avLst/>
            <a:gdLst>
              <a:gd name="textAreaLeft" fmla="*/ 0 w 661320"/>
              <a:gd name="textAreaRight" fmla="*/ 661680 w 661320"/>
              <a:gd name="textAreaTop" fmla="*/ 0 h 677160"/>
              <a:gd name="textAreaBottom" fmla="*/ 677520 h 677160"/>
            </a:gdLst>
            <a:ahLst/>
            <a:cxnLst/>
            <a:rect l="textAreaLeft" t="textAreaTop" r="textAreaRight" b="textAreaBottom"/>
            <a:pathLst>
              <a:path w="587" h="569">
                <a:moveTo>
                  <a:pt x="558" y="74"/>
                </a:moveTo>
                <a:cubicBezTo>
                  <a:pt x="537" y="74"/>
                  <a:pt x="537" y="74"/>
                  <a:pt x="537" y="74"/>
                </a:cubicBezTo>
                <a:cubicBezTo>
                  <a:pt x="537" y="7"/>
                  <a:pt x="537" y="7"/>
                  <a:pt x="537" y="7"/>
                </a:cubicBezTo>
                <a:cubicBezTo>
                  <a:pt x="537" y="3"/>
                  <a:pt x="534" y="0"/>
                  <a:pt x="530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462" y="0"/>
                  <a:pt x="364" y="0"/>
                  <a:pt x="293" y="71"/>
                </a:cubicBezTo>
                <a:cubicBezTo>
                  <a:pt x="222" y="0"/>
                  <a:pt x="124" y="0"/>
                  <a:pt x="71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2" y="0"/>
                  <a:pt x="49" y="3"/>
                  <a:pt x="49" y="7"/>
                </a:cubicBezTo>
                <a:cubicBezTo>
                  <a:pt x="49" y="74"/>
                  <a:pt x="49" y="74"/>
                  <a:pt x="49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12" y="74"/>
                  <a:pt x="0" y="86"/>
                  <a:pt x="0" y="102"/>
                </a:cubicBezTo>
                <a:cubicBezTo>
                  <a:pt x="0" y="508"/>
                  <a:pt x="0" y="508"/>
                  <a:pt x="0" y="508"/>
                </a:cubicBezTo>
                <a:cubicBezTo>
                  <a:pt x="0" y="524"/>
                  <a:pt x="12" y="537"/>
                  <a:pt x="28" y="537"/>
                </a:cubicBezTo>
                <a:cubicBezTo>
                  <a:pt x="230" y="537"/>
                  <a:pt x="230" y="537"/>
                  <a:pt x="230" y="537"/>
                </a:cubicBezTo>
                <a:cubicBezTo>
                  <a:pt x="242" y="556"/>
                  <a:pt x="267" y="569"/>
                  <a:pt x="293" y="569"/>
                </a:cubicBezTo>
                <a:cubicBezTo>
                  <a:pt x="320" y="569"/>
                  <a:pt x="344" y="556"/>
                  <a:pt x="357" y="537"/>
                </a:cubicBezTo>
                <a:cubicBezTo>
                  <a:pt x="558" y="537"/>
                  <a:pt x="558" y="537"/>
                  <a:pt x="558" y="537"/>
                </a:cubicBezTo>
                <a:cubicBezTo>
                  <a:pt x="574" y="537"/>
                  <a:pt x="587" y="524"/>
                  <a:pt x="587" y="508"/>
                </a:cubicBezTo>
                <a:cubicBezTo>
                  <a:pt x="587" y="102"/>
                  <a:pt x="587" y="102"/>
                  <a:pt x="587" y="102"/>
                </a:cubicBezTo>
                <a:cubicBezTo>
                  <a:pt x="587" y="86"/>
                  <a:pt x="574" y="74"/>
                  <a:pt x="558" y="74"/>
                </a:cubicBezTo>
                <a:close/>
                <a:moveTo>
                  <a:pt x="523" y="14"/>
                </a:moveTo>
                <a:cubicBezTo>
                  <a:pt x="523" y="439"/>
                  <a:pt x="523" y="439"/>
                  <a:pt x="523" y="439"/>
                </a:cubicBezTo>
                <a:cubicBezTo>
                  <a:pt x="516" y="439"/>
                  <a:pt x="516" y="439"/>
                  <a:pt x="516" y="439"/>
                </a:cubicBezTo>
                <a:cubicBezTo>
                  <a:pt x="464" y="439"/>
                  <a:pt x="370" y="439"/>
                  <a:pt x="300" y="479"/>
                </a:cubicBezTo>
                <a:cubicBezTo>
                  <a:pt x="300" y="83"/>
                  <a:pt x="300" y="83"/>
                  <a:pt x="300" y="83"/>
                </a:cubicBezTo>
                <a:cubicBezTo>
                  <a:pt x="367" y="14"/>
                  <a:pt x="463" y="14"/>
                  <a:pt x="516" y="14"/>
                </a:cubicBezTo>
                <a:lnTo>
                  <a:pt x="523" y="14"/>
                </a:lnTo>
                <a:close/>
                <a:moveTo>
                  <a:pt x="63" y="14"/>
                </a:moveTo>
                <a:cubicBezTo>
                  <a:pt x="71" y="14"/>
                  <a:pt x="71" y="14"/>
                  <a:pt x="71" y="14"/>
                </a:cubicBezTo>
                <a:cubicBezTo>
                  <a:pt x="123" y="14"/>
                  <a:pt x="219" y="14"/>
                  <a:pt x="286" y="83"/>
                </a:cubicBezTo>
                <a:cubicBezTo>
                  <a:pt x="286" y="479"/>
                  <a:pt x="286" y="479"/>
                  <a:pt x="286" y="479"/>
                </a:cubicBezTo>
                <a:cubicBezTo>
                  <a:pt x="216" y="439"/>
                  <a:pt x="122" y="439"/>
                  <a:pt x="71" y="439"/>
                </a:cubicBezTo>
                <a:cubicBezTo>
                  <a:pt x="63" y="439"/>
                  <a:pt x="63" y="439"/>
                  <a:pt x="63" y="439"/>
                </a:cubicBezTo>
                <a:lnTo>
                  <a:pt x="63" y="14"/>
                </a:lnTo>
                <a:close/>
                <a:moveTo>
                  <a:pt x="573" y="508"/>
                </a:moveTo>
                <a:cubicBezTo>
                  <a:pt x="573" y="516"/>
                  <a:pt x="566" y="523"/>
                  <a:pt x="558" y="523"/>
                </a:cubicBezTo>
                <a:cubicBezTo>
                  <a:pt x="353" y="523"/>
                  <a:pt x="353" y="523"/>
                  <a:pt x="353" y="523"/>
                </a:cubicBezTo>
                <a:cubicBezTo>
                  <a:pt x="350" y="523"/>
                  <a:pt x="348" y="524"/>
                  <a:pt x="346" y="526"/>
                </a:cubicBezTo>
                <a:cubicBezTo>
                  <a:pt x="337" y="544"/>
                  <a:pt x="316" y="555"/>
                  <a:pt x="293" y="555"/>
                </a:cubicBezTo>
                <a:cubicBezTo>
                  <a:pt x="270" y="555"/>
                  <a:pt x="249" y="544"/>
                  <a:pt x="240" y="526"/>
                </a:cubicBezTo>
                <a:cubicBezTo>
                  <a:pt x="239" y="524"/>
                  <a:pt x="236" y="523"/>
                  <a:pt x="234" y="523"/>
                </a:cubicBezTo>
                <a:cubicBezTo>
                  <a:pt x="28" y="523"/>
                  <a:pt x="28" y="523"/>
                  <a:pt x="28" y="523"/>
                </a:cubicBezTo>
                <a:cubicBezTo>
                  <a:pt x="20" y="523"/>
                  <a:pt x="14" y="516"/>
                  <a:pt x="14" y="508"/>
                </a:cubicBezTo>
                <a:cubicBezTo>
                  <a:pt x="14" y="102"/>
                  <a:pt x="14" y="102"/>
                  <a:pt x="14" y="102"/>
                </a:cubicBezTo>
                <a:cubicBezTo>
                  <a:pt x="14" y="94"/>
                  <a:pt x="20" y="88"/>
                  <a:pt x="28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49" y="446"/>
                  <a:pt x="49" y="446"/>
                  <a:pt x="49" y="446"/>
                </a:cubicBezTo>
                <a:cubicBezTo>
                  <a:pt x="49" y="450"/>
                  <a:pt x="52" y="453"/>
                  <a:pt x="56" y="453"/>
                </a:cubicBezTo>
                <a:cubicBezTo>
                  <a:pt x="71" y="453"/>
                  <a:pt x="71" y="453"/>
                  <a:pt x="71" y="453"/>
                </a:cubicBezTo>
                <a:cubicBezTo>
                  <a:pt x="123" y="453"/>
                  <a:pt x="222" y="453"/>
                  <a:pt x="289" y="498"/>
                </a:cubicBezTo>
                <a:cubicBezTo>
                  <a:pt x="289" y="498"/>
                  <a:pt x="289" y="498"/>
                  <a:pt x="289" y="498"/>
                </a:cubicBezTo>
                <a:cubicBezTo>
                  <a:pt x="290" y="498"/>
                  <a:pt x="290" y="498"/>
                  <a:pt x="290" y="498"/>
                </a:cubicBezTo>
                <a:cubicBezTo>
                  <a:pt x="290" y="498"/>
                  <a:pt x="290" y="498"/>
                  <a:pt x="291" y="498"/>
                </a:cubicBezTo>
                <a:cubicBezTo>
                  <a:pt x="291" y="498"/>
                  <a:pt x="291" y="499"/>
                  <a:pt x="291" y="499"/>
                </a:cubicBezTo>
                <a:cubicBezTo>
                  <a:pt x="292" y="499"/>
                  <a:pt x="292" y="499"/>
                  <a:pt x="293" y="499"/>
                </a:cubicBezTo>
                <a:cubicBezTo>
                  <a:pt x="294" y="499"/>
                  <a:pt x="294" y="499"/>
                  <a:pt x="295" y="499"/>
                </a:cubicBezTo>
                <a:cubicBezTo>
                  <a:pt x="295" y="499"/>
                  <a:pt x="295" y="498"/>
                  <a:pt x="296" y="498"/>
                </a:cubicBezTo>
                <a:cubicBezTo>
                  <a:pt x="296" y="498"/>
                  <a:pt x="296" y="498"/>
                  <a:pt x="296" y="498"/>
                </a:cubicBezTo>
                <a:cubicBezTo>
                  <a:pt x="297" y="498"/>
                  <a:pt x="297" y="498"/>
                  <a:pt x="297" y="498"/>
                </a:cubicBezTo>
                <a:cubicBezTo>
                  <a:pt x="297" y="498"/>
                  <a:pt x="297" y="498"/>
                  <a:pt x="297" y="498"/>
                </a:cubicBezTo>
                <a:cubicBezTo>
                  <a:pt x="364" y="453"/>
                  <a:pt x="463" y="453"/>
                  <a:pt x="516" y="453"/>
                </a:cubicBezTo>
                <a:cubicBezTo>
                  <a:pt x="530" y="453"/>
                  <a:pt x="530" y="453"/>
                  <a:pt x="530" y="453"/>
                </a:cubicBezTo>
                <a:cubicBezTo>
                  <a:pt x="534" y="453"/>
                  <a:pt x="537" y="450"/>
                  <a:pt x="537" y="446"/>
                </a:cubicBezTo>
                <a:cubicBezTo>
                  <a:pt x="537" y="88"/>
                  <a:pt x="537" y="88"/>
                  <a:pt x="537" y="88"/>
                </a:cubicBezTo>
                <a:cubicBezTo>
                  <a:pt x="558" y="88"/>
                  <a:pt x="558" y="88"/>
                  <a:pt x="558" y="88"/>
                </a:cubicBezTo>
                <a:cubicBezTo>
                  <a:pt x="566" y="88"/>
                  <a:pt x="573" y="94"/>
                  <a:pt x="573" y="102"/>
                </a:cubicBezTo>
                <a:lnTo>
                  <a:pt x="573" y="508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14" name="Freeform 119"/>
          <p:cNvSpPr/>
          <p:nvPr/>
        </p:nvSpPr>
        <p:spPr>
          <a:xfrm>
            <a:off x="2023920" y="3143160"/>
            <a:ext cx="699120" cy="714600"/>
          </a:xfrm>
          <a:custGeom>
            <a:avLst/>
            <a:gdLst>
              <a:gd name="textAreaLeft" fmla="*/ 0 w 699120"/>
              <a:gd name="textAreaRight" fmla="*/ 699480 w 699120"/>
              <a:gd name="textAreaTop" fmla="*/ 0 h 714600"/>
              <a:gd name="textAreaBottom" fmla="*/ 714960 h 714600"/>
            </a:gdLst>
            <a:ahLst/>
            <a:cxnLst/>
            <a:rect l="textAreaLeft" t="textAreaTop" r="textAreaRight" b="textAreaBottom"/>
            <a:pathLst>
              <a:path w="678" h="691">
                <a:moveTo>
                  <a:pt x="501" y="691"/>
                </a:moveTo>
                <a:cubicBezTo>
                  <a:pt x="500" y="691"/>
                  <a:pt x="498" y="690"/>
                  <a:pt x="496" y="688"/>
                </a:cubicBezTo>
                <a:cubicBezTo>
                  <a:pt x="388" y="579"/>
                  <a:pt x="388" y="579"/>
                  <a:pt x="388" y="579"/>
                </a:cubicBezTo>
                <a:cubicBezTo>
                  <a:pt x="283" y="612"/>
                  <a:pt x="170" y="585"/>
                  <a:pt x="91" y="507"/>
                </a:cubicBezTo>
                <a:cubicBezTo>
                  <a:pt x="31" y="446"/>
                  <a:pt x="0" y="363"/>
                  <a:pt x="6" y="277"/>
                </a:cubicBezTo>
                <a:cubicBezTo>
                  <a:pt x="6" y="276"/>
                  <a:pt x="7" y="274"/>
                  <a:pt x="8" y="273"/>
                </a:cubicBezTo>
                <a:cubicBezTo>
                  <a:pt x="30" y="251"/>
                  <a:pt x="30" y="251"/>
                  <a:pt x="30" y="251"/>
                </a:cubicBezTo>
                <a:cubicBezTo>
                  <a:pt x="33" y="248"/>
                  <a:pt x="38" y="248"/>
                  <a:pt x="40" y="251"/>
                </a:cubicBezTo>
                <a:cubicBezTo>
                  <a:pt x="143" y="353"/>
                  <a:pt x="143" y="353"/>
                  <a:pt x="143" y="353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353" y="143"/>
                  <a:pt x="353" y="143"/>
                  <a:pt x="353" y="143"/>
                </a:cubicBezTo>
                <a:cubicBezTo>
                  <a:pt x="251" y="40"/>
                  <a:pt x="251" y="40"/>
                  <a:pt x="251" y="40"/>
                </a:cubicBezTo>
                <a:cubicBezTo>
                  <a:pt x="250" y="39"/>
                  <a:pt x="249" y="37"/>
                  <a:pt x="249" y="35"/>
                </a:cubicBezTo>
                <a:cubicBezTo>
                  <a:pt x="249" y="33"/>
                  <a:pt x="250" y="32"/>
                  <a:pt x="251" y="30"/>
                </a:cubicBezTo>
                <a:cubicBezTo>
                  <a:pt x="273" y="8"/>
                  <a:pt x="273" y="8"/>
                  <a:pt x="273" y="8"/>
                </a:cubicBezTo>
                <a:cubicBezTo>
                  <a:pt x="274" y="7"/>
                  <a:pt x="276" y="6"/>
                  <a:pt x="277" y="6"/>
                </a:cubicBezTo>
                <a:cubicBezTo>
                  <a:pt x="363" y="0"/>
                  <a:pt x="446" y="31"/>
                  <a:pt x="507" y="91"/>
                </a:cubicBezTo>
                <a:cubicBezTo>
                  <a:pt x="585" y="169"/>
                  <a:pt x="613" y="283"/>
                  <a:pt x="579" y="388"/>
                </a:cubicBezTo>
                <a:cubicBezTo>
                  <a:pt x="675" y="484"/>
                  <a:pt x="675" y="484"/>
                  <a:pt x="675" y="484"/>
                </a:cubicBezTo>
                <a:cubicBezTo>
                  <a:pt x="678" y="486"/>
                  <a:pt x="678" y="491"/>
                  <a:pt x="675" y="494"/>
                </a:cubicBezTo>
                <a:cubicBezTo>
                  <a:pt x="673" y="496"/>
                  <a:pt x="668" y="496"/>
                  <a:pt x="665" y="494"/>
                </a:cubicBezTo>
                <a:cubicBezTo>
                  <a:pt x="566" y="394"/>
                  <a:pt x="566" y="394"/>
                  <a:pt x="566" y="394"/>
                </a:cubicBezTo>
                <a:cubicBezTo>
                  <a:pt x="565" y="393"/>
                  <a:pt x="564" y="390"/>
                  <a:pt x="565" y="387"/>
                </a:cubicBezTo>
                <a:cubicBezTo>
                  <a:pt x="598" y="286"/>
                  <a:pt x="572" y="177"/>
                  <a:pt x="497" y="101"/>
                </a:cubicBezTo>
                <a:cubicBezTo>
                  <a:pt x="440" y="44"/>
                  <a:pt x="361" y="15"/>
                  <a:pt x="281" y="20"/>
                </a:cubicBezTo>
                <a:cubicBezTo>
                  <a:pt x="266" y="35"/>
                  <a:pt x="266" y="35"/>
                  <a:pt x="266" y="35"/>
                </a:cubicBezTo>
                <a:cubicBezTo>
                  <a:pt x="366" y="136"/>
                  <a:pt x="366" y="136"/>
                  <a:pt x="366" y="136"/>
                </a:cubicBezTo>
                <a:cubicBezTo>
                  <a:pt x="368" y="138"/>
                  <a:pt x="369" y="140"/>
                  <a:pt x="368" y="143"/>
                </a:cubicBezTo>
                <a:cubicBezTo>
                  <a:pt x="321" y="316"/>
                  <a:pt x="321" y="316"/>
                  <a:pt x="321" y="316"/>
                </a:cubicBezTo>
                <a:cubicBezTo>
                  <a:pt x="321" y="319"/>
                  <a:pt x="319" y="321"/>
                  <a:pt x="316" y="321"/>
                </a:cubicBezTo>
                <a:cubicBezTo>
                  <a:pt x="143" y="368"/>
                  <a:pt x="143" y="368"/>
                  <a:pt x="143" y="368"/>
                </a:cubicBezTo>
                <a:cubicBezTo>
                  <a:pt x="140" y="369"/>
                  <a:pt x="138" y="368"/>
                  <a:pt x="136" y="366"/>
                </a:cubicBezTo>
                <a:cubicBezTo>
                  <a:pt x="35" y="266"/>
                  <a:pt x="35" y="266"/>
                  <a:pt x="35" y="266"/>
                </a:cubicBezTo>
                <a:cubicBezTo>
                  <a:pt x="20" y="281"/>
                  <a:pt x="20" y="281"/>
                  <a:pt x="20" y="281"/>
                </a:cubicBezTo>
                <a:cubicBezTo>
                  <a:pt x="15" y="361"/>
                  <a:pt x="44" y="440"/>
                  <a:pt x="101" y="497"/>
                </a:cubicBezTo>
                <a:cubicBezTo>
                  <a:pt x="177" y="572"/>
                  <a:pt x="286" y="598"/>
                  <a:pt x="387" y="565"/>
                </a:cubicBezTo>
                <a:cubicBezTo>
                  <a:pt x="390" y="564"/>
                  <a:pt x="393" y="565"/>
                  <a:pt x="394" y="566"/>
                </a:cubicBezTo>
                <a:cubicBezTo>
                  <a:pt x="506" y="679"/>
                  <a:pt x="506" y="679"/>
                  <a:pt x="506" y="679"/>
                </a:cubicBezTo>
                <a:cubicBezTo>
                  <a:pt x="509" y="681"/>
                  <a:pt x="509" y="686"/>
                  <a:pt x="506" y="688"/>
                </a:cubicBezTo>
                <a:cubicBezTo>
                  <a:pt x="505" y="690"/>
                  <a:pt x="503" y="691"/>
                  <a:pt x="501" y="691"/>
                </a:cubicBezTo>
                <a:close/>
                <a:moveTo>
                  <a:pt x="156" y="313"/>
                </a:moveTo>
                <a:cubicBezTo>
                  <a:pt x="154" y="313"/>
                  <a:pt x="152" y="312"/>
                  <a:pt x="151" y="311"/>
                </a:cubicBezTo>
                <a:cubicBezTo>
                  <a:pt x="64" y="224"/>
                  <a:pt x="64" y="224"/>
                  <a:pt x="64" y="224"/>
                </a:cubicBezTo>
                <a:cubicBezTo>
                  <a:pt x="62" y="222"/>
                  <a:pt x="61" y="220"/>
                  <a:pt x="62" y="217"/>
                </a:cubicBezTo>
                <a:cubicBezTo>
                  <a:pt x="94" y="99"/>
                  <a:pt x="94" y="99"/>
                  <a:pt x="94" y="99"/>
                </a:cubicBezTo>
                <a:cubicBezTo>
                  <a:pt x="94" y="96"/>
                  <a:pt x="96" y="94"/>
                  <a:pt x="99" y="94"/>
                </a:cubicBezTo>
                <a:cubicBezTo>
                  <a:pt x="217" y="62"/>
                  <a:pt x="217" y="62"/>
                  <a:pt x="217" y="62"/>
                </a:cubicBezTo>
                <a:cubicBezTo>
                  <a:pt x="220" y="61"/>
                  <a:pt x="222" y="62"/>
                  <a:pt x="224" y="64"/>
                </a:cubicBezTo>
                <a:cubicBezTo>
                  <a:pt x="311" y="151"/>
                  <a:pt x="311" y="151"/>
                  <a:pt x="311" y="151"/>
                </a:cubicBezTo>
                <a:cubicBezTo>
                  <a:pt x="313" y="152"/>
                  <a:pt x="313" y="155"/>
                  <a:pt x="313" y="157"/>
                </a:cubicBezTo>
                <a:cubicBezTo>
                  <a:pt x="281" y="276"/>
                  <a:pt x="281" y="276"/>
                  <a:pt x="281" y="276"/>
                </a:cubicBezTo>
                <a:cubicBezTo>
                  <a:pt x="280" y="278"/>
                  <a:pt x="278" y="280"/>
                  <a:pt x="276" y="281"/>
                </a:cubicBezTo>
                <a:cubicBezTo>
                  <a:pt x="157" y="313"/>
                  <a:pt x="157" y="313"/>
                  <a:pt x="157" y="313"/>
                </a:cubicBezTo>
                <a:cubicBezTo>
                  <a:pt x="157" y="313"/>
                  <a:pt x="156" y="313"/>
                  <a:pt x="156" y="313"/>
                </a:cubicBezTo>
                <a:close/>
                <a:moveTo>
                  <a:pt x="77" y="217"/>
                </a:moveTo>
                <a:cubicBezTo>
                  <a:pt x="158" y="298"/>
                  <a:pt x="158" y="298"/>
                  <a:pt x="158" y="298"/>
                </a:cubicBezTo>
                <a:cubicBezTo>
                  <a:pt x="268" y="268"/>
                  <a:pt x="268" y="268"/>
                  <a:pt x="268" y="268"/>
                </a:cubicBezTo>
                <a:cubicBezTo>
                  <a:pt x="298" y="158"/>
                  <a:pt x="298" y="158"/>
                  <a:pt x="298" y="158"/>
                </a:cubicBezTo>
                <a:cubicBezTo>
                  <a:pt x="217" y="76"/>
                  <a:pt x="217" y="76"/>
                  <a:pt x="217" y="76"/>
                </a:cubicBezTo>
                <a:cubicBezTo>
                  <a:pt x="106" y="106"/>
                  <a:pt x="106" y="106"/>
                  <a:pt x="106" y="106"/>
                </a:cubicBezTo>
                <a:lnTo>
                  <a:pt x="77" y="217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15" name="Freeform 86"/>
          <p:cNvSpPr/>
          <p:nvPr/>
        </p:nvSpPr>
        <p:spPr>
          <a:xfrm>
            <a:off x="4381560" y="3286080"/>
            <a:ext cx="585000" cy="648720"/>
          </a:xfrm>
          <a:custGeom>
            <a:avLst/>
            <a:gdLst>
              <a:gd name="textAreaLeft" fmla="*/ 0 w 585000"/>
              <a:gd name="textAreaRight" fmla="*/ 585360 w 585000"/>
              <a:gd name="textAreaTop" fmla="*/ 0 h 648720"/>
              <a:gd name="textAreaBottom" fmla="*/ 649080 h 648720"/>
            </a:gdLst>
            <a:ahLst/>
            <a:cxnLst/>
            <a:rect l="textAreaLeft" t="textAreaTop" r="textAreaRight" b="textAreaBottom"/>
            <a:pathLst>
              <a:path w="575" h="639">
                <a:moveTo>
                  <a:pt x="369" y="639"/>
                </a:moveTo>
                <a:cubicBezTo>
                  <a:pt x="208" y="639"/>
                  <a:pt x="208" y="639"/>
                  <a:pt x="208" y="639"/>
                </a:cubicBezTo>
                <a:cubicBezTo>
                  <a:pt x="205" y="639"/>
                  <a:pt x="201" y="636"/>
                  <a:pt x="201" y="632"/>
                </a:cubicBezTo>
                <a:cubicBezTo>
                  <a:pt x="201" y="373"/>
                  <a:pt x="201" y="373"/>
                  <a:pt x="201" y="373"/>
                </a:cubicBezTo>
                <a:cubicBezTo>
                  <a:pt x="201" y="369"/>
                  <a:pt x="205" y="366"/>
                  <a:pt x="208" y="366"/>
                </a:cubicBezTo>
                <a:cubicBezTo>
                  <a:pt x="369" y="366"/>
                  <a:pt x="369" y="366"/>
                  <a:pt x="369" y="366"/>
                </a:cubicBezTo>
                <a:cubicBezTo>
                  <a:pt x="373" y="366"/>
                  <a:pt x="376" y="369"/>
                  <a:pt x="376" y="373"/>
                </a:cubicBezTo>
                <a:cubicBezTo>
                  <a:pt x="376" y="632"/>
                  <a:pt x="376" y="632"/>
                  <a:pt x="376" y="632"/>
                </a:cubicBezTo>
                <a:cubicBezTo>
                  <a:pt x="376" y="636"/>
                  <a:pt x="373" y="639"/>
                  <a:pt x="369" y="639"/>
                </a:cubicBezTo>
                <a:close/>
                <a:moveTo>
                  <a:pt x="215" y="625"/>
                </a:moveTo>
                <a:cubicBezTo>
                  <a:pt x="362" y="625"/>
                  <a:pt x="362" y="625"/>
                  <a:pt x="362" y="625"/>
                </a:cubicBezTo>
                <a:cubicBezTo>
                  <a:pt x="362" y="380"/>
                  <a:pt x="362" y="380"/>
                  <a:pt x="362" y="380"/>
                </a:cubicBezTo>
                <a:cubicBezTo>
                  <a:pt x="215" y="380"/>
                  <a:pt x="215" y="380"/>
                  <a:pt x="215" y="380"/>
                </a:cubicBezTo>
                <a:lnTo>
                  <a:pt x="215" y="625"/>
                </a:lnTo>
                <a:close/>
                <a:moveTo>
                  <a:pt x="170" y="639"/>
                </a:moveTo>
                <a:cubicBezTo>
                  <a:pt x="10" y="639"/>
                  <a:pt x="10" y="639"/>
                  <a:pt x="10" y="639"/>
                </a:cubicBezTo>
                <a:cubicBezTo>
                  <a:pt x="6" y="639"/>
                  <a:pt x="3" y="636"/>
                  <a:pt x="3" y="632"/>
                </a:cubicBezTo>
                <a:cubicBezTo>
                  <a:pt x="3" y="503"/>
                  <a:pt x="3" y="503"/>
                  <a:pt x="3" y="503"/>
                </a:cubicBezTo>
                <a:cubicBezTo>
                  <a:pt x="3" y="499"/>
                  <a:pt x="6" y="496"/>
                  <a:pt x="10" y="496"/>
                </a:cubicBezTo>
                <a:cubicBezTo>
                  <a:pt x="170" y="496"/>
                  <a:pt x="170" y="496"/>
                  <a:pt x="170" y="496"/>
                </a:cubicBezTo>
                <a:cubicBezTo>
                  <a:pt x="174" y="496"/>
                  <a:pt x="177" y="499"/>
                  <a:pt x="177" y="503"/>
                </a:cubicBezTo>
                <a:cubicBezTo>
                  <a:pt x="177" y="632"/>
                  <a:pt x="177" y="632"/>
                  <a:pt x="177" y="632"/>
                </a:cubicBezTo>
                <a:cubicBezTo>
                  <a:pt x="177" y="636"/>
                  <a:pt x="174" y="639"/>
                  <a:pt x="170" y="639"/>
                </a:cubicBezTo>
                <a:close/>
                <a:moveTo>
                  <a:pt x="17" y="625"/>
                </a:moveTo>
                <a:cubicBezTo>
                  <a:pt x="163" y="625"/>
                  <a:pt x="163" y="625"/>
                  <a:pt x="163" y="625"/>
                </a:cubicBezTo>
                <a:cubicBezTo>
                  <a:pt x="163" y="510"/>
                  <a:pt x="163" y="510"/>
                  <a:pt x="163" y="510"/>
                </a:cubicBezTo>
                <a:cubicBezTo>
                  <a:pt x="17" y="510"/>
                  <a:pt x="17" y="510"/>
                  <a:pt x="17" y="510"/>
                </a:cubicBezTo>
                <a:lnTo>
                  <a:pt x="17" y="625"/>
                </a:lnTo>
                <a:close/>
                <a:moveTo>
                  <a:pt x="19" y="418"/>
                </a:moveTo>
                <a:cubicBezTo>
                  <a:pt x="14" y="418"/>
                  <a:pt x="9" y="416"/>
                  <a:pt x="5" y="411"/>
                </a:cubicBezTo>
                <a:cubicBezTo>
                  <a:pt x="0" y="404"/>
                  <a:pt x="0" y="395"/>
                  <a:pt x="5" y="388"/>
                </a:cubicBezTo>
                <a:cubicBezTo>
                  <a:pt x="292" y="47"/>
                  <a:pt x="292" y="47"/>
                  <a:pt x="292" y="47"/>
                </a:cubicBezTo>
                <a:cubicBezTo>
                  <a:pt x="257" y="12"/>
                  <a:pt x="257" y="12"/>
                  <a:pt x="257" y="12"/>
                </a:cubicBezTo>
                <a:cubicBezTo>
                  <a:pt x="255" y="10"/>
                  <a:pt x="255" y="7"/>
                  <a:pt x="256" y="4"/>
                </a:cubicBezTo>
                <a:cubicBezTo>
                  <a:pt x="257" y="1"/>
                  <a:pt x="260" y="0"/>
                  <a:pt x="262" y="0"/>
                </a:cubicBezTo>
                <a:cubicBezTo>
                  <a:pt x="417" y="0"/>
                  <a:pt x="417" y="0"/>
                  <a:pt x="417" y="0"/>
                </a:cubicBezTo>
                <a:cubicBezTo>
                  <a:pt x="421" y="0"/>
                  <a:pt x="424" y="3"/>
                  <a:pt x="424" y="7"/>
                </a:cubicBezTo>
                <a:cubicBezTo>
                  <a:pt x="424" y="163"/>
                  <a:pt x="424" y="163"/>
                  <a:pt x="424" y="163"/>
                </a:cubicBezTo>
                <a:cubicBezTo>
                  <a:pt x="424" y="166"/>
                  <a:pt x="423" y="168"/>
                  <a:pt x="420" y="169"/>
                </a:cubicBezTo>
                <a:cubicBezTo>
                  <a:pt x="417" y="170"/>
                  <a:pt x="414" y="170"/>
                  <a:pt x="412" y="168"/>
                </a:cubicBezTo>
                <a:cubicBezTo>
                  <a:pt x="377" y="133"/>
                  <a:pt x="377" y="133"/>
                  <a:pt x="377" y="133"/>
                </a:cubicBezTo>
                <a:cubicBezTo>
                  <a:pt x="31" y="414"/>
                  <a:pt x="31" y="414"/>
                  <a:pt x="31" y="414"/>
                </a:cubicBezTo>
                <a:cubicBezTo>
                  <a:pt x="28" y="417"/>
                  <a:pt x="24" y="418"/>
                  <a:pt x="19" y="418"/>
                </a:cubicBezTo>
                <a:close/>
                <a:moveTo>
                  <a:pt x="279" y="14"/>
                </a:moveTo>
                <a:cubicBezTo>
                  <a:pt x="307" y="41"/>
                  <a:pt x="307" y="41"/>
                  <a:pt x="307" y="41"/>
                </a:cubicBezTo>
                <a:cubicBezTo>
                  <a:pt x="309" y="44"/>
                  <a:pt x="309" y="48"/>
                  <a:pt x="307" y="51"/>
                </a:cubicBezTo>
                <a:cubicBezTo>
                  <a:pt x="16" y="397"/>
                  <a:pt x="16" y="397"/>
                  <a:pt x="16" y="397"/>
                </a:cubicBezTo>
                <a:cubicBezTo>
                  <a:pt x="15" y="399"/>
                  <a:pt x="15" y="401"/>
                  <a:pt x="16" y="402"/>
                </a:cubicBezTo>
                <a:cubicBezTo>
                  <a:pt x="17" y="404"/>
                  <a:pt x="18" y="404"/>
                  <a:pt x="19" y="404"/>
                </a:cubicBezTo>
                <a:cubicBezTo>
                  <a:pt x="20" y="404"/>
                  <a:pt x="21" y="404"/>
                  <a:pt x="22" y="403"/>
                </a:cubicBezTo>
                <a:cubicBezTo>
                  <a:pt x="373" y="118"/>
                  <a:pt x="373" y="118"/>
                  <a:pt x="373" y="118"/>
                </a:cubicBezTo>
                <a:cubicBezTo>
                  <a:pt x="376" y="115"/>
                  <a:pt x="380" y="116"/>
                  <a:pt x="383" y="118"/>
                </a:cubicBezTo>
                <a:cubicBezTo>
                  <a:pt x="410" y="146"/>
                  <a:pt x="410" y="146"/>
                  <a:pt x="410" y="146"/>
                </a:cubicBezTo>
                <a:cubicBezTo>
                  <a:pt x="410" y="14"/>
                  <a:pt x="410" y="14"/>
                  <a:pt x="410" y="14"/>
                </a:cubicBezTo>
                <a:lnTo>
                  <a:pt x="279" y="14"/>
                </a:lnTo>
                <a:close/>
                <a:moveTo>
                  <a:pt x="568" y="639"/>
                </a:moveTo>
                <a:cubicBezTo>
                  <a:pt x="407" y="639"/>
                  <a:pt x="407" y="639"/>
                  <a:pt x="407" y="639"/>
                </a:cubicBezTo>
                <a:cubicBezTo>
                  <a:pt x="403" y="639"/>
                  <a:pt x="400" y="636"/>
                  <a:pt x="400" y="632"/>
                </a:cubicBezTo>
                <a:cubicBezTo>
                  <a:pt x="400" y="245"/>
                  <a:pt x="400" y="245"/>
                  <a:pt x="400" y="245"/>
                </a:cubicBezTo>
                <a:cubicBezTo>
                  <a:pt x="400" y="241"/>
                  <a:pt x="403" y="238"/>
                  <a:pt x="407" y="238"/>
                </a:cubicBezTo>
                <a:cubicBezTo>
                  <a:pt x="568" y="238"/>
                  <a:pt x="568" y="238"/>
                  <a:pt x="568" y="238"/>
                </a:cubicBezTo>
                <a:cubicBezTo>
                  <a:pt x="572" y="238"/>
                  <a:pt x="575" y="241"/>
                  <a:pt x="575" y="245"/>
                </a:cubicBezTo>
                <a:cubicBezTo>
                  <a:pt x="575" y="632"/>
                  <a:pt x="575" y="632"/>
                  <a:pt x="575" y="632"/>
                </a:cubicBezTo>
                <a:cubicBezTo>
                  <a:pt x="575" y="636"/>
                  <a:pt x="572" y="639"/>
                  <a:pt x="568" y="639"/>
                </a:cubicBezTo>
                <a:close/>
                <a:moveTo>
                  <a:pt x="414" y="625"/>
                </a:moveTo>
                <a:cubicBezTo>
                  <a:pt x="561" y="625"/>
                  <a:pt x="561" y="625"/>
                  <a:pt x="561" y="625"/>
                </a:cubicBezTo>
                <a:cubicBezTo>
                  <a:pt x="561" y="252"/>
                  <a:pt x="561" y="252"/>
                  <a:pt x="561" y="252"/>
                </a:cubicBezTo>
                <a:cubicBezTo>
                  <a:pt x="414" y="252"/>
                  <a:pt x="414" y="252"/>
                  <a:pt x="414" y="252"/>
                </a:cubicBezTo>
                <a:lnTo>
                  <a:pt x="414" y="625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16" name="Freeform 17"/>
          <p:cNvSpPr/>
          <p:nvPr/>
        </p:nvSpPr>
        <p:spPr>
          <a:xfrm>
            <a:off x="6667560" y="3357720"/>
            <a:ext cx="571320" cy="571320"/>
          </a:xfrm>
          <a:custGeom>
            <a:avLst/>
            <a:gdLst>
              <a:gd name="textAreaLeft" fmla="*/ 0 w 571320"/>
              <a:gd name="textAreaRight" fmla="*/ 571680 w 571320"/>
              <a:gd name="textAreaTop" fmla="*/ 0 h 571320"/>
              <a:gd name="textAreaBottom" fmla="*/ 571680 h 571320"/>
            </a:gdLst>
            <a:ahLst/>
            <a:cxnLst/>
            <a:rect l="textAreaLeft" t="textAreaTop" r="textAreaRight" b="textAreaBottom"/>
            <a:pathLst>
              <a:path w="160" h="211">
                <a:moveTo>
                  <a:pt x="75" y="42"/>
                </a:moveTo>
                <a:cubicBezTo>
                  <a:pt x="61" y="71"/>
                  <a:pt x="61" y="71"/>
                  <a:pt x="61" y="71"/>
                </a:cubicBezTo>
                <a:cubicBezTo>
                  <a:pt x="28" y="76"/>
                  <a:pt x="28" y="76"/>
                  <a:pt x="28" y="76"/>
                </a:cubicBezTo>
                <a:cubicBezTo>
                  <a:pt x="26" y="76"/>
                  <a:pt x="24" y="78"/>
                  <a:pt x="24" y="80"/>
                </a:cubicBezTo>
                <a:cubicBezTo>
                  <a:pt x="23" y="81"/>
                  <a:pt x="24" y="84"/>
                  <a:pt x="25" y="85"/>
                </a:cubicBezTo>
                <a:cubicBezTo>
                  <a:pt x="49" y="108"/>
                  <a:pt x="49" y="108"/>
                  <a:pt x="49" y="108"/>
                </a:cubicBezTo>
                <a:cubicBezTo>
                  <a:pt x="43" y="141"/>
                  <a:pt x="43" y="141"/>
                  <a:pt x="43" y="141"/>
                </a:cubicBezTo>
                <a:cubicBezTo>
                  <a:pt x="43" y="143"/>
                  <a:pt x="44" y="145"/>
                  <a:pt x="45" y="146"/>
                </a:cubicBezTo>
                <a:cubicBezTo>
                  <a:pt x="47" y="147"/>
                  <a:pt x="49" y="147"/>
                  <a:pt x="51" y="146"/>
                </a:cubicBezTo>
                <a:cubicBezTo>
                  <a:pt x="80" y="131"/>
                  <a:pt x="80" y="131"/>
                  <a:pt x="80" y="131"/>
                </a:cubicBezTo>
                <a:cubicBezTo>
                  <a:pt x="109" y="146"/>
                  <a:pt x="109" y="146"/>
                  <a:pt x="109" y="146"/>
                </a:cubicBezTo>
                <a:cubicBezTo>
                  <a:pt x="110" y="146"/>
                  <a:pt x="111" y="147"/>
                  <a:pt x="112" y="147"/>
                </a:cubicBezTo>
                <a:cubicBezTo>
                  <a:pt x="113" y="147"/>
                  <a:pt x="114" y="146"/>
                  <a:pt x="115" y="146"/>
                </a:cubicBezTo>
                <a:cubicBezTo>
                  <a:pt x="116" y="145"/>
                  <a:pt x="117" y="143"/>
                  <a:pt x="117" y="141"/>
                </a:cubicBezTo>
                <a:cubicBezTo>
                  <a:pt x="111" y="108"/>
                  <a:pt x="111" y="108"/>
                  <a:pt x="111" y="108"/>
                </a:cubicBezTo>
                <a:cubicBezTo>
                  <a:pt x="135" y="85"/>
                  <a:pt x="135" y="85"/>
                  <a:pt x="135" y="85"/>
                </a:cubicBezTo>
                <a:cubicBezTo>
                  <a:pt x="136" y="84"/>
                  <a:pt x="137" y="81"/>
                  <a:pt x="136" y="80"/>
                </a:cubicBezTo>
                <a:cubicBezTo>
                  <a:pt x="136" y="78"/>
                  <a:pt x="134" y="76"/>
                  <a:pt x="132" y="76"/>
                </a:cubicBezTo>
                <a:cubicBezTo>
                  <a:pt x="99" y="71"/>
                  <a:pt x="99" y="71"/>
                  <a:pt x="99" y="71"/>
                </a:cubicBezTo>
                <a:cubicBezTo>
                  <a:pt x="85" y="42"/>
                  <a:pt x="85" y="42"/>
                  <a:pt x="85" y="42"/>
                </a:cubicBezTo>
                <a:cubicBezTo>
                  <a:pt x="84" y="40"/>
                  <a:pt x="82" y="39"/>
                  <a:pt x="80" y="39"/>
                </a:cubicBezTo>
                <a:cubicBezTo>
                  <a:pt x="78" y="39"/>
                  <a:pt x="76" y="40"/>
                  <a:pt x="75" y="42"/>
                </a:cubicBezTo>
                <a:close/>
                <a:moveTo>
                  <a:pt x="80" y="44"/>
                </a:moveTo>
                <a:cubicBezTo>
                  <a:pt x="96" y="74"/>
                  <a:pt x="96" y="74"/>
                  <a:pt x="96" y="74"/>
                </a:cubicBezTo>
                <a:cubicBezTo>
                  <a:pt x="96" y="75"/>
                  <a:pt x="97" y="76"/>
                  <a:pt x="97" y="76"/>
                </a:cubicBezTo>
                <a:cubicBezTo>
                  <a:pt x="131" y="81"/>
                  <a:pt x="131" y="81"/>
                  <a:pt x="131" y="81"/>
                </a:cubicBezTo>
                <a:cubicBezTo>
                  <a:pt x="132" y="81"/>
                  <a:pt x="132" y="81"/>
                  <a:pt x="132" y="81"/>
                </a:cubicBezTo>
                <a:cubicBezTo>
                  <a:pt x="132" y="81"/>
                  <a:pt x="132" y="81"/>
                  <a:pt x="132" y="82"/>
                </a:cubicBezTo>
                <a:cubicBezTo>
                  <a:pt x="107" y="106"/>
                  <a:pt x="107" y="106"/>
                  <a:pt x="107" y="106"/>
                </a:cubicBezTo>
                <a:cubicBezTo>
                  <a:pt x="106" y="106"/>
                  <a:pt x="106" y="107"/>
                  <a:pt x="106" y="108"/>
                </a:cubicBezTo>
                <a:cubicBezTo>
                  <a:pt x="112" y="141"/>
                  <a:pt x="112" y="141"/>
                  <a:pt x="112" y="141"/>
                </a:cubicBezTo>
                <a:cubicBezTo>
                  <a:pt x="112" y="142"/>
                  <a:pt x="112" y="142"/>
                  <a:pt x="112" y="142"/>
                </a:cubicBezTo>
                <a:cubicBezTo>
                  <a:pt x="112" y="142"/>
                  <a:pt x="112" y="142"/>
                  <a:pt x="111" y="142"/>
                </a:cubicBezTo>
                <a:cubicBezTo>
                  <a:pt x="81" y="126"/>
                  <a:pt x="81" y="126"/>
                  <a:pt x="81" y="126"/>
                </a:cubicBezTo>
                <a:cubicBezTo>
                  <a:pt x="81" y="126"/>
                  <a:pt x="80" y="126"/>
                  <a:pt x="80" y="126"/>
                </a:cubicBezTo>
                <a:cubicBezTo>
                  <a:pt x="80" y="126"/>
                  <a:pt x="79" y="126"/>
                  <a:pt x="79" y="126"/>
                </a:cubicBezTo>
                <a:cubicBezTo>
                  <a:pt x="48" y="142"/>
                  <a:pt x="48" y="142"/>
                  <a:pt x="48" y="142"/>
                </a:cubicBezTo>
                <a:cubicBezTo>
                  <a:pt x="48" y="142"/>
                  <a:pt x="48" y="142"/>
                  <a:pt x="48" y="142"/>
                </a:cubicBezTo>
                <a:cubicBezTo>
                  <a:pt x="48" y="142"/>
                  <a:pt x="48" y="142"/>
                  <a:pt x="48" y="141"/>
                </a:cubicBezTo>
                <a:cubicBezTo>
                  <a:pt x="54" y="108"/>
                  <a:pt x="54" y="108"/>
                  <a:pt x="54" y="108"/>
                </a:cubicBezTo>
                <a:cubicBezTo>
                  <a:pt x="54" y="107"/>
                  <a:pt x="53" y="106"/>
                  <a:pt x="53" y="106"/>
                </a:cubicBezTo>
                <a:cubicBezTo>
                  <a:pt x="28" y="82"/>
                  <a:pt x="28" y="82"/>
                  <a:pt x="28" y="82"/>
                </a:cubicBezTo>
                <a:cubicBezTo>
                  <a:pt x="28" y="81"/>
                  <a:pt x="28" y="81"/>
                  <a:pt x="28" y="81"/>
                </a:cubicBezTo>
                <a:cubicBezTo>
                  <a:pt x="28" y="81"/>
                  <a:pt x="28" y="81"/>
                  <a:pt x="29" y="81"/>
                </a:cubicBezTo>
                <a:cubicBezTo>
                  <a:pt x="63" y="76"/>
                  <a:pt x="63" y="76"/>
                  <a:pt x="63" y="76"/>
                </a:cubicBezTo>
                <a:cubicBezTo>
                  <a:pt x="63" y="76"/>
                  <a:pt x="64" y="75"/>
                  <a:pt x="64" y="74"/>
                </a:cubicBezTo>
                <a:cubicBezTo>
                  <a:pt x="79" y="44"/>
                  <a:pt x="79" y="44"/>
                  <a:pt x="79" y="44"/>
                </a:cubicBezTo>
                <a:cubicBezTo>
                  <a:pt x="80" y="43"/>
                  <a:pt x="80" y="43"/>
                  <a:pt x="80" y="44"/>
                </a:cubicBezTo>
                <a:close/>
                <a:moveTo>
                  <a:pt x="158" y="13"/>
                </a:moveTo>
                <a:cubicBezTo>
                  <a:pt x="138" y="7"/>
                  <a:pt x="109" y="0"/>
                  <a:pt x="80" y="0"/>
                </a:cubicBezTo>
                <a:cubicBezTo>
                  <a:pt x="56" y="0"/>
                  <a:pt x="31" y="4"/>
                  <a:pt x="2" y="13"/>
                </a:cubicBezTo>
                <a:cubicBezTo>
                  <a:pt x="1" y="13"/>
                  <a:pt x="0" y="14"/>
                  <a:pt x="0" y="15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50"/>
                  <a:pt x="5" y="162"/>
                  <a:pt x="34" y="184"/>
                </a:cubicBezTo>
                <a:cubicBezTo>
                  <a:pt x="52" y="198"/>
                  <a:pt x="72" y="209"/>
                  <a:pt x="79" y="211"/>
                </a:cubicBezTo>
                <a:cubicBezTo>
                  <a:pt x="80" y="211"/>
                  <a:pt x="80" y="211"/>
                  <a:pt x="80" y="211"/>
                </a:cubicBezTo>
                <a:cubicBezTo>
                  <a:pt x="80" y="211"/>
                  <a:pt x="80" y="211"/>
                  <a:pt x="80" y="211"/>
                </a:cubicBezTo>
                <a:cubicBezTo>
                  <a:pt x="87" y="210"/>
                  <a:pt x="107" y="199"/>
                  <a:pt x="125" y="187"/>
                </a:cubicBezTo>
                <a:cubicBezTo>
                  <a:pt x="141" y="175"/>
                  <a:pt x="160" y="159"/>
                  <a:pt x="160" y="145"/>
                </a:cubicBezTo>
                <a:cubicBezTo>
                  <a:pt x="160" y="15"/>
                  <a:pt x="160" y="15"/>
                  <a:pt x="160" y="15"/>
                </a:cubicBezTo>
                <a:cubicBezTo>
                  <a:pt x="160" y="14"/>
                  <a:pt x="159" y="13"/>
                  <a:pt x="158" y="13"/>
                </a:cubicBezTo>
                <a:close/>
                <a:moveTo>
                  <a:pt x="155" y="145"/>
                </a:moveTo>
                <a:cubicBezTo>
                  <a:pt x="155" y="167"/>
                  <a:pt x="94" y="203"/>
                  <a:pt x="80" y="206"/>
                </a:cubicBezTo>
                <a:cubicBezTo>
                  <a:pt x="73" y="205"/>
                  <a:pt x="55" y="195"/>
                  <a:pt x="37" y="181"/>
                </a:cubicBezTo>
                <a:cubicBezTo>
                  <a:pt x="17" y="165"/>
                  <a:pt x="5" y="152"/>
                  <a:pt x="5" y="145"/>
                </a:cubicBezTo>
                <a:cubicBezTo>
                  <a:pt x="5" y="17"/>
                  <a:pt x="5" y="17"/>
                  <a:pt x="5" y="17"/>
                </a:cubicBezTo>
                <a:cubicBezTo>
                  <a:pt x="33" y="9"/>
                  <a:pt x="57" y="5"/>
                  <a:pt x="80" y="5"/>
                </a:cubicBezTo>
                <a:cubicBezTo>
                  <a:pt x="108" y="5"/>
                  <a:pt x="136" y="11"/>
                  <a:pt x="155" y="17"/>
                </a:cubicBezTo>
                <a:lnTo>
                  <a:pt x="155" y="145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en-US" sz="3200" b="0" strike="noStrike" spc="-1">
              <a:solidFill>
                <a:srgbClr val="57565A"/>
              </a:solidFill>
              <a:latin typeface="Arial"/>
              <a:ea typeface="Arial"/>
            </a:endParaRPr>
          </a:p>
        </p:txBody>
      </p:sp>
      <p:sp>
        <p:nvSpPr>
          <p:cNvPr id="217" name="Freeform 138"/>
          <p:cNvSpPr/>
          <p:nvPr/>
        </p:nvSpPr>
        <p:spPr>
          <a:xfrm>
            <a:off x="8739360" y="3214800"/>
            <a:ext cx="720360" cy="721080"/>
          </a:xfrm>
          <a:custGeom>
            <a:avLst/>
            <a:gdLst>
              <a:gd name="textAreaLeft" fmla="*/ 0 w 720360"/>
              <a:gd name="textAreaRight" fmla="*/ 720720 w 720360"/>
              <a:gd name="textAreaTop" fmla="*/ 0 h 721080"/>
              <a:gd name="textAreaBottom" fmla="*/ 721440 h 721080"/>
            </a:gdLst>
            <a:ahLst/>
            <a:cxnLst/>
            <a:rect l="textAreaLeft" t="textAreaTop" r="textAreaRight" b="textAreaBottom"/>
            <a:pathLst>
              <a:path w="793" h="792">
                <a:moveTo>
                  <a:pt x="417" y="113"/>
                </a:moveTo>
                <a:cubicBezTo>
                  <a:pt x="421" y="123"/>
                  <a:pt x="440" y="126"/>
                  <a:pt x="449" y="126"/>
                </a:cubicBezTo>
                <a:cubicBezTo>
                  <a:pt x="449" y="126"/>
                  <a:pt x="449" y="126"/>
                  <a:pt x="449" y="126"/>
                </a:cubicBezTo>
                <a:cubicBezTo>
                  <a:pt x="458" y="126"/>
                  <a:pt x="464" y="124"/>
                  <a:pt x="468" y="119"/>
                </a:cubicBezTo>
                <a:cubicBezTo>
                  <a:pt x="470" y="116"/>
                  <a:pt x="471" y="112"/>
                  <a:pt x="469" y="108"/>
                </a:cubicBezTo>
                <a:cubicBezTo>
                  <a:pt x="466" y="97"/>
                  <a:pt x="458" y="91"/>
                  <a:pt x="446" y="91"/>
                </a:cubicBezTo>
                <a:cubicBezTo>
                  <a:pt x="437" y="91"/>
                  <a:pt x="426" y="95"/>
                  <a:pt x="419" y="101"/>
                </a:cubicBezTo>
                <a:cubicBezTo>
                  <a:pt x="416" y="105"/>
                  <a:pt x="415" y="109"/>
                  <a:pt x="417" y="113"/>
                </a:cubicBezTo>
                <a:close/>
                <a:moveTo>
                  <a:pt x="446" y="105"/>
                </a:moveTo>
                <a:cubicBezTo>
                  <a:pt x="453" y="105"/>
                  <a:pt x="455" y="108"/>
                  <a:pt x="456" y="111"/>
                </a:cubicBezTo>
                <a:cubicBezTo>
                  <a:pt x="455" y="112"/>
                  <a:pt x="453" y="112"/>
                  <a:pt x="449" y="112"/>
                </a:cubicBezTo>
                <a:cubicBezTo>
                  <a:pt x="449" y="112"/>
                  <a:pt x="449" y="112"/>
                  <a:pt x="449" y="112"/>
                </a:cubicBezTo>
                <a:cubicBezTo>
                  <a:pt x="443" y="112"/>
                  <a:pt x="436" y="110"/>
                  <a:pt x="432" y="109"/>
                </a:cubicBezTo>
                <a:cubicBezTo>
                  <a:pt x="436" y="107"/>
                  <a:pt x="441" y="105"/>
                  <a:pt x="446" y="105"/>
                </a:cubicBezTo>
                <a:close/>
                <a:moveTo>
                  <a:pt x="771" y="527"/>
                </a:moveTo>
                <a:cubicBezTo>
                  <a:pt x="785" y="486"/>
                  <a:pt x="793" y="442"/>
                  <a:pt x="793" y="396"/>
                </a:cubicBezTo>
                <a:cubicBezTo>
                  <a:pt x="793" y="371"/>
                  <a:pt x="790" y="346"/>
                  <a:pt x="786" y="321"/>
                </a:cubicBezTo>
                <a:cubicBezTo>
                  <a:pt x="786" y="321"/>
                  <a:pt x="786" y="321"/>
                  <a:pt x="786" y="321"/>
                </a:cubicBezTo>
                <a:cubicBezTo>
                  <a:pt x="786" y="321"/>
                  <a:pt x="786" y="320"/>
                  <a:pt x="786" y="320"/>
                </a:cubicBezTo>
                <a:cubicBezTo>
                  <a:pt x="785" y="315"/>
                  <a:pt x="783" y="310"/>
                  <a:pt x="782" y="305"/>
                </a:cubicBezTo>
                <a:cubicBezTo>
                  <a:pt x="782" y="303"/>
                  <a:pt x="782" y="302"/>
                  <a:pt x="781" y="301"/>
                </a:cubicBezTo>
                <a:cubicBezTo>
                  <a:pt x="780" y="296"/>
                  <a:pt x="779" y="292"/>
                  <a:pt x="778" y="287"/>
                </a:cubicBezTo>
                <a:cubicBezTo>
                  <a:pt x="777" y="285"/>
                  <a:pt x="777" y="283"/>
                  <a:pt x="776" y="281"/>
                </a:cubicBezTo>
                <a:cubicBezTo>
                  <a:pt x="775" y="278"/>
                  <a:pt x="774" y="275"/>
                  <a:pt x="773" y="273"/>
                </a:cubicBezTo>
                <a:cubicBezTo>
                  <a:pt x="772" y="269"/>
                  <a:pt x="771" y="265"/>
                  <a:pt x="769" y="261"/>
                </a:cubicBezTo>
                <a:cubicBezTo>
                  <a:pt x="769" y="260"/>
                  <a:pt x="769" y="259"/>
                  <a:pt x="768" y="258"/>
                </a:cubicBezTo>
                <a:cubicBezTo>
                  <a:pt x="742" y="186"/>
                  <a:pt x="694" y="123"/>
                  <a:pt x="631" y="77"/>
                </a:cubicBezTo>
                <a:cubicBezTo>
                  <a:pt x="631" y="77"/>
                  <a:pt x="630" y="76"/>
                  <a:pt x="630" y="76"/>
                </a:cubicBezTo>
                <a:cubicBezTo>
                  <a:pt x="578" y="38"/>
                  <a:pt x="517" y="13"/>
                  <a:pt x="451" y="4"/>
                </a:cubicBezTo>
                <a:cubicBezTo>
                  <a:pt x="451" y="4"/>
                  <a:pt x="451" y="4"/>
                  <a:pt x="451" y="4"/>
                </a:cubicBezTo>
                <a:cubicBezTo>
                  <a:pt x="450" y="4"/>
                  <a:pt x="450" y="4"/>
                  <a:pt x="450" y="4"/>
                </a:cubicBezTo>
                <a:cubicBezTo>
                  <a:pt x="442" y="3"/>
                  <a:pt x="433" y="2"/>
                  <a:pt x="425" y="1"/>
                </a:cubicBezTo>
                <a:cubicBezTo>
                  <a:pt x="424" y="1"/>
                  <a:pt x="423" y="1"/>
                  <a:pt x="423" y="1"/>
                </a:cubicBezTo>
                <a:cubicBezTo>
                  <a:pt x="419" y="1"/>
                  <a:pt x="416" y="1"/>
                  <a:pt x="412" y="1"/>
                </a:cubicBezTo>
                <a:cubicBezTo>
                  <a:pt x="411" y="1"/>
                  <a:pt x="410" y="1"/>
                  <a:pt x="410" y="1"/>
                </a:cubicBezTo>
                <a:cubicBezTo>
                  <a:pt x="405" y="0"/>
                  <a:pt x="401" y="0"/>
                  <a:pt x="397" y="0"/>
                </a:cubicBezTo>
                <a:cubicBezTo>
                  <a:pt x="394" y="0"/>
                  <a:pt x="390" y="0"/>
                  <a:pt x="387" y="0"/>
                </a:cubicBezTo>
                <a:cubicBezTo>
                  <a:pt x="385" y="1"/>
                  <a:pt x="383" y="1"/>
                  <a:pt x="381" y="1"/>
                </a:cubicBezTo>
                <a:cubicBezTo>
                  <a:pt x="380" y="1"/>
                  <a:pt x="378" y="1"/>
                  <a:pt x="376" y="1"/>
                </a:cubicBezTo>
                <a:cubicBezTo>
                  <a:pt x="374" y="1"/>
                  <a:pt x="371" y="1"/>
                  <a:pt x="369" y="1"/>
                </a:cubicBezTo>
                <a:cubicBezTo>
                  <a:pt x="368" y="1"/>
                  <a:pt x="367" y="1"/>
                  <a:pt x="366" y="2"/>
                </a:cubicBezTo>
                <a:cubicBezTo>
                  <a:pt x="363" y="2"/>
                  <a:pt x="360" y="2"/>
                  <a:pt x="357" y="2"/>
                </a:cubicBezTo>
                <a:cubicBezTo>
                  <a:pt x="357" y="2"/>
                  <a:pt x="357" y="2"/>
                  <a:pt x="357" y="2"/>
                </a:cubicBezTo>
                <a:cubicBezTo>
                  <a:pt x="310" y="7"/>
                  <a:pt x="265" y="20"/>
                  <a:pt x="223" y="41"/>
                </a:cubicBezTo>
                <a:cubicBezTo>
                  <a:pt x="223" y="41"/>
                  <a:pt x="222" y="41"/>
                  <a:pt x="222" y="41"/>
                </a:cubicBezTo>
                <a:cubicBezTo>
                  <a:pt x="206" y="49"/>
                  <a:pt x="190" y="58"/>
                  <a:pt x="175" y="69"/>
                </a:cubicBezTo>
                <a:cubicBezTo>
                  <a:pt x="175" y="69"/>
                  <a:pt x="175" y="69"/>
                  <a:pt x="175" y="69"/>
                </a:cubicBezTo>
                <a:cubicBezTo>
                  <a:pt x="109" y="114"/>
                  <a:pt x="58" y="177"/>
                  <a:pt x="29" y="251"/>
                </a:cubicBezTo>
                <a:cubicBezTo>
                  <a:pt x="29" y="251"/>
                  <a:pt x="29" y="252"/>
                  <a:pt x="28" y="253"/>
                </a:cubicBezTo>
                <a:cubicBezTo>
                  <a:pt x="27" y="258"/>
                  <a:pt x="25" y="262"/>
                  <a:pt x="23" y="267"/>
                </a:cubicBezTo>
                <a:cubicBezTo>
                  <a:pt x="22" y="269"/>
                  <a:pt x="22" y="271"/>
                  <a:pt x="21" y="273"/>
                </a:cubicBezTo>
                <a:cubicBezTo>
                  <a:pt x="20" y="277"/>
                  <a:pt x="19" y="280"/>
                  <a:pt x="18" y="283"/>
                </a:cubicBezTo>
                <a:cubicBezTo>
                  <a:pt x="17" y="286"/>
                  <a:pt x="16" y="289"/>
                  <a:pt x="15" y="292"/>
                </a:cubicBezTo>
                <a:cubicBezTo>
                  <a:pt x="15" y="293"/>
                  <a:pt x="15" y="295"/>
                  <a:pt x="14" y="296"/>
                </a:cubicBezTo>
                <a:cubicBezTo>
                  <a:pt x="14" y="296"/>
                  <a:pt x="14" y="296"/>
                  <a:pt x="14" y="296"/>
                </a:cubicBezTo>
                <a:cubicBezTo>
                  <a:pt x="6" y="327"/>
                  <a:pt x="2" y="359"/>
                  <a:pt x="2" y="392"/>
                </a:cubicBezTo>
                <a:cubicBezTo>
                  <a:pt x="1" y="393"/>
                  <a:pt x="0" y="394"/>
                  <a:pt x="0" y="396"/>
                </a:cubicBezTo>
                <a:cubicBezTo>
                  <a:pt x="0" y="397"/>
                  <a:pt x="1" y="399"/>
                  <a:pt x="2" y="400"/>
                </a:cubicBezTo>
                <a:cubicBezTo>
                  <a:pt x="2" y="444"/>
                  <a:pt x="10" y="486"/>
                  <a:pt x="23" y="525"/>
                </a:cubicBezTo>
                <a:cubicBezTo>
                  <a:pt x="23" y="525"/>
                  <a:pt x="23" y="525"/>
                  <a:pt x="23" y="526"/>
                </a:cubicBezTo>
                <a:cubicBezTo>
                  <a:pt x="23" y="528"/>
                  <a:pt x="24" y="529"/>
                  <a:pt x="25" y="531"/>
                </a:cubicBezTo>
                <a:cubicBezTo>
                  <a:pt x="42" y="577"/>
                  <a:pt x="67" y="619"/>
                  <a:pt x="98" y="655"/>
                </a:cubicBezTo>
                <a:cubicBezTo>
                  <a:pt x="98" y="655"/>
                  <a:pt x="98" y="655"/>
                  <a:pt x="98" y="655"/>
                </a:cubicBezTo>
                <a:cubicBezTo>
                  <a:pt x="98" y="659"/>
                  <a:pt x="101" y="662"/>
                  <a:pt x="105" y="662"/>
                </a:cubicBezTo>
                <a:cubicBezTo>
                  <a:pt x="177" y="742"/>
                  <a:pt x="281" y="792"/>
                  <a:pt x="397" y="792"/>
                </a:cubicBezTo>
                <a:cubicBezTo>
                  <a:pt x="569" y="792"/>
                  <a:pt x="715" y="682"/>
                  <a:pt x="770" y="529"/>
                </a:cubicBezTo>
                <a:cubicBezTo>
                  <a:pt x="770" y="528"/>
                  <a:pt x="771" y="527"/>
                  <a:pt x="771" y="527"/>
                </a:cubicBezTo>
                <a:close/>
                <a:moveTo>
                  <a:pt x="684" y="648"/>
                </a:moveTo>
                <a:cubicBezTo>
                  <a:pt x="553" y="648"/>
                  <a:pt x="553" y="648"/>
                  <a:pt x="553" y="648"/>
                </a:cubicBezTo>
                <a:cubicBezTo>
                  <a:pt x="555" y="643"/>
                  <a:pt x="557" y="637"/>
                  <a:pt x="559" y="632"/>
                </a:cubicBezTo>
                <a:cubicBezTo>
                  <a:pt x="560" y="634"/>
                  <a:pt x="562" y="636"/>
                  <a:pt x="563" y="638"/>
                </a:cubicBezTo>
                <a:cubicBezTo>
                  <a:pt x="569" y="644"/>
                  <a:pt x="577" y="647"/>
                  <a:pt x="587" y="647"/>
                </a:cubicBezTo>
                <a:cubicBezTo>
                  <a:pt x="587" y="647"/>
                  <a:pt x="587" y="647"/>
                  <a:pt x="587" y="647"/>
                </a:cubicBezTo>
                <a:cubicBezTo>
                  <a:pt x="594" y="647"/>
                  <a:pt x="600" y="646"/>
                  <a:pt x="608" y="644"/>
                </a:cubicBezTo>
                <a:cubicBezTo>
                  <a:pt x="661" y="630"/>
                  <a:pt x="680" y="578"/>
                  <a:pt x="689" y="533"/>
                </a:cubicBezTo>
                <a:cubicBezTo>
                  <a:pt x="695" y="533"/>
                  <a:pt x="695" y="533"/>
                  <a:pt x="695" y="533"/>
                </a:cubicBezTo>
                <a:cubicBezTo>
                  <a:pt x="688" y="546"/>
                  <a:pt x="684" y="564"/>
                  <a:pt x="683" y="564"/>
                </a:cubicBezTo>
                <a:cubicBezTo>
                  <a:pt x="679" y="583"/>
                  <a:pt x="681" y="594"/>
                  <a:pt x="689" y="598"/>
                </a:cubicBezTo>
                <a:cubicBezTo>
                  <a:pt x="691" y="599"/>
                  <a:pt x="693" y="600"/>
                  <a:pt x="695" y="600"/>
                </a:cubicBezTo>
                <a:cubicBezTo>
                  <a:pt x="695" y="600"/>
                  <a:pt x="695" y="600"/>
                  <a:pt x="695" y="600"/>
                </a:cubicBezTo>
                <a:cubicBezTo>
                  <a:pt x="713" y="600"/>
                  <a:pt x="723" y="562"/>
                  <a:pt x="725" y="544"/>
                </a:cubicBezTo>
                <a:cubicBezTo>
                  <a:pt x="726" y="540"/>
                  <a:pt x="726" y="536"/>
                  <a:pt x="726" y="533"/>
                </a:cubicBezTo>
                <a:cubicBezTo>
                  <a:pt x="754" y="533"/>
                  <a:pt x="754" y="533"/>
                  <a:pt x="754" y="533"/>
                </a:cubicBezTo>
                <a:cubicBezTo>
                  <a:pt x="737" y="575"/>
                  <a:pt x="713" y="614"/>
                  <a:pt x="684" y="648"/>
                </a:cubicBezTo>
                <a:close/>
                <a:moveTo>
                  <a:pt x="244" y="710"/>
                </a:moveTo>
                <a:cubicBezTo>
                  <a:pt x="248" y="717"/>
                  <a:pt x="248" y="720"/>
                  <a:pt x="248" y="721"/>
                </a:cubicBezTo>
                <a:cubicBezTo>
                  <a:pt x="248" y="721"/>
                  <a:pt x="247" y="721"/>
                  <a:pt x="246" y="721"/>
                </a:cubicBezTo>
                <a:cubicBezTo>
                  <a:pt x="242" y="721"/>
                  <a:pt x="236" y="718"/>
                  <a:pt x="233" y="714"/>
                </a:cubicBezTo>
                <a:cubicBezTo>
                  <a:pt x="224" y="704"/>
                  <a:pt x="221" y="684"/>
                  <a:pt x="221" y="662"/>
                </a:cubicBezTo>
                <a:cubicBezTo>
                  <a:pt x="245" y="662"/>
                  <a:pt x="245" y="662"/>
                  <a:pt x="245" y="662"/>
                </a:cubicBezTo>
                <a:cubicBezTo>
                  <a:pt x="237" y="678"/>
                  <a:pt x="234" y="694"/>
                  <a:pt x="244" y="710"/>
                </a:cubicBezTo>
                <a:close/>
                <a:moveTo>
                  <a:pt x="41" y="533"/>
                </a:moveTo>
                <a:cubicBezTo>
                  <a:pt x="159" y="533"/>
                  <a:pt x="159" y="533"/>
                  <a:pt x="159" y="533"/>
                </a:cubicBezTo>
                <a:cubicBezTo>
                  <a:pt x="166" y="543"/>
                  <a:pt x="176" y="552"/>
                  <a:pt x="185" y="559"/>
                </a:cubicBezTo>
                <a:cubicBezTo>
                  <a:pt x="190" y="564"/>
                  <a:pt x="196" y="569"/>
                  <a:pt x="199" y="573"/>
                </a:cubicBezTo>
                <a:cubicBezTo>
                  <a:pt x="206" y="582"/>
                  <a:pt x="206" y="608"/>
                  <a:pt x="206" y="634"/>
                </a:cubicBezTo>
                <a:cubicBezTo>
                  <a:pt x="206" y="638"/>
                  <a:pt x="206" y="643"/>
                  <a:pt x="206" y="648"/>
                </a:cubicBezTo>
                <a:cubicBezTo>
                  <a:pt x="111" y="648"/>
                  <a:pt x="111" y="648"/>
                  <a:pt x="111" y="648"/>
                </a:cubicBezTo>
                <a:cubicBezTo>
                  <a:pt x="81" y="614"/>
                  <a:pt x="57" y="575"/>
                  <a:pt x="41" y="533"/>
                </a:cubicBezTo>
                <a:close/>
                <a:moveTo>
                  <a:pt x="23" y="319"/>
                </a:moveTo>
                <a:cubicBezTo>
                  <a:pt x="30" y="332"/>
                  <a:pt x="34" y="343"/>
                  <a:pt x="35" y="351"/>
                </a:cubicBezTo>
                <a:cubicBezTo>
                  <a:pt x="38" y="365"/>
                  <a:pt x="55" y="377"/>
                  <a:pt x="74" y="389"/>
                </a:cubicBezTo>
                <a:cubicBezTo>
                  <a:pt x="16" y="389"/>
                  <a:pt x="16" y="389"/>
                  <a:pt x="16" y="389"/>
                </a:cubicBezTo>
                <a:cubicBezTo>
                  <a:pt x="16" y="365"/>
                  <a:pt x="19" y="341"/>
                  <a:pt x="23" y="319"/>
                </a:cubicBezTo>
                <a:close/>
                <a:moveTo>
                  <a:pt x="97" y="403"/>
                </a:moveTo>
                <a:cubicBezTo>
                  <a:pt x="109" y="411"/>
                  <a:pt x="119" y="419"/>
                  <a:pt x="120" y="425"/>
                </a:cubicBezTo>
                <a:cubicBezTo>
                  <a:pt x="120" y="443"/>
                  <a:pt x="136" y="444"/>
                  <a:pt x="144" y="444"/>
                </a:cubicBezTo>
                <a:cubicBezTo>
                  <a:pt x="146" y="444"/>
                  <a:pt x="149" y="444"/>
                  <a:pt x="151" y="444"/>
                </a:cubicBezTo>
                <a:cubicBezTo>
                  <a:pt x="151" y="445"/>
                  <a:pt x="151" y="447"/>
                  <a:pt x="150" y="450"/>
                </a:cubicBezTo>
                <a:cubicBezTo>
                  <a:pt x="140" y="480"/>
                  <a:pt x="142" y="502"/>
                  <a:pt x="150" y="519"/>
                </a:cubicBezTo>
                <a:cubicBezTo>
                  <a:pt x="36" y="519"/>
                  <a:pt x="36" y="519"/>
                  <a:pt x="36" y="519"/>
                </a:cubicBezTo>
                <a:cubicBezTo>
                  <a:pt x="23" y="482"/>
                  <a:pt x="16" y="443"/>
                  <a:pt x="16" y="403"/>
                </a:cubicBezTo>
                <a:lnTo>
                  <a:pt x="97" y="403"/>
                </a:lnTo>
                <a:close/>
                <a:moveTo>
                  <a:pt x="220" y="634"/>
                </a:moveTo>
                <a:cubicBezTo>
                  <a:pt x="220" y="603"/>
                  <a:pt x="220" y="577"/>
                  <a:pt x="210" y="564"/>
                </a:cubicBezTo>
                <a:cubicBezTo>
                  <a:pt x="206" y="559"/>
                  <a:pt x="200" y="554"/>
                  <a:pt x="194" y="549"/>
                </a:cubicBezTo>
                <a:cubicBezTo>
                  <a:pt x="171" y="529"/>
                  <a:pt x="146" y="507"/>
                  <a:pt x="163" y="454"/>
                </a:cubicBezTo>
                <a:cubicBezTo>
                  <a:pt x="165" y="449"/>
                  <a:pt x="167" y="442"/>
                  <a:pt x="162" y="436"/>
                </a:cubicBezTo>
                <a:cubicBezTo>
                  <a:pt x="158" y="430"/>
                  <a:pt x="150" y="430"/>
                  <a:pt x="144" y="430"/>
                </a:cubicBezTo>
                <a:cubicBezTo>
                  <a:pt x="134" y="429"/>
                  <a:pt x="134" y="428"/>
                  <a:pt x="134" y="425"/>
                </a:cubicBezTo>
                <a:cubicBezTo>
                  <a:pt x="133" y="412"/>
                  <a:pt x="120" y="401"/>
                  <a:pt x="103" y="390"/>
                </a:cubicBezTo>
                <a:cubicBezTo>
                  <a:pt x="103" y="390"/>
                  <a:pt x="103" y="390"/>
                  <a:pt x="103" y="390"/>
                </a:cubicBezTo>
                <a:cubicBezTo>
                  <a:pt x="98" y="387"/>
                  <a:pt x="94" y="384"/>
                  <a:pt x="89" y="382"/>
                </a:cubicBezTo>
                <a:cubicBezTo>
                  <a:pt x="72" y="371"/>
                  <a:pt x="51" y="358"/>
                  <a:pt x="49" y="349"/>
                </a:cubicBezTo>
                <a:cubicBezTo>
                  <a:pt x="47" y="336"/>
                  <a:pt x="40" y="319"/>
                  <a:pt x="29" y="297"/>
                </a:cubicBezTo>
                <a:cubicBezTo>
                  <a:pt x="29" y="296"/>
                  <a:pt x="29" y="295"/>
                  <a:pt x="30" y="293"/>
                </a:cubicBezTo>
                <a:cubicBezTo>
                  <a:pt x="30" y="291"/>
                  <a:pt x="31" y="288"/>
                  <a:pt x="32" y="285"/>
                </a:cubicBezTo>
                <a:cubicBezTo>
                  <a:pt x="33" y="282"/>
                  <a:pt x="34" y="279"/>
                  <a:pt x="35" y="276"/>
                </a:cubicBezTo>
                <a:cubicBezTo>
                  <a:pt x="36" y="274"/>
                  <a:pt x="36" y="273"/>
                  <a:pt x="37" y="271"/>
                </a:cubicBezTo>
                <a:cubicBezTo>
                  <a:pt x="38" y="266"/>
                  <a:pt x="40" y="262"/>
                  <a:pt x="42" y="257"/>
                </a:cubicBezTo>
                <a:cubicBezTo>
                  <a:pt x="42" y="257"/>
                  <a:pt x="42" y="256"/>
                  <a:pt x="42" y="256"/>
                </a:cubicBezTo>
                <a:cubicBezTo>
                  <a:pt x="70" y="186"/>
                  <a:pt x="118" y="126"/>
                  <a:pt x="178" y="84"/>
                </a:cubicBezTo>
                <a:cubicBezTo>
                  <a:pt x="208" y="107"/>
                  <a:pt x="230" y="127"/>
                  <a:pt x="246" y="144"/>
                </a:cubicBezTo>
                <a:cubicBezTo>
                  <a:pt x="246" y="144"/>
                  <a:pt x="247" y="144"/>
                  <a:pt x="247" y="144"/>
                </a:cubicBezTo>
                <a:cubicBezTo>
                  <a:pt x="271" y="168"/>
                  <a:pt x="281" y="184"/>
                  <a:pt x="279" y="191"/>
                </a:cubicBezTo>
                <a:cubicBezTo>
                  <a:pt x="279" y="193"/>
                  <a:pt x="276" y="194"/>
                  <a:pt x="273" y="195"/>
                </a:cubicBezTo>
                <a:cubicBezTo>
                  <a:pt x="212" y="206"/>
                  <a:pt x="173" y="230"/>
                  <a:pt x="158" y="263"/>
                </a:cubicBezTo>
                <a:cubicBezTo>
                  <a:pt x="150" y="280"/>
                  <a:pt x="152" y="297"/>
                  <a:pt x="154" y="309"/>
                </a:cubicBezTo>
                <a:cubicBezTo>
                  <a:pt x="154" y="312"/>
                  <a:pt x="155" y="317"/>
                  <a:pt x="154" y="319"/>
                </a:cubicBezTo>
                <a:cubicBezTo>
                  <a:pt x="153" y="319"/>
                  <a:pt x="152" y="319"/>
                  <a:pt x="150" y="311"/>
                </a:cubicBezTo>
                <a:cubicBezTo>
                  <a:pt x="148" y="300"/>
                  <a:pt x="143" y="282"/>
                  <a:pt x="117" y="282"/>
                </a:cubicBezTo>
                <a:cubicBezTo>
                  <a:pt x="83" y="282"/>
                  <a:pt x="71" y="310"/>
                  <a:pt x="71" y="334"/>
                </a:cubicBezTo>
                <a:cubicBezTo>
                  <a:pt x="71" y="344"/>
                  <a:pt x="75" y="354"/>
                  <a:pt x="83" y="361"/>
                </a:cubicBezTo>
                <a:cubicBezTo>
                  <a:pt x="91" y="369"/>
                  <a:pt x="103" y="374"/>
                  <a:pt x="116" y="374"/>
                </a:cubicBezTo>
                <a:cubicBezTo>
                  <a:pt x="124" y="374"/>
                  <a:pt x="127" y="384"/>
                  <a:pt x="131" y="399"/>
                </a:cubicBezTo>
                <a:cubicBezTo>
                  <a:pt x="134" y="411"/>
                  <a:pt x="138" y="424"/>
                  <a:pt x="150" y="424"/>
                </a:cubicBezTo>
                <a:cubicBezTo>
                  <a:pt x="154" y="424"/>
                  <a:pt x="160" y="422"/>
                  <a:pt x="168" y="421"/>
                </a:cubicBezTo>
                <a:cubicBezTo>
                  <a:pt x="179" y="418"/>
                  <a:pt x="192" y="415"/>
                  <a:pt x="207" y="415"/>
                </a:cubicBezTo>
                <a:cubicBezTo>
                  <a:pt x="219" y="415"/>
                  <a:pt x="229" y="417"/>
                  <a:pt x="239" y="422"/>
                </a:cubicBezTo>
                <a:cubicBezTo>
                  <a:pt x="290" y="444"/>
                  <a:pt x="370" y="494"/>
                  <a:pt x="351" y="539"/>
                </a:cubicBezTo>
                <a:cubicBezTo>
                  <a:pt x="342" y="559"/>
                  <a:pt x="320" y="581"/>
                  <a:pt x="298" y="602"/>
                </a:cubicBezTo>
                <a:cubicBezTo>
                  <a:pt x="282" y="617"/>
                  <a:pt x="266" y="633"/>
                  <a:pt x="254" y="648"/>
                </a:cubicBezTo>
                <a:cubicBezTo>
                  <a:pt x="220" y="648"/>
                  <a:pt x="220" y="648"/>
                  <a:pt x="220" y="648"/>
                </a:cubicBezTo>
                <a:cubicBezTo>
                  <a:pt x="220" y="643"/>
                  <a:pt x="220" y="638"/>
                  <a:pt x="220" y="634"/>
                </a:cubicBezTo>
                <a:close/>
                <a:moveTo>
                  <a:pt x="226" y="55"/>
                </a:moveTo>
                <a:cubicBezTo>
                  <a:pt x="261" y="68"/>
                  <a:pt x="262" y="75"/>
                  <a:pt x="262" y="75"/>
                </a:cubicBezTo>
                <a:cubicBezTo>
                  <a:pt x="262" y="80"/>
                  <a:pt x="264" y="87"/>
                  <a:pt x="267" y="94"/>
                </a:cubicBezTo>
                <a:cubicBezTo>
                  <a:pt x="261" y="104"/>
                  <a:pt x="255" y="115"/>
                  <a:pt x="249" y="127"/>
                </a:cubicBezTo>
                <a:cubicBezTo>
                  <a:pt x="234" y="112"/>
                  <a:pt x="214" y="94"/>
                  <a:pt x="190" y="75"/>
                </a:cubicBezTo>
                <a:cubicBezTo>
                  <a:pt x="202" y="68"/>
                  <a:pt x="214" y="61"/>
                  <a:pt x="226" y="55"/>
                </a:cubicBezTo>
                <a:close/>
                <a:moveTo>
                  <a:pt x="397" y="14"/>
                </a:moveTo>
                <a:cubicBezTo>
                  <a:pt x="401" y="14"/>
                  <a:pt x="405" y="14"/>
                  <a:pt x="408" y="14"/>
                </a:cubicBezTo>
                <a:cubicBezTo>
                  <a:pt x="409" y="15"/>
                  <a:pt x="410" y="15"/>
                  <a:pt x="411" y="15"/>
                </a:cubicBezTo>
                <a:cubicBezTo>
                  <a:pt x="414" y="15"/>
                  <a:pt x="417" y="15"/>
                  <a:pt x="419" y="15"/>
                </a:cubicBezTo>
                <a:cubicBezTo>
                  <a:pt x="420" y="15"/>
                  <a:pt x="421" y="15"/>
                  <a:pt x="422" y="15"/>
                </a:cubicBezTo>
                <a:cubicBezTo>
                  <a:pt x="425" y="15"/>
                  <a:pt x="428" y="16"/>
                  <a:pt x="431" y="16"/>
                </a:cubicBezTo>
                <a:cubicBezTo>
                  <a:pt x="432" y="16"/>
                  <a:pt x="432" y="16"/>
                  <a:pt x="433" y="16"/>
                </a:cubicBezTo>
                <a:cubicBezTo>
                  <a:pt x="436" y="16"/>
                  <a:pt x="439" y="17"/>
                  <a:pt x="443" y="17"/>
                </a:cubicBezTo>
                <a:cubicBezTo>
                  <a:pt x="443" y="17"/>
                  <a:pt x="443" y="17"/>
                  <a:pt x="444" y="17"/>
                </a:cubicBezTo>
                <a:cubicBezTo>
                  <a:pt x="444" y="19"/>
                  <a:pt x="444" y="20"/>
                  <a:pt x="444" y="21"/>
                </a:cubicBezTo>
                <a:cubicBezTo>
                  <a:pt x="444" y="21"/>
                  <a:pt x="444" y="21"/>
                  <a:pt x="444" y="21"/>
                </a:cubicBezTo>
                <a:cubicBezTo>
                  <a:pt x="443" y="25"/>
                  <a:pt x="442" y="27"/>
                  <a:pt x="441" y="27"/>
                </a:cubicBezTo>
                <a:cubicBezTo>
                  <a:pt x="432" y="31"/>
                  <a:pt x="413" y="40"/>
                  <a:pt x="412" y="71"/>
                </a:cubicBezTo>
                <a:cubicBezTo>
                  <a:pt x="411" y="84"/>
                  <a:pt x="399" y="87"/>
                  <a:pt x="378" y="91"/>
                </a:cubicBezTo>
                <a:cubicBezTo>
                  <a:pt x="371" y="92"/>
                  <a:pt x="364" y="93"/>
                  <a:pt x="358" y="95"/>
                </a:cubicBezTo>
                <a:cubicBezTo>
                  <a:pt x="345" y="99"/>
                  <a:pt x="340" y="108"/>
                  <a:pt x="335" y="115"/>
                </a:cubicBezTo>
                <a:cubicBezTo>
                  <a:pt x="331" y="122"/>
                  <a:pt x="328" y="127"/>
                  <a:pt x="319" y="127"/>
                </a:cubicBezTo>
                <a:cubicBezTo>
                  <a:pt x="318" y="127"/>
                  <a:pt x="318" y="127"/>
                  <a:pt x="318" y="127"/>
                </a:cubicBezTo>
                <a:cubicBezTo>
                  <a:pt x="318" y="127"/>
                  <a:pt x="318" y="127"/>
                  <a:pt x="318" y="127"/>
                </a:cubicBezTo>
                <a:cubicBezTo>
                  <a:pt x="299" y="127"/>
                  <a:pt x="276" y="90"/>
                  <a:pt x="276" y="75"/>
                </a:cubicBezTo>
                <a:cubicBezTo>
                  <a:pt x="276" y="68"/>
                  <a:pt x="272" y="59"/>
                  <a:pt x="244" y="47"/>
                </a:cubicBezTo>
                <a:cubicBezTo>
                  <a:pt x="291" y="26"/>
                  <a:pt x="343" y="14"/>
                  <a:pt x="397" y="14"/>
                </a:cubicBezTo>
                <a:close/>
                <a:moveTo>
                  <a:pt x="761" y="281"/>
                </a:moveTo>
                <a:cubicBezTo>
                  <a:pt x="762" y="283"/>
                  <a:pt x="763" y="286"/>
                  <a:pt x="764" y="289"/>
                </a:cubicBezTo>
                <a:cubicBezTo>
                  <a:pt x="765" y="293"/>
                  <a:pt x="766" y="297"/>
                  <a:pt x="767" y="301"/>
                </a:cubicBezTo>
                <a:cubicBezTo>
                  <a:pt x="767" y="302"/>
                  <a:pt x="767" y="303"/>
                  <a:pt x="768" y="304"/>
                </a:cubicBezTo>
                <a:cubicBezTo>
                  <a:pt x="769" y="309"/>
                  <a:pt x="770" y="314"/>
                  <a:pt x="771" y="318"/>
                </a:cubicBezTo>
                <a:cubicBezTo>
                  <a:pt x="771" y="319"/>
                  <a:pt x="771" y="319"/>
                  <a:pt x="771" y="319"/>
                </a:cubicBezTo>
                <a:cubicBezTo>
                  <a:pt x="709" y="355"/>
                  <a:pt x="688" y="454"/>
                  <a:pt x="683" y="484"/>
                </a:cubicBezTo>
                <a:cubicBezTo>
                  <a:pt x="682" y="488"/>
                  <a:pt x="681" y="492"/>
                  <a:pt x="681" y="497"/>
                </a:cubicBezTo>
                <a:cubicBezTo>
                  <a:pt x="679" y="505"/>
                  <a:pt x="678" y="514"/>
                  <a:pt x="676" y="524"/>
                </a:cubicBezTo>
                <a:cubicBezTo>
                  <a:pt x="676" y="524"/>
                  <a:pt x="676" y="524"/>
                  <a:pt x="676" y="524"/>
                </a:cubicBezTo>
                <a:cubicBezTo>
                  <a:pt x="668" y="567"/>
                  <a:pt x="652" y="618"/>
                  <a:pt x="605" y="631"/>
                </a:cubicBezTo>
                <a:cubicBezTo>
                  <a:pt x="598" y="632"/>
                  <a:pt x="592" y="633"/>
                  <a:pt x="587" y="633"/>
                </a:cubicBezTo>
                <a:cubicBezTo>
                  <a:pt x="587" y="633"/>
                  <a:pt x="587" y="633"/>
                  <a:pt x="587" y="633"/>
                </a:cubicBezTo>
                <a:cubicBezTo>
                  <a:pt x="581" y="633"/>
                  <a:pt x="577" y="632"/>
                  <a:pt x="574" y="629"/>
                </a:cubicBezTo>
                <a:cubicBezTo>
                  <a:pt x="567" y="621"/>
                  <a:pt x="568" y="604"/>
                  <a:pt x="569" y="589"/>
                </a:cubicBezTo>
                <a:cubicBezTo>
                  <a:pt x="570" y="582"/>
                  <a:pt x="570" y="576"/>
                  <a:pt x="570" y="570"/>
                </a:cubicBezTo>
                <a:cubicBezTo>
                  <a:pt x="570" y="565"/>
                  <a:pt x="570" y="560"/>
                  <a:pt x="570" y="554"/>
                </a:cubicBezTo>
                <a:cubicBezTo>
                  <a:pt x="569" y="517"/>
                  <a:pt x="569" y="463"/>
                  <a:pt x="547" y="438"/>
                </a:cubicBezTo>
                <a:cubicBezTo>
                  <a:pt x="541" y="431"/>
                  <a:pt x="533" y="428"/>
                  <a:pt x="524" y="428"/>
                </a:cubicBezTo>
                <a:cubicBezTo>
                  <a:pt x="517" y="428"/>
                  <a:pt x="511" y="429"/>
                  <a:pt x="504" y="431"/>
                </a:cubicBezTo>
                <a:cubicBezTo>
                  <a:pt x="498" y="433"/>
                  <a:pt x="491" y="435"/>
                  <a:pt x="485" y="435"/>
                </a:cubicBezTo>
                <a:cubicBezTo>
                  <a:pt x="478" y="435"/>
                  <a:pt x="469" y="433"/>
                  <a:pt x="458" y="420"/>
                </a:cubicBezTo>
                <a:cubicBezTo>
                  <a:pt x="437" y="395"/>
                  <a:pt x="429" y="370"/>
                  <a:pt x="432" y="345"/>
                </a:cubicBezTo>
                <a:cubicBezTo>
                  <a:pt x="438" y="305"/>
                  <a:pt x="474" y="279"/>
                  <a:pt x="474" y="279"/>
                </a:cubicBezTo>
                <a:cubicBezTo>
                  <a:pt x="477" y="278"/>
                  <a:pt x="478" y="275"/>
                  <a:pt x="478" y="273"/>
                </a:cubicBezTo>
                <a:cubicBezTo>
                  <a:pt x="477" y="272"/>
                  <a:pt x="477" y="269"/>
                  <a:pt x="477" y="266"/>
                </a:cubicBezTo>
                <a:cubicBezTo>
                  <a:pt x="477" y="266"/>
                  <a:pt x="477" y="266"/>
                  <a:pt x="477" y="266"/>
                </a:cubicBezTo>
                <a:cubicBezTo>
                  <a:pt x="478" y="266"/>
                  <a:pt x="493" y="268"/>
                  <a:pt x="506" y="268"/>
                </a:cubicBezTo>
                <a:cubicBezTo>
                  <a:pt x="506" y="268"/>
                  <a:pt x="506" y="268"/>
                  <a:pt x="506" y="268"/>
                </a:cubicBezTo>
                <a:cubicBezTo>
                  <a:pt x="514" y="268"/>
                  <a:pt x="520" y="267"/>
                  <a:pt x="524" y="265"/>
                </a:cubicBezTo>
                <a:cubicBezTo>
                  <a:pt x="529" y="262"/>
                  <a:pt x="542" y="258"/>
                  <a:pt x="550" y="258"/>
                </a:cubicBezTo>
                <a:cubicBezTo>
                  <a:pt x="552" y="258"/>
                  <a:pt x="553" y="258"/>
                  <a:pt x="554" y="258"/>
                </a:cubicBezTo>
                <a:cubicBezTo>
                  <a:pt x="554" y="259"/>
                  <a:pt x="553" y="261"/>
                  <a:pt x="553" y="263"/>
                </a:cubicBezTo>
                <a:cubicBezTo>
                  <a:pt x="552" y="271"/>
                  <a:pt x="549" y="288"/>
                  <a:pt x="573" y="295"/>
                </a:cubicBezTo>
                <a:cubicBezTo>
                  <a:pt x="577" y="296"/>
                  <a:pt x="580" y="297"/>
                  <a:pt x="583" y="297"/>
                </a:cubicBezTo>
                <a:cubicBezTo>
                  <a:pt x="583" y="297"/>
                  <a:pt x="583" y="297"/>
                  <a:pt x="583" y="297"/>
                </a:cubicBezTo>
                <a:cubicBezTo>
                  <a:pt x="587" y="298"/>
                  <a:pt x="590" y="298"/>
                  <a:pt x="594" y="298"/>
                </a:cubicBezTo>
                <a:cubicBezTo>
                  <a:pt x="601" y="298"/>
                  <a:pt x="607" y="297"/>
                  <a:pt x="612" y="296"/>
                </a:cubicBezTo>
                <a:cubicBezTo>
                  <a:pt x="616" y="295"/>
                  <a:pt x="620" y="294"/>
                  <a:pt x="624" y="294"/>
                </a:cubicBezTo>
                <a:cubicBezTo>
                  <a:pt x="627" y="295"/>
                  <a:pt x="631" y="296"/>
                  <a:pt x="636" y="297"/>
                </a:cubicBezTo>
                <a:cubicBezTo>
                  <a:pt x="643" y="299"/>
                  <a:pt x="651" y="302"/>
                  <a:pt x="658" y="302"/>
                </a:cubicBezTo>
                <a:cubicBezTo>
                  <a:pt x="664" y="302"/>
                  <a:pt x="668" y="300"/>
                  <a:pt x="671" y="297"/>
                </a:cubicBezTo>
                <a:cubicBezTo>
                  <a:pt x="675" y="293"/>
                  <a:pt x="676" y="288"/>
                  <a:pt x="676" y="281"/>
                </a:cubicBezTo>
                <a:cubicBezTo>
                  <a:pt x="675" y="260"/>
                  <a:pt x="658" y="258"/>
                  <a:pt x="648" y="256"/>
                </a:cubicBezTo>
                <a:cubicBezTo>
                  <a:pt x="643" y="255"/>
                  <a:pt x="638" y="255"/>
                  <a:pt x="636" y="253"/>
                </a:cubicBezTo>
                <a:cubicBezTo>
                  <a:pt x="633" y="249"/>
                  <a:pt x="630" y="247"/>
                  <a:pt x="626" y="247"/>
                </a:cubicBezTo>
                <a:cubicBezTo>
                  <a:pt x="620" y="247"/>
                  <a:pt x="617" y="252"/>
                  <a:pt x="614" y="256"/>
                </a:cubicBezTo>
                <a:cubicBezTo>
                  <a:pt x="612" y="253"/>
                  <a:pt x="610" y="249"/>
                  <a:pt x="608" y="246"/>
                </a:cubicBezTo>
                <a:cubicBezTo>
                  <a:pt x="594" y="223"/>
                  <a:pt x="582" y="204"/>
                  <a:pt x="568" y="203"/>
                </a:cubicBezTo>
                <a:cubicBezTo>
                  <a:pt x="568" y="203"/>
                  <a:pt x="567" y="202"/>
                  <a:pt x="567" y="202"/>
                </a:cubicBezTo>
                <a:cubicBezTo>
                  <a:pt x="563" y="202"/>
                  <a:pt x="560" y="204"/>
                  <a:pt x="558" y="207"/>
                </a:cubicBezTo>
                <a:cubicBezTo>
                  <a:pt x="556" y="210"/>
                  <a:pt x="556" y="214"/>
                  <a:pt x="557" y="218"/>
                </a:cubicBezTo>
                <a:cubicBezTo>
                  <a:pt x="554" y="216"/>
                  <a:pt x="551" y="215"/>
                  <a:pt x="547" y="215"/>
                </a:cubicBezTo>
                <a:cubicBezTo>
                  <a:pt x="541" y="214"/>
                  <a:pt x="536" y="214"/>
                  <a:pt x="533" y="214"/>
                </a:cubicBezTo>
                <a:cubicBezTo>
                  <a:pt x="526" y="214"/>
                  <a:pt x="522" y="215"/>
                  <a:pt x="516" y="217"/>
                </a:cubicBezTo>
                <a:cubicBezTo>
                  <a:pt x="513" y="218"/>
                  <a:pt x="513" y="218"/>
                  <a:pt x="513" y="218"/>
                </a:cubicBezTo>
                <a:cubicBezTo>
                  <a:pt x="501" y="221"/>
                  <a:pt x="502" y="230"/>
                  <a:pt x="502" y="234"/>
                </a:cubicBezTo>
                <a:cubicBezTo>
                  <a:pt x="503" y="236"/>
                  <a:pt x="503" y="237"/>
                  <a:pt x="502" y="240"/>
                </a:cubicBezTo>
                <a:cubicBezTo>
                  <a:pt x="501" y="242"/>
                  <a:pt x="494" y="244"/>
                  <a:pt x="490" y="245"/>
                </a:cubicBezTo>
                <a:cubicBezTo>
                  <a:pt x="484" y="246"/>
                  <a:pt x="477" y="248"/>
                  <a:pt x="473" y="253"/>
                </a:cubicBezTo>
                <a:cubicBezTo>
                  <a:pt x="472" y="249"/>
                  <a:pt x="471" y="246"/>
                  <a:pt x="469" y="244"/>
                </a:cubicBezTo>
                <a:cubicBezTo>
                  <a:pt x="469" y="242"/>
                  <a:pt x="470" y="239"/>
                  <a:pt x="473" y="235"/>
                </a:cubicBezTo>
                <a:cubicBezTo>
                  <a:pt x="477" y="231"/>
                  <a:pt x="481" y="229"/>
                  <a:pt x="484" y="229"/>
                </a:cubicBezTo>
                <a:cubicBezTo>
                  <a:pt x="492" y="229"/>
                  <a:pt x="498" y="223"/>
                  <a:pt x="499" y="216"/>
                </a:cubicBezTo>
                <a:cubicBezTo>
                  <a:pt x="499" y="209"/>
                  <a:pt x="495" y="201"/>
                  <a:pt x="486" y="198"/>
                </a:cubicBezTo>
                <a:cubicBezTo>
                  <a:pt x="495" y="192"/>
                  <a:pt x="511" y="184"/>
                  <a:pt x="526" y="182"/>
                </a:cubicBezTo>
                <a:cubicBezTo>
                  <a:pt x="535" y="180"/>
                  <a:pt x="541" y="176"/>
                  <a:pt x="545" y="169"/>
                </a:cubicBezTo>
                <a:cubicBezTo>
                  <a:pt x="551" y="156"/>
                  <a:pt x="541" y="136"/>
                  <a:pt x="529" y="116"/>
                </a:cubicBezTo>
                <a:cubicBezTo>
                  <a:pt x="528" y="114"/>
                  <a:pt x="528" y="114"/>
                  <a:pt x="528" y="113"/>
                </a:cubicBezTo>
                <a:cubicBezTo>
                  <a:pt x="531" y="108"/>
                  <a:pt x="547" y="99"/>
                  <a:pt x="625" y="90"/>
                </a:cubicBezTo>
                <a:cubicBezTo>
                  <a:pt x="686" y="135"/>
                  <a:pt x="733" y="199"/>
                  <a:pt x="759" y="273"/>
                </a:cubicBezTo>
                <a:cubicBezTo>
                  <a:pt x="759" y="276"/>
                  <a:pt x="760" y="278"/>
                  <a:pt x="761" y="281"/>
                </a:cubicBezTo>
                <a:close/>
                <a:moveTo>
                  <a:pt x="779" y="389"/>
                </a:moveTo>
                <a:cubicBezTo>
                  <a:pt x="728" y="389"/>
                  <a:pt x="728" y="389"/>
                  <a:pt x="728" y="389"/>
                </a:cubicBezTo>
                <a:cubicBezTo>
                  <a:pt x="741" y="364"/>
                  <a:pt x="756" y="345"/>
                  <a:pt x="774" y="334"/>
                </a:cubicBezTo>
                <a:cubicBezTo>
                  <a:pt x="777" y="352"/>
                  <a:pt x="779" y="370"/>
                  <a:pt x="779" y="389"/>
                </a:cubicBezTo>
                <a:close/>
                <a:moveTo>
                  <a:pt x="364" y="544"/>
                </a:moveTo>
                <a:cubicBezTo>
                  <a:pt x="366" y="540"/>
                  <a:pt x="367" y="536"/>
                  <a:pt x="367" y="533"/>
                </a:cubicBezTo>
                <a:cubicBezTo>
                  <a:pt x="390" y="533"/>
                  <a:pt x="390" y="533"/>
                  <a:pt x="390" y="533"/>
                </a:cubicBezTo>
                <a:cubicBezTo>
                  <a:pt x="390" y="648"/>
                  <a:pt x="390" y="648"/>
                  <a:pt x="390" y="648"/>
                </a:cubicBezTo>
                <a:cubicBezTo>
                  <a:pt x="272" y="648"/>
                  <a:pt x="272" y="648"/>
                  <a:pt x="272" y="648"/>
                </a:cubicBezTo>
                <a:cubicBezTo>
                  <a:pt x="282" y="636"/>
                  <a:pt x="295" y="624"/>
                  <a:pt x="308" y="612"/>
                </a:cubicBezTo>
                <a:cubicBezTo>
                  <a:pt x="331" y="590"/>
                  <a:pt x="354" y="567"/>
                  <a:pt x="364" y="544"/>
                </a:cubicBezTo>
                <a:close/>
                <a:moveTo>
                  <a:pt x="368" y="519"/>
                </a:moveTo>
                <a:cubicBezTo>
                  <a:pt x="360" y="462"/>
                  <a:pt x="258" y="415"/>
                  <a:pt x="245" y="409"/>
                </a:cubicBezTo>
                <a:cubicBezTo>
                  <a:pt x="239" y="406"/>
                  <a:pt x="232" y="404"/>
                  <a:pt x="225" y="403"/>
                </a:cubicBezTo>
                <a:cubicBezTo>
                  <a:pt x="390" y="403"/>
                  <a:pt x="390" y="403"/>
                  <a:pt x="390" y="403"/>
                </a:cubicBezTo>
                <a:cubicBezTo>
                  <a:pt x="390" y="519"/>
                  <a:pt x="390" y="519"/>
                  <a:pt x="390" y="519"/>
                </a:cubicBezTo>
                <a:lnTo>
                  <a:pt x="368" y="519"/>
                </a:lnTo>
                <a:close/>
                <a:moveTo>
                  <a:pt x="266" y="144"/>
                </a:moveTo>
                <a:cubicBezTo>
                  <a:pt x="390" y="144"/>
                  <a:pt x="390" y="144"/>
                  <a:pt x="390" y="144"/>
                </a:cubicBezTo>
                <a:cubicBezTo>
                  <a:pt x="390" y="259"/>
                  <a:pt x="390" y="259"/>
                  <a:pt x="390" y="259"/>
                </a:cubicBezTo>
                <a:cubicBezTo>
                  <a:pt x="222" y="259"/>
                  <a:pt x="222" y="259"/>
                  <a:pt x="222" y="259"/>
                </a:cubicBezTo>
                <a:cubicBezTo>
                  <a:pt x="225" y="246"/>
                  <a:pt x="228" y="233"/>
                  <a:pt x="231" y="221"/>
                </a:cubicBezTo>
                <a:cubicBezTo>
                  <a:pt x="244" y="216"/>
                  <a:pt x="259" y="212"/>
                  <a:pt x="276" y="208"/>
                </a:cubicBezTo>
                <a:cubicBezTo>
                  <a:pt x="288" y="206"/>
                  <a:pt x="292" y="200"/>
                  <a:pt x="293" y="195"/>
                </a:cubicBezTo>
                <a:cubicBezTo>
                  <a:pt x="296" y="183"/>
                  <a:pt x="287" y="167"/>
                  <a:pt x="266" y="144"/>
                </a:cubicBezTo>
                <a:close/>
                <a:moveTo>
                  <a:pt x="292" y="130"/>
                </a:moveTo>
                <a:cubicBezTo>
                  <a:pt x="263" y="130"/>
                  <a:pt x="263" y="130"/>
                  <a:pt x="263" y="130"/>
                </a:cubicBezTo>
                <a:cubicBezTo>
                  <a:pt x="267" y="123"/>
                  <a:pt x="271" y="115"/>
                  <a:pt x="274" y="109"/>
                </a:cubicBezTo>
                <a:cubicBezTo>
                  <a:pt x="279" y="116"/>
                  <a:pt x="285" y="124"/>
                  <a:pt x="292" y="130"/>
                </a:cubicBezTo>
                <a:close/>
                <a:moveTo>
                  <a:pt x="447" y="40"/>
                </a:moveTo>
                <a:cubicBezTo>
                  <a:pt x="450" y="38"/>
                  <a:pt x="453" y="36"/>
                  <a:pt x="454" y="33"/>
                </a:cubicBezTo>
                <a:cubicBezTo>
                  <a:pt x="477" y="48"/>
                  <a:pt x="499" y="72"/>
                  <a:pt x="518" y="104"/>
                </a:cubicBezTo>
                <a:cubicBezTo>
                  <a:pt x="517" y="105"/>
                  <a:pt x="516" y="106"/>
                  <a:pt x="516" y="107"/>
                </a:cubicBezTo>
                <a:cubicBezTo>
                  <a:pt x="514" y="111"/>
                  <a:pt x="513" y="116"/>
                  <a:pt x="517" y="123"/>
                </a:cubicBezTo>
                <a:cubicBezTo>
                  <a:pt x="518" y="125"/>
                  <a:pt x="519" y="127"/>
                  <a:pt x="520" y="130"/>
                </a:cubicBezTo>
                <a:cubicBezTo>
                  <a:pt x="496" y="130"/>
                  <a:pt x="496" y="130"/>
                  <a:pt x="496" y="130"/>
                </a:cubicBezTo>
                <a:cubicBezTo>
                  <a:pt x="492" y="129"/>
                  <a:pt x="488" y="128"/>
                  <a:pt x="483" y="127"/>
                </a:cubicBezTo>
                <a:cubicBezTo>
                  <a:pt x="482" y="127"/>
                  <a:pt x="482" y="127"/>
                  <a:pt x="481" y="127"/>
                </a:cubicBezTo>
                <a:cubicBezTo>
                  <a:pt x="477" y="127"/>
                  <a:pt x="475" y="128"/>
                  <a:pt x="473" y="130"/>
                </a:cubicBezTo>
                <a:cubicBezTo>
                  <a:pt x="404" y="130"/>
                  <a:pt x="404" y="130"/>
                  <a:pt x="404" y="130"/>
                </a:cubicBezTo>
                <a:cubicBezTo>
                  <a:pt x="404" y="99"/>
                  <a:pt x="404" y="99"/>
                  <a:pt x="404" y="99"/>
                </a:cubicBezTo>
                <a:cubicBezTo>
                  <a:pt x="416" y="94"/>
                  <a:pt x="425" y="87"/>
                  <a:pt x="426" y="72"/>
                </a:cubicBezTo>
                <a:cubicBezTo>
                  <a:pt x="426" y="49"/>
                  <a:pt x="438" y="44"/>
                  <a:pt x="447" y="40"/>
                </a:cubicBezTo>
                <a:close/>
                <a:moveTo>
                  <a:pt x="477" y="210"/>
                </a:moveTo>
                <a:cubicBezTo>
                  <a:pt x="482" y="211"/>
                  <a:pt x="484" y="212"/>
                  <a:pt x="484" y="213"/>
                </a:cubicBezTo>
                <a:cubicBezTo>
                  <a:pt x="485" y="214"/>
                  <a:pt x="485" y="214"/>
                  <a:pt x="485" y="214"/>
                </a:cubicBezTo>
                <a:cubicBezTo>
                  <a:pt x="485" y="215"/>
                  <a:pt x="485" y="215"/>
                  <a:pt x="484" y="215"/>
                </a:cubicBezTo>
                <a:cubicBezTo>
                  <a:pt x="473" y="215"/>
                  <a:pt x="462" y="225"/>
                  <a:pt x="457" y="234"/>
                </a:cubicBezTo>
                <a:cubicBezTo>
                  <a:pt x="453" y="244"/>
                  <a:pt x="455" y="249"/>
                  <a:pt x="458" y="252"/>
                </a:cubicBezTo>
                <a:cubicBezTo>
                  <a:pt x="459" y="253"/>
                  <a:pt x="460" y="256"/>
                  <a:pt x="461" y="259"/>
                </a:cubicBezTo>
                <a:cubicBezTo>
                  <a:pt x="404" y="259"/>
                  <a:pt x="404" y="259"/>
                  <a:pt x="404" y="259"/>
                </a:cubicBezTo>
                <a:cubicBezTo>
                  <a:pt x="404" y="144"/>
                  <a:pt x="404" y="144"/>
                  <a:pt x="404" y="144"/>
                </a:cubicBezTo>
                <a:cubicBezTo>
                  <a:pt x="447" y="144"/>
                  <a:pt x="447" y="144"/>
                  <a:pt x="447" y="144"/>
                </a:cubicBezTo>
                <a:cubicBezTo>
                  <a:pt x="445" y="147"/>
                  <a:pt x="444" y="151"/>
                  <a:pt x="444" y="154"/>
                </a:cubicBezTo>
                <a:cubicBezTo>
                  <a:pt x="443" y="165"/>
                  <a:pt x="448" y="174"/>
                  <a:pt x="457" y="176"/>
                </a:cubicBezTo>
                <a:cubicBezTo>
                  <a:pt x="458" y="176"/>
                  <a:pt x="459" y="176"/>
                  <a:pt x="460" y="176"/>
                </a:cubicBezTo>
                <a:cubicBezTo>
                  <a:pt x="468" y="176"/>
                  <a:pt x="475" y="170"/>
                  <a:pt x="476" y="160"/>
                </a:cubicBezTo>
                <a:cubicBezTo>
                  <a:pt x="477" y="158"/>
                  <a:pt x="477" y="155"/>
                  <a:pt x="477" y="153"/>
                </a:cubicBezTo>
                <a:cubicBezTo>
                  <a:pt x="478" y="155"/>
                  <a:pt x="480" y="156"/>
                  <a:pt x="482" y="158"/>
                </a:cubicBezTo>
                <a:cubicBezTo>
                  <a:pt x="482" y="159"/>
                  <a:pt x="481" y="159"/>
                  <a:pt x="481" y="160"/>
                </a:cubicBezTo>
                <a:cubicBezTo>
                  <a:pt x="476" y="167"/>
                  <a:pt x="470" y="176"/>
                  <a:pt x="474" y="183"/>
                </a:cubicBezTo>
                <a:cubicBezTo>
                  <a:pt x="475" y="184"/>
                  <a:pt x="476" y="185"/>
                  <a:pt x="478" y="187"/>
                </a:cubicBezTo>
                <a:cubicBezTo>
                  <a:pt x="471" y="191"/>
                  <a:pt x="467" y="196"/>
                  <a:pt x="467" y="201"/>
                </a:cubicBezTo>
                <a:cubicBezTo>
                  <a:pt x="467" y="202"/>
                  <a:pt x="468" y="209"/>
                  <a:pt x="477" y="210"/>
                </a:cubicBezTo>
                <a:close/>
                <a:moveTo>
                  <a:pt x="424" y="389"/>
                </a:moveTo>
                <a:cubicBezTo>
                  <a:pt x="404" y="389"/>
                  <a:pt x="404" y="389"/>
                  <a:pt x="404" y="389"/>
                </a:cubicBezTo>
                <a:cubicBezTo>
                  <a:pt x="404" y="273"/>
                  <a:pt x="404" y="273"/>
                  <a:pt x="404" y="273"/>
                </a:cubicBezTo>
                <a:cubicBezTo>
                  <a:pt x="459" y="273"/>
                  <a:pt x="459" y="273"/>
                  <a:pt x="459" y="273"/>
                </a:cubicBezTo>
                <a:cubicBezTo>
                  <a:pt x="447" y="284"/>
                  <a:pt x="423" y="308"/>
                  <a:pt x="418" y="343"/>
                </a:cubicBezTo>
                <a:cubicBezTo>
                  <a:pt x="416" y="358"/>
                  <a:pt x="418" y="374"/>
                  <a:pt x="424" y="389"/>
                </a:cubicBezTo>
                <a:close/>
                <a:moveTo>
                  <a:pt x="390" y="389"/>
                </a:moveTo>
                <a:cubicBezTo>
                  <a:pt x="210" y="389"/>
                  <a:pt x="210" y="389"/>
                  <a:pt x="210" y="389"/>
                </a:cubicBezTo>
                <a:cubicBezTo>
                  <a:pt x="210" y="350"/>
                  <a:pt x="214" y="311"/>
                  <a:pt x="220" y="273"/>
                </a:cubicBezTo>
                <a:cubicBezTo>
                  <a:pt x="390" y="273"/>
                  <a:pt x="390" y="273"/>
                  <a:pt x="390" y="273"/>
                </a:cubicBezTo>
                <a:lnTo>
                  <a:pt x="390" y="389"/>
                </a:lnTo>
                <a:close/>
                <a:moveTo>
                  <a:pt x="494" y="144"/>
                </a:moveTo>
                <a:cubicBezTo>
                  <a:pt x="493" y="145"/>
                  <a:pt x="493" y="146"/>
                  <a:pt x="493" y="147"/>
                </a:cubicBezTo>
                <a:cubicBezTo>
                  <a:pt x="492" y="147"/>
                  <a:pt x="492" y="147"/>
                  <a:pt x="491" y="147"/>
                </a:cubicBezTo>
                <a:cubicBezTo>
                  <a:pt x="490" y="147"/>
                  <a:pt x="489" y="145"/>
                  <a:pt x="487" y="144"/>
                </a:cubicBezTo>
                <a:lnTo>
                  <a:pt x="494" y="144"/>
                </a:lnTo>
                <a:close/>
                <a:moveTo>
                  <a:pt x="488" y="175"/>
                </a:moveTo>
                <a:cubicBezTo>
                  <a:pt x="489" y="172"/>
                  <a:pt x="491" y="170"/>
                  <a:pt x="492" y="168"/>
                </a:cubicBezTo>
                <a:cubicBezTo>
                  <a:pt x="493" y="167"/>
                  <a:pt x="494" y="166"/>
                  <a:pt x="494" y="165"/>
                </a:cubicBezTo>
                <a:cubicBezTo>
                  <a:pt x="496" y="168"/>
                  <a:pt x="498" y="170"/>
                  <a:pt x="500" y="172"/>
                </a:cubicBezTo>
                <a:cubicBezTo>
                  <a:pt x="498" y="173"/>
                  <a:pt x="494" y="174"/>
                  <a:pt x="488" y="175"/>
                </a:cubicBezTo>
                <a:close/>
                <a:moveTo>
                  <a:pt x="463" y="158"/>
                </a:moveTo>
                <a:cubicBezTo>
                  <a:pt x="462" y="160"/>
                  <a:pt x="461" y="162"/>
                  <a:pt x="460" y="162"/>
                </a:cubicBezTo>
                <a:cubicBezTo>
                  <a:pt x="460" y="162"/>
                  <a:pt x="460" y="162"/>
                  <a:pt x="460" y="162"/>
                </a:cubicBezTo>
                <a:cubicBezTo>
                  <a:pt x="459" y="162"/>
                  <a:pt x="458" y="160"/>
                  <a:pt x="458" y="159"/>
                </a:cubicBezTo>
                <a:cubicBezTo>
                  <a:pt x="457" y="154"/>
                  <a:pt x="459" y="149"/>
                  <a:pt x="460" y="149"/>
                </a:cubicBezTo>
                <a:cubicBezTo>
                  <a:pt x="462" y="149"/>
                  <a:pt x="463" y="153"/>
                  <a:pt x="463" y="158"/>
                </a:cubicBezTo>
                <a:close/>
                <a:moveTo>
                  <a:pt x="516" y="170"/>
                </a:moveTo>
                <a:cubicBezTo>
                  <a:pt x="515" y="165"/>
                  <a:pt x="512" y="161"/>
                  <a:pt x="508" y="160"/>
                </a:cubicBezTo>
                <a:cubicBezTo>
                  <a:pt x="506" y="158"/>
                  <a:pt x="506" y="152"/>
                  <a:pt x="507" y="150"/>
                </a:cubicBezTo>
                <a:cubicBezTo>
                  <a:pt x="508" y="148"/>
                  <a:pt x="509" y="146"/>
                  <a:pt x="509" y="144"/>
                </a:cubicBezTo>
                <a:cubicBezTo>
                  <a:pt x="528" y="144"/>
                  <a:pt x="528" y="144"/>
                  <a:pt x="528" y="144"/>
                </a:cubicBezTo>
                <a:cubicBezTo>
                  <a:pt x="531" y="152"/>
                  <a:pt x="534" y="159"/>
                  <a:pt x="532" y="164"/>
                </a:cubicBezTo>
                <a:cubicBezTo>
                  <a:pt x="531" y="166"/>
                  <a:pt x="528" y="167"/>
                  <a:pt x="523" y="168"/>
                </a:cubicBezTo>
                <a:cubicBezTo>
                  <a:pt x="521" y="168"/>
                  <a:pt x="519" y="169"/>
                  <a:pt x="516" y="170"/>
                </a:cubicBezTo>
                <a:close/>
                <a:moveTo>
                  <a:pt x="390" y="130"/>
                </a:moveTo>
                <a:cubicBezTo>
                  <a:pt x="342" y="130"/>
                  <a:pt x="342" y="130"/>
                  <a:pt x="342" y="130"/>
                </a:cubicBezTo>
                <a:cubicBezTo>
                  <a:pt x="344" y="127"/>
                  <a:pt x="346" y="125"/>
                  <a:pt x="347" y="122"/>
                </a:cubicBezTo>
                <a:cubicBezTo>
                  <a:pt x="351" y="116"/>
                  <a:pt x="354" y="111"/>
                  <a:pt x="362" y="108"/>
                </a:cubicBezTo>
                <a:cubicBezTo>
                  <a:pt x="367" y="107"/>
                  <a:pt x="374" y="105"/>
                  <a:pt x="380" y="104"/>
                </a:cubicBezTo>
                <a:cubicBezTo>
                  <a:pt x="383" y="104"/>
                  <a:pt x="387" y="103"/>
                  <a:pt x="390" y="103"/>
                </a:cubicBezTo>
                <a:lnTo>
                  <a:pt x="390" y="130"/>
                </a:lnTo>
                <a:close/>
                <a:moveTo>
                  <a:pt x="208" y="259"/>
                </a:moveTo>
                <a:cubicBezTo>
                  <a:pt x="176" y="259"/>
                  <a:pt x="176" y="259"/>
                  <a:pt x="176" y="259"/>
                </a:cubicBezTo>
                <a:cubicBezTo>
                  <a:pt x="184" y="247"/>
                  <a:pt x="197" y="237"/>
                  <a:pt x="215" y="228"/>
                </a:cubicBezTo>
                <a:cubicBezTo>
                  <a:pt x="212" y="238"/>
                  <a:pt x="210" y="249"/>
                  <a:pt x="208" y="259"/>
                </a:cubicBezTo>
                <a:close/>
                <a:moveTo>
                  <a:pt x="165" y="328"/>
                </a:moveTo>
                <a:cubicBezTo>
                  <a:pt x="170" y="323"/>
                  <a:pt x="169" y="316"/>
                  <a:pt x="167" y="307"/>
                </a:cubicBezTo>
                <a:cubicBezTo>
                  <a:pt x="166" y="297"/>
                  <a:pt x="165" y="286"/>
                  <a:pt x="169" y="273"/>
                </a:cubicBezTo>
                <a:cubicBezTo>
                  <a:pt x="206" y="273"/>
                  <a:pt x="206" y="273"/>
                  <a:pt x="206" y="273"/>
                </a:cubicBezTo>
                <a:cubicBezTo>
                  <a:pt x="200" y="311"/>
                  <a:pt x="196" y="350"/>
                  <a:pt x="196" y="389"/>
                </a:cubicBezTo>
                <a:cubicBezTo>
                  <a:pt x="143" y="389"/>
                  <a:pt x="143" y="389"/>
                  <a:pt x="143" y="389"/>
                </a:cubicBezTo>
                <a:cubicBezTo>
                  <a:pt x="139" y="375"/>
                  <a:pt x="133" y="360"/>
                  <a:pt x="116" y="360"/>
                </a:cubicBezTo>
                <a:cubicBezTo>
                  <a:pt x="107" y="360"/>
                  <a:pt x="98" y="357"/>
                  <a:pt x="92" y="351"/>
                </a:cubicBezTo>
                <a:cubicBezTo>
                  <a:pt x="89" y="348"/>
                  <a:pt x="85" y="342"/>
                  <a:pt x="85" y="335"/>
                </a:cubicBezTo>
                <a:cubicBezTo>
                  <a:pt x="85" y="325"/>
                  <a:pt x="88" y="296"/>
                  <a:pt x="117" y="296"/>
                </a:cubicBezTo>
                <a:cubicBezTo>
                  <a:pt x="132" y="296"/>
                  <a:pt x="134" y="303"/>
                  <a:pt x="137" y="314"/>
                </a:cubicBezTo>
                <a:cubicBezTo>
                  <a:pt x="139" y="321"/>
                  <a:pt x="142" y="333"/>
                  <a:pt x="154" y="333"/>
                </a:cubicBezTo>
                <a:cubicBezTo>
                  <a:pt x="159" y="333"/>
                  <a:pt x="162" y="331"/>
                  <a:pt x="165" y="328"/>
                </a:cubicBezTo>
                <a:close/>
                <a:moveTo>
                  <a:pt x="186" y="403"/>
                </a:moveTo>
                <a:cubicBezTo>
                  <a:pt x="178" y="404"/>
                  <a:pt x="171" y="406"/>
                  <a:pt x="165" y="407"/>
                </a:cubicBezTo>
                <a:cubicBezTo>
                  <a:pt x="159" y="409"/>
                  <a:pt x="153" y="410"/>
                  <a:pt x="150" y="410"/>
                </a:cubicBezTo>
                <a:cubicBezTo>
                  <a:pt x="149" y="409"/>
                  <a:pt x="148" y="406"/>
                  <a:pt x="147" y="403"/>
                </a:cubicBezTo>
                <a:lnTo>
                  <a:pt x="186" y="403"/>
                </a:lnTo>
                <a:close/>
                <a:moveTo>
                  <a:pt x="404" y="403"/>
                </a:moveTo>
                <a:cubicBezTo>
                  <a:pt x="430" y="403"/>
                  <a:pt x="430" y="403"/>
                  <a:pt x="430" y="403"/>
                </a:cubicBezTo>
                <a:cubicBezTo>
                  <a:pt x="434" y="412"/>
                  <a:pt x="440" y="420"/>
                  <a:pt x="447" y="429"/>
                </a:cubicBezTo>
                <a:cubicBezTo>
                  <a:pt x="458" y="442"/>
                  <a:pt x="470" y="449"/>
                  <a:pt x="485" y="449"/>
                </a:cubicBezTo>
                <a:cubicBezTo>
                  <a:pt x="493" y="449"/>
                  <a:pt x="501" y="446"/>
                  <a:pt x="508" y="445"/>
                </a:cubicBezTo>
                <a:cubicBezTo>
                  <a:pt x="514" y="443"/>
                  <a:pt x="519" y="442"/>
                  <a:pt x="524" y="442"/>
                </a:cubicBezTo>
                <a:cubicBezTo>
                  <a:pt x="529" y="442"/>
                  <a:pt x="533" y="443"/>
                  <a:pt x="537" y="448"/>
                </a:cubicBezTo>
                <a:cubicBezTo>
                  <a:pt x="549" y="462"/>
                  <a:pt x="553" y="491"/>
                  <a:pt x="555" y="519"/>
                </a:cubicBezTo>
                <a:cubicBezTo>
                  <a:pt x="404" y="519"/>
                  <a:pt x="404" y="519"/>
                  <a:pt x="404" y="519"/>
                </a:cubicBezTo>
                <a:lnTo>
                  <a:pt x="404" y="403"/>
                </a:lnTo>
                <a:close/>
                <a:moveTo>
                  <a:pt x="516" y="232"/>
                </a:moveTo>
                <a:cubicBezTo>
                  <a:pt x="516" y="232"/>
                  <a:pt x="516" y="231"/>
                  <a:pt x="516" y="231"/>
                </a:cubicBezTo>
                <a:cubicBezTo>
                  <a:pt x="516" y="231"/>
                  <a:pt x="517" y="231"/>
                  <a:pt x="517" y="231"/>
                </a:cubicBezTo>
                <a:cubicBezTo>
                  <a:pt x="520" y="230"/>
                  <a:pt x="520" y="230"/>
                  <a:pt x="520" y="230"/>
                </a:cubicBezTo>
                <a:cubicBezTo>
                  <a:pt x="529" y="227"/>
                  <a:pt x="530" y="227"/>
                  <a:pt x="546" y="228"/>
                </a:cubicBezTo>
                <a:cubicBezTo>
                  <a:pt x="552" y="229"/>
                  <a:pt x="555" y="234"/>
                  <a:pt x="559" y="241"/>
                </a:cubicBezTo>
                <a:cubicBezTo>
                  <a:pt x="560" y="243"/>
                  <a:pt x="561" y="245"/>
                  <a:pt x="562" y="247"/>
                </a:cubicBezTo>
                <a:cubicBezTo>
                  <a:pt x="559" y="245"/>
                  <a:pt x="555" y="244"/>
                  <a:pt x="550" y="244"/>
                </a:cubicBezTo>
                <a:cubicBezTo>
                  <a:pt x="539" y="244"/>
                  <a:pt x="523" y="249"/>
                  <a:pt x="517" y="253"/>
                </a:cubicBezTo>
                <a:cubicBezTo>
                  <a:pt x="517" y="253"/>
                  <a:pt x="515" y="254"/>
                  <a:pt x="506" y="254"/>
                </a:cubicBezTo>
                <a:cubicBezTo>
                  <a:pt x="506" y="254"/>
                  <a:pt x="506" y="254"/>
                  <a:pt x="506" y="254"/>
                </a:cubicBezTo>
                <a:cubicBezTo>
                  <a:pt x="505" y="254"/>
                  <a:pt x="505" y="254"/>
                  <a:pt x="505" y="254"/>
                </a:cubicBezTo>
                <a:cubicBezTo>
                  <a:pt x="509" y="252"/>
                  <a:pt x="512" y="250"/>
                  <a:pt x="514" y="246"/>
                </a:cubicBezTo>
                <a:cubicBezTo>
                  <a:pt x="517" y="240"/>
                  <a:pt x="517" y="235"/>
                  <a:pt x="516" y="232"/>
                </a:cubicBezTo>
                <a:close/>
                <a:moveTo>
                  <a:pt x="567" y="252"/>
                </a:moveTo>
                <a:cubicBezTo>
                  <a:pt x="568" y="254"/>
                  <a:pt x="569" y="255"/>
                  <a:pt x="571" y="255"/>
                </a:cubicBezTo>
                <a:cubicBezTo>
                  <a:pt x="573" y="264"/>
                  <a:pt x="574" y="272"/>
                  <a:pt x="576" y="281"/>
                </a:cubicBezTo>
                <a:cubicBezTo>
                  <a:pt x="565" y="278"/>
                  <a:pt x="566" y="273"/>
                  <a:pt x="567" y="265"/>
                </a:cubicBezTo>
                <a:cubicBezTo>
                  <a:pt x="568" y="261"/>
                  <a:pt x="568" y="256"/>
                  <a:pt x="567" y="252"/>
                </a:cubicBezTo>
                <a:close/>
                <a:moveTo>
                  <a:pt x="590" y="284"/>
                </a:moveTo>
                <a:cubicBezTo>
                  <a:pt x="589" y="273"/>
                  <a:pt x="587" y="262"/>
                  <a:pt x="585" y="251"/>
                </a:cubicBezTo>
                <a:cubicBezTo>
                  <a:pt x="587" y="245"/>
                  <a:pt x="583" y="239"/>
                  <a:pt x="578" y="228"/>
                </a:cubicBezTo>
                <a:cubicBezTo>
                  <a:pt x="577" y="226"/>
                  <a:pt x="575" y="224"/>
                  <a:pt x="574" y="221"/>
                </a:cubicBezTo>
                <a:cubicBezTo>
                  <a:pt x="582" y="229"/>
                  <a:pt x="591" y="245"/>
                  <a:pt x="596" y="253"/>
                </a:cubicBezTo>
                <a:cubicBezTo>
                  <a:pt x="601" y="261"/>
                  <a:pt x="604" y="266"/>
                  <a:pt x="607" y="269"/>
                </a:cubicBezTo>
                <a:cubicBezTo>
                  <a:pt x="609" y="272"/>
                  <a:pt x="612" y="272"/>
                  <a:pt x="614" y="272"/>
                </a:cubicBezTo>
                <a:cubicBezTo>
                  <a:pt x="614" y="272"/>
                  <a:pt x="614" y="272"/>
                  <a:pt x="614" y="272"/>
                </a:cubicBezTo>
                <a:cubicBezTo>
                  <a:pt x="620" y="272"/>
                  <a:pt x="623" y="267"/>
                  <a:pt x="625" y="264"/>
                </a:cubicBezTo>
                <a:cubicBezTo>
                  <a:pt x="626" y="263"/>
                  <a:pt x="626" y="263"/>
                  <a:pt x="626" y="262"/>
                </a:cubicBezTo>
                <a:cubicBezTo>
                  <a:pt x="632" y="268"/>
                  <a:pt x="639" y="269"/>
                  <a:pt x="646" y="270"/>
                </a:cubicBezTo>
                <a:cubicBezTo>
                  <a:pt x="658" y="272"/>
                  <a:pt x="662" y="273"/>
                  <a:pt x="662" y="282"/>
                </a:cubicBezTo>
                <a:cubicBezTo>
                  <a:pt x="662" y="285"/>
                  <a:pt x="662" y="286"/>
                  <a:pt x="661" y="287"/>
                </a:cubicBezTo>
                <a:cubicBezTo>
                  <a:pt x="661" y="288"/>
                  <a:pt x="660" y="288"/>
                  <a:pt x="658" y="288"/>
                </a:cubicBezTo>
                <a:cubicBezTo>
                  <a:pt x="653" y="288"/>
                  <a:pt x="646" y="286"/>
                  <a:pt x="640" y="284"/>
                </a:cubicBezTo>
                <a:cubicBezTo>
                  <a:pt x="635" y="282"/>
                  <a:pt x="630" y="281"/>
                  <a:pt x="626" y="280"/>
                </a:cubicBezTo>
                <a:cubicBezTo>
                  <a:pt x="625" y="280"/>
                  <a:pt x="623" y="280"/>
                  <a:pt x="622" y="280"/>
                </a:cubicBezTo>
                <a:cubicBezTo>
                  <a:pt x="617" y="280"/>
                  <a:pt x="612" y="281"/>
                  <a:pt x="608" y="282"/>
                </a:cubicBezTo>
                <a:cubicBezTo>
                  <a:pt x="604" y="283"/>
                  <a:pt x="599" y="284"/>
                  <a:pt x="594" y="284"/>
                </a:cubicBezTo>
                <a:cubicBezTo>
                  <a:pt x="593" y="284"/>
                  <a:pt x="592" y="284"/>
                  <a:pt x="590" y="284"/>
                </a:cubicBezTo>
                <a:close/>
                <a:moveTo>
                  <a:pt x="529" y="96"/>
                </a:moveTo>
                <a:cubicBezTo>
                  <a:pt x="509" y="62"/>
                  <a:pt x="485" y="35"/>
                  <a:pt x="460" y="19"/>
                </a:cubicBezTo>
                <a:cubicBezTo>
                  <a:pt x="514" y="28"/>
                  <a:pt x="564" y="49"/>
                  <a:pt x="608" y="78"/>
                </a:cubicBezTo>
                <a:cubicBezTo>
                  <a:pt x="568" y="83"/>
                  <a:pt x="543" y="88"/>
                  <a:pt x="529" y="96"/>
                </a:cubicBezTo>
                <a:close/>
                <a:moveTo>
                  <a:pt x="390" y="662"/>
                </a:moveTo>
                <a:cubicBezTo>
                  <a:pt x="390" y="777"/>
                  <a:pt x="390" y="777"/>
                  <a:pt x="390" y="777"/>
                </a:cubicBezTo>
                <a:cubicBezTo>
                  <a:pt x="343" y="774"/>
                  <a:pt x="297" y="732"/>
                  <a:pt x="263" y="662"/>
                </a:cubicBezTo>
                <a:lnTo>
                  <a:pt x="390" y="662"/>
                </a:lnTo>
                <a:close/>
                <a:moveTo>
                  <a:pt x="404" y="662"/>
                </a:moveTo>
                <a:cubicBezTo>
                  <a:pt x="531" y="662"/>
                  <a:pt x="531" y="662"/>
                  <a:pt x="531" y="662"/>
                </a:cubicBezTo>
                <a:cubicBezTo>
                  <a:pt x="498" y="732"/>
                  <a:pt x="453" y="774"/>
                  <a:pt x="404" y="777"/>
                </a:cubicBezTo>
                <a:lnTo>
                  <a:pt x="404" y="662"/>
                </a:lnTo>
                <a:close/>
                <a:moveTo>
                  <a:pt x="404" y="648"/>
                </a:moveTo>
                <a:cubicBezTo>
                  <a:pt x="404" y="533"/>
                  <a:pt x="404" y="533"/>
                  <a:pt x="404" y="533"/>
                </a:cubicBezTo>
                <a:cubicBezTo>
                  <a:pt x="555" y="533"/>
                  <a:pt x="555" y="533"/>
                  <a:pt x="555" y="533"/>
                </a:cubicBezTo>
                <a:cubicBezTo>
                  <a:pt x="555" y="540"/>
                  <a:pt x="556" y="547"/>
                  <a:pt x="556" y="554"/>
                </a:cubicBezTo>
                <a:cubicBezTo>
                  <a:pt x="556" y="560"/>
                  <a:pt x="556" y="566"/>
                  <a:pt x="556" y="570"/>
                </a:cubicBezTo>
                <a:cubicBezTo>
                  <a:pt x="556" y="575"/>
                  <a:pt x="556" y="582"/>
                  <a:pt x="555" y="588"/>
                </a:cubicBezTo>
                <a:cubicBezTo>
                  <a:pt x="555" y="593"/>
                  <a:pt x="554" y="598"/>
                  <a:pt x="554" y="603"/>
                </a:cubicBezTo>
                <a:cubicBezTo>
                  <a:pt x="549" y="619"/>
                  <a:pt x="544" y="634"/>
                  <a:pt x="538" y="648"/>
                </a:cubicBezTo>
                <a:lnTo>
                  <a:pt x="404" y="648"/>
                </a:lnTo>
                <a:close/>
                <a:moveTo>
                  <a:pt x="704" y="572"/>
                </a:moveTo>
                <a:cubicBezTo>
                  <a:pt x="700" y="580"/>
                  <a:pt x="697" y="584"/>
                  <a:pt x="695" y="585"/>
                </a:cubicBezTo>
                <a:cubicBezTo>
                  <a:pt x="695" y="582"/>
                  <a:pt x="695" y="574"/>
                  <a:pt x="699" y="561"/>
                </a:cubicBezTo>
                <a:cubicBezTo>
                  <a:pt x="703" y="547"/>
                  <a:pt x="708" y="537"/>
                  <a:pt x="712" y="533"/>
                </a:cubicBezTo>
                <a:cubicBezTo>
                  <a:pt x="712" y="540"/>
                  <a:pt x="710" y="557"/>
                  <a:pt x="704" y="572"/>
                </a:cubicBezTo>
                <a:close/>
                <a:moveTo>
                  <a:pt x="720" y="519"/>
                </a:moveTo>
                <a:cubicBezTo>
                  <a:pt x="719" y="518"/>
                  <a:pt x="718" y="517"/>
                  <a:pt x="716" y="517"/>
                </a:cubicBezTo>
                <a:cubicBezTo>
                  <a:pt x="715" y="517"/>
                  <a:pt x="715" y="517"/>
                  <a:pt x="714" y="517"/>
                </a:cubicBezTo>
                <a:cubicBezTo>
                  <a:pt x="711" y="517"/>
                  <a:pt x="709" y="517"/>
                  <a:pt x="707" y="519"/>
                </a:cubicBezTo>
                <a:cubicBezTo>
                  <a:pt x="691" y="519"/>
                  <a:pt x="691" y="519"/>
                  <a:pt x="691" y="519"/>
                </a:cubicBezTo>
                <a:cubicBezTo>
                  <a:pt x="693" y="512"/>
                  <a:pt x="694" y="505"/>
                  <a:pt x="695" y="499"/>
                </a:cubicBezTo>
                <a:cubicBezTo>
                  <a:pt x="695" y="494"/>
                  <a:pt x="696" y="490"/>
                  <a:pt x="697" y="486"/>
                </a:cubicBezTo>
                <a:cubicBezTo>
                  <a:pt x="699" y="473"/>
                  <a:pt x="706" y="438"/>
                  <a:pt x="721" y="404"/>
                </a:cubicBezTo>
                <a:cubicBezTo>
                  <a:pt x="721" y="404"/>
                  <a:pt x="721" y="403"/>
                  <a:pt x="721" y="403"/>
                </a:cubicBezTo>
                <a:cubicBezTo>
                  <a:pt x="779" y="403"/>
                  <a:pt x="779" y="403"/>
                  <a:pt x="779" y="403"/>
                </a:cubicBezTo>
                <a:cubicBezTo>
                  <a:pt x="778" y="443"/>
                  <a:pt x="771" y="482"/>
                  <a:pt x="759" y="519"/>
                </a:cubicBezTo>
                <a:lnTo>
                  <a:pt x="720" y="519"/>
                </a:lnTo>
                <a:close/>
                <a:moveTo>
                  <a:pt x="124" y="662"/>
                </a:moveTo>
                <a:cubicBezTo>
                  <a:pt x="207" y="662"/>
                  <a:pt x="207" y="662"/>
                  <a:pt x="207" y="662"/>
                </a:cubicBezTo>
                <a:cubicBezTo>
                  <a:pt x="207" y="687"/>
                  <a:pt x="210" y="710"/>
                  <a:pt x="222" y="723"/>
                </a:cubicBezTo>
                <a:cubicBezTo>
                  <a:pt x="228" y="730"/>
                  <a:pt x="237" y="735"/>
                  <a:pt x="246" y="735"/>
                </a:cubicBezTo>
                <a:cubicBezTo>
                  <a:pt x="252" y="735"/>
                  <a:pt x="257" y="732"/>
                  <a:pt x="260" y="728"/>
                </a:cubicBezTo>
                <a:cubicBezTo>
                  <a:pt x="263" y="722"/>
                  <a:pt x="262" y="713"/>
                  <a:pt x="256" y="703"/>
                </a:cubicBezTo>
                <a:cubicBezTo>
                  <a:pt x="251" y="695"/>
                  <a:pt x="251" y="685"/>
                  <a:pt x="254" y="676"/>
                </a:cubicBezTo>
                <a:cubicBezTo>
                  <a:pt x="277" y="721"/>
                  <a:pt x="304" y="753"/>
                  <a:pt x="334" y="772"/>
                </a:cubicBezTo>
                <a:cubicBezTo>
                  <a:pt x="253" y="759"/>
                  <a:pt x="179" y="719"/>
                  <a:pt x="124" y="662"/>
                </a:cubicBezTo>
                <a:close/>
                <a:moveTo>
                  <a:pt x="460" y="773"/>
                </a:moveTo>
                <a:cubicBezTo>
                  <a:pt x="493" y="751"/>
                  <a:pt x="523" y="714"/>
                  <a:pt x="547" y="662"/>
                </a:cubicBezTo>
                <a:cubicBezTo>
                  <a:pt x="671" y="662"/>
                  <a:pt x="671" y="662"/>
                  <a:pt x="671" y="662"/>
                </a:cubicBezTo>
                <a:cubicBezTo>
                  <a:pt x="615" y="719"/>
                  <a:pt x="542" y="759"/>
                  <a:pt x="460" y="773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18" name="Oval 29"/>
          <p:cNvSpPr/>
          <p:nvPr/>
        </p:nvSpPr>
        <p:spPr>
          <a:xfrm rot="21436200">
            <a:off x="6263280" y="5596200"/>
            <a:ext cx="1049760" cy="10627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en-US" sz="3200" b="0" strike="noStrike" spc="-1">
              <a:solidFill>
                <a:srgbClr val="57565A"/>
              </a:solidFill>
              <a:latin typeface="Arial"/>
              <a:ea typeface="Arial"/>
            </a:endParaRPr>
          </a:p>
        </p:txBody>
      </p:sp>
      <p:pic>
        <p:nvPicPr>
          <p:cNvPr id="219" name="118 Imagen" descr="C:\Users\HP\AppData\Local\Microsoft\Windows\INetCache\IE\A5HW6Z2H\communication-1266211_960_720[1].png"/>
          <p:cNvPicPr/>
          <p:nvPr/>
        </p:nvPicPr>
        <p:blipFill>
          <a:blip r:embed="rId4"/>
          <a:stretch/>
        </p:blipFill>
        <p:spPr>
          <a:xfrm>
            <a:off x="1952640" y="5572080"/>
            <a:ext cx="1142640" cy="999720"/>
          </a:xfrm>
          <a:prstGeom prst="rect">
            <a:avLst/>
          </a:prstGeom>
          <a:ln w="9525">
            <a:noFill/>
          </a:ln>
        </p:spPr>
      </p:pic>
      <p:sp>
        <p:nvSpPr>
          <p:cNvPr id="220" name="119 CuadroTexto"/>
          <p:cNvSpPr/>
          <p:nvPr/>
        </p:nvSpPr>
        <p:spPr>
          <a:xfrm>
            <a:off x="3180960" y="5745600"/>
            <a:ext cx="2410920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AR" sz="2000" b="1" strike="noStrike" spc="-1">
                <a:solidFill>
                  <a:srgbClr val="434A5A"/>
                </a:solidFill>
                <a:latin typeface="Calibri"/>
              </a:rPr>
              <a:t>PE Transversal  - Comunicación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Freeform 132"/>
          <p:cNvSpPr/>
          <p:nvPr/>
        </p:nvSpPr>
        <p:spPr>
          <a:xfrm>
            <a:off x="6381720" y="5929200"/>
            <a:ext cx="789840" cy="329760"/>
          </a:xfrm>
          <a:custGeom>
            <a:avLst/>
            <a:gdLst>
              <a:gd name="textAreaLeft" fmla="*/ 0 w 789840"/>
              <a:gd name="textAreaRight" fmla="*/ 790200 w 789840"/>
              <a:gd name="textAreaTop" fmla="*/ 0 h 329760"/>
              <a:gd name="textAreaBottom" fmla="*/ 330120 h 329760"/>
            </a:gdLst>
            <a:ahLst/>
            <a:cxnLst/>
            <a:rect l="textAreaLeft" t="textAreaTop" r="textAreaRight" b="textAreaBottom"/>
            <a:pathLst>
              <a:path w="765" h="339">
                <a:moveTo>
                  <a:pt x="596" y="0"/>
                </a:moveTo>
                <a:cubicBezTo>
                  <a:pt x="529" y="0"/>
                  <a:pt x="471" y="40"/>
                  <a:pt x="443" y="97"/>
                </a:cubicBezTo>
                <a:cubicBezTo>
                  <a:pt x="434" y="93"/>
                  <a:pt x="425" y="90"/>
                  <a:pt x="415" y="88"/>
                </a:cubicBezTo>
                <a:cubicBezTo>
                  <a:pt x="414" y="71"/>
                  <a:pt x="399" y="58"/>
                  <a:pt x="382" y="58"/>
                </a:cubicBezTo>
                <a:cubicBezTo>
                  <a:pt x="365" y="58"/>
                  <a:pt x="351" y="71"/>
                  <a:pt x="349" y="88"/>
                </a:cubicBezTo>
                <a:cubicBezTo>
                  <a:pt x="340" y="90"/>
                  <a:pt x="330" y="93"/>
                  <a:pt x="321" y="97"/>
                </a:cubicBezTo>
                <a:cubicBezTo>
                  <a:pt x="294" y="40"/>
                  <a:pt x="236" y="0"/>
                  <a:pt x="169" y="0"/>
                </a:cubicBezTo>
                <a:cubicBezTo>
                  <a:pt x="76" y="0"/>
                  <a:pt x="0" y="76"/>
                  <a:pt x="0" y="170"/>
                </a:cubicBezTo>
                <a:cubicBezTo>
                  <a:pt x="0" y="263"/>
                  <a:pt x="76" y="339"/>
                  <a:pt x="169" y="339"/>
                </a:cubicBezTo>
                <a:cubicBezTo>
                  <a:pt x="262" y="339"/>
                  <a:pt x="338" y="263"/>
                  <a:pt x="338" y="170"/>
                </a:cubicBezTo>
                <a:cubicBezTo>
                  <a:pt x="338" y="148"/>
                  <a:pt x="334" y="128"/>
                  <a:pt x="327" y="109"/>
                </a:cubicBezTo>
                <a:cubicBezTo>
                  <a:pt x="335" y="106"/>
                  <a:pt x="343" y="103"/>
                  <a:pt x="351" y="102"/>
                </a:cubicBezTo>
                <a:cubicBezTo>
                  <a:pt x="355" y="115"/>
                  <a:pt x="368" y="124"/>
                  <a:pt x="382" y="124"/>
                </a:cubicBezTo>
                <a:cubicBezTo>
                  <a:pt x="397" y="124"/>
                  <a:pt x="409" y="115"/>
                  <a:pt x="414" y="102"/>
                </a:cubicBezTo>
                <a:cubicBezTo>
                  <a:pt x="422" y="103"/>
                  <a:pt x="430" y="106"/>
                  <a:pt x="438" y="109"/>
                </a:cubicBezTo>
                <a:cubicBezTo>
                  <a:pt x="431" y="128"/>
                  <a:pt x="427" y="148"/>
                  <a:pt x="427" y="170"/>
                </a:cubicBezTo>
                <a:cubicBezTo>
                  <a:pt x="427" y="263"/>
                  <a:pt x="502" y="339"/>
                  <a:pt x="596" y="339"/>
                </a:cubicBezTo>
                <a:cubicBezTo>
                  <a:pt x="689" y="339"/>
                  <a:pt x="765" y="263"/>
                  <a:pt x="765" y="170"/>
                </a:cubicBezTo>
                <a:cubicBezTo>
                  <a:pt x="765" y="76"/>
                  <a:pt x="689" y="0"/>
                  <a:pt x="596" y="0"/>
                </a:cubicBezTo>
                <a:close/>
                <a:moveTo>
                  <a:pt x="169" y="325"/>
                </a:moveTo>
                <a:cubicBezTo>
                  <a:pt x="83" y="325"/>
                  <a:pt x="14" y="255"/>
                  <a:pt x="14" y="170"/>
                </a:cubicBezTo>
                <a:cubicBezTo>
                  <a:pt x="14" y="84"/>
                  <a:pt x="83" y="14"/>
                  <a:pt x="169" y="14"/>
                </a:cubicBezTo>
                <a:cubicBezTo>
                  <a:pt x="254" y="14"/>
                  <a:pt x="324" y="84"/>
                  <a:pt x="324" y="170"/>
                </a:cubicBezTo>
                <a:cubicBezTo>
                  <a:pt x="324" y="255"/>
                  <a:pt x="254" y="325"/>
                  <a:pt x="169" y="325"/>
                </a:cubicBezTo>
                <a:close/>
                <a:moveTo>
                  <a:pt x="382" y="110"/>
                </a:moveTo>
                <a:cubicBezTo>
                  <a:pt x="372" y="110"/>
                  <a:pt x="363" y="102"/>
                  <a:pt x="363" y="91"/>
                </a:cubicBezTo>
                <a:cubicBezTo>
                  <a:pt x="363" y="80"/>
                  <a:pt x="372" y="72"/>
                  <a:pt x="382" y="72"/>
                </a:cubicBezTo>
                <a:cubicBezTo>
                  <a:pt x="393" y="72"/>
                  <a:pt x="401" y="80"/>
                  <a:pt x="401" y="91"/>
                </a:cubicBezTo>
                <a:cubicBezTo>
                  <a:pt x="401" y="102"/>
                  <a:pt x="393" y="110"/>
                  <a:pt x="382" y="110"/>
                </a:cubicBezTo>
                <a:close/>
                <a:moveTo>
                  <a:pt x="596" y="325"/>
                </a:moveTo>
                <a:cubicBezTo>
                  <a:pt x="510" y="325"/>
                  <a:pt x="441" y="255"/>
                  <a:pt x="441" y="170"/>
                </a:cubicBezTo>
                <a:cubicBezTo>
                  <a:pt x="441" y="84"/>
                  <a:pt x="510" y="14"/>
                  <a:pt x="596" y="14"/>
                </a:cubicBezTo>
                <a:cubicBezTo>
                  <a:pt x="681" y="14"/>
                  <a:pt x="751" y="84"/>
                  <a:pt x="751" y="170"/>
                </a:cubicBezTo>
                <a:cubicBezTo>
                  <a:pt x="751" y="255"/>
                  <a:pt x="681" y="325"/>
                  <a:pt x="596" y="325"/>
                </a:cubicBezTo>
                <a:close/>
                <a:moveTo>
                  <a:pt x="233" y="55"/>
                </a:moveTo>
                <a:cubicBezTo>
                  <a:pt x="231" y="58"/>
                  <a:pt x="227" y="60"/>
                  <a:pt x="223" y="58"/>
                </a:cubicBezTo>
                <a:cubicBezTo>
                  <a:pt x="162" y="28"/>
                  <a:pt x="87" y="53"/>
                  <a:pt x="57" y="115"/>
                </a:cubicBezTo>
                <a:cubicBezTo>
                  <a:pt x="56" y="118"/>
                  <a:pt x="53" y="119"/>
                  <a:pt x="51" y="119"/>
                </a:cubicBezTo>
                <a:cubicBezTo>
                  <a:pt x="50" y="119"/>
                  <a:pt x="49" y="119"/>
                  <a:pt x="48" y="118"/>
                </a:cubicBezTo>
                <a:cubicBezTo>
                  <a:pt x="44" y="117"/>
                  <a:pt x="43" y="112"/>
                  <a:pt x="45" y="109"/>
                </a:cubicBezTo>
                <a:cubicBezTo>
                  <a:pt x="78" y="40"/>
                  <a:pt x="161" y="12"/>
                  <a:pt x="229" y="45"/>
                </a:cubicBezTo>
                <a:cubicBezTo>
                  <a:pt x="233" y="47"/>
                  <a:pt x="234" y="51"/>
                  <a:pt x="233" y="55"/>
                </a:cubicBezTo>
                <a:close/>
                <a:moveTo>
                  <a:pt x="660" y="55"/>
                </a:moveTo>
                <a:cubicBezTo>
                  <a:pt x="658" y="58"/>
                  <a:pt x="654" y="60"/>
                  <a:pt x="650" y="58"/>
                </a:cubicBezTo>
                <a:cubicBezTo>
                  <a:pt x="589" y="28"/>
                  <a:pt x="514" y="53"/>
                  <a:pt x="484" y="115"/>
                </a:cubicBezTo>
                <a:cubicBezTo>
                  <a:pt x="483" y="118"/>
                  <a:pt x="480" y="119"/>
                  <a:pt x="478" y="119"/>
                </a:cubicBezTo>
                <a:cubicBezTo>
                  <a:pt x="477" y="119"/>
                  <a:pt x="476" y="119"/>
                  <a:pt x="475" y="118"/>
                </a:cubicBezTo>
                <a:cubicBezTo>
                  <a:pt x="471" y="117"/>
                  <a:pt x="470" y="112"/>
                  <a:pt x="471" y="109"/>
                </a:cubicBezTo>
                <a:cubicBezTo>
                  <a:pt x="505" y="40"/>
                  <a:pt x="588" y="12"/>
                  <a:pt x="656" y="45"/>
                </a:cubicBezTo>
                <a:cubicBezTo>
                  <a:pt x="660" y="47"/>
                  <a:pt x="661" y="51"/>
                  <a:pt x="660" y="55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22" name="121 CuadroTexto"/>
          <p:cNvSpPr/>
          <p:nvPr/>
        </p:nvSpPr>
        <p:spPr>
          <a:xfrm>
            <a:off x="7493223" y="5579144"/>
            <a:ext cx="348228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AR" sz="2000" b="1" strike="noStrike" spc="-1">
                <a:solidFill>
                  <a:srgbClr val="434A5A"/>
                </a:solidFill>
                <a:latin typeface="Calibri"/>
              </a:rPr>
              <a:t> PE Transversal 2 –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AR" sz="2000" b="1" strike="noStrike" spc="-1">
                <a:solidFill>
                  <a:srgbClr val="434A5A"/>
                </a:solidFill>
                <a:latin typeface="Calibri"/>
              </a:rPr>
              <a:t> Gestión del conocimiento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23" name="126 Conector recto de flecha"/>
          <p:cNvCxnSpPr/>
          <p:nvPr/>
        </p:nvCxnSpPr>
        <p:spPr>
          <a:xfrm>
            <a:off x="1738080" y="5286240"/>
            <a:ext cx="8573040" cy="71640"/>
          </a:xfrm>
          <a:prstGeom prst="straightConnector1">
            <a:avLst/>
          </a:prstGeom>
          <a:ln w="38100" cap="rnd">
            <a:solidFill>
              <a:srgbClr val="5A6378">
                <a:lumMod val="75000"/>
              </a:srgbClr>
            </a:solidFill>
            <a:round/>
            <a:headEnd type="arrow" w="med" len="med"/>
            <a:tailEnd type="arrow" w="med" len="med"/>
          </a:ln>
        </p:spPr>
      </p:cxnSp>
      <p:sp>
        <p:nvSpPr>
          <p:cNvPr id="224" name="135 Flecha arriba"/>
          <p:cNvSpPr/>
          <p:nvPr/>
        </p:nvSpPr>
        <p:spPr>
          <a:xfrm flipH="1">
            <a:off x="6667560" y="5357880"/>
            <a:ext cx="239760" cy="28548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s-AR" sz="1800" b="0" strike="noStrike" spc="-1">
              <a:solidFill>
                <a:schemeClr val="lt1"/>
              </a:solidFill>
              <a:latin typeface="Corbel"/>
            </a:endParaRPr>
          </a:p>
        </p:txBody>
      </p:sp>
      <p:sp>
        <p:nvSpPr>
          <p:cNvPr id="225" name="136 Flecha arriba"/>
          <p:cNvSpPr/>
          <p:nvPr/>
        </p:nvSpPr>
        <p:spPr>
          <a:xfrm flipH="1">
            <a:off x="2523960" y="5357880"/>
            <a:ext cx="239760" cy="28548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s-AR" sz="1800" b="0" strike="noStrike" spc="-1">
              <a:solidFill>
                <a:schemeClr val="lt1"/>
              </a:solidFill>
              <a:latin typeface="Corbel"/>
            </a:endParaRPr>
          </a:p>
        </p:txBody>
      </p:sp>
      <p:sp>
        <p:nvSpPr>
          <p:cNvPr id="226" name="137 Flecha arriba"/>
          <p:cNvSpPr/>
          <p:nvPr/>
        </p:nvSpPr>
        <p:spPr>
          <a:xfrm flipH="1">
            <a:off x="6667560" y="5500800"/>
            <a:ext cx="239760" cy="28548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s-AR" sz="1800" b="0" strike="noStrike" spc="-1">
              <a:solidFill>
                <a:schemeClr val="lt1"/>
              </a:solidFill>
              <a:latin typeface="Corbel"/>
            </a:endParaRPr>
          </a:p>
        </p:txBody>
      </p:sp>
      <p:sp>
        <p:nvSpPr>
          <p:cNvPr id="227" name="104 CuadroTexto"/>
          <p:cNvSpPr/>
          <p:nvPr/>
        </p:nvSpPr>
        <p:spPr>
          <a:xfrm>
            <a:off x="343468" y="1380781"/>
            <a:ext cx="434124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/>
            <a:r>
              <a:rPr lang="es-AR" sz="2400" b="1" strike="noStrike" spc="-1">
                <a:solidFill>
                  <a:srgbClr val="434A5A"/>
                </a:solidFill>
                <a:latin typeface="Calibri"/>
              </a:rPr>
              <a:t>Consensuado</a:t>
            </a:r>
            <a:r>
              <a:rPr lang="es-AR" sz="2400" b="1" spc="-1">
                <a:solidFill>
                  <a:srgbClr val="434A5A"/>
                </a:solidFill>
                <a:latin typeface="Calibri"/>
              </a:rPr>
              <a:t> con</a:t>
            </a:r>
            <a:r>
              <a:rPr lang="es-AR" sz="2400" b="1" u="sng" strike="noStrike" spc="-1">
                <a:solidFill>
                  <a:srgbClr val="434A5A"/>
                </a:solidFill>
                <a:uFillTx/>
                <a:latin typeface="Calibri"/>
              </a:rPr>
              <a:t> sector privado</a:t>
            </a:r>
            <a:r>
              <a:rPr lang="es-AR" sz="2400" b="1" strike="noStrike" spc="-1">
                <a:solidFill>
                  <a:srgbClr val="434A5A"/>
                </a:solidFill>
                <a:latin typeface="Calibri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FE1EB"/>
            </a:gs>
            <a:gs pos="100000">
              <a:srgbClr val="DFF0F5"/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BABB7B-54DC-65B1-5957-CF38CB675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AutoShape 2">
            <a:extLst>
              <a:ext uri="{FF2B5EF4-FFF2-40B4-BE49-F238E27FC236}">
                <a16:creationId xmlns:a16="http://schemas.microsoft.com/office/drawing/2014/main" id="{B6993BBA-C66A-2B9E-E987-A68C4161034E}"/>
              </a:ext>
            </a:extLst>
          </p:cNvPr>
          <p:cNvSpPr/>
          <p:nvPr/>
        </p:nvSpPr>
        <p:spPr>
          <a:xfrm>
            <a:off x="167940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es-A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39" name="AutoShape 4">
            <a:extLst>
              <a:ext uri="{FF2B5EF4-FFF2-40B4-BE49-F238E27FC236}">
                <a16:creationId xmlns:a16="http://schemas.microsoft.com/office/drawing/2014/main" id="{B05C1C4D-6C9E-1713-5367-3EADFEC26ED7}"/>
              </a:ext>
            </a:extLst>
          </p:cNvPr>
          <p:cNvSpPr/>
          <p:nvPr/>
        </p:nvSpPr>
        <p:spPr>
          <a:xfrm>
            <a:off x="1832040" y="79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es-AR" sz="1800" b="0" strike="noStrike" spc="-1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340" name="Imagen 4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F0C61CA8-F287-9702-BEBD-CF1836ECFA6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40400" y="97200"/>
            <a:ext cx="2498760" cy="836640"/>
          </a:xfrm>
          <a:prstGeom prst="rect">
            <a:avLst/>
          </a:prstGeom>
          <a:ln w="0">
            <a:noFill/>
          </a:ln>
        </p:spPr>
      </p:pic>
      <p:grpSp>
        <p:nvGrpSpPr>
          <p:cNvPr id="341" name="Grupo 5">
            <a:extLst>
              <a:ext uri="{FF2B5EF4-FFF2-40B4-BE49-F238E27FC236}">
                <a16:creationId xmlns:a16="http://schemas.microsoft.com/office/drawing/2014/main" id="{88E6FA6C-D1D9-A2B7-AFDC-C64E1151135E}"/>
              </a:ext>
            </a:extLst>
          </p:cNvPr>
          <p:cNvGrpSpPr/>
          <p:nvPr/>
        </p:nvGrpSpPr>
        <p:grpSpPr>
          <a:xfrm>
            <a:off x="7369158" y="6428700"/>
            <a:ext cx="4572000" cy="359640"/>
            <a:chOff x="3809880" y="6498000"/>
            <a:chExt cx="4572000" cy="359640"/>
          </a:xfrm>
        </p:grpSpPr>
        <p:pic>
          <p:nvPicPr>
            <p:cNvPr id="342" name="Imagen 7">
              <a:extLst>
                <a:ext uri="{FF2B5EF4-FFF2-40B4-BE49-F238E27FC236}">
                  <a16:creationId xmlns:a16="http://schemas.microsoft.com/office/drawing/2014/main" id="{76F2E315-87DD-62EA-1A17-CFD683965F65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3809880" y="6498000"/>
              <a:ext cx="761760" cy="359640"/>
            </a:xfrm>
            <a:prstGeom prst="rect">
              <a:avLst/>
            </a:prstGeom>
            <a:ln w="0">
              <a:noFill/>
            </a:ln>
            <a:effectLst>
              <a:outerShdw blurRad="19044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43" name="Picture 2" descr="Fuerzas Armadas de Bolivia - Wikipedia, la enciclopedia libre">
              <a:extLst>
                <a:ext uri="{FF2B5EF4-FFF2-40B4-BE49-F238E27FC236}">
                  <a16:creationId xmlns:a16="http://schemas.microsoft.com/office/drawing/2014/main" id="{20548F1C-58E2-D95B-4123-0BD8078D2638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4572000" y="6498000"/>
              <a:ext cx="761760" cy="359640"/>
            </a:xfrm>
            <a:prstGeom prst="rect">
              <a:avLst/>
            </a:prstGeom>
            <a:ln w="0">
              <a:noFill/>
            </a:ln>
            <a:effectLst>
              <a:outerShdw blurRad="19044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44" name="Picture 4" descr="Brasil - Wikipedia, la enciclopedia libre">
              <a:extLst>
                <a:ext uri="{FF2B5EF4-FFF2-40B4-BE49-F238E27FC236}">
                  <a16:creationId xmlns:a16="http://schemas.microsoft.com/office/drawing/2014/main" id="{FC603885-243D-A789-3652-86B192E7C7D2}"/>
                </a:ext>
              </a:extLst>
            </p:cNvPr>
            <p:cNvPicPr/>
            <p:nvPr/>
          </p:nvPicPr>
          <p:blipFill>
            <a:blip r:embed="rId5"/>
            <a:stretch/>
          </p:blipFill>
          <p:spPr>
            <a:xfrm>
              <a:off x="5334120" y="6498000"/>
              <a:ext cx="761760" cy="359640"/>
            </a:xfrm>
            <a:prstGeom prst="rect">
              <a:avLst/>
            </a:prstGeom>
            <a:ln w="0">
              <a:noFill/>
            </a:ln>
            <a:effectLst>
              <a:outerShdw blurRad="19044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45" name="Picture 6" descr="Chile - Wikipedia, la enciclopedia libre">
              <a:extLst>
                <a:ext uri="{FF2B5EF4-FFF2-40B4-BE49-F238E27FC236}">
                  <a16:creationId xmlns:a16="http://schemas.microsoft.com/office/drawing/2014/main" id="{55D7347E-D413-C0FE-28F2-15F47830B015}"/>
                </a:ext>
              </a:extLst>
            </p:cNvPr>
            <p:cNvPicPr/>
            <p:nvPr/>
          </p:nvPicPr>
          <p:blipFill>
            <a:blip r:embed="rId6"/>
            <a:stretch/>
          </p:blipFill>
          <p:spPr>
            <a:xfrm>
              <a:off x="6095880" y="6498000"/>
              <a:ext cx="761760" cy="359640"/>
            </a:xfrm>
            <a:prstGeom prst="rect">
              <a:avLst/>
            </a:prstGeom>
            <a:ln w="0">
              <a:noFill/>
            </a:ln>
            <a:effectLst>
              <a:outerShdw blurRad="19044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46" name="Imagen 11">
              <a:extLst>
                <a:ext uri="{FF2B5EF4-FFF2-40B4-BE49-F238E27FC236}">
                  <a16:creationId xmlns:a16="http://schemas.microsoft.com/office/drawing/2014/main" id="{89F22915-91C1-928C-29C4-F4ADFD0FF511}"/>
                </a:ext>
              </a:extLst>
            </p:cNvPr>
            <p:cNvPicPr/>
            <p:nvPr/>
          </p:nvPicPr>
          <p:blipFill>
            <a:blip r:embed="rId7"/>
            <a:stretch/>
          </p:blipFill>
          <p:spPr>
            <a:xfrm>
              <a:off x="6858000" y="6498000"/>
              <a:ext cx="761760" cy="359640"/>
            </a:xfrm>
            <a:prstGeom prst="rect">
              <a:avLst/>
            </a:prstGeom>
            <a:ln w="0">
              <a:noFill/>
            </a:ln>
            <a:effectLst>
              <a:outerShdw blurRad="19044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47" name="Imagen 12">
              <a:extLst>
                <a:ext uri="{FF2B5EF4-FFF2-40B4-BE49-F238E27FC236}">
                  <a16:creationId xmlns:a16="http://schemas.microsoft.com/office/drawing/2014/main" id="{048ED5FF-C563-5589-ADF6-4D77894ECD5F}"/>
                </a:ext>
              </a:extLst>
            </p:cNvPr>
            <p:cNvPicPr/>
            <p:nvPr/>
          </p:nvPicPr>
          <p:blipFill>
            <a:blip r:embed="rId8"/>
            <a:stretch/>
          </p:blipFill>
          <p:spPr>
            <a:xfrm>
              <a:off x="7620120" y="6498000"/>
              <a:ext cx="761760" cy="359640"/>
            </a:xfrm>
            <a:prstGeom prst="rect">
              <a:avLst/>
            </a:prstGeom>
            <a:ln w="0">
              <a:noFill/>
            </a:ln>
            <a:effectLst>
              <a:outerShdw blurRad="19044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48" name="CuadroTexto 15">
            <a:extLst>
              <a:ext uri="{FF2B5EF4-FFF2-40B4-BE49-F238E27FC236}">
                <a16:creationId xmlns:a16="http://schemas.microsoft.com/office/drawing/2014/main" id="{7A88C49E-6300-B498-36AD-5DA7BBF9336D}"/>
              </a:ext>
            </a:extLst>
          </p:cNvPr>
          <p:cNvSpPr/>
          <p:nvPr/>
        </p:nvSpPr>
        <p:spPr>
          <a:xfrm>
            <a:off x="0" y="249480"/>
            <a:ext cx="12141000" cy="323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pt-BR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pt-BR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pt-BR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pt-BR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1 Rectángulo">
            <a:extLst>
              <a:ext uri="{FF2B5EF4-FFF2-40B4-BE49-F238E27FC236}">
                <a16:creationId xmlns:a16="http://schemas.microsoft.com/office/drawing/2014/main" id="{0D661BE6-F8F9-2F8C-57FB-5F15A009B524}"/>
              </a:ext>
            </a:extLst>
          </p:cNvPr>
          <p:cNvSpPr/>
          <p:nvPr/>
        </p:nvSpPr>
        <p:spPr>
          <a:xfrm>
            <a:off x="2909520" y="21960"/>
            <a:ext cx="9231120" cy="6843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s-AR" sz="2800" b="1" strike="noStrike" spc="-1">
                <a:solidFill>
                  <a:srgbClr val="FFFFFF"/>
                </a:solidFill>
                <a:latin typeface="Corbel"/>
                <a:ea typeface="Calibri"/>
              </a:rPr>
              <a:t>El trabajo del GFA/CVP en línea con el PHEFA</a:t>
            </a: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Imagem 6" descr="Mapa&#10;&#10;O conteúdo gerado por IA pode estar incorreto.">
            <a:extLst>
              <a:ext uri="{FF2B5EF4-FFF2-40B4-BE49-F238E27FC236}">
                <a16:creationId xmlns:a16="http://schemas.microsoft.com/office/drawing/2014/main" id="{F938CB73-296D-2C0D-A1DA-E6BDF0AEDBA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26" y="1284762"/>
            <a:ext cx="4357379" cy="5319051"/>
          </a:xfrm>
          <a:prstGeom prst="rect">
            <a:avLst/>
          </a:prstGeom>
        </p:spPr>
      </p:pic>
      <p:sp>
        <p:nvSpPr>
          <p:cNvPr id="4" name="CaixaDeTexto 19">
            <a:extLst>
              <a:ext uri="{FF2B5EF4-FFF2-40B4-BE49-F238E27FC236}">
                <a16:creationId xmlns:a16="http://schemas.microsoft.com/office/drawing/2014/main" id="{E828CBE7-3729-35CE-4233-DDBE7507F2E3}"/>
              </a:ext>
            </a:extLst>
          </p:cNvPr>
          <p:cNvSpPr txBox="1"/>
          <p:nvPr/>
        </p:nvSpPr>
        <p:spPr>
          <a:xfrm>
            <a:off x="606546" y="12175302"/>
            <a:ext cx="589607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i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OBJETIVO</a:t>
            </a:r>
          </a:p>
          <a:p>
            <a:pPr algn="just"/>
            <a:r>
              <a:rPr lang="es-ES" sz="2400" i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Establecer el plan estratégico del Grupo de Fiebre Aftosa (CVP) para 2024-2028, abordando prevención, vigilancia, respuesta y el fortalecimiento del estatus sanitario regional.</a:t>
            </a:r>
            <a:endParaRPr lang="pt-BR" sz="240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F14753-48B0-6A62-53B6-4F56C881769E}"/>
              </a:ext>
            </a:extLst>
          </p:cNvPr>
          <p:cNvSpPr txBox="1"/>
          <p:nvPr/>
        </p:nvSpPr>
        <p:spPr>
          <a:xfrm>
            <a:off x="5311825" y="929764"/>
            <a:ext cx="6829178" cy="47243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just">
              <a:buFont typeface="Arial,Sans-Serif"/>
              <a:buChar char="•"/>
            </a:pPr>
            <a:r>
              <a:rPr lang="es-ES" sz="2200" b="1" dirty="0">
                <a:latin typeface="Calibri Light"/>
                <a:ea typeface="Calibri Light"/>
                <a:cs typeface="Calibri Light"/>
              </a:rPr>
              <a:t>Taller presencial CVP-IICA </a:t>
            </a:r>
            <a:r>
              <a:rPr lang="es-ES" sz="2200" dirty="0">
                <a:latin typeface="Calibri Light"/>
                <a:ea typeface="Calibri Light"/>
                <a:cs typeface="Calibri Light"/>
              </a:rPr>
              <a:t>en Santiago del 19-20 agosto</a:t>
            </a:r>
            <a:r>
              <a:rPr lang="pt-BR" sz="2200" dirty="0">
                <a:latin typeface="Calibri Light"/>
                <a:ea typeface="Calibri Light"/>
                <a:cs typeface="Calibri Light"/>
              </a:rPr>
              <a:t>. </a:t>
            </a:r>
            <a:r>
              <a:rPr lang="pt-BR" sz="2200" dirty="0" err="1">
                <a:latin typeface="Calibri Light"/>
                <a:ea typeface="Calibri Light"/>
                <a:cs typeface="Calibri Light"/>
              </a:rPr>
              <a:t>Taller</a:t>
            </a:r>
            <a:r>
              <a:rPr lang="pt-BR" sz="2200" dirty="0">
                <a:latin typeface="Calibri Light"/>
                <a:ea typeface="Calibri Light"/>
                <a:cs typeface="Calibri Light"/>
              </a:rPr>
              <a:t> </a:t>
            </a:r>
            <a:r>
              <a:rPr lang="pt-BR" sz="2200" b="1" dirty="0">
                <a:latin typeface="Calibri Light"/>
                <a:ea typeface="Calibri Light"/>
                <a:cs typeface="Calibri Light"/>
              </a:rPr>
              <a:t>de </a:t>
            </a:r>
            <a:r>
              <a:rPr lang="pt-BR" sz="2200" b="1" dirty="0" err="1">
                <a:latin typeface="Calibri Light"/>
                <a:ea typeface="Calibri Light"/>
                <a:cs typeface="Calibri Light"/>
              </a:rPr>
              <a:t>economía</a:t>
            </a:r>
            <a:r>
              <a:rPr lang="pt-BR" sz="2200" b="1" dirty="0">
                <a:latin typeface="Calibri Light"/>
                <a:ea typeface="Calibri Light"/>
                <a:cs typeface="Calibri Light"/>
              </a:rPr>
              <a:t> </a:t>
            </a:r>
            <a:r>
              <a:rPr lang="pt-BR" sz="2200" b="1" dirty="0" err="1">
                <a:latin typeface="Calibri Light"/>
                <a:ea typeface="Calibri Light"/>
                <a:cs typeface="Calibri Light"/>
              </a:rPr>
              <a:t>en</a:t>
            </a:r>
            <a:r>
              <a:rPr lang="pt-BR" sz="2200" b="1" dirty="0">
                <a:latin typeface="Calibri Light"/>
                <a:ea typeface="Calibri Light"/>
                <a:cs typeface="Calibri Light"/>
              </a:rPr>
              <a:t> programas de FA dado </a:t>
            </a:r>
            <a:r>
              <a:rPr lang="pt-BR" sz="2200" b="1" dirty="0" err="1">
                <a:latin typeface="Calibri Light"/>
                <a:ea typeface="Calibri Light"/>
                <a:cs typeface="Calibri Light"/>
              </a:rPr>
              <a:t>los</a:t>
            </a:r>
            <a:r>
              <a:rPr lang="pt-BR" sz="2200" b="1" dirty="0">
                <a:latin typeface="Calibri Light"/>
                <a:ea typeface="Calibri Light"/>
                <a:cs typeface="Calibri Light"/>
              </a:rPr>
              <a:t> </a:t>
            </a:r>
            <a:r>
              <a:rPr lang="pt-BR" sz="2200" b="1" dirty="0" err="1">
                <a:latin typeface="Calibri Light"/>
                <a:ea typeface="Calibri Light"/>
                <a:cs typeface="Calibri Light"/>
              </a:rPr>
              <a:t>nuevos</a:t>
            </a:r>
            <a:r>
              <a:rPr lang="pt-BR" sz="2200" b="1" dirty="0">
                <a:latin typeface="Calibri Light"/>
                <a:ea typeface="Calibri Light"/>
                <a:cs typeface="Calibri Light"/>
              </a:rPr>
              <a:t> </a:t>
            </a:r>
            <a:r>
              <a:rPr lang="pt-BR" sz="2200" b="1" dirty="0" err="1">
                <a:latin typeface="Calibri Light"/>
                <a:ea typeface="Calibri Light"/>
                <a:cs typeface="Calibri Light"/>
              </a:rPr>
              <a:t>escenarios</a:t>
            </a:r>
            <a:r>
              <a:rPr lang="pt-BR" sz="2200" b="1" dirty="0">
                <a:latin typeface="Calibri Light"/>
                <a:ea typeface="Calibri Light"/>
                <a:cs typeface="Calibri Light"/>
              </a:rPr>
              <a:t> </a:t>
            </a:r>
            <a:r>
              <a:rPr lang="pt-BR" sz="2200" b="1" dirty="0" err="1">
                <a:latin typeface="Calibri Light"/>
                <a:ea typeface="Calibri Light"/>
                <a:cs typeface="Calibri Light"/>
              </a:rPr>
              <a:t>sanitarios</a:t>
            </a:r>
            <a:r>
              <a:rPr lang="pt-BR" sz="2200" b="1" dirty="0">
                <a:latin typeface="Calibri Light"/>
                <a:ea typeface="Calibri Light"/>
                <a:cs typeface="Calibri Light"/>
              </a:rPr>
              <a:t> y de </a:t>
            </a:r>
            <a:r>
              <a:rPr lang="pt-BR" sz="2200" b="1" dirty="0" err="1">
                <a:latin typeface="Calibri Light"/>
                <a:ea typeface="Calibri Light"/>
                <a:cs typeface="Calibri Light"/>
              </a:rPr>
              <a:t>adopción</a:t>
            </a:r>
            <a:r>
              <a:rPr lang="pt-BR" sz="2200" b="1" dirty="0">
                <a:latin typeface="Calibri Light"/>
                <a:ea typeface="Calibri Light"/>
                <a:cs typeface="Calibri Light"/>
              </a:rPr>
              <a:t> </a:t>
            </a:r>
            <a:r>
              <a:rPr lang="pt-BR" sz="2200" b="1" dirty="0" err="1">
                <a:latin typeface="Calibri Light"/>
                <a:ea typeface="Calibri Light"/>
                <a:cs typeface="Calibri Light"/>
              </a:rPr>
              <a:t>en</a:t>
            </a:r>
            <a:r>
              <a:rPr lang="pt-BR" sz="2200" b="1" dirty="0">
                <a:latin typeface="Calibri Light"/>
                <a:ea typeface="Calibri Light"/>
                <a:cs typeface="Calibri Light"/>
              </a:rPr>
              <a:t> </a:t>
            </a:r>
            <a:r>
              <a:rPr lang="pt-BR" sz="2200" b="1" dirty="0" err="1">
                <a:latin typeface="Calibri Light"/>
                <a:ea typeface="Calibri Light"/>
                <a:cs typeface="Calibri Light"/>
              </a:rPr>
              <a:t>el</a:t>
            </a:r>
            <a:r>
              <a:rPr lang="pt-BR" sz="2200" b="1" dirty="0">
                <a:latin typeface="Calibri Light"/>
                <a:ea typeface="Calibri Light"/>
                <a:cs typeface="Calibri Light"/>
              </a:rPr>
              <a:t> Código terrestre de </a:t>
            </a:r>
            <a:r>
              <a:rPr lang="pt-BR" sz="2200" b="1" dirty="0" err="1">
                <a:latin typeface="Calibri Light"/>
                <a:ea typeface="Calibri Light"/>
                <a:cs typeface="Calibri Light"/>
              </a:rPr>
              <a:t>la</a:t>
            </a:r>
            <a:r>
              <a:rPr lang="pt-BR" sz="2200" b="1" dirty="0">
                <a:latin typeface="Calibri Light"/>
                <a:ea typeface="Calibri Light"/>
                <a:cs typeface="Calibri Light"/>
              </a:rPr>
              <a:t> OMSA</a:t>
            </a:r>
            <a:r>
              <a:rPr lang="pt-BR" sz="2200" dirty="0">
                <a:latin typeface="Calibri Light"/>
                <a:ea typeface="Calibri Light"/>
                <a:cs typeface="Calibri Light"/>
              </a:rPr>
              <a:t>.  </a:t>
            </a:r>
            <a:endParaRPr lang="en-US" sz="2200" dirty="0">
              <a:latin typeface="Calibri Light"/>
              <a:ea typeface="Calibri Light"/>
              <a:cs typeface="Calibri Light"/>
            </a:endParaRPr>
          </a:p>
          <a:p>
            <a:pPr algn="just"/>
            <a:endParaRPr lang="pt-BR" sz="2200" dirty="0">
              <a:latin typeface="Calibri Light"/>
              <a:ea typeface="Calibri Light"/>
              <a:cs typeface="Calibri Light"/>
            </a:endParaRPr>
          </a:p>
          <a:p>
            <a:pPr marL="342900" indent="-342900" algn="just">
              <a:buFont typeface="Arial,Sans-Serif"/>
              <a:buChar char="•"/>
            </a:pPr>
            <a:r>
              <a:rPr lang="pt-BR" sz="2200" b="1" dirty="0" err="1">
                <a:latin typeface="Calibri Light"/>
                <a:ea typeface="Calibri Light"/>
                <a:cs typeface="Calibri Light"/>
              </a:rPr>
              <a:t>Plan</a:t>
            </a:r>
            <a:r>
              <a:rPr lang="pt-BR" sz="2200" b="1" dirty="0">
                <a:latin typeface="Calibri Light"/>
                <a:ea typeface="Calibri Light"/>
                <a:cs typeface="Calibri Light"/>
              </a:rPr>
              <a:t> de </a:t>
            </a:r>
            <a:r>
              <a:rPr lang="pt-BR" sz="2200" b="1" dirty="0" err="1">
                <a:latin typeface="Calibri Light"/>
                <a:ea typeface="Calibri Light"/>
                <a:cs typeface="Calibri Light"/>
              </a:rPr>
              <a:t>trabajo</a:t>
            </a:r>
            <a:r>
              <a:rPr lang="pt-BR" sz="2200" b="1" dirty="0">
                <a:latin typeface="Calibri Light"/>
                <a:ea typeface="Calibri Light"/>
                <a:cs typeface="Calibri Light"/>
              </a:rPr>
              <a:t> 2024-2028 </a:t>
            </a:r>
            <a:r>
              <a:rPr lang="pt-BR" sz="2200" dirty="0" err="1">
                <a:latin typeface="Calibri Light"/>
                <a:ea typeface="Calibri Light"/>
                <a:cs typeface="Calibri Light"/>
              </a:rPr>
              <a:t>con</a:t>
            </a:r>
            <a:r>
              <a:rPr lang="pt-BR" sz="2200" dirty="0">
                <a:latin typeface="Calibri Light"/>
                <a:ea typeface="Calibri Light"/>
                <a:cs typeface="Calibri Light"/>
              </a:rPr>
              <a:t> 25 </a:t>
            </a:r>
            <a:r>
              <a:rPr lang="pt-BR" sz="2200" dirty="0" err="1">
                <a:latin typeface="Calibri Light"/>
                <a:ea typeface="Calibri Light"/>
                <a:cs typeface="Calibri Light"/>
              </a:rPr>
              <a:t>actividades</a:t>
            </a:r>
            <a:r>
              <a:rPr lang="pt-BR" sz="2200" dirty="0">
                <a:latin typeface="Calibri Light"/>
                <a:ea typeface="Calibri Light"/>
                <a:cs typeface="Calibri Light"/>
              </a:rPr>
              <a:t>, de </a:t>
            </a:r>
            <a:r>
              <a:rPr lang="pt-BR" sz="2200" dirty="0" err="1">
                <a:latin typeface="Calibri Light"/>
                <a:ea typeface="Calibri Light"/>
                <a:cs typeface="Calibri Light"/>
              </a:rPr>
              <a:t>las</a:t>
            </a:r>
            <a:r>
              <a:rPr lang="pt-BR" sz="2200" dirty="0">
                <a:latin typeface="Calibri Light"/>
                <a:ea typeface="Calibri Light"/>
                <a:cs typeface="Calibri Light"/>
              </a:rPr>
              <a:t> </a:t>
            </a:r>
            <a:r>
              <a:rPr lang="pt-BR" sz="2200" dirty="0" err="1">
                <a:latin typeface="Calibri Light"/>
                <a:ea typeface="Calibri Light"/>
                <a:cs typeface="Calibri Light"/>
              </a:rPr>
              <a:t>cuales</a:t>
            </a:r>
            <a:r>
              <a:rPr lang="pt-BR" sz="2200" dirty="0">
                <a:latin typeface="Calibri Light"/>
                <a:ea typeface="Calibri Light"/>
                <a:cs typeface="Calibri Light"/>
              </a:rPr>
              <a:t> se </a:t>
            </a:r>
            <a:r>
              <a:rPr lang="pt-BR" sz="2200" dirty="0" err="1">
                <a:latin typeface="Calibri Light"/>
                <a:ea typeface="Calibri Light"/>
                <a:cs typeface="Calibri Light"/>
              </a:rPr>
              <a:t>priorizaron</a:t>
            </a:r>
            <a:r>
              <a:rPr lang="pt-BR" sz="2200" dirty="0">
                <a:latin typeface="Calibri Light"/>
                <a:ea typeface="Calibri Light"/>
                <a:cs typeface="Calibri Light"/>
              </a:rPr>
              <a:t> a </a:t>
            </a:r>
            <a:r>
              <a:rPr lang="pt-BR" sz="2200" dirty="0" err="1">
                <a:latin typeface="Calibri Light"/>
                <a:ea typeface="Calibri Light"/>
                <a:cs typeface="Calibri Light"/>
              </a:rPr>
              <a:t>trabajar</a:t>
            </a:r>
            <a:r>
              <a:rPr lang="pt-BR" sz="2200" dirty="0">
                <a:latin typeface="Calibri Light"/>
                <a:ea typeface="Calibri Light"/>
                <a:cs typeface="Calibri Light"/>
              </a:rPr>
              <a:t> junto </a:t>
            </a:r>
            <a:r>
              <a:rPr lang="pt-BR" sz="2200" dirty="0" err="1">
                <a:latin typeface="Calibri Light"/>
                <a:ea typeface="Calibri Light"/>
                <a:cs typeface="Calibri Light"/>
              </a:rPr>
              <a:t>con</a:t>
            </a:r>
            <a:r>
              <a:rPr lang="pt-BR" sz="2200" dirty="0">
                <a:latin typeface="Calibri Light"/>
                <a:ea typeface="Calibri Light"/>
                <a:cs typeface="Calibri Light"/>
              </a:rPr>
              <a:t> </a:t>
            </a:r>
            <a:r>
              <a:rPr lang="pt-BR" sz="2200" dirty="0" err="1">
                <a:latin typeface="Calibri Light"/>
                <a:ea typeface="Calibri Light"/>
                <a:cs typeface="Calibri Light"/>
              </a:rPr>
              <a:t>el</a:t>
            </a:r>
            <a:r>
              <a:rPr lang="pt-BR" sz="2200" dirty="0">
                <a:latin typeface="Calibri Light"/>
                <a:ea typeface="Calibri Light"/>
                <a:cs typeface="Calibri Light"/>
              </a:rPr>
              <a:t> Petit Comité formado </a:t>
            </a:r>
            <a:r>
              <a:rPr lang="pt-BR" sz="2200" dirty="0" err="1">
                <a:latin typeface="Calibri Light"/>
                <a:ea typeface="Calibri Light"/>
                <a:cs typeface="Calibri Light"/>
              </a:rPr>
              <a:t>con</a:t>
            </a:r>
            <a:r>
              <a:rPr lang="pt-BR" sz="2200" dirty="0">
                <a:latin typeface="Calibri Light"/>
                <a:ea typeface="Calibri Light"/>
                <a:cs typeface="Calibri Light"/>
              </a:rPr>
              <a:t> </a:t>
            </a:r>
            <a:r>
              <a:rPr lang="pt-BR" sz="2200" dirty="0" err="1">
                <a:latin typeface="Calibri Light"/>
                <a:ea typeface="Calibri Light"/>
                <a:cs typeface="Calibri Light"/>
              </a:rPr>
              <a:t>la</a:t>
            </a:r>
            <a:r>
              <a:rPr lang="pt-BR" sz="2200" dirty="0">
                <a:latin typeface="Calibri Light"/>
                <a:ea typeface="Calibri Light"/>
                <a:cs typeface="Calibri Light"/>
              </a:rPr>
              <a:t> </a:t>
            </a:r>
            <a:r>
              <a:rPr lang="pt-BR" sz="2200" b="1" dirty="0">
                <a:latin typeface="Calibri Light"/>
                <a:ea typeface="Calibri Light"/>
                <a:cs typeface="Calibri Light"/>
              </a:rPr>
              <a:t>CSA</a:t>
            </a:r>
            <a:r>
              <a:rPr lang="pt-BR" sz="2200" dirty="0">
                <a:latin typeface="Calibri Light"/>
                <a:ea typeface="Calibri Light"/>
                <a:cs typeface="Calibri Light"/>
              </a:rPr>
              <a:t> (</a:t>
            </a:r>
            <a:r>
              <a:rPr lang="pt-BR" sz="2200" dirty="0" err="1">
                <a:latin typeface="Calibri Light"/>
                <a:ea typeface="Calibri Light"/>
                <a:cs typeface="Calibri Light"/>
              </a:rPr>
              <a:t>GFA+directores</a:t>
            </a:r>
            <a:r>
              <a:rPr lang="pt-BR" sz="2200" dirty="0">
                <a:latin typeface="Calibri Light"/>
                <a:ea typeface="Calibri Light"/>
                <a:cs typeface="Calibri Light"/>
              </a:rPr>
              <a:t> </a:t>
            </a:r>
            <a:r>
              <a:rPr lang="pt-BR" sz="2200" dirty="0" err="1">
                <a:latin typeface="Calibri Light"/>
                <a:ea typeface="Calibri Light"/>
                <a:cs typeface="Calibri Light"/>
              </a:rPr>
              <a:t>sanidad</a:t>
            </a:r>
            <a:r>
              <a:rPr lang="pt-BR" sz="2200" dirty="0">
                <a:latin typeface="Calibri Light"/>
                <a:ea typeface="Calibri Light"/>
                <a:cs typeface="Calibri Light"/>
              </a:rPr>
              <a:t> y privados)</a:t>
            </a:r>
            <a:r>
              <a:rPr lang="pt-BR" dirty="0">
                <a:solidFill>
                  <a:srgbClr val="3333FF"/>
                </a:solidFill>
                <a:latin typeface="Calibri Light"/>
                <a:ea typeface="Calibri Light"/>
                <a:cs typeface="Calibri Light"/>
              </a:rPr>
              <a:t>.</a:t>
            </a:r>
            <a:endParaRPr lang="pt-BR" dirty="0">
              <a:latin typeface="Calibri Light"/>
              <a:ea typeface="Calibri Light"/>
              <a:cs typeface="Calibri Light"/>
            </a:endParaRPr>
          </a:p>
          <a:p>
            <a:pPr marL="342900" indent="-342900" algn="just">
              <a:buFont typeface="Arial,Sans-Serif"/>
              <a:buChar char="•"/>
            </a:pPr>
            <a:endParaRPr lang="pt-BR" dirty="0">
              <a:latin typeface="Calibri Light"/>
              <a:ea typeface="Calibri Light"/>
              <a:cs typeface="Calibri Light"/>
            </a:endParaRPr>
          </a:p>
          <a:p>
            <a:pPr marL="342900" indent="-342900" algn="just">
              <a:buFont typeface="Arial,Sans-Serif"/>
              <a:buChar char="•"/>
            </a:pPr>
            <a:r>
              <a:rPr lang="es-MX" sz="2200" dirty="0">
                <a:latin typeface="Calibri Light"/>
                <a:ea typeface="Calibri Light"/>
                <a:cs typeface="Calibri Light"/>
              </a:rPr>
              <a:t>2024: </a:t>
            </a:r>
            <a:r>
              <a:rPr lang="es-ES" sz="2200" dirty="0">
                <a:latin typeface="Calibri Light"/>
                <a:ea typeface="Calibri Light"/>
                <a:cs typeface="Calibri Light"/>
              </a:rPr>
              <a:t>17 reuniones;</a:t>
            </a:r>
            <a:endParaRPr lang="en-US" sz="2200" dirty="0">
              <a:latin typeface="Calibri Light"/>
              <a:ea typeface="Calibri Light"/>
              <a:cs typeface="Calibri Light"/>
            </a:endParaRPr>
          </a:p>
          <a:p>
            <a:pPr algn="just"/>
            <a:endParaRPr lang="es-ES" dirty="0">
              <a:latin typeface="Arial"/>
              <a:cs typeface="Arial"/>
            </a:endParaRPr>
          </a:p>
          <a:p>
            <a:pPr marL="342900" indent="-342900" algn="just">
              <a:buFont typeface="Arial,Sans-Serif"/>
              <a:buChar char="•"/>
            </a:pPr>
            <a:r>
              <a:rPr lang="es-MX" sz="2200" dirty="0">
                <a:latin typeface="Calibri Light"/>
                <a:ea typeface="Calibri Light"/>
                <a:cs typeface="Calibri Light"/>
              </a:rPr>
              <a:t>2025: 5 reuniones.</a:t>
            </a:r>
            <a:endParaRPr lang="pt-BR" sz="2200" dirty="0">
              <a:latin typeface="Calibri Light"/>
              <a:ea typeface="Calibri Light"/>
              <a:cs typeface="Calibri Light"/>
            </a:endParaRPr>
          </a:p>
          <a:p>
            <a:endParaRPr lang="es-ES" sz="2300" b="1" dirty="0"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191248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FE1EB"/>
            </a:gs>
            <a:gs pos="100000">
              <a:srgbClr val="DFF0F5"/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693772-790F-A84C-7FF1-C830B2938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AutoShape 2">
            <a:extLst>
              <a:ext uri="{FF2B5EF4-FFF2-40B4-BE49-F238E27FC236}">
                <a16:creationId xmlns:a16="http://schemas.microsoft.com/office/drawing/2014/main" id="{84E526AE-5D97-872D-A930-A7D7A8481038}"/>
              </a:ext>
            </a:extLst>
          </p:cNvPr>
          <p:cNvSpPr/>
          <p:nvPr/>
        </p:nvSpPr>
        <p:spPr>
          <a:xfrm>
            <a:off x="167940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s-AR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</a:endParaRPr>
          </a:p>
        </p:txBody>
      </p:sp>
      <p:sp>
        <p:nvSpPr>
          <p:cNvPr id="339" name="AutoShape 4">
            <a:extLst>
              <a:ext uri="{FF2B5EF4-FFF2-40B4-BE49-F238E27FC236}">
                <a16:creationId xmlns:a16="http://schemas.microsoft.com/office/drawing/2014/main" id="{9E8FCD8A-AD23-F5FB-E288-84902CD8AFF7}"/>
              </a:ext>
            </a:extLst>
          </p:cNvPr>
          <p:cNvSpPr/>
          <p:nvPr/>
        </p:nvSpPr>
        <p:spPr>
          <a:xfrm>
            <a:off x="1832040" y="79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s-AR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</a:endParaRPr>
          </a:p>
        </p:txBody>
      </p:sp>
      <p:pic>
        <p:nvPicPr>
          <p:cNvPr id="340" name="Imagen 4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AF76A2CD-B00A-5EE6-40CB-891537FAC89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40400" y="97200"/>
            <a:ext cx="2498760" cy="836640"/>
          </a:xfrm>
          <a:prstGeom prst="rect">
            <a:avLst/>
          </a:prstGeom>
          <a:ln w="0">
            <a:noFill/>
          </a:ln>
        </p:spPr>
      </p:pic>
      <p:grpSp>
        <p:nvGrpSpPr>
          <p:cNvPr id="341" name="Grupo 5">
            <a:extLst>
              <a:ext uri="{FF2B5EF4-FFF2-40B4-BE49-F238E27FC236}">
                <a16:creationId xmlns:a16="http://schemas.microsoft.com/office/drawing/2014/main" id="{21120219-1928-6B9D-CD3F-969A18839317}"/>
              </a:ext>
            </a:extLst>
          </p:cNvPr>
          <p:cNvGrpSpPr/>
          <p:nvPr/>
        </p:nvGrpSpPr>
        <p:grpSpPr>
          <a:xfrm>
            <a:off x="7369158" y="6428700"/>
            <a:ext cx="4572000" cy="359640"/>
            <a:chOff x="3809880" y="6498000"/>
            <a:chExt cx="4572000" cy="359640"/>
          </a:xfrm>
        </p:grpSpPr>
        <p:pic>
          <p:nvPicPr>
            <p:cNvPr id="342" name="Imagen 7">
              <a:extLst>
                <a:ext uri="{FF2B5EF4-FFF2-40B4-BE49-F238E27FC236}">
                  <a16:creationId xmlns:a16="http://schemas.microsoft.com/office/drawing/2014/main" id="{AFC96E06-6AF1-8332-4CD5-32D802AD9479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3809880" y="6498000"/>
              <a:ext cx="761760" cy="359640"/>
            </a:xfrm>
            <a:prstGeom prst="rect">
              <a:avLst/>
            </a:prstGeom>
            <a:ln w="0">
              <a:noFill/>
            </a:ln>
            <a:effectLst>
              <a:outerShdw blurRad="19044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43" name="Picture 2" descr="Fuerzas Armadas de Bolivia - Wikipedia, la enciclopedia libre">
              <a:extLst>
                <a:ext uri="{FF2B5EF4-FFF2-40B4-BE49-F238E27FC236}">
                  <a16:creationId xmlns:a16="http://schemas.microsoft.com/office/drawing/2014/main" id="{C43FCF52-F19A-C597-5051-D7889EA65AFE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4572000" y="6498000"/>
              <a:ext cx="761760" cy="359640"/>
            </a:xfrm>
            <a:prstGeom prst="rect">
              <a:avLst/>
            </a:prstGeom>
            <a:ln w="0">
              <a:noFill/>
            </a:ln>
            <a:effectLst>
              <a:outerShdw blurRad="19044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44" name="Picture 4" descr="Brasil - Wikipedia, la enciclopedia libre">
              <a:extLst>
                <a:ext uri="{FF2B5EF4-FFF2-40B4-BE49-F238E27FC236}">
                  <a16:creationId xmlns:a16="http://schemas.microsoft.com/office/drawing/2014/main" id="{265E270B-4DED-6E31-76E3-87F1BA1723EF}"/>
                </a:ext>
              </a:extLst>
            </p:cNvPr>
            <p:cNvPicPr/>
            <p:nvPr/>
          </p:nvPicPr>
          <p:blipFill>
            <a:blip r:embed="rId5"/>
            <a:stretch/>
          </p:blipFill>
          <p:spPr>
            <a:xfrm>
              <a:off x="5334120" y="6498000"/>
              <a:ext cx="761760" cy="359640"/>
            </a:xfrm>
            <a:prstGeom prst="rect">
              <a:avLst/>
            </a:prstGeom>
            <a:ln w="0">
              <a:noFill/>
            </a:ln>
            <a:effectLst>
              <a:outerShdw blurRad="19044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45" name="Picture 6" descr="Chile - Wikipedia, la enciclopedia libre">
              <a:extLst>
                <a:ext uri="{FF2B5EF4-FFF2-40B4-BE49-F238E27FC236}">
                  <a16:creationId xmlns:a16="http://schemas.microsoft.com/office/drawing/2014/main" id="{8A1405D4-D435-0C47-00A7-83570459E4FC}"/>
                </a:ext>
              </a:extLst>
            </p:cNvPr>
            <p:cNvPicPr/>
            <p:nvPr/>
          </p:nvPicPr>
          <p:blipFill>
            <a:blip r:embed="rId6"/>
            <a:stretch/>
          </p:blipFill>
          <p:spPr>
            <a:xfrm>
              <a:off x="6095880" y="6498000"/>
              <a:ext cx="761760" cy="359640"/>
            </a:xfrm>
            <a:prstGeom prst="rect">
              <a:avLst/>
            </a:prstGeom>
            <a:ln w="0">
              <a:noFill/>
            </a:ln>
            <a:effectLst>
              <a:outerShdw blurRad="19044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46" name="Imagen 11">
              <a:extLst>
                <a:ext uri="{FF2B5EF4-FFF2-40B4-BE49-F238E27FC236}">
                  <a16:creationId xmlns:a16="http://schemas.microsoft.com/office/drawing/2014/main" id="{76B74075-928E-3637-F668-3159690C6034}"/>
                </a:ext>
              </a:extLst>
            </p:cNvPr>
            <p:cNvPicPr/>
            <p:nvPr/>
          </p:nvPicPr>
          <p:blipFill>
            <a:blip r:embed="rId7"/>
            <a:stretch/>
          </p:blipFill>
          <p:spPr>
            <a:xfrm>
              <a:off x="6858000" y="6498000"/>
              <a:ext cx="761760" cy="359640"/>
            </a:xfrm>
            <a:prstGeom prst="rect">
              <a:avLst/>
            </a:prstGeom>
            <a:ln w="0">
              <a:noFill/>
            </a:ln>
            <a:effectLst>
              <a:outerShdw blurRad="19044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47" name="Imagen 12">
              <a:extLst>
                <a:ext uri="{FF2B5EF4-FFF2-40B4-BE49-F238E27FC236}">
                  <a16:creationId xmlns:a16="http://schemas.microsoft.com/office/drawing/2014/main" id="{7F48AC1D-9083-B5D2-24FE-AD1AE9C9C304}"/>
                </a:ext>
              </a:extLst>
            </p:cNvPr>
            <p:cNvPicPr/>
            <p:nvPr/>
          </p:nvPicPr>
          <p:blipFill>
            <a:blip r:embed="rId8"/>
            <a:stretch/>
          </p:blipFill>
          <p:spPr>
            <a:xfrm>
              <a:off x="7620120" y="6498000"/>
              <a:ext cx="761760" cy="359640"/>
            </a:xfrm>
            <a:prstGeom prst="rect">
              <a:avLst/>
            </a:prstGeom>
            <a:ln w="0">
              <a:noFill/>
            </a:ln>
            <a:effectLst>
              <a:outerShdw blurRad="19044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48" name="CuadroTexto 15">
            <a:extLst>
              <a:ext uri="{FF2B5EF4-FFF2-40B4-BE49-F238E27FC236}">
                <a16:creationId xmlns:a16="http://schemas.microsoft.com/office/drawing/2014/main" id="{A081C1A1-ED01-C19B-FF88-EFF0C273CA3B}"/>
              </a:ext>
            </a:extLst>
          </p:cNvPr>
          <p:cNvSpPr/>
          <p:nvPr/>
        </p:nvSpPr>
        <p:spPr>
          <a:xfrm>
            <a:off x="0" y="249480"/>
            <a:ext cx="12141000" cy="323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49" name="1 Rectángulo">
            <a:extLst>
              <a:ext uri="{FF2B5EF4-FFF2-40B4-BE49-F238E27FC236}">
                <a16:creationId xmlns:a16="http://schemas.microsoft.com/office/drawing/2014/main" id="{402FC259-C85F-D3A6-345E-88D9FDB14FC8}"/>
              </a:ext>
            </a:extLst>
          </p:cNvPr>
          <p:cNvSpPr/>
          <p:nvPr/>
        </p:nvSpPr>
        <p:spPr>
          <a:xfrm>
            <a:off x="2909520" y="21960"/>
            <a:ext cx="9231120" cy="6843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AR" sz="28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Calibri"/>
              </a:rPr>
              <a:t>El trabajo del GFA/CVP en línea con el PHEFA</a:t>
            </a:r>
            <a:endParaRPr kumimoji="0" lang="pt-BR" sz="2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1DA9D11-A14C-9226-2316-A23D97FDD9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7471" y="1933727"/>
            <a:ext cx="10231947" cy="402074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DC28AAB-2E2C-C01F-8BAB-EF84AEA78F58}"/>
              </a:ext>
            </a:extLst>
          </p:cNvPr>
          <p:cNvSpPr txBox="1"/>
          <p:nvPr/>
        </p:nvSpPr>
        <p:spPr>
          <a:xfrm>
            <a:off x="740242" y="1495248"/>
            <a:ext cx="21735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300" b="1"/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1148635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FE1EB"/>
            </a:gs>
            <a:gs pos="100000">
              <a:srgbClr val="DFF0F5"/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5238C9-34A5-707B-864B-68BA38CE1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AutoShape 2">
            <a:extLst>
              <a:ext uri="{FF2B5EF4-FFF2-40B4-BE49-F238E27FC236}">
                <a16:creationId xmlns:a16="http://schemas.microsoft.com/office/drawing/2014/main" id="{97BBE09E-4F5C-62A2-FE3E-E5649FADBEC0}"/>
              </a:ext>
            </a:extLst>
          </p:cNvPr>
          <p:cNvSpPr/>
          <p:nvPr/>
        </p:nvSpPr>
        <p:spPr>
          <a:xfrm>
            <a:off x="167940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s-AR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</a:endParaRPr>
          </a:p>
        </p:txBody>
      </p:sp>
      <p:sp>
        <p:nvSpPr>
          <p:cNvPr id="339" name="AutoShape 4">
            <a:extLst>
              <a:ext uri="{FF2B5EF4-FFF2-40B4-BE49-F238E27FC236}">
                <a16:creationId xmlns:a16="http://schemas.microsoft.com/office/drawing/2014/main" id="{1A6A16A4-142A-2D2D-1EEC-244107C888FC}"/>
              </a:ext>
            </a:extLst>
          </p:cNvPr>
          <p:cNvSpPr/>
          <p:nvPr/>
        </p:nvSpPr>
        <p:spPr>
          <a:xfrm>
            <a:off x="1832040" y="79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s-AR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</a:endParaRPr>
          </a:p>
        </p:txBody>
      </p:sp>
      <p:pic>
        <p:nvPicPr>
          <p:cNvPr id="340" name="Imagen 4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58F71C22-E74E-9DA4-1DD5-BC1CB693D6E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40400" y="97200"/>
            <a:ext cx="2498760" cy="836640"/>
          </a:xfrm>
          <a:prstGeom prst="rect">
            <a:avLst/>
          </a:prstGeom>
          <a:ln w="0">
            <a:noFill/>
          </a:ln>
        </p:spPr>
      </p:pic>
      <p:grpSp>
        <p:nvGrpSpPr>
          <p:cNvPr id="341" name="Grupo 5">
            <a:extLst>
              <a:ext uri="{FF2B5EF4-FFF2-40B4-BE49-F238E27FC236}">
                <a16:creationId xmlns:a16="http://schemas.microsoft.com/office/drawing/2014/main" id="{0D159B07-0745-FF5F-6267-8A4343038064}"/>
              </a:ext>
            </a:extLst>
          </p:cNvPr>
          <p:cNvGrpSpPr/>
          <p:nvPr/>
        </p:nvGrpSpPr>
        <p:grpSpPr>
          <a:xfrm>
            <a:off x="7369158" y="6428700"/>
            <a:ext cx="4572000" cy="359640"/>
            <a:chOff x="3809880" y="6498000"/>
            <a:chExt cx="4572000" cy="359640"/>
          </a:xfrm>
        </p:grpSpPr>
        <p:pic>
          <p:nvPicPr>
            <p:cNvPr id="342" name="Imagen 7">
              <a:extLst>
                <a:ext uri="{FF2B5EF4-FFF2-40B4-BE49-F238E27FC236}">
                  <a16:creationId xmlns:a16="http://schemas.microsoft.com/office/drawing/2014/main" id="{88C18C50-8A0E-1F27-DABB-9CEE21B8810F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3809880" y="6498000"/>
              <a:ext cx="761760" cy="359640"/>
            </a:xfrm>
            <a:prstGeom prst="rect">
              <a:avLst/>
            </a:prstGeom>
            <a:ln w="0">
              <a:noFill/>
            </a:ln>
            <a:effectLst>
              <a:outerShdw blurRad="19044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43" name="Picture 2" descr="Fuerzas Armadas de Bolivia - Wikipedia, la enciclopedia libre">
              <a:extLst>
                <a:ext uri="{FF2B5EF4-FFF2-40B4-BE49-F238E27FC236}">
                  <a16:creationId xmlns:a16="http://schemas.microsoft.com/office/drawing/2014/main" id="{2012F8B5-CF06-61F2-B583-CCDD57B763E3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4572000" y="6498000"/>
              <a:ext cx="761760" cy="359640"/>
            </a:xfrm>
            <a:prstGeom prst="rect">
              <a:avLst/>
            </a:prstGeom>
            <a:ln w="0">
              <a:noFill/>
            </a:ln>
            <a:effectLst>
              <a:outerShdw blurRad="19044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44" name="Picture 4" descr="Brasil - Wikipedia, la enciclopedia libre">
              <a:extLst>
                <a:ext uri="{FF2B5EF4-FFF2-40B4-BE49-F238E27FC236}">
                  <a16:creationId xmlns:a16="http://schemas.microsoft.com/office/drawing/2014/main" id="{662BBA8D-2FD3-88DF-4E06-DC14F56F1F53}"/>
                </a:ext>
              </a:extLst>
            </p:cNvPr>
            <p:cNvPicPr/>
            <p:nvPr/>
          </p:nvPicPr>
          <p:blipFill>
            <a:blip r:embed="rId5"/>
            <a:stretch/>
          </p:blipFill>
          <p:spPr>
            <a:xfrm>
              <a:off x="5334120" y="6498000"/>
              <a:ext cx="761760" cy="359640"/>
            </a:xfrm>
            <a:prstGeom prst="rect">
              <a:avLst/>
            </a:prstGeom>
            <a:ln w="0">
              <a:noFill/>
            </a:ln>
            <a:effectLst>
              <a:outerShdw blurRad="19044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45" name="Picture 6" descr="Chile - Wikipedia, la enciclopedia libre">
              <a:extLst>
                <a:ext uri="{FF2B5EF4-FFF2-40B4-BE49-F238E27FC236}">
                  <a16:creationId xmlns:a16="http://schemas.microsoft.com/office/drawing/2014/main" id="{6696E5D2-926A-433C-0AE4-AED2F53A86E2}"/>
                </a:ext>
              </a:extLst>
            </p:cNvPr>
            <p:cNvPicPr/>
            <p:nvPr/>
          </p:nvPicPr>
          <p:blipFill>
            <a:blip r:embed="rId6"/>
            <a:stretch/>
          </p:blipFill>
          <p:spPr>
            <a:xfrm>
              <a:off x="6095880" y="6498000"/>
              <a:ext cx="761760" cy="359640"/>
            </a:xfrm>
            <a:prstGeom prst="rect">
              <a:avLst/>
            </a:prstGeom>
            <a:ln w="0">
              <a:noFill/>
            </a:ln>
            <a:effectLst>
              <a:outerShdw blurRad="19044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46" name="Imagen 11">
              <a:extLst>
                <a:ext uri="{FF2B5EF4-FFF2-40B4-BE49-F238E27FC236}">
                  <a16:creationId xmlns:a16="http://schemas.microsoft.com/office/drawing/2014/main" id="{D0C16DB9-00CD-1168-760C-5D7C5B0AA9AA}"/>
                </a:ext>
              </a:extLst>
            </p:cNvPr>
            <p:cNvPicPr/>
            <p:nvPr/>
          </p:nvPicPr>
          <p:blipFill>
            <a:blip r:embed="rId7"/>
            <a:stretch/>
          </p:blipFill>
          <p:spPr>
            <a:xfrm>
              <a:off x="6858000" y="6498000"/>
              <a:ext cx="761760" cy="359640"/>
            </a:xfrm>
            <a:prstGeom prst="rect">
              <a:avLst/>
            </a:prstGeom>
            <a:ln w="0">
              <a:noFill/>
            </a:ln>
            <a:effectLst>
              <a:outerShdw blurRad="19044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47" name="Imagen 12">
              <a:extLst>
                <a:ext uri="{FF2B5EF4-FFF2-40B4-BE49-F238E27FC236}">
                  <a16:creationId xmlns:a16="http://schemas.microsoft.com/office/drawing/2014/main" id="{D656DFD5-8C6A-A53A-1226-24E639123DD8}"/>
                </a:ext>
              </a:extLst>
            </p:cNvPr>
            <p:cNvPicPr/>
            <p:nvPr/>
          </p:nvPicPr>
          <p:blipFill>
            <a:blip r:embed="rId8"/>
            <a:stretch/>
          </p:blipFill>
          <p:spPr>
            <a:xfrm>
              <a:off x="7620120" y="6498000"/>
              <a:ext cx="761760" cy="359640"/>
            </a:xfrm>
            <a:prstGeom prst="rect">
              <a:avLst/>
            </a:prstGeom>
            <a:ln w="0">
              <a:noFill/>
            </a:ln>
            <a:effectLst>
              <a:outerShdw blurRad="19044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48" name="CuadroTexto 15">
            <a:extLst>
              <a:ext uri="{FF2B5EF4-FFF2-40B4-BE49-F238E27FC236}">
                <a16:creationId xmlns:a16="http://schemas.microsoft.com/office/drawing/2014/main" id="{29F513A8-0313-EF18-3F6F-0AE5EF78331C}"/>
              </a:ext>
            </a:extLst>
          </p:cNvPr>
          <p:cNvSpPr/>
          <p:nvPr/>
        </p:nvSpPr>
        <p:spPr>
          <a:xfrm>
            <a:off x="0" y="249480"/>
            <a:ext cx="12141000" cy="323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61BAC68-A18A-D5BC-1326-4E0529B89F84}"/>
              </a:ext>
            </a:extLst>
          </p:cNvPr>
          <p:cNvSpPr txBox="1"/>
          <p:nvPr/>
        </p:nvSpPr>
        <p:spPr>
          <a:xfrm>
            <a:off x="2640376" y="951123"/>
            <a:ext cx="274320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4400">
                <a:latin typeface="Aptos Display"/>
              </a:rPr>
              <a:t>​</a:t>
            </a:r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B4C1D9D-46AD-5A19-229C-F8B9463A7BA5}"/>
              </a:ext>
            </a:extLst>
          </p:cNvPr>
          <p:cNvSpPr txBox="1"/>
          <p:nvPr/>
        </p:nvSpPr>
        <p:spPr>
          <a:xfrm>
            <a:off x="2824227" y="308041"/>
            <a:ext cx="9735876" cy="25237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419" sz="2600" b="1" err="1">
                <a:latin typeface="Calibri Light"/>
                <a:cs typeface="Arial"/>
              </a:rPr>
              <a:t>Bolívia</a:t>
            </a:r>
            <a:r>
              <a:rPr lang="es-419" sz="2600" b="1" dirty="0">
                <a:latin typeface="Calibri Light"/>
                <a:cs typeface="Arial"/>
              </a:rPr>
              <a:t> y Brasil: Transición hacia el estatus de países libres de fiebre afosa sin vacunación en todo su territorio. </a:t>
            </a:r>
            <a:endParaRPr lang="pt-BR"/>
          </a:p>
          <a:p>
            <a:pPr>
              <a:buFont typeface="Arial"/>
            </a:pPr>
            <a:endParaRPr lang="es-419" sz="2600" dirty="0">
              <a:latin typeface="Calibri Light"/>
              <a:cs typeface="Arial"/>
            </a:endParaRPr>
          </a:p>
          <a:p>
            <a:pPr>
              <a:buFont typeface="Arial"/>
            </a:pPr>
            <a:endParaRPr lang="es-419" sz="2600" dirty="0">
              <a:latin typeface="Calibri Light"/>
              <a:ea typeface="Calibri Light"/>
              <a:cs typeface="Calibri Light"/>
            </a:endParaRPr>
          </a:p>
          <a:p>
            <a:endParaRPr lang="es-419" sz="2600">
              <a:latin typeface="Calibri Light"/>
              <a:cs typeface="Arial"/>
            </a:endParaRPr>
          </a:p>
          <a:p>
            <a:pPr>
              <a:buFont typeface="Arial"/>
              <a:buChar char="•"/>
            </a:pPr>
            <a:endParaRPr lang="en-US" sz="2800" dirty="0">
              <a:latin typeface="Calibri Light"/>
              <a:cs typeface="Arial"/>
            </a:endParaRPr>
          </a:p>
        </p:txBody>
      </p:sp>
      <p:pic>
        <p:nvPicPr>
          <p:cNvPr id="5" name="Imagem 4" descr="Mapa&#10;&#10;O conteúdo gerado por IA pode estar incorreto.">
            <a:extLst>
              <a:ext uri="{FF2B5EF4-FFF2-40B4-BE49-F238E27FC236}">
                <a16:creationId xmlns:a16="http://schemas.microsoft.com/office/drawing/2014/main" id="{6F1EE75E-9E39-CD89-1ECA-0EB225A24C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71787" y="2365048"/>
            <a:ext cx="3053624" cy="3131201"/>
          </a:xfrm>
          <a:prstGeom prst="rect">
            <a:avLst/>
          </a:prstGeom>
        </p:spPr>
      </p:pic>
      <p:pic>
        <p:nvPicPr>
          <p:cNvPr id="6" name="Imagem 5" descr="Mapa&#10;&#10;O conteúdo gerado por IA pode estar incorreto.">
            <a:extLst>
              <a:ext uri="{FF2B5EF4-FFF2-40B4-BE49-F238E27FC236}">
                <a16:creationId xmlns:a16="http://schemas.microsoft.com/office/drawing/2014/main" id="{1B63E555-A4F7-73BE-BDBE-CBEDDC4718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6456" y="1713467"/>
            <a:ext cx="3642797" cy="458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56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1D6E0"/>
            </a:gs>
            <a:gs pos="100000">
              <a:srgbClr val="0087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Freeform 15"/>
          <p:cNvSpPr/>
          <p:nvPr/>
        </p:nvSpPr>
        <p:spPr>
          <a:xfrm>
            <a:off x="6680520" y="2921400"/>
            <a:ext cx="3727080" cy="3733560"/>
          </a:xfrm>
          <a:custGeom>
            <a:avLst/>
            <a:gdLst>
              <a:gd name="textAreaLeft" fmla="*/ 0 w 3727080"/>
              <a:gd name="textAreaRight" fmla="*/ 3727440 w 3727080"/>
              <a:gd name="textAreaTop" fmla="*/ 0 h 3733560"/>
              <a:gd name="textAreaBottom" fmla="*/ 3733920 h 3733560"/>
            </a:gdLst>
            <a:ahLst/>
            <a:cxnLst/>
            <a:rect l="textAreaLeft" t="textAreaTop" r="textAreaRight" b="textAreaBottom"/>
            <a:pathLst>
              <a:path w="841" h="842">
                <a:moveTo>
                  <a:pt x="554" y="253"/>
                </a:moveTo>
                <a:cubicBezTo>
                  <a:pt x="554" y="251"/>
                  <a:pt x="552" y="247"/>
                  <a:pt x="549" y="252"/>
                </a:cubicBezTo>
                <a:cubicBezTo>
                  <a:pt x="548" y="254"/>
                  <a:pt x="553" y="255"/>
                  <a:pt x="554" y="253"/>
                </a:cubicBezTo>
                <a:close/>
                <a:moveTo>
                  <a:pt x="763" y="566"/>
                </a:moveTo>
                <a:cubicBezTo>
                  <a:pt x="759" y="565"/>
                  <a:pt x="758" y="573"/>
                  <a:pt x="755" y="578"/>
                </a:cubicBezTo>
                <a:cubicBezTo>
                  <a:pt x="751" y="584"/>
                  <a:pt x="747" y="589"/>
                  <a:pt x="746" y="588"/>
                </a:cubicBezTo>
                <a:cubicBezTo>
                  <a:pt x="745" y="588"/>
                  <a:pt x="737" y="593"/>
                  <a:pt x="739" y="600"/>
                </a:cubicBezTo>
                <a:cubicBezTo>
                  <a:pt x="740" y="606"/>
                  <a:pt x="740" y="613"/>
                  <a:pt x="737" y="617"/>
                </a:cubicBezTo>
                <a:cubicBezTo>
                  <a:pt x="734" y="621"/>
                  <a:pt x="738" y="629"/>
                  <a:pt x="737" y="634"/>
                </a:cubicBezTo>
                <a:cubicBezTo>
                  <a:pt x="735" y="639"/>
                  <a:pt x="737" y="642"/>
                  <a:pt x="742" y="642"/>
                </a:cubicBezTo>
                <a:cubicBezTo>
                  <a:pt x="746" y="641"/>
                  <a:pt x="748" y="638"/>
                  <a:pt x="751" y="632"/>
                </a:cubicBezTo>
                <a:cubicBezTo>
                  <a:pt x="754" y="626"/>
                  <a:pt x="754" y="620"/>
                  <a:pt x="757" y="615"/>
                </a:cubicBezTo>
                <a:cubicBezTo>
                  <a:pt x="759" y="609"/>
                  <a:pt x="762" y="598"/>
                  <a:pt x="763" y="595"/>
                </a:cubicBezTo>
                <a:cubicBezTo>
                  <a:pt x="764" y="592"/>
                  <a:pt x="766" y="583"/>
                  <a:pt x="766" y="578"/>
                </a:cubicBezTo>
                <a:cubicBezTo>
                  <a:pt x="766" y="573"/>
                  <a:pt x="765" y="567"/>
                  <a:pt x="763" y="566"/>
                </a:cubicBezTo>
                <a:close/>
                <a:moveTo>
                  <a:pt x="143" y="130"/>
                </a:moveTo>
                <a:cubicBezTo>
                  <a:pt x="142" y="131"/>
                  <a:pt x="148" y="133"/>
                  <a:pt x="149" y="131"/>
                </a:cubicBezTo>
                <a:cubicBezTo>
                  <a:pt x="150" y="129"/>
                  <a:pt x="146" y="126"/>
                  <a:pt x="143" y="130"/>
                </a:cubicBezTo>
                <a:close/>
                <a:moveTo>
                  <a:pt x="586" y="254"/>
                </a:moveTo>
                <a:cubicBezTo>
                  <a:pt x="589" y="250"/>
                  <a:pt x="584" y="245"/>
                  <a:pt x="582" y="245"/>
                </a:cubicBezTo>
                <a:cubicBezTo>
                  <a:pt x="578" y="245"/>
                  <a:pt x="576" y="253"/>
                  <a:pt x="579" y="255"/>
                </a:cubicBezTo>
                <a:cubicBezTo>
                  <a:pt x="582" y="258"/>
                  <a:pt x="584" y="258"/>
                  <a:pt x="586" y="254"/>
                </a:cubicBezTo>
                <a:close/>
                <a:moveTo>
                  <a:pt x="606" y="269"/>
                </a:moveTo>
                <a:cubicBezTo>
                  <a:pt x="609" y="270"/>
                  <a:pt x="610" y="273"/>
                  <a:pt x="612" y="274"/>
                </a:cubicBezTo>
                <a:cubicBezTo>
                  <a:pt x="614" y="274"/>
                  <a:pt x="619" y="274"/>
                  <a:pt x="617" y="269"/>
                </a:cubicBezTo>
                <a:cubicBezTo>
                  <a:pt x="615" y="264"/>
                  <a:pt x="612" y="263"/>
                  <a:pt x="610" y="263"/>
                </a:cubicBezTo>
                <a:cubicBezTo>
                  <a:pt x="609" y="263"/>
                  <a:pt x="604" y="261"/>
                  <a:pt x="601" y="263"/>
                </a:cubicBezTo>
                <a:cubicBezTo>
                  <a:pt x="600" y="264"/>
                  <a:pt x="604" y="268"/>
                  <a:pt x="606" y="269"/>
                </a:cubicBezTo>
                <a:close/>
                <a:moveTo>
                  <a:pt x="158" y="131"/>
                </a:moveTo>
                <a:cubicBezTo>
                  <a:pt x="154" y="133"/>
                  <a:pt x="157" y="136"/>
                  <a:pt x="160" y="134"/>
                </a:cubicBezTo>
                <a:cubicBezTo>
                  <a:pt x="163" y="133"/>
                  <a:pt x="162" y="130"/>
                  <a:pt x="158" y="131"/>
                </a:cubicBezTo>
                <a:close/>
                <a:moveTo>
                  <a:pt x="421" y="0"/>
                </a:moveTo>
                <a:cubicBezTo>
                  <a:pt x="189" y="0"/>
                  <a:pt x="0" y="189"/>
                  <a:pt x="0" y="421"/>
                </a:cubicBezTo>
                <a:cubicBezTo>
                  <a:pt x="0" y="653"/>
                  <a:pt x="189" y="842"/>
                  <a:pt x="421" y="842"/>
                </a:cubicBezTo>
                <a:cubicBezTo>
                  <a:pt x="653" y="842"/>
                  <a:pt x="841" y="653"/>
                  <a:pt x="841" y="421"/>
                </a:cubicBezTo>
                <a:cubicBezTo>
                  <a:pt x="841" y="189"/>
                  <a:pt x="653" y="0"/>
                  <a:pt x="421" y="0"/>
                </a:cubicBezTo>
                <a:close/>
                <a:moveTo>
                  <a:pt x="755" y="227"/>
                </a:moveTo>
                <a:cubicBezTo>
                  <a:pt x="757" y="225"/>
                  <a:pt x="762" y="230"/>
                  <a:pt x="764" y="228"/>
                </a:cubicBezTo>
                <a:cubicBezTo>
                  <a:pt x="767" y="226"/>
                  <a:pt x="769" y="223"/>
                  <a:pt x="770" y="223"/>
                </a:cubicBezTo>
                <a:cubicBezTo>
                  <a:pt x="771" y="222"/>
                  <a:pt x="777" y="225"/>
                  <a:pt x="778" y="228"/>
                </a:cubicBezTo>
                <a:cubicBezTo>
                  <a:pt x="779" y="231"/>
                  <a:pt x="783" y="236"/>
                  <a:pt x="782" y="237"/>
                </a:cubicBezTo>
                <a:cubicBezTo>
                  <a:pt x="781" y="238"/>
                  <a:pt x="776" y="239"/>
                  <a:pt x="774" y="236"/>
                </a:cubicBezTo>
                <a:cubicBezTo>
                  <a:pt x="772" y="233"/>
                  <a:pt x="767" y="235"/>
                  <a:pt x="767" y="241"/>
                </a:cubicBezTo>
                <a:cubicBezTo>
                  <a:pt x="767" y="246"/>
                  <a:pt x="769" y="242"/>
                  <a:pt x="771" y="244"/>
                </a:cubicBezTo>
                <a:cubicBezTo>
                  <a:pt x="773" y="247"/>
                  <a:pt x="773" y="249"/>
                  <a:pt x="775" y="252"/>
                </a:cubicBezTo>
                <a:cubicBezTo>
                  <a:pt x="776" y="255"/>
                  <a:pt x="778" y="255"/>
                  <a:pt x="780" y="257"/>
                </a:cubicBezTo>
                <a:cubicBezTo>
                  <a:pt x="781" y="260"/>
                  <a:pt x="776" y="262"/>
                  <a:pt x="778" y="265"/>
                </a:cubicBezTo>
                <a:cubicBezTo>
                  <a:pt x="781" y="268"/>
                  <a:pt x="782" y="280"/>
                  <a:pt x="783" y="283"/>
                </a:cubicBezTo>
                <a:cubicBezTo>
                  <a:pt x="783" y="286"/>
                  <a:pt x="776" y="287"/>
                  <a:pt x="774" y="286"/>
                </a:cubicBezTo>
                <a:cubicBezTo>
                  <a:pt x="772" y="285"/>
                  <a:pt x="766" y="281"/>
                  <a:pt x="763" y="280"/>
                </a:cubicBezTo>
                <a:cubicBezTo>
                  <a:pt x="761" y="279"/>
                  <a:pt x="759" y="266"/>
                  <a:pt x="762" y="267"/>
                </a:cubicBezTo>
                <a:cubicBezTo>
                  <a:pt x="765" y="268"/>
                  <a:pt x="766" y="267"/>
                  <a:pt x="768" y="263"/>
                </a:cubicBezTo>
                <a:cubicBezTo>
                  <a:pt x="771" y="259"/>
                  <a:pt x="764" y="256"/>
                  <a:pt x="761" y="255"/>
                </a:cubicBezTo>
                <a:cubicBezTo>
                  <a:pt x="759" y="253"/>
                  <a:pt x="754" y="242"/>
                  <a:pt x="752" y="239"/>
                </a:cubicBezTo>
                <a:cubicBezTo>
                  <a:pt x="750" y="235"/>
                  <a:pt x="751" y="230"/>
                  <a:pt x="755" y="227"/>
                </a:cubicBezTo>
                <a:close/>
                <a:moveTo>
                  <a:pt x="677" y="234"/>
                </a:moveTo>
                <a:cubicBezTo>
                  <a:pt x="679" y="232"/>
                  <a:pt x="681" y="228"/>
                  <a:pt x="683" y="223"/>
                </a:cubicBezTo>
                <a:cubicBezTo>
                  <a:pt x="685" y="218"/>
                  <a:pt x="688" y="218"/>
                  <a:pt x="690" y="219"/>
                </a:cubicBezTo>
                <a:cubicBezTo>
                  <a:pt x="692" y="219"/>
                  <a:pt x="697" y="229"/>
                  <a:pt x="698" y="232"/>
                </a:cubicBezTo>
                <a:cubicBezTo>
                  <a:pt x="699" y="235"/>
                  <a:pt x="703" y="231"/>
                  <a:pt x="704" y="230"/>
                </a:cubicBezTo>
                <a:cubicBezTo>
                  <a:pt x="706" y="229"/>
                  <a:pt x="708" y="227"/>
                  <a:pt x="708" y="224"/>
                </a:cubicBezTo>
                <a:cubicBezTo>
                  <a:pt x="708" y="222"/>
                  <a:pt x="711" y="221"/>
                  <a:pt x="715" y="221"/>
                </a:cubicBezTo>
                <a:cubicBezTo>
                  <a:pt x="718" y="221"/>
                  <a:pt x="715" y="225"/>
                  <a:pt x="713" y="226"/>
                </a:cubicBezTo>
                <a:cubicBezTo>
                  <a:pt x="711" y="226"/>
                  <a:pt x="712" y="229"/>
                  <a:pt x="717" y="231"/>
                </a:cubicBezTo>
                <a:cubicBezTo>
                  <a:pt x="721" y="233"/>
                  <a:pt x="725" y="239"/>
                  <a:pt x="730" y="243"/>
                </a:cubicBezTo>
                <a:cubicBezTo>
                  <a:pt x="735" y="247"/>
                  <a:pt x="736" y="254"/>
                  <a:pt x="733" y="254"/>
                </a:cubicBezTo>
                <a:cubicBezTo>
                  <a:pt x="730" y="255"/>
                  <a:pt x="722" y="255"/>
                  <a:pt x="719" y="255"/>
                </a:cubicBezTo>
                <a:cubicBezTo>
                  <a:pt x="716" y="254"/>
                  <a:pt x="711" y="249"/>
                  <a:pt x="706" y="248"/>
                </a:cubicBezTo>
                <a:cubicBezTo>
                  <a:pt x="702" y="246"/>
                  <a:pt x="696" y="246"/>
                  <a:pt x="694" y="249"/>
                </a:cubicBezTo>
                <a:cubicBezTo>
                  <a:pt x="692" y="253"/>
                  <a:pt x="685" y="251"/>
                  <a:pt x="682" y="251"/>
                </a:cubicBezTo>
                <a:cubicBezTo>
                  <a:pt x="679" y="250"/>
                  <a:pt x="676" y="255"/>
                  <a:pt x="675" y="253"/>
                </a:cubicBezTo>
                <a:cubicBezTo>
                  <a:pt x="675" y="253"/>
                  <a:pt x="677" y="244"/>
                  <a:pt x="674" y="243"/>
                </a:cubicBezTo>
                <a:cubicBezTo>
                  <a:pt x="672" y="242"/>
                  <a:pt x="675" y="236"/>
                  <a:pt x="677" y="234"/>
                </a:cubicBezTo>
                <a:close/>
                <a:moveTo>
                  <a:pt x="671" y="148"/>
                </a:moveTo>
                <a:cubicBezTo>
                  <a:pt x="668" y="148"/>
                  <a:pt x="664" y="148"/>
                  <a:pt x="657" y="147"/>
                </a:cubicBezTo>
                <a:cubicBezTo>
                  <a:pt x="651" y="147"/>
                  <a:pt x="643" y="147"/>
                  <a:pt x="643" y="148"/>
                </a:cubicBezTo>
                <a:cubicBezTo>
                  <a:pt x="644" y="149"/>
                  <a:pt x="653" y="153"/>
                  <a:pt x="650" y="155"/>
                </a:cubicBezTo>
                <a:cubicBezTo>
                  <a:pt x="647" y="157"/>
                  <a:pt x="644" y="154"/>
                  <a:pt x="640" y="154"/>
                </a:cubicBezTo>
                <a:cubicBezTo>
                  <a:pt x="636" y="153"/>
                  <a:pt x="634" y="159"/>
                  <a:pt x="633" y="163"/>
                </a:cubicBezTo>
                <a:cubicBezTo>
                  <a:pt x="632" y="166"/>
                  <a:pt x="636" y="173"/>
                  <a:pt x="630" y="170"/>
                </a:cubicBezTo>
                <a:cubicBezTo>
                  <a:pt x="623" y="168"/>
                  <a:pt x="619" y="167"/>
                  <a:pt x="617" y="168"/>
                </a:cubicBezTo>
                <a:cubicBezTo>
                  <a:pt x="616" y="169"/>
                  <a:pt x="613" y="172"/>
                  <a:pt x="609" y="173"/>
                </a:cubicBezTo>
                <a:cubicBezTo>
                  <a:pt x="605" y="174"/>
                  <a:pt x="605" y="178"/>
                  <a:pt x="600" y="178"/>
                </a:cubicBezTo>
                <a:cubicBezTo>
                  <a:pt x="599" y="178"/>
                  <a:pt x="599" y="178"/>
                  <a:pt x="599" y="178"/>
                </a:cubicBezTo>
                <a:cubicBezTo>
                  <a:pt x="603" y="162"/>
                  <a:pt x="613" y="167"/>
                  <a:pt x="613" y="167"/>
                </a:cubicBezTo>
                <a:cubicBezTo>
                  <a:pt x="613" y="167"/>
                  <a:pt x="618" y="161"/>
                  <a:pt x="616" y="158"/>
                </a:cubicBezTo>
                <a:cubicBezTo>
                  <a:pt x="615" y="154"/>
                  <a:pt x="621" y="147"/>
                  <a:pt x="622" y="146"/>
                </a:cubicBezTo>
                <a:cubicBezTo>
                  <a:pt x="623" y="145"/>
                  <a:pt x="627" y="139"/>
                  <a:pt x="621" y="137"/>
                </a:cubicBezTo>
                <a:cubicBezTo>
                  <a:pt x="616" y="134"/>
                  <a:pt x="611" y="133"/>
                  <a:pt x="616" y="128"/>
                </a:cubicBezTo>
                <a:cubicBezTo>
                  <a:pt x="622" y="123"/>
                  <a:pt x="626" y="129"/>
                  <a:pt x="632" y="121"/>
                </a:cubicBezTo>
                <a:cubicBezTo>
                  <a:pt x="638" y="114"/>
                  <a:pt x="629" y="111"/>
                  <a:pt x="637" y="111"/>
                </a:cubicBezTo>
                <a:cubicBezTo>
                  <a:pt x="644" y="111"/>
                  <a:pt x="652" y="112"/>
                  <a:pt x="651" y="114"/>
                </a:cubicBezTo>
                <a:cubicBezTo>
                  <a:pt x="649" y="117"/>
                  <a:pt x="641" y="121"/>
                  <a:pt x="636" y="124"/>
                </a:cubicBezTo>
                <a:cubicBezTo>
                  <a:pt x="631" y="126"/>
                  <a:pt x="633" y="131"/>
                  <a:pt x="635" y="134"/>
                </a:cubicBezTo>
                <a:cubicBezTo>
                  <a:pt x="637" y="136"/>
                  <a:pt x="639" y="143"/>
                  <a:pt x="642" y="142"/>
                </a:cubicBezTo>
                <a:cubicBezTo>
                  <a:pt x="646" y="142"/>
                  <a:pt x="650" y="139"/>
                  <a:pt x="654" y="139"/>
                </a:cubicBezTo>
                <a:cubicBezTo>
                  <a:pt x="658" y="140"/>
                  <a:pt x="666" y="140"/>
                  <a:pt x="667" y="140"/>
                </a:cubicBezTo>
                <a:cubicBezTo>
                  <a:pt x="668" y="140"/>
                  <a:pt x="674" y="147"/>
                  <a:pt x="671" y="148"/>
                </a:cubicBezTo>
                <a:close/>
                <a:moveTo>
                  <a:pt x="205" y="669"/>
                </a:moveTo>
                <a:cubicBezTo>
                  <a:pt x="203" y="671"/>
                  <a:pt x="199" y="671"/>
                  <a:pt x="201" y="674"/>
                </a:cubicBezTo>
                <a:cubicBezTo>
                  <a:pt x="204" y="677"/>
                  <a:pt x="199" y="678"/>
                  <a:pt x="199" y="679"/>
                </a:cubicBezTo>
                <a:cubicBezTo>
                  <a:pt x="199" y="681"/>
                  <a:pt x="203" y="688"/>
                  <a:pt x="202" y="691"/>
                </a:cubicBezTo>
                <a:cubicBezTo>
                  <a:pt x="201" y="693"/>
                  <a:pt x="200" y="697"/>
                  <a:pt x="199" y="700"/>
                </a:cubicBezTo>
                <a:cubicBezTo>
                  <a:pt x="199" y="702"/>
                  <a:pt x="196" y="705"/>
                  <a:pt x="197" y="708"/>
                </a:cubicBezTo>
                <a:cubicBezTo>
                  <a:pt x="199" y="712"/>
                  <a:pt x="195" y="710"/>
                  <a:pt x="195" y="714"/>
                </a:cubicBezTo>
                <a:cubicBezTo>
                  <a:pt x="196" y="717"/>
                  <a:pt x="199" y="716"/>
                  <a:pt x="199" y="720"/>
                </a:cubicBezTo>
                <a:cubicBezTo>
                  <a:pt x="199" y="725"/>
                  <a:pt x="197" y="726"/>
                  <a:pt x="198" y="729"/>
                </a:cubicBezTo>
                <a:cubicBezTo>
                  <a:pt x="198" y="732"/>
                  <a:pt x="201" y="736"/>
                  <a:pt x="201" y="737"/>
                </a:cubicBezTo>
                <a:cubicBezTo>
                  <a:pt x="201" y="738"/>
                  <a:pt x="200" y="742"/>
                  <a:pt x="198" y="744"/>
                </a:cubicBezTo>
                <a:cubicBezTo>
                  <a:pt x="196" y="747"/>
                  <a:pt x="194" y="749"/>
                  <a:pt x="195" y="751"/>
                </a:cubicBezTo>
                <a:cubicBezTo>
                  <a:pt x="196" y="752"/>
                  <a:pt x="199" y="754"/>
                  <a:pt x="199" y="755"/>
                </a:cubicBezTo>
                <a:cubicBezTo>
                  <a:pt x="198" y="756"/>
                  <a:pt x="196" y="760"/>
                  <a:pt x="197" y="762"/>
                </a:cubicBezTo>
                <a:cubicBezTo>
                  <a:pt x="197" y="764"/>
                  <a:pt x="201" y="764"/>
                  <a:pt x="202" y="765"/>
                </a:cubicBezTo>
                <a:cubicBezTo>
                  <a:pt x="203" y="766"/>
                  <a:pt x="201" y="767"/>
                  <a:pt x="200" y="768"/>
                </a:cubicBezTo>
                <a:cubicBezTo>
                  <a:pt x="86" y="695"/>
                  <a:pt x="9" y="567"/>
                  <a:pt x="9" y="421"/>
                </a:cubicBezTo>
                <a:cubicBezTo>
                  <a:pt x="9" y="398"/>
                  <a:pt x="11" y="376"/>
                  <a:pt x="15" y="354"/>
                </a:cubicBezTo>
                <a:cubicBezTo>
                  <a:pt x="15" y="354"/>
                  <a:pt x="15" y="354"/>
                  <a:pt x="15" y="354"/>
                </a:cubicBezTo>
                <a:cubicBezTo>
                  <a:pt x="15" y="357"/>
                  <a:pt x="17" y="358"/>
                  <a:pt x="18" y="359"/>
                </a:cubicBezTo>
                <a:cubicBezTo>
                  <a:pt x="20" y="359"/>
                  <a:pt x="22" y="368"/>
                  <a:pt x="25" y="364"/>
                </a:cubicBezTo>
                <a:cubicBezTo>
                  <a:pt x="27" y="360"/>
                  <a:pt x="21" y="354"/>
                  <a:pt x="20" y="352"/>
                </a:cubicBezTo>
                <a:cubicBezTo>
                  <a:pt x="18" y="350"/>
                  <a:pt x="19" y="345"/>
                  <a:pt x="17" y="341"/>
                </a:cubicBezTo>
                <a:cubicBezTo>
                  <a:pt x="18" y="339"/>
                  <a:pt x="18" y="337"/>
                  <a:pt x="18" y="335"/>
                </a:cubicBezTo>
                <a:cubicBezTo>
                  <a:pt x="20" y="337"/>
                  <a:pt x="21" y="338"/>
                  <a:pt x="21" y="340"/>
                </a:cubicBezTo>
                <a:cubicBezTo>
                  <a:pt x="24" y="343"/>
                  <a:pt x="28" y="357"/>
                  <a:pt x="30" y="357"/>
                </a:cubicBezTo>
                <a:cubicBezTo>
                  <a:pt x="31" y="357"/>
                  <a:pt x="36" y="364"/>
                  <a:pt x="36" y="364"/>
                </a:cubicBezTo>
                <a:cubicBezTo>
                  <a:pt x="36" y="364"/>
                  <a:pt x="38" y="371"/>
                  <a:pt x="37" y="373"/>
                </a:cubicBezTo>
                <a:cubicBezTo>
                  <a:pt x="36" y="375"/>
                  <a:pt x="38" y="382"/>
                  <a:pt x="40" y="384"/>
                </a:cubicBezTo>
                <a:cubicBezTo>
                  <a:pt x="43" y="386"/>
                  <a:pt x="52" y="386"/>
                  <a:pt x="53" y="393"/>
                </a:cubicBezTo>
                <a:cubicBezTo>
                  <a:pt x="53" y="395"/>
                  <a:pt x="55" y="405"/>
                  <a:pt x="58" y="405"/>
                </a:cubicBezTo>
                <a:cubicBezTo>
                  <a:pt x="62" y="405"/>
                  <a:pt x="67" y="402"/>
                  <a:pt x="68" y="404"/>
                </a:cubicBezTo>
                <a:cubicBezTo>
                  <a:pt x="69" y="405"/>
                  <a:pt x="72" y="412"/>
                  <a:pt x="74" y="408"/>
                </a:cubicBezTo>
                <a:cubicBezTo>
                  <a:pt x="76" y="404"/>
                  <a:pt x="77" y="403"/>
                  <a:pt x="80" y="403"/>
                </a:cubicBezTo>
                <a:cubicBezTo>
                  <a:pt x="83" y="403"/>
                  <a:pt x="84" y="407"/>
                  <a:pt x="86" y="409"/>
                </a:cubicBezTo>
                <a:cubicBezTo>
                  <a:pt x="88" y="412"/>
                  <a:pt x="93" y="418"/>
                  <a:pt x="96" y="418"/>
                </a:cubicBezTo>
                <a:cubicBezTo>
                  <a:pt x="98" y="418"/>
                  <a:pt x="102" y="422"/>
                  <a:pt x="104" y="421"/>
                </a:cubicBezTo>
                <a:cubicBezTo>
                  <a:pt x="105" y="419"/>
                  <a:pt x="108" y="422"/>
                  <a:pt x="110" y="423"/>
                </a:cubicBezTo>
                <a:cubicBezTo>
                  <a:pt x="112" y="424"/>
                  <a:pt x="115" y="428"/>
                  <a:pt x="114" y="434"/>
                </a:cubicBezTo>
                <a:cubicBezTo>
                  <a:pt x="114" y="440"/>
                  <a:pt x="120" y="442"/>
                  <a:pt x="122" y="444"/>
                </a:cubicBezTo>
                <a:cubicBezTo>
                  <a:pt x="124" y="445"/>
                  <a:pt x="128" y="449"/>
                  <a:pt x="130" y="452"/>
                </a:cubicBezTo>
                <a:cubicBezTo>
                  <a:pt x="132" y="454"/>
                  <a:pt x="136" y="455"/>
                  <a:pt x="137" y="457"/>
                </a:cubicBezTo>
                <a:cubicBezTo>
                  <a:pt x="139" y="458"/>
                  <a:pt x="139" y="461"/>
                  <a:pt x="143" y="459"/>
                </a:cubicBezTo>
                <a:cubicBezTo>
                  <a:pt x="146" y="456"/>
                  <a:pt x="146" y="451"/>
                  <a:pt x="146" y="451"/>
                </a:cubicBezTo>
                <a:cubicBezTo>
                  <a:pt x="146" y="451"/>
                  <a:pt x="150" y="451"/>
                  <a:pt x="152" y="453"/>
                </a:cubicBezTo>
                <a:cubicBezTo>
                  <a:pt x="154" y="455"/>
                  <a:pt x="155" y="462"/>
                  <a:pt x="156" y="463"/>
                </a:cubicBezTo>
                <a:cubicBezTo>
                  <a:pt x="158" y="464"/>
                  <a:pt x="160" y="472"/>
                  <a:pt x="159" y="478"/>
                </a:cubicBezTo>
                <a:cubicBezTo>
                  <a:pt x="157" y="483"/>
                  <a:pt x="158" y="489"/>
                  <a:pt x="156" y="489"/>
                </a:cubicBezTo>
                <a:cubicBezTo>
                  <a:pt x="155" y="489"/>
                  <a:pt x="150" y="494"/>
                  <a:pt x="148" y="496"/>
                </a:cubicBezTo>
                <a:cubicBezTo>
                  <a:pt x="146" y="497"/>
                  <a:pt x="142" y="506"/>
                  <a:pt x="143" y="508"/>
                </a:cubicBezTo>
                <a:cubicBezTo>
                  <a:pt x="143" y="511"/>
                  <a:pt x="145" y="519"/>
                  <a:pt x="144" y="523"/>
                </a:cubicBezTo>
                <a:cubicBezTo>
                  <a:pt x="144" y="526"/>
                  <a:pt x="141" y="530"/>
                  <a:pt x="142" y="535"/>
                </a:cubicBezTo>
                <a:cubicBezTo>
                  <a:pt x="144" y="541"/>
                  <a:pt x="152" y="543"/>
                  <a:pt x="153" y="548"/>
                </a:cubicBezTo>
                <a:cubicBezTo>
                  <a:pt x="154" y="553"/>
                  <a:pt x="160" y="565"/>
                  <a:pt x="161" y="570"/>
                </a:cubicBezTo>
                <a:cubicBezTo>
                  <a:pt x="163" y="575"/>
                  <a:pt x="167" y="581"/>
                  <a:pt x="168" y="588"/>
                </a:cubicBezTo>
                <a:cubicBezTo>
                  <a:pt x="168" y="595"/>
                  <a:pt x="181" y="600"/>
                  <a:pt x="183" y="600"/>
                </a:cubicBezTo>
                <a:cubicBezTo>
                  <a:pt x="185" y="601"/>
                  <a:pt x="189" y="605"/>
                  <a:pt x="192" y="607"/>
                </a:cubicBezTo>
                <a:cubicBezTo>
                  <a:pt x="195" y="609"/>
                  <a:pt x="198" y="612"/>
                  <a:pt x="201" y="616"/>
                </a:cubicBezTo>
                <a:cubicBezTo>
                  <a:pt x="203" y="620"/>
                  <a:pt x="203" y="625"/>
                  <a:pt x="203" y="627"/>
                </a:cubicBezTo>
                <a:cubicBezTo>
                  <a:pt x="203" y="628"/>
                  <a:pt x="203" y="643"/>
                  <a:pt x="203" y="651"/>
                </a:cubicBezTo>
                <a:cubicBezTo>
                  <a:pt x="203" y="659"/>
                  <a:pt x="208" y="667"/>
                  <a:pt x="205" y="669"/>
                </a:cubicBezTo>
                <a:close/>
                <a:moveTo>
                  <a:pt x="226" y="781"/>
                </a:moveTo>
                <a:cubicBezTo>
                  <a:pt x="225" y="781"/>
                  <a:pt x="225" y="782"/>
                  <a:pt x="224" y="782"/>
                </a:cubicBezTo>
                <a:cubicBezTo>
                  <a:pt x="224" y="782"/>
                  <a:pt x="223" y="781"/>
                  <a:pt x="223" y="781"/>
                </a:cubicBezTo>
                <a:cubicBezTo>
                  <a:pt x="223" y="781"/>
                  <a:pt x="223" y="780"/>
                  <a:pt x="223" y="779"/>
                </a:cubicBezTo>
                <a:cubicBezTo>
                  <a:pt x="223" y="776"/>
                  <a:pt x="229" y="779"/>
                  <a:pt x="226" y="781"/>
                </a:cubicBezTo>
                <a:close/>
                <a:moveTo>
                  <a:pt x="421" y="832"/>
                </a:moveTo>
                <a:cubicBezTo>
                  <a:pt x="353" y="832"/>
                  <a:pt x="289" y="816"/>
                  <a:pt x="233" y="787"/>
                </a:cubicBezTo>
                <a:cubicBezTo>
                  <a:pt x="236" y="787"/>
                  <a:pt x="241" y="786"/>
                  <a:pt x="243" y="785"/>
                </a:cubicBezTo>
                <a:cubicBezTo>
                  <a:pt x="244" y="785"/>
                  <a:pt x="252" y="784"/>
                  <a:pt x="252" y="783"/>
                </a:cubicBezTo>
                <a:cubicBezTo>
                  <a:pt x="253" y="783"/>
                  <a:pt x="246" y="783"/>
                  <a:pt x="242" y="782"/>
                </a:cubicBezTo>
                <a:cubicBezTo>
                  <a:pt x="238" y="781"/>
                  <a:pt x="231" y="777"/>
                  <a:pt x="230" y="775"/>
                </a:cubicBezTo>
                <a:cubicBezTo>
                  <a:pt x="229" y="773"/>
                  <a:pt x="228" y="769"/>
                  <a:pt x="230" y="768"/>
                </a:cubicBezTo>
                <a:cubicBezTo>
                  <a:pt x="233" y="767"/>
                  <a:pt x="238" y="763"/>
                  <a:pt x="240" y="762"/>
                </a:cubicBezTo>
                <a:cubicBezTo>
                  <a:pt x="241" y="761"/>
                  <a:pt x="243" y="756"/>
                  <a:pt x="241" y="756"/>
                </a:cubicBezTo>
                <a:cubicBezTo>
                  <a:pt x="240" y="755"/>
                  <a:pt x="234" y="755"/>
                  <a:pt x="233" y="754"/>
                </a:cubicBezTo>
                <a:cubicBezTo>
                  <a:pt x="232" y="753"/>
                  <a:pt x="232" y="752"/>
                  <a:pt x="235" y="750"/>
                </a:cubicBezTo>
                <a:cubicBezTo>
                  <a:pt x="239" y="747"/>
                  <a:pt x="240" y="744"/>
                  <a:pt x="242" y="743"/>
                </a:cubicBezTo>
                <a:cubicBezTo>
                  <a:pt x="243" y="742"/>
                  <a:pt x="246" y="740"/>
                  <a:pt x="247" y="737"/>
                </a:cubicBezTo>
                <a:cubicBezTo>
                  <a:pt x="248" y="735"/>
                  <a:pt x="245" y="736"/>
                  <a:pt x="243" y="736"/>
                </a:cubicBezTo>
                <a:cubicBezTo>
                  <a:pt x="241" y="736"/>
                  <a:pt x="239" y="732"/>
                  <a:pt x="238" y="730"/>
                </a:cubicBezTo>
                <a:cubicBezTo>
                  <a:pt x="238" y="728"/>
                  <a:pt x="245" y="731"/>
                  <a:pt x="249" y="732"/>
                </a:cubicBezTo>
                <a:cubicBezTo>
                  <a:pt x="254" y="733"/>
                  <a:pt x="251" y="730"/>
                  <a:pt x="251" y="728"/>
                </a:cubicBezTo>
                <a:cubicBezTo>
                  <a:pt x="250" y="726"/>
                  <a:pt x="251" y="722"/>
                  <a:pt x="253" y="723"/>
                </a:cubicBezTo>
                <a:cubicBezTo>
                  <a:pt x="256" y="725"/>
                  <a:pt x="268" y="724"/>
                  <a:pt x="270" y="723"/>
                </a:cubicBezTo>
                <a:cubicBezTo>
                  <a:pt x="272" y="723"/>
                  <a:pt x="275" y="716"/>
                  <a:pt x="277" y="714"/>
                </a:cubicBezTo>
                <a:cubicBezTo>
                  <a:pt x="278" y="712"/>
                  <a:pt x="278" y="710"/>
                  <a:pt x="276" y="709"/>
                </a:cubicBezTo>
                <a:cubicBezTo>
                  <a:pt x="274" y="708"/>
                  <a:pt x="268" y="703"/>
                  <a:pt x="267" y="702"/>
                </a:cubicBezTo>
                <a:cubicBezTo>
                  <a:pt x="266" y="701"/>
                  <a:pt x="268" y="693"/>
                  <a:pt x="269" y="691"/>
                </a:cubicBezTo>
                <a:cubicBezTo>
                  <a:pt x="269" y="689"/>
                  <a:pt x="270" y="703"/>
                  <a:pt x="276" y="705"/>
                </a:cubicBezTo>
                <a:cubicBezTo>
                  <a:pt x="282" y="707"/>
                  <a:pt x="285" y="708"/>
                  <a:pt x="290" y="703"/>
                </a:cubicBezTo>
                <a:cubicBezTo>
                  <a:pt x="295" y="699"/>
                  <a:pt x="299" y="695"/>
                  <a:pt x="300" y="692"/>
                </a:cubicBezTo>
                <a:cubicBezTo>
                  <a:pt x="300" y="689"/>
                  <a:pt x="301" y="685"/>
                  <a:pt x="303" y="684"/>
                </a:cubicBezTo>
                <a:cubicBezTo>
                  <a:pt x="305" y="683"/>
                  <a:pt x="307" y="684"/>
                  <a:pt x="309" y="678"/>
                </a:cubicBezTo>
                <a:cubicBezTo>
                  <a:pt x="311" y="673"/>
                  <a:pt x="314" y="677"/>
                  <a:pt x="316" y="672"/>
                </a:cubicBezTo>
                <a:cubicBezTo>
                  <a:pt x="318" y="668"/>
                  <a:pt x="311" y="661"/>
                  <a:pt x="316" y="658"/>
                </a:cubicBezTo>
                <a:cubicBezTo>
                  <a:pt x="321" y="654"/>
                  <a:pt x="330" y="650"/>
                  <a:pt x="330" y="650"/>
                </a:cubicBezTo>
                <a:cubicBezTo>
                  <a:pt x="330" y="650"/>
                  <a:pt x="333" y="649"/>
                  <a:pt x="338" y="647"/>
                </a:cubicBezTo>
                <a:cubicBezTo>
                  <a:pt x="343" y="646"/>
                  <a:pt x="349" y="647"/>
                  <a:pt x="351" y="644"/>
                </a:cubicBezTo>
                <a:cubicBezTo>
                  <a:pt x="353" y="641"/>
                  <a:pt x="354" y="635"/>
                  <a:pt x="357" y="632"/>
                </a:cubicBezTo>
                <a:cubicBezTo>
                  <a:pt x="359" y="629"/>
                  <a:pt x="362" y="624"/>
                  <a:pt x="361" y="621"/>
                </a:cubicBezTo>
                <a:cubicBezTo>
                  <a:pt x="360" y="619"/>
                  <a:pt x="364" y="608"/>
                  <a:pt x="364" y="605"/>
                </a:cubicBezTo>
                <a:cubicBezTo>
                  <a:pt x="363" y="602"/>
                  <a:pt x="359" y="595"/>
                  <a:pt x="366" y="589"/>
                </a:cubicBezTo>
                <a:cubicBezTo>
                  <a:pt x="373" y="583"/>
                  <a:pt x="380" y="574"/>
                  <a:pt x="380" y="571"/>
                </a:cubicBezTo>
                <a:cubicBezTo>
                  <a:pt x="381" y="569"/>
                  <a:pt x="386" y="558"/>
                  <a:pt x="386" y="552"/>
                </a:cubicBezTo>
                <a:cubicBezTo>
                  <a:pt x="385" y="547"/>
                  <a:pt x="380" y="541"/>
                  <a:pt x="377" y="539"/>
                </a:cubicBezTo>
                <a:cubicBezTo>
                  <a:pt x="374" y="538"/>
                  <a:pt x="367" y="537"/>
                  <a:pt x="364" y="533"/>
                </a:cubicBezTo>
                <a:cubicBezTo>
                  <a:pt x="361" y="528"/>
                  <a:pt x="353" y="524"/>
                  <a:pt x="350" y="525"/>
                </a:cubicBezTo>
                <a:cubicBezTo>
                  <a:pt x="348" y="526"/>
                  <a:pt x="343" y="527"/>
                  <a:pt x="339" y="525"/>
                </a:cubicBezTo>
                <a:cubicBezTo>
                  <a:pt x="335" y="522"/>
                  <a:pt x="329" y="519"/>
                  <a:pt x="327" y="516"/>
                </a:cubicBezTo>
                <a:cubicBezTo>
                  <a:pt x="325" y="514"/>
                  <a:pt x="319" y="512"/>
                  <a:pt x="316" y="512"/>
                </a:cubicBezTo>
                <a:cubicBezTo>
                  <a:pt x="313" y="512"/>
                  <a:pt x="314" y="510"/>
                  <a:pt x="310" y="517"/>
                </a:cubicBezTo>
                <a:cubicBezTo>
                  <a:pt x="306" y="523"/>
                  <a:pt x="310" y="525"/>
                  <a:pt x="302" y="524"/>
                </a:cubicBezTo>
                <a:cubicBezTo>
                  <a:pt x="295" y="523"/>
                  <a:pt x="303" y="522"/>
                  <a:pt x="307" y="516"/>
                </a:cubicBezTo>
                <a:cubicBezTo>
                  <a:pt x="311" y="510"/>
                  <a:pt x="307" y="506"/>
                  <a:pt x="302" y="507"/>
                </a:cubicBezTo>
                <a:cubicBezTo>
                  <a:pt x="297" y="509"/>
                  <a:pt x="301" y="512"/>
                  <a:pt x="293" y="514"/>
                </a:cubicBezTo>
                <a:cubicBezTo>
                  <a:pt x="286" y="515"/>
                  <a:pt x="286" y="510"/>
                  <a:pt x="291" y="509"/>
                </a:cubicBezTo>
                <a:cubicBezTo>
                  <a:pt x="295" y="508"/>
                  <a:pt x="303" y="503"/>
                  <a:pt x="303" y="501"/>
                </a:cubicBezTo>
                <a:cubicBezTo>
                  <a:pt x="303" y="499"/>
                  <a:pt x="302" y="493"/>
                  <a:pt x="299" y="493"/>
                </a:cubicBezTo>
                <a:cubicBezTo>
                  <a:pt x="295" y="493"/>
                  <a:pt x="296" y="487"/>
                  <a:pt x="290" y="480"/>
                </a:cubicBezTo>
                <a:cubicBezTo>
                  <a:pt x="284" y="473"/>
                  <a:pt x="276" y="465"/>
                  <a:pt x="271" y="466"/>
                </a:cubicBezTo>
                <a:cubicBezTo>
                  <a:pt x="266" y="467"/>
                  <a:pt x="263" y="472"/>
                  <a:pt x="260" y="466"/>
                </a:cubicBezTo>
                <a:cubicBezTo>
                  <a:pt x="257" y="460"/>
                  <a:pt x="254" y="459"/>
                  <a:pt x="252" y="456"/>
                </a:cubicBezTo>
                <a:cubicBezTo>
                  <a:pt x="250" y="452"/>
                  <a:pt x="246" y="455"/>
                  <a:pt x="244" y="454"/>
                </a:cubicBezTo>
                <a:cubicBezTo>
                  <a:pt x="243" y="452"/>
                  <a:pt x="243" y="452"/>
                  <a:pt x="243" y="452"/>
                </a:cubicBezTo>
                <a:cubicBezTo>
                  <a:pt x="243" y="452"/>
                  <a:pt x="237" y="454"/>
                  <a:pt x="240" y="449"/>
                </a:cubicBezTo>
                <a:cubicBezTo>
                  <a:pt x="243" y="444"/>
                  <a:pt x="245" y="435"/>
                  <a:pt x="243" y="435"/>
                </a:cubicBezTo>
                <a:cubicBezTo>
                  <a:pt x="242" y="436"/>
                  <a:pt x="240" y="443"/>
                  <a:pt x="237" y="443"/>
                </a:cubicBezTo>
                <a:cubicBezTo>
                  <a:pt x="235" y="442"/>
                  <a:pt x="237" y="441"/>
                  <a:pt x="233" y="438"/>
                </a:cubicBezTo>
                <a:cubicBezTo>
                  <a:pt x="228" y="435"/>
                  <a:pt x="221" y="437"/>
                  <a:pt x="221" y="440"/>
                </a:cubicBezTo>
                <a:cubicBezTo>
                  <a:pt x="221" y="443"/>
                  <a:pt x="219" y="445"/>
                  <a:pt x="219" y="445"/>
                </a:cubicBezTo>
                <a:cubicBezTo>
                  <a:pt x="219" y="445"/>
                  <a:pt x="218" y="443"/>
                  <a:pt x="216" y="440"/>
                </a:cubicBezTo>
                <a:cubicBezTo>
                  <a:pt x="215" y="437"/>
                  <a:pt x="209" y="436"/>
                  <a:pt x="206" y="439"/>
                </a:cubicBezTo>
                <a:cubicBezTo>
                  <a:pt x="203" y="442"/>
                  <a:pt x="201" y="431"/>
                  <a:pt x="199" y="431"/>
                </a:cubicBezTo>
                <a:cubicBezTo>
                  <a:pt x="197" y="431"/>
                  <a:pt x="192" y="434"/>
                  <a:pt x="190" y="438"/>
                </a:cubicBezTo>
                <a:cubicBezTo>
                  <a:pt x="188" y="443"/>
                  <a:pt x="189" y="450"/>
                  <a:pt x="187" y="450"/>
                </a:cubicBezTo>
                <a:cubicBezTo>
                  <a:pt x="186" y="449"/>
                  <a:pt x="185" y="440"/>
                  <a:pt x="185" y="437"/>
                </a:cubicBezTo>
                <a:cubicBezTo>
                  <a:pt x="186" y="434"/>
                  <a:pt x="191" y="428"/>
                  <a:pt x="187" y="427"/>
                </a:cubicBezTo>
                <a:cubicBezTo>
                  <a:pt x="184" y="426"/>
                  <a:pt x="179" y="432"/>
                  <a:pt x="177" y="433"/>
                </a:cubicBezTo>
                <a:cubicBezTo>
                  <a:pt x="174" y="433"/>
                  <a:pt x="170" y="437"/>
                  <a:pt x="168" y="441"/>
                </a:cubicBezTo>
                <a:cubicBezTo>
                  <a:pt x="165" y="446"/>
                  <a:pt x="164" y="448"/>
                  <a:pt x="162" y="450"/>
                </a:cubicBezTo>
                <a:cubicBezTo>
                  <a:pt x="159" y="451"/>
                  <a:pt x="156" y="450"/>
                  <a:pt x="156" y="448"/>
                </a:cubicBezTo>
                <a:cubicBezTo>
                  <a:pt x="157" y="446"/>
                  <a:pt x="149" y="440"/>
                  <a:pt x="148" y="443"/>
                </a:cubicBezTo>
                <a:cubicBezTo>
                  <a:pt x="147" y="445"/>
                  <a:pt x="143" y="446"/>
                  <a:pt x="140" y="448"/>
                </a:cubicBezTo>
                <a:cubicBezTo>
                  <a:pt x="136" y="450"/>
                  <a:pt x="133" y="445"/>
                  <a:pt x="132" y="443"/>
                </a:cubicBezTo>
                <a:cubicBezTo>
                  <a:pt x="131" y="441"/>
                  <a:pt x="130" y="441"/>
                  <a:pt x="129" y="434"/>
                </a:cubicBezTo>
                <a:cubicBezTo>
                  <a:pt x="129" y="427"/>
                  <a:pt x="130" y="419"/>
                  <a:pt x="131" y="415"/>
                </a:cubicBezTo>
                <a:cubicBezTo>
                  <a:pt x="132" y="411"/>
                  <a:pt x="125" y="403"/>
                  <a:pt x="123" y="403"/>
                </a:cubicBezTo>
                <a:cubicBezTo>
                  <a:pt x="120" y="404"/>
                  <a:pt x="117" y="407"/>
                  <a:pt x="114" y="407"/>
                </a:cubicBezTo>
                <a:cubicBezTo>
                  <a:pt x="112" y="406"/>
                  <a:pt x="113" y="405"/>
                  <a:pt x="109" y="405"/>
                </a:cubicBezTo>
                <a:cubicBezTo>
                  <a:pt x="105" y="405"/>
                  <a:pt x="108" y="404"/>
                  <a:pt x="109" y="399"/>
                </a:cubicBezTo>
                <a:cubicBezTo>
                  <a:pt x="109" y="395"/>
                  <a:pt x="107" y="388"/>
                  <a:pt x="111" y="384"/>
                </a:cubicBezTo>
                <a:cubicBezTo>
                  <a:pt x="116" y="380"/>
                  <a:pt x="114" y="370"/>
                  <a:pt x="112" y="370"/>
                </a:cubicBezTo>
                <a:cubicBezTo>
                  <a:pt x="109" y="369"/>
                  <a:pt x="104" y="371"/>
                  <a:pt x="101" y="371"/>
                </a:cubicBezTo>
                <a:cubicBezTo>
                  <a:pt x="97" y="370"/>
                  <a:pt x="95" y="375"/>
                  <a:pt x="96" y="379"/>
                </a:cubicBezTo>
                <a:cubicBezTo>
                  <a:pt x="97" y="384"/>
                  <a:pt x="94" y="387"/>
                  <a:pt x="93" y="386"/>
                </a:cubicBezTo>
                <a:cubicBezTo>
                  <a:pt x="92" y="386"/>
                  <a:pt x="90" y="383"/>
                  <a:pt x="86" y="388"/>
                </a:cubicBezTo>
                <a:cubicBezTo>
                  <a:pt x="82" y="392"/>
                  <a:pt x="81" y="390"/>
                  <a:pt x="77" y="386"/>
                </a:cubicBezTo>
                <a:cubicBezTo>
                  <a:pt x="73" y="381"/>
                  <a:pt x="69" y="376"/>
                  <a:pt x="68" y="369"/>
                </a:cubicBezTo>
                <a:cubicBezTo>
                  <a:pt x="68" y="362"/>
                  <a:pt x="68" y="355"/>
                  <a:pt x="69" y="351"/>
                </a:cubicBezTo>
                <a:cubicBezTo>
                  <a:pt x="70" y="347"/>
                  <a:pt x="71" y="340"/>
                  <a:pt x="69" y="339"/>
                </a:cubicBezTo>
                <a:cubicBezTo>
                  <a:pt x="67" y="338"/>
                  <a:pt x="71" y="333"/>
                  <a:pt x="74" y="332"/>
                </a:cubicBezTo>
                <a:cubicBezTo>
                  <a:pt x="76" y="331"/>
                  <a:pt x="80" y="326"/>
                  <a:pt x="81" y="324"/>
                </a:cubicBezTo>
                <a:cubicBezTo>
                  <a:pt x="82" y="322"/>
                  <a:pt x="85" y="322"/>
                  <a:pt x="89" y="322"/>
                </a:cubicBezTo>
                <a:cubicBezTo>
                  <a:pt x="93" y="322"/>
                  <a:pt x="94" y="322"/>
                  <a:pt x="98" y="324"/>
                </a:cubicBezTo>
                <a:cubicBezTo>
                  <a:pt x="102" y="327"/>
                  <a:pt x="103" y="323"/>
                  <a:pt x="103" y="321"/>
                </a:cubicBezTo>
                <a:cubicBezTo>
                  <a:pt x="103" y="320"/>
                  <a:pt x="105" y="318"/>
                  <a:pt x="110" y="319"/>
                </a:cubicBezTo>
                <a:cubicBezTo>
                  <a:pt x="114" y="319"/>
                  <a:pt x="120" y="314"/>
                  <a:pt x="121" y="316"/>
                </a:cubicBezTo>
                <a:cubicBezTo>
                  <a:pt x="122" y="317"/>
                  <a:pt x="124" y="323"/>
                  <a:pt x="127" y="321"/>
                </a:cubicBezTo>
                <a:cubicBezTo>
                  <a:pt x="129" y="319"/>
                  <a:pt x="130" y="315"/>
                  <a:pt x="131" y="322"/>
                </a:cubicBezTo>
                <a:cubicBezTo>
                  <a:pt x="131" y="328"/>
                  <a:pt x="133" y="337"/>
                  <a:pt x="136" y="339"/>
                </a:cubicBezTo>
                <a:cubicBezTo>
                  <a:pt x="140" y="340"/>
                  <a:pt x="138" y="347"/>
                  <a:pt x="141" y="347"/>
                </a:cubicBezTo>
                <a:cubicBezTo>
                  <a:pt x="145" y="347"/>
                  <a:pt x="147" y="337"/>
                  <a:pt x="146" y="333"/>
                </a:cubicBezTo>
                <a:cubicBezTo>
                  <a:pt x="145" y="329"/>
                  <a:pt x="143" y="319"/>
                  <a:pt x="141" y="316"/>
                </a:cubicBezTo>
                <a:cubicBezTo>
                  <a:pt x="139" y="313"/>
                  <a:pt x="142" y="307"/>
                  <a:pt x="146" y="305"/>
                </a:cubicBezTo>
                <a:cubicBezTo>
                  <a:pt x="150" y="302"/>
                  <a:pt x="157" y="291"/>
                  <a:pt x="160" y="288"/>
                </a:cubicBezTo>
                <a:cubicBezTo>
                  <a:pt x="163" y="285"/>
                  <a:pt x="173" y="283"/>
                  <a:pt x="170" y="279"/>
                </a:cubicBezTo>
                <a:cubicBezTo>
                  <a:pt x="168" y="275"/>
                  <a:pt x="166" y="271"/>
                  <a:pt x="166" y="268"/>
                </a:cubicBezTo>
                <a:cubicBezTo>
                  <a:pt x="166" y="265"/>
                  <a:pt x="169" y="266"/>
                  <a:pt x="170" y="268"/>
                </a:cubicBezTo>
                <a:cubicBezTo>
                  <a:pt x="171" y="270"/>
                  <a:pt x="176" y="265"/>
                  <a:pt x="175" y="262"/>
                </a:cubicBezTo>
                <a:cubicBezTo>
                  <a:pt x="174" y="259"/>
                  <a:pt x="174" y="256"/>
                  <a:pt x="177" y="256"/>
                </a:cubicBezTo>
                <a:cubicBezTo>
                  <a:pt x="180" y="257"/>
                  <a:pt x="181" y="253"/>
                  <a:pt x="180" y="252"/>
                </a:cubicBezTo>
                <a:cubicBezTo>
                  <a:pt x="179" y="249"/>
                  <a:pt x="183" y="247"/>
                  <a:pt x="186" y="248"/>
                </a:cubicBezTo>
                <a:cubicBezTo>
                  <a:pt x="189" y="248"/>
                  <a:pt x="199" y="249"/>
                  <a:pt x="200" y="247"/>
                </a:cubicBezTo>
                <a:cubicBezTo>
                  <a:pt x="201" y="245"/>
                  <a:pt x="196" y="241"/>
                  <a:pt x="196" y="236"/>
                </a:cubicBezTo>
                <a:cubicBezTo>
                  <a:pt x="196" y="232"/>
                  <a:pt x="201" y="229"/>
                  <a:pt x="204" y="228"/>
                </a:cubicBezTo>
                <a:cubicBezTo>
                  <a:pt x="207" y="227"/>
                  <a:pt x="211" y="228"/>
                  <a:pt x="212" y="226"/>
                </a:cubicBezTo>
                <a:cubicBezTo>
                  <a:pt x="212" y="225"/>
                  <a:pt x="217" y="220"/>
                  <a:pt x="217" y="224"/>
                </a:cubicBezTo>
                <a:cubicBezTo>
                  <a:pt x="217" y="227"/>
                  <a:pt x="216" y="233"/>
                  <a:pt x="220" y="233"/>
                </a:cubicBezTo>
                <a:cubicBezTo>
                  <a:pt x="223" y="233"/>
                  <a:pt x="228" y="228"/>
                  <a:pt x="229" y="228"/>
                </a:cubicBezTo>
                <a:cubicBezTo>
                  <a:pt x="231" y="227"/>
                  <a:pt x="239" y="225"/>
                  <a:pt x="241" y="224"/>
                </a:cubicBezTo>
                <a:cubicBezTo>
                  <a:pt x="243" y="224"/>
                  <a:pt x="253" y="222"/>
                  <a:pt x="252" y="219"/>
                </a:cubicBezTo>
                <a:cubicBezTo>
                  <a:pt x="251" y="215"/>
                  <a:pt x="250" y="212"/>
                  <a:pt x="248" y="210"/>
                </a:cubicBezTo>
                <a:cubicBezTo>
                  <a:pt x="247" y="209"/>
                  <a:pt x="246" y="211"/>
                  <a:pt x="244" y="214"/>
                </a:cubicBezTo>
                <a:cubicBezTo>
                  <a:pt x="242" y="216"/>
                  <a:pt x="239" y="216"/>
                  <a:pt x="238" y="214"/>
                </a:cubicBezTo>
                <a:cubicBezTo>
                  <a:pt x="238" y="212"/>
                  <a:pt x="239" y="206"/>
                  <a:pt x="236" y="208"/>
                </a:cubicBezTo>
                <a:cubicBezTo>
                  <a:pt x="233" y="211"/>
                  <a:pt x="232" y="213"/>
                  <a:pt x="231" y="212"/>
                </a:cubicBezTo>
                <a:cubicBezTo>
                  <a:pt x="229" y="211"/>
                  <a:pt x="227" y="207"/>
                  <a:pt x="227" y="207"/>
                </a:cubicBezTo>
                <a:cubicBezTo>
                  <a:pt x="227" y="207"/>
                  <a:pt x="232" y="205"/>
                  <a:pt x="229" y="200"/>
                </a:cubicBezTo>
                <a:cubicBezTo>
                  <a:pt x="226" y="196"/>
                  <a:pt x="222" y="197"/>
                  <a:pt x="218" y="200"/>
                </a:cubicBezTo>
                <a:cubicBezTo>
                  <a:pt x="213" y="203"/>
                  <a:pt x="214" y="202"/>
                  <a:pt x="208" y="204"/>
                </a:cubicBezTo>
                <a:cubicBezTo>
                  <a:pt x="203" y="206"/>
                  <a:pt x="201" y="207"/>
                  <a:pt x="201" y="207"/>
                </a:cubicBezTo>
                <a:cubicBezTo>
                  <a:pt x="201" y="207"/>
                  <a:pt x="203" y="199"/>
                  <a:pt x="206" y="196"/>
                </a:cubicBezTo>
                <a:cubicBezTo>
                  <a:pt x="209" y="193"/>
                  <a:pt x="218" y="194"/>
                  <a:pt x="221" y="191"/>
                </a:cubicBezTo>
                <a:cubicBezTo>
                  <a:pt x="224" y="188"/>
                  <a:pt x="230" y="192"/>
                  <a:pt x="230" y="192"/>
                </a:cubicBezTo>
                <a:cubicBezTo>
                  <a:pt x="230" y="192"/>
                  <a:pt x="234" y="188"/>
                  <a:pt x="234" y="190"/>
                </a:cubicBezTo>
                <a:cubicBezTo>
                  <a:pt x="233" y="193"/>
                  <a:pt x="232" y="199"/>
                  <a:pt x="235" y="199"/>
                </a:cubicBezTo>
                <a:cubicBezTo>
                  <a:pt x="237" y="199"/>
                  <a:pt x="245" y="195"/>
                  <a:pt x="242" y="194"/>
                </a:cubicBezTo>
                <a:cubicBezTo>
                  <a:pt x="239" y="193"/>
                  <a:pt x="244" y="191"/>
                  <a:pt x="247" y="188"/>
                </a:cubicBezTo>
                <a:cubicBezTo>
                  <a:pt x="250" y="186"/>
                  <a:pt x="256" y="188"/>
                  <a:pt x="258" y="187"/>
                </a:cubicBezTo>
                <a:cubicBezTo>
                  <a:pt x="260" y="186"/>
                  <a:pt x="261" y="182"/>
                  <a:pt x="264" y="182"/>
                </a:cubicBezTo>
                <a:cubicBezTo>
                  <a:pt x="268" y="182"/>
                  <a:pt x="269" y="186"/>
                  <a:pt x="264" y="189"/>
                </a:cubicBezTo>
                <a:cubicBezTo>
                  <a:pt x="260" y="192"/>
                  <a:pt x="259" y="200"/>
                  <a:pt x="256" y="202"/>
                </a:cubicBezTo>
                <a:cubicBezTo>
                  <a:pt x="254" y="204"/>
                  <a:pt x="255" y="206"/>
                  <a:pt x="259" y="206"/>
                </a:cubicBezTo>
                <a:cubicBezTo>
                  <a:pt x="262" y="205"/>
                  <a:pt x="265" y="206"/>
                  <a:pt x="269" y="205"/>
                </a:cubicBezTo>
                <a:cubicBezTo>
                  <a:pt x="272" y="204"/>
                  <a:pt x="273" y="205"/>
                  <a:pt x="274" y="207"/>
                </a:cubicBezTo>
                <a:cubicBezTo>
                  <a:pt x="275" y="208"/>
                  <a:pt x="278" y="205"/>
                  <a:pt x="278" y="205"/>
                </a:cubicBezTo>
                <a:cubicBezTo>
                  <a:pt x="278" y="205"/>
                  <a:pt x="284" y="204"/>
                  <a:pt x="285" y="206"/>
                </a:cubicBezTo>
                <a:cubicBezTo>
                  <a:pt x="287" y="209"/>
                  <a:pt x="289" y="205"/>
                  <a:pt x="287" y="202"/>
                </a:cubicBezTo>
                <a:cubicBezTo>
                  <a:pt x="286" y="200"/>
                  <a:pt x="284" y="197"/>
                  <a:pt x="283" y="194"/>
                </a:cubicBezTo>
                <a:cubicBezTo>
                  <a:pt x="282" y="191"/>
                  <a:pt x="280" y="190"/>
                  <a:pt x="277" y="192"/>
                </a:cubicBezTo>
                <a:cubicBezTo>
                  <a:pt x="273" y="193"/>
                  <a:pt x="272" y="191"/>
                  <a:pt x="270" y="189"/>
                </a:cubicBezTo>
                <a:cubicBezTo>
                  <a:pt x="268" y="188"/>
                  <a:pt x="266" y="191"/>
                  <a:pt x="268" y="188"/>
                </a:cubicBezTo>
                <a:cubicBezTo>
                  <a:pt x="270" y="184"/>
                  <a:pt x="271" y="183"/>
                  <a:pt x="272" y="180"/>
                </a:cubicBezTo>
                <a:cubicBezTo>
                  <a:pt x="274" y="177"/>
                  <a:pt x="280" y="172"/>
                  <a:pt x="274" y="171"/>
                </a:cubicBezTo>
                <a:cubicBezTo>
                  <a:pt x="269" y="169"/>
                  <a:pt x="267" y="169"/>
                  <a:pt x="266" y="166"/>
                </a:cubicBezTo>
                <a:cubicBezTo>
                  <a:pt x="266" y="163"/>
                  <a:pt x="259" y="158"/>
                  <a:pt x="258" y="158"/>
                </a:cubicBezTo>
                <a:cubicBezTo>
                  <a:pt x="256" y="158"/>
                  <a:pt x="248" y="160"/>
                  <a:pt x="247" y="158"/>
                </a:cubicBezTo>
                <a:cubicBezTo>
                  <a:pt x="247" y="156"/>
                  <a:pt x="246" y="149"/>
                  <a:pt x="244" y="147"/>
                </a:cubicBezTo>
                <a:cubicBezTo>
                  <a:pt x="242" y="145"/>
                  <a:pt x="235" y="135"/>
                  <a:pt x="233" y="134"/>
                </a:cubicBezTo>
                <a:cubicBezTo>
                  <a:pt x="232" y="133"/>
                  <a:pt x="230" y="134"/>
                  <a:pt x="226" y="140"/>
                </a:cubicBezTo>
                <a:cubicBezTo>
                  <a:pt x="222" y="145"/>
                  <a:pt x="218" y="146"/>
                  <a:pt x="216" y="145"/>
                </a:cubicBezTo>
                <a:cubicBezTo>
                  <a:pt x="213" y="144"/>
                  <a:pt x="210" y="145"/>
                  <a:pt x="207" y="142"/>
                </a:cubicBezTo>
                <a:cubicBezTo>
                  <a:pt x="204" y="139"/>
                  <a:pt x="213" y="137"/>
                  <a:pt x="212" y="134"/>
                </a:cubicBezTo>
                <a:cubicBezTo>
                  <a:pt x="211" y="132"/>
                  <a:pt x="205" y="132"/>
                  <a:pt x="201" y="132"/>
                </a:cubicBezTo>
                <a:cubicBezTo>
                  <a:pt x="196" y="131"/>
                  <a:pt x="194" y="127"/>
                  <a:pt x="188" y="127"/>
                </a:cubicBezTo>
                <a:cubicBezTo>
                  <a:pt x="182" y="127"/>
                  <a:pt x="175" y="129"/>
                  <a:pt x="173" y="129"/>
                </a:cubicBezTo>
                <a:cubicBezTo>
                  <a:pt x="171" y="129"/>
                  <a:pt x="170" y="132"/>
                  <a:pt x="169" y="137"/>
                </a:cubicBezTo>
                <a:cubicBezTo>
                  <a:pt x="168" y="142"/>
                  <a:pt x="171" y="143"/>
                  <a:pt x="167" y="144"/>
                </a:cubicBezTo>
                <a:cubicBezTo>
                  <a:pt x="164" y="145"/>
                  <a:pt x="162" y="146"/>
                  <a:pt x="165" y="148"/>
                </a:cubicBezTo>
                <a:cubicBezTo>
                  <a:pt x="169" y="149"/>
                  <a:pt x="173" y="156"/>
                  <a:pt x="173" y="156"/>
                </a:cubicBezTo>
                <a:cubicBezTo>
                  <a:pt x="173" y="156"/>
                  <a:pt x="172" y="160"/>
                  <a:pt x="169" y="163"/>
                </a:cubicBezTo>
                <a:cubicBezTo>
                  <a:pt x="166" y="165"/>
                  <a:pt x="163" y="168"/>
                  <a:pt x="162" y="165"/>
                </a:cubicBezTo>
                <a:cubicBezTo>
                  <a:pt x="161" y="163"/>
                  <a:pt x="156" y="163"/>
                  <a:pt x="157" y="166"/>
                </a:cubicBezTo>
                <a:cubicBezTo>
                  <a:pt x="158" y="169"/>
                  <a:pt x="160" y="170"/>
                  <a:pt x="160" y="173"/>
                </a:cubicBezTo>
                <a:cubicBezTo>
                  <a:pt x="160" y="176"/>
                  <a:pt x="163" y="182"/>
                  <a:pt x="160" y="185"/>
                </a:cubicBezTo>
                <a:cubicBezTo>
                  <a:pt x="158" y="188"/>
                  <a:pt x="155" y="186"/>
                  <a:pt x="153" y="187"/>
                </a:cubicBezTo>
                <a:cubicBezTo>
                  <a:pt x="151" y="187"/>
                  <a:pt x="149" y="183"/>
                  <a:pt x="151" y="182"/>
                </a:cubicBezTo>
                <a:cubicBezTo>
                  <a:pt x="153" y="181"/>
                  <a:pt x="151" y="174"/>
                  <a:pt x="151" y="174"/>
                </a:cubicBezTo>
                <a:cubicBezTo>
                  <a:pt x="151" y="174"/>
                  <a:pt x="146" y="182"/>
                  <a:pt x="147" y="178"/>
                </a:cubicBezTo>
                <a:cubicBezTo>
                  <a:pt x="147" y="174"/>
                  <a:pt x="145" y="174"/>
                  <a:pt x="145" y="170"/>
                </a:cubicBezTo>
                <a:cubicBezTo>
                  <a:pt x="146" y="167"/>
                  <a:pt x="143" y="163"/>
                  <a:pt x="139" y="164"/>
                </a:cubicBezTo>
                <a:cubicBezTo>
                  <a:pt x="135" y="165"/>
                  <a:pt x="132" y="166"/>
                  <a:pt x="126" y="166"/>
                </a:cubicBezTo>
                <a:cubicBezTo>
                  <a:pt x="119" y="165"/>
                  <a:pt x="117" y="164"/>
                  <a:pt x="112" y="161"/>
                </a:cubicBezTo>
                <a:cubicBezTo>
                  <a:pt x="107" y="159"/>
                  <a:pt x="105" y="161"/>
                  <a:pt x="102" y="162"/>
                </a:cubicBezTo>
                <a:cubicBezTo>
                  <a:pt x="102" y="162"/>
                  <a:pt x="102" y="162"/>
                  <a:pt x="102" y="162"/>
                </a:cubicBezTo>
                <a:cubicBezTo>
                  <a:pt x="111" y="150"/>
                  <a:pt x="122" y="138"/>
                  <a:pt x="133" y="127"/>
                </a:cubicBezTo>
                <a:cubicBezTo>
                  <a:pt x="134" y="127"/>
                  <a:pt x="134" y="127"/>
                  <a:pt x="134" y="127"/>
                </a:cubicBezTo>
                <a:cubicBezTo>
                  <a:pt x="137" y="127"/>
                  <a:pt x="143" y="123"/>
                  <a:pt x="143" y="123"/>
                </a:cubicBezTo>
                <a:cubicBezTo>
                  <a:pt x="143" y="123"/>
                  <a:pt x="149" y="120"/>
                  <a:pt x="150" y="122"/>
                </a:cubicBezTo>
                <a:cubicBezTo>
                  <a:pt x="152" y="125"/>
                  <a:pt x="151" y="127"/>
                  <a:pt x="154" y="127"/>
                </a:cubicBezTo>
                <a:cubicBezTo>
                  <a:pt x="157" y="127"/>
                  <a:pt x="163" y="123"/>
                  <a:pt x="158" y="120"/>
                </a:cubicBezTo>
                <a:cubicBezTo>
                  <a:pt x="154" y="118"/>
                  <a:pt x="151" y="118"/>
                  <a:pt x="148" y="115"/>
                </a:cubicBezTo>
                <a:cubicBezTo>
                  <a:pt x="148" y="115"/>
                  <a:pt x="147" y="115"/>
                  <a:pt x="147" y="114"/>
                </a:cubicBezTo>
                <a:cubicBezTo>
                  <a:pt x="149" y="112"/>
                  <a:pt x="152" y="110"/>
                  <a:pt x="154" y="108"/>
                </a:cubicBezTo>
                <a:cubicBezTo>
                  <a:pt x="156" y="107"/>
                  <a:pt x="160" y="106"/>
                  <a:pt x="160" y="103"/>
                </a:cubicBezTo>
                <a:cubicBezTo>
                  <a:pt x="164" y="100"/>
                  <a:pt x="169" y="96"/>
                  <a:pt x="173" y="93"/>
                </a:cubicBezTo>
                <a:cubicBezTo>
                  <a:pt x="174" y="94"/>
                  <a:pt x="174" y="94"/>
                  <a:pt x="176" y="94"/>
                </a:cubicBezTo>
                <a:cubicBezTo>
                  <a:pt x="179" y="93"/>
                  <a:pt x="180" y="93"/>
                  <a:pt x="182" y="94"/>
                </a:cubicBezTo>
                <a:cubicBezTo>
                  <a:pt x="184" y="95"/>
                  <a:pt x="180" y="101"/>
                  <a:pt x="178" y="102"/>
                </a:cubicBezTo>
                <a:cubicBezTo>
                  <a:pt x="176" y="103"/>
                  <a:pt x="173" y="104"/>
                  <a:pt x="177" y="105"/>
                </a:cubicBezTo>
                <a:cubicBezTo>
                  <a:pt x="181" y="105"/>
                  <a:pt x="185" y="104"/>
                  <a:pt x="185" y="104"/>
                </a:cubicBezTo>
                <a:cubicBezTo>
                  <a:pt x="185" y="104"/>
                  <a:pt x="188" y="101"/>
                  <a:pt x="189" y="99"/>
                </a:cubicBezTo>
                <a:cubicBezTo>
                  <a:pt x="191" y="96"/>
                  <a:pt x="193" y="98"/>
                  <a:pt x="194" y="98"/>
                </a:cubicBezTo>
                <a:cubicBezTo>
                  <a:pt x="196" y="99"/>
                  <a:pt x="202" y="100"/>
                  <a:pt x="196" y="102"/>
                </a:cubicBezTo>
                <a:cubicBezTo>
                  <a:pt x="190" y="104"/>
                  <a:pt x="188" y="106"/>
                  <a:pt x="187" y="108"/>
                </a:cubicBezTo>
                <a:cubicBezTo>
                  <a:pt x="185" y="111"/>
                  <a:pt x="185" y="112"/>
                  <a:pt x="180" y="111"/>
                </a:cubicBezTo>
                <a:cubicBezTo>
                  <a:pt x="175" y="110"/>
                  <a:pt x="172" y="111"/>
                  <a:pt x="170" y="113"/>
                </a:cubicBezTo>
                <a:cubicBezTo>
                  <a:pt x="169" y="115"/>
                  <a:pt x="169" y="122"/>
                  <a:pt x="171" y="121"/>
                </a:cubicBezTo>
                <a:cubicBezTo>
                  <a:pt x="173" y="120"/>
                  <a:pt x="175" y="120"/>
                  <a:pt x="178" y="119"/>
                </a:cubicBezTo>
                <a:cubicBezTo>
                  <a:pt x="180" y="118"/>
                  <a:pt x="190" y="119"/>
                  <a:pt x="192" y="118"/>
                </a:cubicBezTo>
                <a:cubicBezTo>
                  <a:pt x="194" y="118"/>
                  <a:pt x="198" y="122"/>
                  <a:pt x="199" y="121"/>
                </a:cubicBezTo>
                <a:cubicBezTo>
                  <a:pt x="201" y="120"/>
                  <a:pt x="203" y="123"/>
                  <a:pt x="205" y="124"/>
                </a:cubicBezTo>
                <a:cubicBezTo>
                  <a:pt x="207" y="126"/>
                  <a:pt x="207" y="120"/>
                  <a:pt x="211" y="124"/>
                </a:cubicBezTo>
                <a:cubicBezTo>
                  <a:pt x="215" y="127"/>
                  <a:pt x="213" y="127"/>
                  <a:pt x="215" y="127"/>
                </a:cubicBezTo>
                <a:cubicBezTo>
                  <a:pt x="218" y="127"/>
                  <a:pt x="223" y="127"/>
                  <a:pt x="223" y="127"/>
                </a:cubicBezTo>
                <a:cubicBezTo>
                  <a:pt x="223" y="127"/>
                  <a:pt x="224" y="122"/>
                  <a:pt x="228" y="123"/>
                </a:cubicBezTo>
                <a:cubicBezTo>
                  <a:pt x="232" y="124"/>
                  <a:pt x="236" y="128"/>
                  <a:pt x="236" y="125"/>
                </a:cubicBezTo>
                <a:cubicBezTo>
                  <a:pt x="235" y="121"/>
                  <a:pt x="237" y="119"/>
                  <a:pt x="234" y="116"/>
                </a:cubicBezTo>
                <a:cubicBezTo>
                  <a:pt x="230" y="114"/>
                  <a:pt x="225" y="112"/>
                  <a:pt x="225" y="111"/>
                </a:cubicBezTo>
                <a:cubicBezTo>
                  <a:pt x="224" y="110"/>
                  <a:pt x="223" y="108"/>
                  <a:pt x="225" y="107"/>
                </a:cubicBezTo>
                <a:cubicBezTo>
                  <a:pt x="226" y="107"/>
                  <a:pt x="232" y="107"/>
                  <a:pt x="235" y="109"/>
                </a:cubicBezTo>
                <a:cubicBezTo>
                  <a:pt x="238" y="111"/>
                  <a:pt x="240" y="113"/>
                  <a:pt x="243" y="112"/>
                </a:cubicBezTo>
                <a:cubicBezTo>
                  <a:pt x="246" y="110"/>
                  <a:pt x="249" y="109"/>
                  <a:pt x="250" y="107"/>
                </a:cubicBezTo>
                <a:cubicBezTo>
                  <a:pt x="252" y="106"/>
                  <a:pt x="255" y="102"/>
                  <a:pt x="255" y="102"/>
                </a:cubicBezTo>
                <a:cubicBezTo>
                  <a:pt x="255" y="102"/>
                  <a:pt x="243" y="101"/>
                  <a:pt x="241" y="99"/>
                </a:cubicBezTo>
                <a:cubicBezTo>
                  <a:pt x="240" y="97"/>
                  <a:pt x="234" y="95"/>
                  <a:pt x="233" y="95"/>
                </a:cubicBezTo>
                <a:cubicBezTo>
                  <a:pt x="231" y="95"/>
                  <a:pt x="226" y="98"/>
                  <a:pt x="225" y="94"/>
                </a:cubicBezTo>
                <a:cubicBezTo>
                  <a:pt x="224" y="90"/>
                  <a:pt x="225" y="85"/>
                  <a:pt x="223" y="85"/>
                </a:cubicBezTo>
                <a:cubicBezTo>
                  <a:pt x="221" y="84"/>
                  <a:pt x="205" y="83"/>
                  <a:pt x="203" y="82"/>
                </a:cubicBezTo>
                <a:cubicBezTo>
                  <a:pt x="201" y="81"/>
                  <a:pt x="197" y="80"/>
                  <a:pt x="193" y="79"/>
                </a:cubicBezTo>
                <a:cubicBezTo>
                  <a:pt x="202" y="73"/>
                  <a:pt x="211" y="67"/>
                  <a:pt x="220" y="62"/>
                </a:cubicBezTo>
                <a:cubicBezTo>
                  <a:pt x="220" y="62"/>
                  <a:pt x="221" y="62"/>
                  <a:pt x="221" y="62"/>
                </a:cubicBezTo>
                <a:cubicBezTo>
                  <a:pt x="223" y="63"/>
                  <a:pt x="225" y="62"/>
                  <a:pt x="227" y="61"/>
                </a:cubicBezTo>
                <a:cubicBezTo>
                  <a:pt x="228" y="60"/>
                  <a:pt x="229" y="59"/>
                  <a:pt x="229" y="57"/>
                </a:cubicBezTo>
                <a:cubicBezTo>
                  <a:pt x="230" y="57"/>
                  <a:pt x="230" y="57"/>
                  <a:pt x="231" y="56"/>
                </a:cubicBezTo>
                <a:cubicBezTo>
                  <a:pt x="231" y="58"/>
                  <a:pt x="231" y="59"/>
                  <a:pt x="233" y="60"/>
                </a:cubicBezTo>
                <a:cubicBezTo>
                  <a:pt x="236" y="61"/>
                  <a:pt x="243" y="59"/>
                  <a:pt x="245" y="59"/>
                </a:cubicBezTo>
                <a:cubicBezTo>
                  <a:pt x="247" y="59"/>
                  <a:pt x="259" y="60"/>
                  <a:pt x="262" y="61"/>
                </a:cubicBezTo>
                <a:cubicBezTo>
                  <a:pt x="265" y="63"/>
                  <a:pt x="272" y="63"/>
                  <a:pt x="274" y="66"/>
                </a:cubicBezTo>
                <a:cubicBezTo>
                  <a:pt x="276" y="70"/>
                  <a:pt x="275" y="81"/>
                  <a:pt x="276" y="82"/>
                </a:cubicBezTo>
                <a:cubicBezTo>
                  <a:pt x="277" y="84"/>
                  <a:pt x="282" y="78"/>
                  <a:pt x="283" y="77"/>
                </a:cubicBezTo>
                <a:cubicBezTo>
                  <a:pt x="285" y="75"/>
                  <a:pt x="290" y="76"/>
                  <a:pt x="291" y="78"/>
                </a:cubicBezTo>
                <a:cubicBezTo>
                  <a:pt x="293" y="80"/>
                  <a:pt x="297" y="84"/>
                  <a:pt x="296" y="86"/>
                </a:cubicBezTo>
                <a:cubicBezTo>
                  <a:pt x="296" y="88"/>
                  <a:pt x="295" y="90"/>
                  <a:pt x="293" y="89"/>
                </a:cubicBezTo>
                <a:cubicBezTo>
                  <a:pt x="292" y="88"/>
                  <a:pt x="289" y="98"/>
                  <a:pt x="290" y="96"/>
                </a:cubicBezTo>
                <a:cubicBezTo>
                  <a:pt x="291" y="94"/>
                  <a:pt x="291" y="99"/>
                  <a:pt x="289" y="99"/>
                </a:cubicBezTo>
                <a:cubicBezTo>
                  <a:pt x="287" y="99"/>
                  <a:pt x="285" y="99"/>
                  <a:pt x="285" y="99"/>
                </a:cubicBezTo>
                <a:cubicBezTo>
                  <a:pt x="285" y="99"/>
                  <a:pt x="285" y="98"/>
                  <a:pt x="284" y="96"/>
                </a:cubicBezTo>
                <a:cubicBezTo>
                  <a:pt x="283" y="97"/>
                  <a:pt x="282" y="99"/>
                  <a:pt x="282" y="100"/>
                </a:cubicBezTo>
                <a:cubicBezTo>
                  <a:pt x="282" y="102"/>
                  <a:pt x="285" y="108"/>
                  <a:pt x="286" y="109"/>
                </a:cubicBezTo>
                <a:cubicBezTo>
                  <a:pt x="286" y="110"/>
                  <a:pt x="292" y="111"/>
                  <a:pt x="293" y="112"/>
                </a:cubicBezTo>
                <a:cubicBezTo>
                  <a:pt x="295" y="112"/>
                  <a:pt x="290" y="112"/>
                  <a:pt x="291" y="114"/>
                </a:cubicBezTo>
                <a:cubicBezTo>
                  <a:pt x="292" y="116"/>
                  <a:pt x="294" y="121"/>
                  <a:pt x="297" y="122"/>
                </a:cubicBezTo>
                <a:cubicBezTo>
                  <a:pt x="299" y="123"/>
                  <a:pt x="307" y="128"/>
                  <a:pt x="308" y="130"/>
                </a:cubicBezTo>
                <a:cubicBezTo>
                  <a:pt x="309" y="133"/>
                  <a:pt x="316" y="128"/>
                  <a:pt x="317" y="128"/>
                </a:cubicBezTo>
                <a:cubicBezTo>
                  <a:pt x="318" y="128"/>
                  <a:pt x="318" y="134"/>
                  <a:pt x="322" y="134"/>
                </a:cubicBezTo>
                <a:cubicBezTo>
                  <a:pt x="325" y="135"/>
                  <a:pt x="327" y="134"/>
                  <a:pt x="330" y="131"/>
                </a:cubicBezTo>
                <a:cubicBezTo>
                  <a:pt x="333" y="128"/>
                  <a:pt x="333" y="125"/>
                  <a:pt x="333" y="122"/>
                </a:cubicBezTo>
                <a:cubicBezTo>
                  <a:pt x="333" y="119"/>
                  <a:pt x="333" y="117"/>
                  <a:pt x="337" y="118"/>
                </a:cubicBezTo>
                <a:cubicBezTo>
                  <a:pt x="340" y="119"/>
                  <a:pt x="342" y="117"/>
                  <a:pt x="342" y="115"/>
                </a:cubicBezTo>
                <a:cubicBezTo>
                  <a:pt x="342" y="112"/>
                  <a:pt x="339" y="108"/>
                  <a:pt x="344" y="107"/>
                </a:cubicBezTo>
                <a:cubicBezTo>
                  <a:pt x="350" y="106"/>
                  <a:pt x="353" y="103"/>
                  <a:pt x="357" y="103"/>
                </a:cubicBezTo>
                <a:cubicBezTo>
                  <a:pt x="360" y="103"/>
                  <a:pt x="369" y="104"/>
                  <a:pt x="370" y="103"/>
                </a:cubicBezTo>
                <a:cubicBezTo>
                  <a:pt x="372" y="101"/>
                  <a:pt x="376" y="93"/>
                  <a:pt x="379" y="93"/>
                </a:cubicBezTo>
                <a:cubicBezTo>
                  <a:pt x="382" y="92"/>
                  <a:pt x="390" y="94"/>
                  <a:pt x="396" y="93"/>
                </a:cubicBezTo>
                <a:cubicBezTo>
                  <a:pt x="403" y="92"/>
                  <a:pt x="411" y="88"/>
                  <a:pt x="413" y="88"/>
                </a:cubicBezTo>
                <a:cubicBezTo>
                  <a:pt x="415" y="88"/>
                  <a:pt x="421" y="88"/>
                  <a:pt x="419" y="87"/>
                </a:cubicBezTo>
                <a:cubicBezTo>
                  <a:pt x="417" y="85"/>
                  <a:pt x="415" y="81"/>
                  <a:pt x="411" y="81"/>
                </a:cubicBezTo>
                <a:cubicBezTo>
                  <a:pt x="407" y="81"/>
                  <a:pt x="406" y="73"/>
                  <a:pt x="407" y="73"/>
                </a:cubicBezTo>
                <a:cubicBezTo>
                  <a:pt x="408" y="73"/>
                  <a:pt x="418" y="76"/>
                  <a:pt x="417" y="79"/>
                </a:cubicBezTo>
                <a:cubicBezTo>
                  <a:pt x="417" y="82"/>
                  <a:pt x="419" y="85"/>
                  <a:pt x="424" y="84"/>
                </a:cubicBezTo>
                <a:cubicBezTo>
                  <a:pt x="429" y="83"/>
                  <a:pt x="429" y="79"/>
                  <a:pt x="428" y="78"/>
                </a:cubicBezTo>
                <a:cubicBezTo>
                  <a:pt x="426" y="77"/>
                  <a:pt x="426" y="74"/>
                  <a:pt x="425" y="73"/>
                </a:cubicBezTo>
                <a:cubicBezTo>
                  <a:pt x="423" y="71"/>
                  <a:pt x="421" y="65"/>
                  <a:pt x="426" y="65"/>
                </a:cubicBezTo>
                <a:cubicBezTo>
                  <a:pt x="432" y="65"/>
                  <a:pt x="442" y="70"/>
                  <a:pt x="442" y="66"/>
                </a:cubicBezTo>
                <a:cubicBezTo>
                  <a:pt x="441" y="62"/>
                  <a:pt x="441" y="58"/>
                  <a:pt x="443" y="56"/>
                </a:cubicBezTo>
                <a:cubicBezTo>
                  <a:pt x="444" y="54"/>
                  <a:pt x="447" y="53"/>
                  <a:pt x="445" y="52"/>
                </a:cubicBezTo>
                <a:cubicBezTo>
                  <a:pt x="444" y="51"/>
                  <a:pt x="441" y="53"/>
                  <a:pt x="439" y="50"/>
                </a:cubicBezTo>
                <a:cubicBezTo>
                  <a:pt x="438" y="46"/>
                  <a:pt x="441" y="44"/>
                  <a:pt x="443" y="43"/>
                </a:cubicBezTo>
                <a:cubicBezTo>
                  <a:pt x="445" y="41"/>
                  <a:pt x="454" y="33"/>
                  <a:pt x="460" y="32"/>
                </a:cubicBezTo>
                <a:cubicBezTo>
                  <a:pt x="465" y="31"/>
                  <a:pt x="469" y="26"/>
                  <a:pt x="465" y="25"/>
                </a:cubicBezTo>
                <a:cubicBezTo>
                  <a:pt x="461" y="24"/>
                  <a:pt x="453" y="22"/>
                  <a:pt x="448" y="25"/>
                </a:cubicBezTo>
                <a:cubicBezTo>
                  <a:pt x="443" y="29"/>
                  <a:pt x="441" y="32"/>
                  <a:pt x="435" y="31"/>
                </a:cubicBezTo>
                <a:cubicBezTo>
                  <a:pt x="429" y="29"/>
                  <a:pt x="428" y="24"/>
                  <a:pt x="424" y="22"/>
                </a:cubicBezTo>
                <a:cubicBezTo>
                  <a:pt x="419" y="18"/>
                  <a:pt x="422" y="11"/>
                  <a:pt x="417" y="12"/>
                </a:cubicBezTo>
                <a:cubicBezTo>
                  <a:pt x="412" y="12"/>
                  <a:pt x="412" y="12"/>
                  <a:pt x="412" y="12"/>
                </a:cubicBezTo>
                <a:cubicBezTo>
                  <a:pt x="412" y="12"/>
                  <a:pt x="406" y="12"/>
                  <a:pt x="403" y="12"/>
                </a:cubicBezTo>
                <a:cubicBezTo>
                  <a:pt x="398" y="13"/>
                  <a:pt x="395" y="15"/>
                  <a:pt x="392" y="14"/>
                </a:cubicBezTo>
                <a:cubicBezTo>
                  <a:pt x="387" y="13"/>
                  <a:pt x="382" y="15"/>
                  <a:pt x="381" y="16"/>
                </a:cubicBezTo>
                <a:cubicBezTo>
                  <a:pt x="369" y="17"/>
                  <a:pt x="360" y="15"/>
                  <a:pt x="358" y="15"/>
                </a:cubicBezTo>
                <a:cubicBezTo>
                  <a:pt x="357" y="15"/>
                  <a:pt x="366" y="15"/>
                  <a:pt x="373" y="15"/>
                </a:cubicBezTo>
                <a:cubicBezTo>
                  <a:pt x="379" y="14"/>
                  <a:pt x="389" y="13"/>
                  <a:pt x="393" y="12"/>
                </a:cubicBezTo>
                <a:cubicBezTo>
                  <a:pt x="397" y="12"/>
                  <a:pt x="395" y="11"/>
                  <a:pt x="394" y="11"/>
                </a:cubicBezTo>
                <a:cubicBezTo>
                  <a:pt x="403" y="10"/>
                  <a:pt x="412" y="10"/>
                  <a:pt x="421" y="10"/>
                </a:cubicBezTo>
                <a:cubicBezTo>
                  <a:pt x="509" y="10"/>
                  <a:pt x="592" y="38"/>
                  <a:pt x="659" y="86"/>
                </a:cubicBezTo>
                <a:cubicBezTo>
                  <a:pt x="651" y="83"/>
                  <a:pt x="643" y="80"/>
                  <a:pt x="638" y="81"/>
                </a:cubicBezTo>
                <a:cubicBezTo>
                  <a:pt x="628" y="82"/>
                  <a:pt x="603" y="93"/>
                  <a:pt x="601" y="94"/>
                </a:cubicBezTo>
                <a:cubicBezTo>
                  <a:pt x="600" y="95"/>
                  <a:pt x="598" y="100"/>
                  <a:pt x="593" y="104"/>
                </a:cubicBezTo>
                <a:cubicBezTo>
                  <a:pt x="589" y="108"/>
                  <a:pt x="580" y="112"/>
                  <a:pt x="572" y="113"/>
                </a:cubicBezTo>
                <a:cubicBezTo>
                  <a:pt x="564" y="114"/>
                  <a:pt x="556" y="126"/>
                  <a:pt x="556" y="128"/>
                </a:cubicBezTo>
                <a:cubicBezTo>
                  <a:pt x="556" y="130"/>
                  <a:pt x="560" y="137"/>
                  <a:pt x="559" y="138"/>
                </a:cubicBezTo>
                <a:cubicBezTo>
                  <a:pt x="559" y="139"/>
                  <a:pt x="562" y="146"/>
                  <a:pt x="567" y="149"/>
                </a:cubicBezTo>
                <a:cubicBezTo>
                  <a:pt x="571" y="151"/>
                  <a:pt x="579" y="151"/>
                  <a:pt x="580" y="148"/>
                </a:cubicBezTo>
                <a:cubicBezTo>
                  <a:pt x="580" y="145"/>
                  <a:pt x="585" y="140"/>
                  <a:pt x="586" y="144"/>
                </a:cubicBezTo>
                <a:cubicBezTo>
                  <a:pt x="587" y="148"/>
                  <a:pt x="592" y="154"/>
                  <a:pt x="591" y="157"/>
                </a:cubicBezTo>
                <a:cubicBezTo>
                  <a:pt x="591" y="158"/>
                  <a:pt x="591" y="163"/>
                  <a:pt x="592" y="166"/>
                </a:cubicBezTo>
                <a:cubicBezTo>
                  <a:pt x="591" y="167"/>
                  <a:pt x="591" y="167"/>
                  <a:pt x="590" y="167"/>
                </a:cubicBezTo>
                <a:cubicBezTo>
                  <a:pt x="590" y="167"/>
                  <a:pt x="587" y="166"/>
                  <a:pt x="586" y="162"/>
                </a:cubicBezTo>
                <a:cubicBezTo>
                  <a:pt x="585" y="158"/>
                  <a:pt x="587" y="154"/>
                  <a:pt x="585" y="153"/>
                </a:cubicBezTo>
                <a:cubicBezTo>
                  <a:pt x="582" y="152"/>
                  <a:pt x="575" y="153"/>
                  <a:pt x="574" y="156"/>
                </a:cubicBezTo>
                <a:cubicBezTo>
                  <a:pt x="573" y="159"/>
                  <a:pt x="572" y="164"/>
                  <a:pt x="574" y="166"/>
                </a:cubicBezTo>
                <a:cubicBezTo>
                  <a:pt x="576" y="169"/>
                  <a:pt x="581" y="174"/>
                  <a:pt x="577" y="172"/>
                </a:cubicBezTo>
                <a:cubicBezTo>
                  <a:pt x="572" y="171"/>
                  <a:pt x="566" y="170"/>
                  <a:pt x="562" y="173"/>
                </a:cubicBezTo>
                <a:cubicBezTo>
                  <a:pt x="559" y="175"/>
                  <a:pt x="554" y="181"/>
                  <a:pt x="554" y="181"/>
                </a:cubicBezTo>
                <a:cubicBezTo>
                  <a:pt x="554" y="181"/>
                  <a:pt x="543" y="182"/>
                  <a:pt x="543" y="185"/>
                </a:cubicBezTo>
                <a:cubicBezTo>
                  <a:pt x="543" y="188"/>
                  <a:pt x="543" y="192"/>
                  <a:pt x="539" y="192"/>
                </a:cubicBezTo>
                <a:cubicBezTo>
                  <a:pt x="535" y="192"/>
                  <a:pt x="530" y="194"/>
                  <a:pt x="525" y="194"/>
                </a:cubicBezTo>
                <a:cubicBezTo>
                  <a:pt x="520" y="195"/>
                  <a:pt x="520" y="198"/>
                  <a:pt x="514" y="198"/>
                </a:cubicBezTo>
                <a:cubicBezTo>
                  <a:pt x="508" y="198"/>
                  <a:pt x="507" y="201"/>
                  <a:pt x="513" y="203"/>
                </a:cubicBezTo>
                <a:cubicBezTo>
                  <a:pt x="519" y="204"/>
                  <a:pt x="528" y="208"/>
                  <a:pt x="528" y="213"/>
                </a:cubicBezTo>
                <a:cubicBezTo>
                  <a:pt x="529" y="217"/>
                  <a:pt x="528" y="222"/>
                  <a:pt x="526" y="227"/>
                </a:cubicBezTo>
                <a:cubicBezTo>
                  <a:pt x="525" y="230"/>
                  <a:pt x="516" y="227"/>
                  <a:pt x="510" y="227"/>
                </a:cubicBezTo>
                <a:cubicBezTo>
                  <a:pt x="505" y="227"/>
                  <a:pt x="494" y="225"/>
                  <a:pt x="489" y="227"/>
                </a:cubicBezTo>
                <a:cubicBezTo>
                  <a:pt x="485" y="229"/>
                  <a:pt x="486" y="239"/>
                  <a:pt x="488" y="244"/>
                </a:cubicBezTo>
                <a:cubicBezTo>
                  <a:pt x="489" y="249"/>
                  <a:pt x="487" y="251"/>
                  <a:pt x="485" y="253"/>
                </a:cubicBezTo>
                <a:cubicBezTo>
                  <a:pt x="484" y="254"/>
                  <a:pt x="483" y="259"/>
                  <a:pt x="486" y="261"/>
                </a:cubicBezTo>
                <a:cubicBezTo>
                  <a:pt x="488" y="263"/>
                  <a:pt x="490" y="268"/>
                  <a:pt x="492" y="269"/>
                </a:cubicBezTo>
                <a:cubicBezTo>
                  <a:pt x="494" y="269"/>
                  <a:pt x="500" y="267"/>
                  <a:pt x="502" y="270"/>
                </a:cubicBezTo>
                <a:cubicBezTo>
                  <a:pt x="504" y="273"/>
                  <a:pt x="507" y="279"/>
                  <a:pt x="508" y="278"/>
                </a:cubicBezTo>
                <a:cubicBezTo>
                  <a:pt x="509" y="276"/>
                  <a:pt x="511" y="269"/>
                  <a:pt x="513" y="271"/>
                </a:cubicBezTo>
                <a:cubicBezTo>
                  <a:pt x="516" y="272"/>
                  <a:pt x="521" y="270"/>
                  <a:pt x="525" y="270"/>
                </a:cubicBezTo>
                <a:cubicBezTo>
                  <a:pt x="529" y="270"/>
                  <a:pt x="531" y="264"/>
                  <a:pt x="535" y="262"/>
                </a:cubicBezTo>
                <a:cubicBezTo>
                  <a:pt x="539" y="259"/>
                  <a:pt x="537" y="259"/>
                  <a:pt x="535" y="256"/>
                </a:cubicBezTo>
                <a:cubicBezTo>
                  <a:pt x="534" y="253"/>
                  <a:pt x="539" y="249"/>
                  <a:pt x="542" y="246"/>
                </a:cubicBezTo>
                <a:cubicBezTo>
                  <a:pt x="545" y="242"/>
                  <a:pt x="551" y="245"/>
                  <a:pt x="552" y="241"/>
                </a:cubicBezTo>
                <a:cubicBezTo>
                  <a:pt x="553" y="237"/>
                  <a:pt x="554" y="230"/>
                  <a:pt x="557" y="231"/>
                </a:cubicBezTo>
                <a:cubicBezTo>
                  <a:pt x="561" y="231"/>
                  <a:pt x="566" y="234"/>
                  <a:pt x="569" y="234"/>
                </a:cubicBezTo>
                <a:cubicBezTo>
                  <a:pt x="572" y="234"/>
                  <a:pt x="578" y="229"/>
                  <a:pt x="580" y="228"/>
                </a:cubicBezTo>
                <a:cubicBezTo>
                  <a:pt x="581" y="227"/>
                  <a:pt x="588" y="228"/>
                  <a:pt x="589" y="233"/>
                </a:cubicBezTo>
                <a:cubicBezTo>
                  <a:pt x="590" y="237"/>
                  <a:pt x="598" y="243"/>
                  <a:pt x="599" y="244"/>
                </a:cubicBezTo>
                <a:cubicBezTo>
                  <a:pt x="601" y="245"/>
                  <a:pt x="612" y="250"/>
                  <a:pt x="614" y="252"/>
                </a:cubicBezTo>
                <a:cubicBezTo>
                  <a:pt x="616" y="253"/>
                  <a:pt x="619" y="258"/>
                  <a:pt x="620" y="262"/>
                </a:cubicBezTo>
                <a:cubicBezTo>
                  <a:pt x="621" y="266"/>
                  <a:pt x="626" y="271"/>
                  <a:pt x="626" y="268"/>
                </a:cubicBezTo>
                <a:cubicBezTo>
                  <a:pt x="626" y="264"/>
                  <a:pt x="621" y="252"/>
                  <a:pt x="624" y="253"/>
                </a:cubicBezTo>
                <a:cubicBezTo>
                  <a:pt x="627" y="254"/>
                  <a:pt x="630" y="252"/>
                  <a:pt x="630" y="252"/>
                </a:cubicBezTo>
                <a:cubicBezTo>
                  <a:pt x="630" y="252"/>
                  <a:pt x="622" y="245"/>
                  <a:pt x="619" y="244"/>
                </a:cubicBezTo>
                <a:cubicBezTo>
                  <a:pt x="616" y="242"/>
                  <a:pt x="610" y="239"/>
                  <a:pt x="608" y="233"/>
                </a:cubicBezTo>
                <a:cubicBezTo>
                  <a:pt x="605" y="228"/>
                  <a:pt x="598" y="227"/>
                  <a:pt x="599" y="222"/>
                </a:cubicBezTo>
                <a:cubicBezTo>
                  <a:pt x="599" y="217"/>
                  <a:pt x="605" y="220"/>
                  <a:pt x="608" y="224"/>
                </a:cubicBezTo>
                <a:cubicBezTo>
                  <a:pt x="612" y="229"/>
                  <a:pt x="621" y="235"/>
                  <a:pt x="624" y="238"/>
                </a:cubicBezTo>
                <a:cubicBezTo>
                  <a:pt x="627" y="242"/>
                  <a:pt x="632" y="244"/>
                  <a:pt x="633" y="248"/>
                </a:cubicBezTo>
                <a:cubicBezTo>
                  <a:pt x="634" y="253"/>
                  <a:pt x="638" y="258"/>
                  <a:pt x="640" y="261"/>
                </a:cubicBezTo>
                <a:cubicBezTo>
                  <a:pt x="641" y="263"/>
                  <a:pt x="643" y="279"/>
                  <a:pt x="644" y="282"/>
                </a:cubicBezTo>
                <a:cubicBezTo>
                  <a:pt x="645" y="284"/>
                  <a:pt x="652" y="277"/>
                  <a:pt x="654" y="275"/>
                </a:cubicBezTo>
                <a:cubicBezTo>
                  <a:pt x="656" y="273"/>
                  <a:pt x="660" y="272"/>
                  <a:pt x="660" y="268"/>
                </a:cubicBezTo>
                <a:cubicBezTo>
                  <a:pt x="660" y="264"/>
                  <a:pt x="655" y="260"/>
                  <a:pt x="653" y="259"/>
                </a:cubicBezTo>
                <a:cubicBezTo>
                  <a:pt x="651" y="257"/>
                  <a:pt x="657" y="256"/>
                  <a:pt x="659" y="254"/>
                </a:cubicBezTo>
                <a:cubicBezTo>
                  <a:pt x="661" y="252"/>
                  <a:pt x="664" y="249"/>
                  <a:pt x="666" y="252"/>
                </a:cubicBezTo>
                <a:cubicBezTo>
                  <a:pt x="668" y="255"/>
                  <a:pt x="667" y="267"/>
                  <a:pt x="668" y="269"/>
                </a:cubicBezTo>
                <a:cubicBezTo>
                  <a:pt x="669" y="271"/>
                  <a:pt x="677" y="275"/>
                  <a:pt x="679" y="278"/>
                </a:cubicBezTo>
                <a:cubicBezTo>
                  <a:pt x="680" y="280"/>
                  <a:pt x="687" y="282"/>
                  <a:pt x="688" y="280"/>
                </a:cubicBezTo>
                <a:cubicBezTo>
                  <a:pt x="689" y="279"/>
                  <a:pt x="695" y="282"/>
                  <a:pt x="697" y="282"/>
                </a:cubicBezTo>
                <a:cubicBezTo>
                  <a:pt x="698" y="283"/>
                  <a:pt x="703" y="282"/>
                  <a:pt x="706" y="281"/>
                </a:cubicBezTo>
                <a:cubicBezTo>
                  <a:pt x="709" y="280"/>
                  <a:pt x="711" y="277"/>
                  <a:pt x="711" y="284"/>
                </a:cubicBezTo>
                <a:cubicBezTo>
                  <a:pt x="711" y="290"/>
                  <a:pt x="711" y="300"/>
                  <a:pt x="707" y="305"/>
                </a:cubicBezTo>
                <a:cubicBezTo>
                  <a:pt x="704" y="310"/>
                  <a:pt x="705" y="313"/>
                  <a:pt x="701" y="313"/>
                </a:cubicBezTo>
                <a:cubicBezTo>
                  <a:pt x="700" y="312"/>
                  <a:pt x="698" y="312"/>
                  <a:pt x="697" y="313"/>
                </a:cubicBezTo>
                <a:cubicBezTo>
                  <a:pt x="696" y="310"/>
                  <a:pt x="694" y="308"/>
                  <a:pt x="692" y="309"/>
                </a:cubicBezTo>
                <a:cubicBezTo>
                  <a:pt x="687" y="310"/>
                  <a:pt x="681" y="310"/>
                  <a:pt x="678" y="316"/>
                </a:cubicBezTo>
                <a:cubicBezTo>
                  <a:pt x="674" y="322"/>
                  <a:pt x="672" y="323"/>
                  <a:pt x="671" y="320"/>
                </a:cubicBezTo>
                <a:cubicBezTo>
                  <a:pt x="671" y="318"/>
                  <a:pt x="682" y="310"/>
                  <a:pt x="681" y="307"/>
                </a:cubicBezTo>
                <a:cubicBezTo>
                  <a:pt x="679" y="305"/>
                  <a:pt x="670" y="305"/>
                  <a:pt x="665" y="305"/>
                </a:cubicBezTo>
                <a:cubicBezTo>
                  <a:pt x="659" y="305"/>
                  <a:pt x="655" y="301"/>
                  <a:pt x="651" y="299"/>
                </a:cubicBezTo>
                <a:cubicBezTo>
                  <a:pt x="647" y="298"/>
                  <a:pt x="645" y="309"/>
                  <a:pt x="641" y="314"/>
                </a:cubicBezTo>
                <a:cubicBezTo>
                  <a:pt x="637" y="319"/>
                  <a:pt x="631" y="311"/>
                  <a:pt x="627" y="311"/>
                </a:cubicBezTo>
                <a:cubicBezTo>
                  <a:pt x="623" y="310"/>
                  <a:pt x="616" y="303"/>
                  <a:pt x="616" y="303"/>
                </a:cubicBezTo>
                <a:cubicBezTo>
                  <a:pt x="616" y="303"/>
                  <a:pt x="608" y="299"/>
                  <a:pt x="605" y="299"/>
                </a:cubicBezTo>
                <a:cubicBezTo>
                  <a:pt x="602" y="299"/>
                  <a:pt x="596" y="292"/>
                  <a:pt x="594" y="292"/>
                </a:cubicBezTo>
                <a:cubicBezTo>
                  <a:pt x="593" y="292"/>
                  <a:pt x="588" y="287"/>
                  <a:pt x="591" y="285"/>
                </a:cubicBezTo>
                <a:cubicBezTo>
                  <a:pt x="595" y="283"/>
                  <a:pt x="602" y="288"/>
                  <a:pt x="598" y="276"/>
                </a:cubicBezTo>
                <a:cubicBezTo>
                  <a:pt x="594" y="265"/>
                  <a:pt x="583" y="266"/>
                  <a:pt x="580" y="268"/>
                </a:cubicBezTo>
                <a:cubicBezTo>
                  <a:pt x="577" y="269"/>
                  <a:pt x="555" y="268"/>
                  <a:pt x="553" y="268"/>
                </a:cubicBezTo>
                <a:cubicBezTo>
                  <a:pt x="551" y="268"/>
                  <a:pt x="538" y="273"/>
                  <a:pt x="534" y="275"/>
                </a:cubicBezTo>
                <a:cubicBezTo>
                  <a:pt x="530" y="277"/>
                  <a:pt x="523" y="280"/>
                  <a:pt x="521" y="281"/>
                </a:cubicBezTo>
                <a:cubicBezTo>
                  <a:pt x="519" y="282"/>
                  <a:pt x="510" y="278"/>
                  <a:pt x="506" y="281"/>
                </a:cubicBezTo>
                <a:cubicBezTo>
                  <a:pt x="500" y="284"/>
                  <a:pt x="495" y="290"/>
                  <a:pt x="494" y="290"/>
                </a:cubicBezTo>
                <a:cubicBezTo>
                  <a:pt x="493" y="290"/>
                  <a:pt x="489" y="293"/>
                  <a:pt x="486" y="302"/>
                </a:cubicBezTo>
                <a:cubicBezTo>
                  <a:pt x="483" y="310"/>
                  <a:pt x="487" y="317"/>
                  <a:pt x="481" y="320"/>
                </a:cubicBezTo>
                <a:cubicBezTo>
                  <a:pt x="476" y="322"/>
                  <a:pt x="465" y="327"/>
                  <a:pt x="462" y="331"/>
                </a:cubicBezTo>
                <a:cubicBezTo>
                  <a:pt x="458" y="335"/>
                  <a:pt x="455" y="353"/>
                  <a:pt x="450" y="360"/>
                </a:cubicBezTo>
                <a:cubicBezTo>
                  <a:pt x="446" y="367"/>
                  <a:pt x="450" y="374"/>
                  <a:pt x="451" y="378"/>
                </a:cubicBezTo>
                <a:cubicBezTo>
                  <a:pt x="452" y="383"/>
                  <a:pt x="456" y="391"/>
                  <a:pt x="450" y="399"/>
                </a:cubicBezTo>
                <a:cubicBezTo>
                  <a:pt x="445" y="407"/>
                  <a:pt x="446" y="411"/>
                  <a:pt x="443" y="411"/>
                </a:cubicBezTo>
                <a:cubicBezTo>
                  <a:pt x="441" y="412"/>
                  <a:pt x="446" y="414"/>
                  <a:pt x="447" y="420"/>
                </a:cubicBezTo>
                <a:cubicBezTo>
                  <a:pt x="447" y="425"/>
                  <a:pt x="442" y="431"/>
                  <a:pt x="451" y="436"/>
                </a:cubicBezTo>
                <a:cubicBezTo>
                  <a:pt x="460" y="441"/>
                  <a:pt x="468" y="441"/>
                  <a:pt x="471" y="448"/>
                </a:cubicBezTo>
                <a:cubicBezTo>
                  <a:pt x="473" y="454"/>
                  <a:pt x="481" y="469"/>
                  <a:pt x="481" y="469"/>
                </a:cubicBezTo>
                <a:cubicBezTo>
                  <a:pt x="481" y="469"/>
                  <a:pt x="489" y="478"/>
                  <a:pt x="493" y="482"/>
                </a:cubicBezTo>
                <a:cubicBezTo>
                  <a:pt x="497" y="486"/>
                  <a:pt x="498" y="484"/>
                  <a:pt x="499" y="480"/>
                </a:cubicBezTo>
                <a:cubicBezTo>
                  <a:pt x="500" y="476"/>
                  <a:pt x="506" y="475"/>
                  <a:pt x="512" y="475"/>
                </a:cubicBezTo>
                <a:cubicBezTo>
                  <a:pt x="519" y="475"/>
                  <a:pt x="523" y="477"/>
                  <a:pt x="530" y="475"/>
                </a:cubicBezTo>
                <a:cubicBezTo>
                  <a:pt x="536" y="474"/>
                  <a:pt x="541" y="465"/>
                  <a:pt x="543" y="464"/>
                </a:cubicBezTo>
                <a:cubicBezTo>
                  <a:pt x="545" y="463"/>
                  <a:pt x="555" y="461"/>
                  <a:pt x="561" y="465"/>
                </a:cubicBezTo>
                <a:cubicBezTo>
                  <a:pt x="566" y="469"/>
                  <a:pt x="565" y="475"/>
                  <a:pt x="568" y="479"/>
                </a:cubicBezTo>
                <a:cubicBezTo>
                  <a:pt x="571" y="483"/>
                  <a:pt x="577" y="481"/>
                  <a:pt x="581" y="477"/>
                </a:cubicBezTo>
                <a:cubicBezTo>
                  <a:pt x="585" y="473"/>
                  <a:pt x="583" y="475"/>
                  <a:pt x="588" y="478"/>
                </a:cubicBezTo>
                <a:cubicBezTo>
                  <a:pt x="592" y="481"/>
                  <a:pt x="595" y="484"/>
                  <a:pt x="590" y="489"/>
                </a:cubicBezTo>
                <a:cubicBezTo>
                  <a:pt x="586" y="494"/>
                  <a:pt x="588" y="501"/>
                  <a:pt x="585" y="509"/>
                </a:cubicBezTo>
                <a:cubicBezTo>
                  <a:pt x="582" y="516"/>
                  <a:pt x="587" y="516"/>
                  <a:pt x="592" y="519"/>
                </a:cubicBezTo>
                <a:cubicBezTo>
                  <a:pt x="597" y="522"/>
                  <a:pt x="600" y="542"/>
                  <a:pt x="602" y="546"/>
                </a:cubicBezTo>
                <a:cubicBezTo>
                  <a:pt x="605" y="549"/>
                  <a:pt x="601" y="560"/>
                  <a:pt x="603" y="565"/>
                </a:cubicBezTo>
                <a:cubicBezTo>
                  <a:pt x="606" y="571"/>
                  <a:pt x="607" y="575"/>
                  <a:pt x="603" y="578"/>
                </a:cubicBezTo>
                <a:cubicBezTo>
                  <a:pt x="600" y="581"/>
                  <a:pt x="595" y="587"/>
                  <a:pt x="594" y="597"/>
                </a:cubicBezTo>
                <a:cubicBezTo>
                  <a:pt x="593" y="607"/>
                  <a:pt x="595" y="614"/>
                  <a:pt x="596" y="617"/>
                </a:cubicBezTo>
                <a:cubicBezTo>
                  <a:pt x="597" y="620"/>
                  <a:pt x="601" y="629"/>
                  <a:pt x="603" y="632"/>
                </a:cubicBezTo>
                <a:cubicBezTo>
                  <a:pt x="604" y="635"/>
                  <a:pt x="611" y="641"/>
                  <a:pt x="611" y="646"/>
                </a:cubicBezTo>
                <a:cubicBezTo>
                  <a:pt x="611" y="651"/>
                  <a:pt x="604" y="659"/>
                  <a:pt x="606" y="661"/>
                </a:cubicBezTo>
                <a:cubicBezTo>
                  <a:pt x="608" y="664"/>
                  <a:pt x="608" y="668"/>
                  <a:pt x="612" y="671"/>
                </a:cubicBezTo>
                <a:cubicBezTo>
                  <a:pt x="615" y="674"/>
                  <a:pt x="615" y="682"/>
                  <a:pt x="615" y="682"/>
                </a:cubicBezTo>
                <a:cubicBezTo>
                  <a:pt x="615" y="682"/>
                  <a:pt x="616" y="685"/>
                  <a:pt x="616" y="689"/>
                </a:cubicBezTo>
                <a:cubicBezTo>
                  <a:pt x="615" y="694"/>
                  <a:pt x="615" y="697"/>
                  <a:pt x="619" y="698"/>
                </a:cubicBezTo>
                <a:cubicBezTo>
                  <a:pt x="623" y="700"/>
                  <a:pt x="626" y="700"/>
                  <a:pt x="628" y="698"/>
                </a:cubicBezTo>
                <a:cubicBezTo>
                  <a:pt x="630" y="696"/>
                  <a:pt x="639" y="691"/>
                  <a:pt x="644" y="691"/>
                </a:cubicBezTo>
                <a:cubicBezTo>
                  <a:pt x="649" y="691"/>
                  <a:pt x="656" y="692"/>
                  <a:pt x="662" y="687"/>
                </a:cubicBezTo>
                <a:cubicBezTo>
                  <a:pt x="668" y="683"/>
                  <a:pt x="676" y="672"/>
                  <a:pt x="679" y="669"/>
                </a:cubicBezTo>
                <a:cubicBezTo>
                  <a:pt x="682" y="665"/>
                  <a:pt x="689" y="659"/>
                  <a:pt x="689" y="655"/>
                </a:cubicBezTo>
                <a:cubicBezTo>
                  <a:pt x="688" y="652"/>
                  <a:pt x="685" y="647"/>
                  <a:pt x="688" y="644"/>
                </a:cubicBezTo>
                <a:cubicBezTo>
                  <a:pt x="691" y="642"/>
                  <a:pt x="701" y="640"/>
                  <a:pt x="702" y="637"/>
                </a:cubicBezTo>
                <a:cubicBezTo>
                  <a:pt x="703" y="634"/>
                  <a:pt x="701" y="623"/>
                  <a:pt x="700" y="621"/>
                </a:cubicBezTo>
                <a:cubicBezTo>
                  <a:pt x="700" y="619"/>
                  <a:pt x="703" y="614"/>
                  <a:pt x="706" y="609"/>
                </a:cubicBezTo>
                <a:cubicBezTo>
                  <a:pt x="710" y="604"/>
                  <a:pt x="717" y="598"/>
                  <a:pt x="718" y="596"/>
                </a:cubicBezTo>
                <a:cubicBezTo>
                  <a:pt x="720" y="594"/>
                  <a:pt x="727" y="587"/>
                  <a:pt x="728" y="581"/>
                </a:cubicBezTo>
                <a:cubicBezTo>
                  <a:pt x="729" y="574"/>
                  <a:pt x="727" y="567"/>
                  <a:pt x="729" y="563"/>
                </a:cubicBezTo>
                <a:cubicBezTo>
                  <a:pt x="731" y="560"/>
                  <a:pt x="730" y="557"/>
                  <a:pt x="727" y="554"/>
                </a:cubicBezTo>
                <a:cubicBezTo>
                  <a:pt x="724" y="550"/>
                  <a:pt x="724" y="541"/>
                  <a:pt x="723" y="539"/>
                </a:cubicBezTo>
                <a:cubicBezTo>
                  <a:pt x="722" y="537"/>
                  <a:pt x="725" y="524"/>
                  <a:pt x="727" y="523"/>
                </a:cubicBezTo>
                <a:cubicBezTo>
                  <a:pt x="729" y="521"/>
                  <a:pt x="734" y="511"/>
                  <a:pt x="737" y="507"/>
                </a:cubicBezTo>
                <a:cubicBezTo>
                  <a:pt x="740" y="502"/>
                  <a:pt x="748" y="487"/>
                  <a:pt x="752" y="486"/>
                </a:cubicBezTo>
                <a:cubicBezTo>
                  <a:pt x="755" y="485"/>
                  <a:pt x="761" y="477"/>
                  <a:pt x="761" y="472"/>
                </a:cubicBezTo>
                <a:cubicBezTo>
                  <a:pt x="762" y="468"/>
                  <a:pt x="771" y="450"/>
                  <a:pt x="771" y="447"/>
                </a:cubicBezTo>
                <a:cubicBezTo>
                  <a:pt x="772" y="443"/>
                  <a:pt x="775" y="431"/>
                  <a:pt x="774" y="428"/>
                </a:cubicBezTo>
                <a:cubicBezTo>
                  <a:pt x="773" y="425"/>
                  <a:pt x="760" y="433"/>
                  <a:pt x="759" y="434"/>
                </a:cubicBezTo>
                <a:cubicBezTo>
                  <a:pt x="757" y="435"/>
                  <a:pt x="753" y="439"/>
                  <a:pt x="747" y="439"/>
                </a:cubicBezTo>
                <a:cubicBezTo>
                  <a:pt x="742" y="438"/>
                  <a:pt x="745" y="432"/>
                  <a:pt x="744" y="429"/>
                </a:cubicBezTo>
                <a:cubicBezTo>
                  <a:pt x="744" y="426"/>
                  <a:pt x="738" y="414"/>
                  <a:pt x="737" y="414"/>
                </a:cubicBezTo>
                <a:cubicBezTo>
                  <a:pt x="736" y="413"/>
                  <a:pt x="732" y="407"/>
                  <a:pt x="730" y="401"/>
                </a:cubicBezTo>
                <a:cubicBezTo>
                  <a:pt x="728" y="395"/>
                  <a:pt x="721" y="391"/>
                  <a:pt x="718" y="386"/>
                </a:cubicBezTo>
                <a:cubicBezTo>
                  <a:pt x="715" y="381"/>
                  <a:pt x="718" y="367"/>
                  <a:pt x="715" y="360"/>
                </a:cubicBezTo>
                <a:cubicBezTo>
                  <a:pt x="712" y="352"/>
                  <a:pt x="709" y="343"/>
                  <a:pt x="707" y="336"/>
                </a:cubicBezTo>
                <a:cubicBezTo>
                  <a:pt x="706" y="335"/>
                  <a:pt x="705" y="333"/>
                  <a:pt x="704" y="331"/>
                </a:cubicBezTo>
                <a:cubicBezTo>
                  <a:pt x="708" y="330"/>
                  <a:pt x="713" y="329"/>
                  <a:pt x="713" y="331"/>
                </a:cubicBezTo>
                <a:cubicBezTo>
                  <a:pt x="714" y="335"/>
                  <a:pt x="718" y="343"/>
                  <a:pt x="719" y="349"/>
                </a:cubicBezTo>
                <a:cubicBezTo>
                  <a:pt x="720" y="354"/>
                  <a:pt x="724" y="352"/>
                  <a:pt x="724" y="357"/>
                </a:cubicBezTo>
                <a:cubicBezTo>
                  <a:pt x="725" y="363"/>
                  <a:pt x="728" y="375"/>
                  <a:pt x="730" y="376"/>
                </a:cubicBezTo>
                <a:cubicBezTo>
                  <a:pt x="731" y="378"/>
                  <a:pt x="737" y="386"/>
                  <a:pt x="738" y="389"/>
                </a:cubicBezTo>
                <a:cubicBezTo>
                  <a:pt x="739" y="392"/>
                  <a:pt x="741" y="396"/>
                  <a:pt x="742" y="404"/>
                </a:cubicBezTo>
                <a:cubicBezTo>
                  <a:pt x="743" y="411"/>
                  <a:pt x="744" y="422"/>
                  <a:pt x="746" y="423"/>
                </a:cubicBezTo>
                <a:cubicBezTo>
                  <a:pt x="749" y="424"/>
                  <a:pt x="758" y="420"/>
                  <a:pt x="759" y="419"/>
                </a:cubicBezTo>
                <a:cubicBezTo>
                  <a:pt x="761" y="417"/>
                  <a:pt x="771" y="409"/>
                  <a:pt x="775" y="409"/>
                </a:cubicBezTo>
                <a:cubicBezTo>
                  <a:pt x="778" y="408"/>
                  <a:pt x="779" y="404"/>
                  <a:pt x="783" y="403"/>
                </a:cubicBezTo>
                <a:cubicBezTo>
                  <a:pt x="787" y="401"/>
                  <a:pt x="790" y="396"/>
                  <a:pt x="793" y="392"/>
                </a:cubicBezTo>
                <a:cubicBezTo>
                  <a:pt x="796" y="388"/>
                  <a:pt x="799" y="379"/>
                  <a:pt x="800" y="375"/>
                </a:cubicBezTo>
                <a:cubicBezTo>
                  <a:pt x="801" y="372"/>
                  <a:pt x="804" y="370"/>
                  <a:pt x="802" y="366"/>
                </a:cubicBezTo>
                <a:cubicBezTo>
                  <a:pt x="801" y="362"/>
                  <a:pt x="795" y="356"/>
                  <a:pt x="793" y="356"/>
                </a:cubicBezTo>
                <a:cubicBezTo>
                  <a:pt x="791" y="355"/>
                  <a:pt x="791" y="349"/>
                  <a:pt x="790" y="349"/>
                </a:cubicBezTo>
                <a:cubicBezTo>
                  <a:pt x="788" y="349"/>
                  <a:pt x="789" y="352"/>
                  <a:pt x="786" y="354"/>
                </a:cubicBezTo>
                <a:cubicBezTo>
                  <a:pt x="783" y="357"/>
                  <a:pt x="780" y="361"/>
                  <a:pt x="778" y="360"/>
                </a:cubicBezTo>
                <a:cubicBezTo>
                  <a:pt x="776" y="359"/>
                  <a:pt x="779" y="357"/>
                  <a:pt x="776" y="352"/>
                </a:cubicBezTo>
                <a:cubicBezTo>
                  <a:pt x="772" y="348"/>
                  <a:pt x="771" y="347"/>
                  <a:pt x="771" y="343"/>
                </a:cubicBezTo>
                <a:cubicBezTo>
                  <a:pt x="771" y="340"/>
                  <a:pt x="764" y="333"/>
                  <a:pt x="763" y="328"/>
                </a:cubicBezTo>
                <a:cubicBezTo>
                  <a:pt x="762" y="323"/>
                  <a:pt x="768" y="317"/>
                  <a:pt x="769" y="321"/>
                </a:cubicBezTo>
                <a:cubicBezTo>
                  <a:pt x="771" y="326"/>
                  <a:pt x="772" y="333"/>
                  <a:pt x="776" y="336"/>
                </a:cubicBezTo>
                <a:cubicBezTo>
                  <a:pt x="780" y="339"/>
                  <a:pt x="784" y="344"/>
                  <a:pt x="785" y="345"/>
                </a:cubicBezTo>
                <a:cubicBezTo>
                  <a:pt x="787" y="346"/>
                  <a:pt x="791" y="340"/>
                  <a:pt x="792" y="341"/>
                </a:cubicBezTo>
                <a:cubicBezTo>
                  <a:pt x="794" y="342"/>
                  <a:pt x="797" y="351"/>
                  <a:pt x="799" y="353"/>
                </a:cubicBezTo>
                <a:cubicBezTo>
                  <a:pt x="802" y="354"/>
                  <a:pt x="809" y="355"/>
                  <a:pt x="810" y="355"/>
                </a:cubicBezTo>
                <a:cubicBezTo>
                  <a:pt x="811" y="355"/>
                  <a:pt x="816" y="356"/>
                  <a:pt x="817" y="353"/>
                </a:cubicBezTo>
                <a:cubicBezTo>
                  <a:pt x="818" y="351"/>
                  <a:pt x="822" y="349"/>
                  <a:pt x="825" y="348"/>
                </a:cubicBezTo>
                <a:cubicBezTo>
                  <a:pt x="830" y="371"/>
                  <a:pt x="832" y="396"/>
                  <a:pt x="832" y="421"/>
                </a:cubicBezTo>
                <a:cubicBezTo>
                  <a:pt x="832" y="648"/>
                  <a:pt x="647" y="832"/>
                  <a:pt x="421" y="832"/>
                </a:cubicBezTo>
                <a:close/>
                <a:moveTo>
                  <a:pt x="153" y="225"/>
                </a:moveTo>
                <a:cubicBezTo>
                  <a:pt x="151" y="226"/>
                  <a:pt x="148" y="224"/>
                  <a:pt x="148" y="220"/>
                </a:cubicBezTo>
                <a:cubicBezTo>
                  <a:pt x="148" y="217"/>
                  <a:pt x="145" y="227"/>
                  <a:pt x="146" y="230"/>
                </a:cubicBezTo>
                <a:cubicBezTo>
                  <a:pt x="147" y="233"/>
                  <a:pt x="142" y="237"/>
                  <a:pt x="141" y="237"/>
                </a:cubicBezTo>
                <a:cubicBezTo>
                  <a:pt x="139" y="237"/>
                  <a:pt x="138" y="232"/>
                  <a:pt x="139" y="228"/>
                </a:cubicBezTo>
                <a:cubicBezTo>
                  <a:pt x="140" y="223"/>
                  <a:pt x="137" y="220"/>
                  <a:pt x="133" y="220"/>
                </a:cubicBezTo>
                <a:cubicBezTo>
                  <a:pt x="129" y="221"/>
                  <a:pt x="126" y="226"/>
                  <a:pt x="125" y="227"/>
                </a:cubicBezTo>
                <a:cubicBezTo>
                  <a:pt x="123" y="229"/>
                  <a:pt x="122" y="237"/>
                  <a:pt x="123" y="239"/>
                </a:cubicBezTo>
                <a:cubicBezTo>
                  <a:pt x="123" y="241"/>
                  <a:pt x="123" y="248"/>
                  <a:pt x="119" y="248"/>
                </a:cubicBezTo>
                <a:cubicBezTo>
                  <a:pt x="115" y="248"/>
                  <a:pt x="117" y="239"/>
                  <a:pt x="117" y="236"/>
                </a:cubicBezTo>
                <a:cubicBezTo>
                  <a:pt x="118" y="233"/>
                  <a:pt x="117" y="226"/>
                  <a:pt x="119" y="222"/>
                </a:cubicBezTo>
                <a:cubicBezTo>
                  <a:pt x="120" y="218"/>
                  <a:pt x="125" y="216"/>
                  <a:pt x="128" y="215"/>
                </a:cubicBezTo>
                <a:cubicBezTo>
                  <a:pt x="131" y="215"/>
                  <a:pt x="138" y="217"/>
                  <a:pt x="139" y="217"/>
                </a:cubicBezTo>
                <a:cubicBezTo>
                  <a:pt x="140" y="216"/>
                  <a:pt x="146" y="216"/>
                  <a:pt x="149" y="216"/>
                </a:cubicBezTo>
                <a:cubicBezTo>
                  <a:pt x="151" y="216"/>
                  <a:pt x="155" y="225"/>
                  <a:pt x="153" y="225"/>
                </a:cubicBezTo>
                <a:close/>
                <a:moveTo>
                  <a:pt x="160" y="226"/>
                </a:moveTo>
                <a:cubicBezTo>
                  <a:pt x="161" y="227"/>
                  <a:pt x="170" y="224"/>
                  <a:pt x="171" y="227"/>
                </a:cubicBezTo>
                <a:cubicBezTo>
                  <a:pt x="173" y="229"/>
                  <a:pt x="169" y="230"/>
                  <a:pt x="165" y="232"/>
                </a:cubicBezTo>
                <a:cubicBezTo>
                  <a:pt x="161" y="234"/>
                  <a:pt x="160" y="234"/>
                  <a:pt x="158" y="237"/>
                </a:cubicBezTo>
                <a:cubicBezTo>
                  <a:pt x="156" y="239"/>
                  <a:pt x="151" y="241"/>
                  <a:pt x="148" y="244"/>
                </a:cubicBezTo>
                <a:cubicBezTo>
                  <a:pt x="146" y="247"/>
                  <a:pt x="141" y="249"/>
                  <a:pt x="141" y="247"/>
                </a:cubicBezTo>
                <a:cubicBezTo>
                  <a:pt x="140" y="244"/>
                  <a:pt x="141" y="245"/>
                  <a:pt x="142" y="244"/>
                </a:cubicBezTo>
                <a:cubicBezTo>
                  <a:pt x="142" y="242"/>
                  <a:pt x="149" y="238"/>
                  <a:pt x="149" y="238"/>
                </a:cubicBezTo>
                <a:cubicBezTo>
                  <a:pt x="149" y="238"/>
                  <a:pt x="159" y="226"/>
                  <a:pt x="160" y="226"/>
                </a:cubicBezTo>
                <a:close/>
                <a:moveTo>
                  <a:pt x="129" y="212"/>
                </a:moveTo>
                <a:cubicBezTo>
                  <a:pt x="128" y="212"/>
                  <a:pt x="124" y="211"/>
                  <a:pt x="121" y="211"/>
                </a:cubicBezTo>
                <a:cubicBezTo>
                  <a:pt x="117" y="212"/>
                  <a:pt x="118" y="209"/>
                  <a:pt x="117" y="209"/>
                </a:cubicBezTo>
                <a:cubicBezTo>
                  <a:pt x="115" y="210"/>
                  <a:pt x="111" y="211"/>
                  <a:pt x="109" y="213"/>
                </a:cubicBezTo>
                <a:cubicBezTo>
                  <a:pt x="107" y="214"/>
                  <a:pt x="103" y="215"/>
                  <a:pt x="103" y="212"/>
                </a:cubicBezTo>
                <a:cubicBezTo>
                  <a:pt x="104" y="208"/>
                  <a:pt x="105" y="209"/>
                  <a:pt x="110" y="206"/>
                </a:cubicBezTo>
                <a:cubicBezTo>
                  <a:pt x="115" y="203"/>
                  <a:pt x="121" y="196"/>
                  <a:pt x="123" y="199"/>
                </a:cubicBezTo>
                <a:cubicBezTo>
                  <a:pt x="132" y="205"/>
                  <a:pt x="132" y="205"/>
                  <a:pt x="132" y="205"/>
                </a:cubicBezTo>
                <a:cubicBezTo>
                  <a:pt x="134" y="205"/>
                  <a:pt x="131" y="211"/>
                  <a:pt x="129" y="212"/>
                </a:cubicBezTo>
                <a:close/>
                <a:moveTo>
                  <a:pt x="704" y="499"/>
                </a:moveTo>
                <a:cubicBezTo>
                  <a:pt x="706" y="503"/>
                  <a:pt x="700" y="517"/>
                  <a:pt x="696" y="516"/>
                </a:cubicBezTo>
                <a:cubicBezTo>
                  <a:pt x="693" y="515"/>
                  <a:pt x="695" y="503"/>
                  <a:pt x="696" y="501"/>
                </a:cubicBezTo>
                <a:cubicBezTo>
                  <a:pt x="697" y="498"/>
                  <a:pt x="704" y="497"/>
                  <a:pt x="704" y="499"/>
                </a:cubicBezTo>
                <a:close/>
                <a:moveTo>
                  <a:pt x="480" y="167"/>
                </a:moveTo>
                <a:cubicBezTo>
                  <a:pt x="481" y="171"/>
                  <a:pt x="483" y="173"/>
                  <a:pt x="480" y="175"/>
                </a:cubicBezTo>
                <a:cubicBezTo>
                  <a:pt x="478" y="176"/>
                  <a:pt x="481" y="182"/>
                  <a:pt x="485" y="183"/>
                </a:cubicBezTo>
                <a:cubicBezTo>
                  <a:pt x="488" y="183"/>
                  <a:pt x="492" y="180"/>
                  <a:pt x="495" y="179"/>
                </a:cubicBezTo>
                <a:cubicBezTo>
                  <a:pt x="498" y="177"/>
                  <a:pt x="503" y="175"/>
                  <a:pt x="503" y="170"/>
                </a:cubicBezTo>
                <a:cubicBezTo>
                  <a:pt x="502" y="166"/>
                  <a:pt x="501" y="162"/>
                  <a:pt x="499" y="160"/>
                </a:cubicBezTo>
                <a:cubicBezTo>
                  <a:pt x="498" y="158"/>
                  <a:pt x="494" y="158"/>
                  <a:pt x="492" y="158"/>
                </a:cubicBezTo>
                <a:cubicBezTo>
                  <a:pt x="488" y="159"/>
                  <a:pt x="488" y="163"/>
                  <a:pt x="485" y="163"/>
                </a:cubicBezTo>
                <a:cubicBezTo>
                  <a:pt x="482" y="163"/>
                  <a:pt x="479" y="164"/>
                  <a:pt x="480" y="167"/>
                </a:cubicBezTo>
                <a:close/>
                <a:moveTo>
                  <a:pt x="279" y="93"/>
                </a:moveTo>
                <a:cubicBezTo>
                  <a:pt x="276" y="97"/>
                  <a:pt x="278" y="96"/>
                  <a:pt x="280" y="96"/>
                </a:cubicBezTo>
                <a:cubicBezTo>
                  <a:pt x="281" y="96"/>
                  <a:pt x="282" y="95"/>
                  <a:pt x="284" y="95"/>
                </a:cubicBezTo>
                <a:cubicBezTo>
                  <a:pt x="283" y="92"/>
                  <a:pt x="281" y="90"/>
                  <a:pt x="279" y="93"/>
                </a:cubicBezTo>
                <a:close/>
                <a:moveTo>
                  <a:pt x="506" y="162"/>
                </a:moveTo>
                <a:cubicBezTo>
                  <a:pt x="510" y="164"/>
                  <a:pt x="520" y="167"/>
                  <a:pt x="516" y="168"/>
                </a:cubicBezTo>
                <a:cubicBezTo>
                  <a:pt x="513" y="170"/>
                  <a:pt x="503" y="179"/>
                  <a:pt x="502" y="182"/>
                </a:cubicBezTo>
                <a:cubicBezTo>
                  <a:pt x="501" y="185"/>
                  <a:pt x="514" y="184"/>
                  <a:pt x="514" y="184"/>
                </a:cubicBezTo>
                <a:cubicBezTo>
                  <a:pt x="514" y="184"/>
                  <a:pt x="511" y="188"/>
                  <a:pt x="514" y="189"/>
                </a:cubicBezTo>
                <a:cubicBezTo>
                  <a:pt x="516" y="190"/>
                  <a:pt x="517" y="185"/>
                  <a:pt x="521" y="185"/>
                </a:cubicBezTo>
                <a:cubicBezTo>
                  <a:pt x="524" y="186"/>
                  <a:pt x="531" y="188"/>
                  <a:pt x="535" y="188"/>
                </a:cubicBezTo>
                <a:cubicBezTo>
                  <a:pt x="538" y="188"/>
                  <a:pt x="544" y="183"/>
                  <a:pt x="543" y="180"/>
                </a:cubicBezTo>
                <a:cubicBezTo>
                  <a:pt x="542" y="177"/>
                  <a:pt x="538" y="171"/>
                  <a:pt x="534" y="169"/>
                </a:cubicBezTo>
                <a:cubicBezTo>
                  <a:pt x="530" y="167"/>
                  <a:pt x="525" y="158"/>
                  <a:pt x="522" y="156"/>
                </a:cubicBezTo>
                <a:cubicBezTo>
                  <a:pt x="519" y="154"/>
                  <a:pt x="531" y="149"/>
                  <a:pt x="528" y="145"/>
                </a:cubicBezTo>
                <a:cubicBezTo>
                  <a:pt x="525" y="142"/>
                  <a:pt x="516" y="144"/>
                  <a:pt x="512" y="141"/>
                </a:cubicBezTo>
                <a:cubicBezTo>
                  <a:pt x="508" y="139"/>
                  <a:pt x="505" y="141"/>
                  <a:pt x="503" y="144"/>
                </a:cubicBezTo>
                <a:cubicBezTo>
                  <a:pt x="501" y="147"/>
                  <a:pt x="499" y="144"/>
                  <a:pt x="496" y="144"/>
                </a:cubicBezTo>
                <a:cubicBezTo>
                  <a:pt x="492" y="146"/>
                  <a:pt x="494" y="150"/>
                  <a:pt x="496" y="153"/>
                </a:cubicBezTo>
                <a:cubicBezTo>
                  <a:pt x="498" y="155"/>
                  <a:pt x="501" y="160"/>
                  <a:pt x="506" y="162"/>
                </a:cubicBezTo>
                <a:close/>
                <a:moveTo>
                  <a:pt x="454" y="114"/>
                </a:moveTo>
                <a:cubicBezTo>
                  <a:pt x="455" y="117"/>
                  <a:pt x="457" y="119"/>
                  <a:pt x="462" y="117"/>
                </a:cubicBezTo>
                <a:cubicBezTo>
                  <a:pt x="467" y="116"/>
                  <a:pt x="471" y="115"/>
                  <a:pt x="472" y="114"/>
                </a:cubicBezTo>
                <a:cubicBezTo>
                  <a:pt x="473" y="112"/>
                  <a:pt x="481" y="112"/>
                  <a:pt x="481" y="112"/>
                </a:cubicBezTo>
                <a:cubicBezTo>
                  <a:pt x="481" y="112"/>
                  <a:pt x="487" y="107"/>
                  <a:pt x="485" y="105"/>
                </a:cubicBezTo>
                <a:cubicBezTo>
                  <a:pt x="482" y="103"/>
                  <a:pt x="477" y="102"/>
                  <a:pt x="474" y="101"/>
                </a:cubicBezTo>
                <a:cubicBezTo>
                  <a:pt x="472" y="101"/>
                  <a:pt x="469" y="103"/>
                  <a:pt x="463" y="103"/>
                </a:cubicBezTo>
                <a:cubicBezTo>
                  <a:pt x="458" y="103"/>
                  <a:pt x="454" y="105"/>
                  <a:pt x="452" y="103"/>
                </a:cubicBezTo>
                <a:cubicBezTo>
                  <a:pt x="449" y="101"/>
                  <a:pt x="440" y="99"/>
                  <a:pt x="439" y="101"/>
                </a:cubicBezTo>
                <a:cubicBezTo>
                  <a:pt x="438" y="103"/>
                  <a:pt x="435" y="103"/>
                  <a:pt x="438" y="107"/>
                </a:cubicBezTo>
                <a:cubicBezTo>
                  <a:pt x="440" y="111"/>
                  <a:pt x="442" y="113"/>
                  <a:pt x="444" y="113"/>
                </a:cubicBezTo>
                <a:cubicBezTo>
                  <a:pt x="446" y="112"/>
                  <a:pt x="453" y="112"/>
                  <a:pt x="454" y="114"/>
                </a:cubicBezTo>
                <a:close/>
                <a:moveTo>
                  <a:pt x="213" y="386"/>
                </a:moveTo>
                <a:cubicBezTo>
                  <a:pt x="209" y="387"/>
                  <a:pt x="210" y="396"/>
                  <a:pt x="215" y="395"/>
                </a:cubicBezTo>
                <a:cubicBezTo>
                  <a:pt x="219" y="393"/>
                  <a:pt x="217" y="385"/>
                  <a:pt x="213" y="386"/>
                </a:cubicBezTo>
                <a:close/>
                <a:moveTo>
                  <a:pt x="193" y="379"/>
                </a:moveTo>
                <a:cubicBezTo>
                  <a:pt x="190" y="378"/>
                  <a:pt x="186" y="379"/>
                  <a:pt x="184" y="379"/>
                </a:cubicBezTo>
                <a:cubicBezTo>
                  <a:pt x="181" y="380"/>
                  <a:pt x="174" y="388"/>
                  <a:pt x="174" y="388"/>
                </a:cubicBezTo>
                <a:cubicBezTo>
                  <a:pt x="174" y="388"/>
                  <a:pt x="178" y="389"/>
                  <a:pt x="181" y="389"/>
                </a:cubicBezTo>
                <a:cubicBezTo>
                  <a:pt x="184" y="389"/>
                  <a:pt x="186" y="391"/>
                  <a:pt x="189" y="393"/>
                </a:cubicBezTo>
                <a:cubicBezTo>
                  <a:pt x="191" y="395"/>
                  <a:pt x="196" y="391"/>
                  <a:pt x="198" y="391"/>
                </a:cubicBezTo>
                <a:cubicBezTo>
                  <a:pt x="199" y="391"/>
                  <a:pt x="202" y="397"/>
                  <a:pt x="202" y="390"/>
                </a:cubicBezTo>
                <a:cubicBezTo>
                  <a:pt x="202" y="383"/>
                  <a:pt x="197" y="380"/>
                  <a:pt x="193" y="379"/>
                </a:cubicBezTo>
                <a:close/>
                <a:moveTo>
                  <a:pt x="157" y="353"/>
                </a:moveTo>
                <a:cubicBezTo>
                  <a:pt x="161" y="352"/>
                  <a:pt x="159" y="347"/>
                  <a:pt x="155" y="348"/>
                </a:cubicBezTo>
                <a:cubicBezTo>
                  <a:pt x="152" y="348"/>
                  <a:pt x="152" y="354"/>
                  <a:pt x="157" y="353"/>
                </a:cubicBezTo>
                <a:close/>
                <a:moveTo>
                  <a:pt x="157" y="392"/>
                </a:moveTo>
                <a:cubicBezTo>
                  <a:pt x="153" y="393"/>
                  <a:pt x="154" y="402"/>
                  <a:pt x="158" y="401"/>
                </a:cubicBezTo>
                <a:cubicBezTo>
                  <a:pt x="163" y="399"/>
                  <a:pt x="161" y="391"/>
                  <a:pt x="157" y="392"/>
                </a:cubicBezTo>
                <a:close/>
                <a:moveTo>
                  <a:pt x="161" y="370"/>
                </a:moveTo>
                <a:cubicBezTo>
                  <a:pt x="159" y="371"/>
                  <a:pt x="152" y="366"/>
                  <a:pt x="149" y="363"/>
                </a:cubicBezTo>
                <a:cubicBezTo>
                  <a:pt x="146" y="359"/>
                  <a:pt x="140" y="359"/>
                  <a:pt x="138" y="359"/>
                </a:cubicBezTo>
                <a:cubicBezTo>
                  <a:pt x="135" y="359"/>
                  <a:pt x="126" y="363"/>
                  <a:pt x="126" y="363"/>
                </a:cubicBezTo>
                <a:cubicBezTo>
                  <a:pt x="125" y="368"/>
                  <a:pt x="129" y="367"/>
                  <a:pt x="134" y="367"/>
                </a:cubicBezTo>
                <a:cubicBezTo>
                  <a:pt x="139" y="367"/>
                  <a:pt x="147" y="365"/>
                  <a:pt x="149" y="368"/>
                </a:cubicBezTo>
                <a:cubicBezTo>
                  <a:pt x="150" y="371"/>
                  <a:pt x="158" y="375"/>
                  <a:pt x="160" y="377"/>
                </a:cubicBezTo>
                <a:cubicBezTo>
                  <a:pt x="162" y="379"/>
                  <a:pt x="168" y="380"/>
                  <a:pt x="169" y="377"/>
                </a:cubicBezTo>
                <a:cubicBezTo>
                  <a:pt x="169" y="375"/>
                  <a:pt x="164" y="369"/>
                  <a:pt x="161" y="37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4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en-US" sz="3200" b="0" strike="noStrike" spc="-1">
              <a:solidFill>
                <a:srgbClr val="57565A"/>
              </a:solidFill>
              <a:latin typeface="Arial"/>
              <a:ea typeface="Arial"/>
            </a:endParaRPr>
          </a:p>
        </p:txBody>
      </p:sp>
      <p:sp>
        <p:nvSpPr>
          <p:cNvPr id="352" name="3 Elipse"/>
          <p:cNvSpPr/>
          <p:nvPr/>
        </p:nvSpPr>
        <p:spPr>
          <a:xfrm>
            <a:off x="2872080" y="980640"/>
            <a:ext cx="2304000" cy="2304000"/>
          </a:xfrm>
          <a:prstGeom prst="ellipse">
            <a:avLst/>
          </a:prstGeom>
          <a:solidFill>
            <a:schemeClr val="bg1"/>
          </a:solidFill>
          <a:ln>
            <a:solidFill>
              <a:srgbClr val="4BACC6">
                <a:lumMod val="5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s-AR" sz="1800" b="0" strike="noStrike" spc="-1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53" name="Picture 5"/>
          <p:cNvPicPr/>
          <p:nvPr/>
        </p:nvPicPr>
        <p:blipFill>
          <a:blip r:embed="rId2"/>
          <a:stretch/>
        </p:blipFill>
        <p:spPr>
          <a:xfrm rot="19444800">
            <a:off x="3261600" y="1373760"/>
            <a:ext cx="1517400" cy="1517400"/>
          </a:xfrm>
          <a:prstGeom prst="rect">
            <a:avLst/>
          </a:prstGeom>
          <a:ln w="0">
            <a:noFill/>
          </a:ln>
        </p:spPr>
      </p:pic>
      <p:pic>
        <p:nvPicPr>
          <p:cNvPr id="354" name="Picture 2"/>
          <p:cNvPicPr/>
          <p:nvPr/>
        </p:nvPicPr>
        <p:blipFill>
          <a:blip r:embed="rId3"/>
          <a:stretch/>
        </p:blipFill>
        <p:spPr>
          <a:xfrm rot="15003000">
            <a:off x="2329560" y="2429280"/>
            <a:ext cx="577080" cy="359640"/>
          </a:xfrm>
          <a:prstGeom prst="rect">
            <a:avLst/>
          </a:prstGeom>
          <a:ln w="9525">
            <a:noFill/>
          </a:ln>
        </p:spPr>
      </p:pic>
      <p:pic>
        <p:nvPicPr>
          <p:cNvPr id="355" name="Picture 3"/>
          <p:cNvPicPr/>
          <p:nvPr/>
        </p:nvPicPr>
        <p:blipFill>
          <a:blip r:embed="rId4"/>
          <a:stretch/>
        </p:blipFill>
        <p:spPr>
          <a:xfrm rot="16678200">
            <a:off x="2318040" y="1703520"/>
            <a:ext cx="548640" cy="372960"/>
          </a:xfrm>
          <a:prstGeom prst="rect">
            <a:avLst/>
          </a:prstGeom>
          <a:ln w="9525">
            <a:noFill/>
          </a:ln>
        </p:spPr>
      </p:pic>
      <p:pic>
        <p:nvPicPr>
          <p:cNvPr id="356" name="Picture 4"/>
          <p:cNvPicPr/>
          <p:nvPr/>
        </p:nvPicPr>
        <p:blipFill>
          <a:blip r:embed="rId5"/>
          <a:stretch/>
        </p:blipFill>
        <p:spPr>
          <a:xfrm rot="18226200">
            <a:off x="2602080" y="1087920"/>
            <a:ext cx="539280" cy="378000"/>
          </a:xfrm>
          <a:prstGeom prst="rect">
            <a:avLst/>
          </a:prstGeom>
          <a:ln w="9525">
            <a:noFill/>
          </a:ln>
        </p:spPr>
      </p:pic>
      <p:pic>
        <p:nvPicPr>
          <p:cNvPr id="357" name="Picture 5"/>
          <p:cNvPicPr/>
          <p:nvPr/>
        </p:nvPicPr>
        <p:blipFill>
          <a:blip r:embed="rId6"/>
          <a:stretch/>
        </p:blipFill>
        <p:spPr>
          <a:xfrm rot="20194800">
            <a:off x="3162240" y="662400"/>
            <a:ext cx="520920" cy="346320"/>
          </a:xfrm>
          <a:prstGeom prst="rect">
            <a:avLst/>
          </a:prstGeom>
          <a:ln w="9525">
            <a:noFill/>
          </a:ln>
        </p:spPr>
      </p:pic>
      <p:pic>
        <p:nvPicPr>
          <p:cNvPr id="358" name="Picture 6"/>
          <p:cNvPicPr/>
          <p:nvPr/>
        </p:nvPicPr>
        <p:blipFill>
          <a:blip r:embed="rId7"/>
          <a:stretch/>
        </p:blipFill>
        <p:spPr>
          <a:xfrm rot="183000">
            <a:off x="3863880" y="509400"/>
            <a:ext cx="563400" cy="375480"/>
          </a:xfrm>
          <a:prstGeom prst="rect">
            <a:avLst/>
          </a:prstGeom>
          <a:ln w="9525">
            <a:noFill/>
          </a:ln>
        </p:spPr>
      </p:pic>
      <p:pic>
        <p:nvPicPr>
          <p:cNvPr id="359" name="Picture 7"/>
          <p:cNvPicPr/>
          <p:nvPr/>
        </p:nvPicPr>
        <p:blipFill>
          <a:blip r:embed="rId8"/>
          <a:stretch/>
        </p:blipFill>
        <p:spPr>
          <a:xfrm rot="2073000">
            <a:off x="4529160" y="748800"/>
            <a:ext cx="614520" cy="409680"/>
          </a:xfrm>
          <a:prstGeom prst="rect">
            <a:avLst/>
          </a:prstGeom>
          <a:ln w="9525">
            <a:noFill/>
          </a:ln>
        </p:spPr>
      </p:pic>
      <p:cxnSp>
        <p:nvCxnSpPr>
          <p:cNvPr id="360" name="18 Conector curvado"/>
          <p:cNvCxnSpPr>
            <a:stCxn id="352" idx="6"/>
          </p:cNvCxnSpPr>
          <p:nvPr/>
        </p:nvCxnSpPr>
        <p:spPr>
          <a:xfrm>
            <a:off x="5176080" y="2132640"/>
            <a:ext cx="1504440" cy="1440720"/>
          </a:xfrm>
          <a:prstGeom prst="curvedConnector3">
            <a:avLst>
              <a:gd name="adj1" fmla="val 34657"/>
            </a:avLst>
          </a:prstGeom>
          <a:ln>
            <a:solidFill>
              <a:srgbClr val="000000">
                <a:lumMod val="65000"/>
                <a:lumOff val="35000"/>
              </a:srgbClr>
            </a:solidFill>
            <a:round/>
            <a:tailEnd type="arrow" w="med" len="med"/>
          </a:ln>
        </p:spPr>
      </p:cxnSp>
      <p:cxnSp>
        <p:nvCxnSpPr>
          <p:cNvPr id="361" name="20 Conector curvado"/>
          <p:cNvCxnSpPr>
            <a:stCxn id="352" idx="4"/>
          </p:cNvCxnSpPr>
          <p:nvPr/>
        </p:nvCxnSpPr>
        <p:spPr>
          <a:xfrm rot="16200000" flipH="1">
            <a:off x="4687200" y="2621160"/>
            <a:ext cx="1033560" cy="2360160"/>
          </a:xfrm>
          <a:prstGeom prst="curvedConnector3">
            <a:avLst>
              <a:gd name="adj1" fmla="val 39024"/>
            </a:avLst>
          </a:prstGeom>
          <a:ln>
            <a:solidFill>
              <a:srgbClr val="000000">
                <a:lumMod val="65000"/>
                <a:lumOff val="35000"/>
              </a:srgbClr>
            </a:solidFill>
            <a:round/>
            <a:tailEnd type="arrow" w="med" len="med"/>
          </a:ln>
        </p:spPr>
      </p:cxnSp>
      <p:cxnSp>
        <p:nvCxnSpPr>
          <p:cNvPr id="362" name="24 Conector curvado"/>
          <p:cNvCxnSpPr>
            <a:stCxn id="352" idx="5"/>
          </p:cNvCxnSpPr>
          <p:nvPr/>
        </p:nvCxnSpPr>
        <p:spPr>
          <a:xfrm>
            <a:off x="4838760" y="2947320"/>
            <a:ext cx="2481480" cy="193680"/>
          </a:xfrm>
          <a:prstGeom prst="curvedConnector3">
            <a:avLst>
              <a:gd name="adj1" fmla="val 41047"/>
            </a:avLst>
          </a:prstGeom>
          <a:ln>
            <a:solidFill>
              <a:srgbClr val="000000">
                <a:lumMod val="65000"/>
                <a:lumOff val="35000"/>
              </a:srgbClr>
            </a:solidFill>
            <a:round/>
            <a:tailEnd type="arrow" w="med" len="med"/>
          </a:ln>
        </p:spPr>
      </p:cxnSp>
      <p:cxnSp>
        <p:nvCxnSpPr>
          <p:cNvPr id="363" name="26 Conector curvado"/>
          <p:cNvCxnSpPr/>
          <p:nvPr/>
        </p:nvCxnSpPr>
        <p:spPr>
          <a:xfrm>
            <a:off x="3647520" y="3140640"/>
            <a:ext cx="2736720" cy="1816200"/>
          </a:xfrm>
          <a:prstGeom prst="curvedConnector3">
            <a:avLst>
              <a:gd name="adj1" fmla="val 25009"/>
            </a:avLst>
          </a:prstGeom>
          <a:ln>
            <a:solidFill>
              <a:srgbClr val="000000">
                <a:lumMod val="65000"/>
                <a:lumOff val="35000"/>
              </a:srgbClr>
            </a:solidFill>
            <a:round/>
            <a:tailEnd type="arrow" w="med" len="med"/>
          </a:ln>
        </p:spPr>
      </p:cxnSp>
      <p:cxnSp>
        <p:nvCxnSpPr>
          <p:cNvPr id="364" name="28 Conector curvado"/>
          <p:cNvCxnSpPr/>
          <p:nvPr/>
        </p:nvCxnSpPr>
        <p:spPr>
          <a:xfrm rot="16200000" flipH="1">
            <a:off x="4833360" y="2498040"/>
            <a:ext cx="1556280" cy="1545480"/>
          </a:xfrm>
          <a:prstGeom prst="curvedConnector3">
            <a:avLst>
              <a:gd name="adj1" fmla="val 25011"/>
            </a:avLst>
          </a:prstGeom>
          <a:ln>
            <a:solidFill>
              <a:srgbClr val="000000">
                <a:lumMod val="65000"/>
                <a:lumOff val="35000"/>
              </a:srgbClr>
            </a:solidFill>
            <a:round/>
            <a:tailEnd type="arrow" w="med" len="med"/>
          </a:ln>
        </p:spPr>
      </p:cxnSp>
      <p:cxnSp>
        <p:nvCxnSpPr>
          <p:cNvPr id="365" name="31 Conector curvado"/>
          <p:cNvCxnSpPr/>
          <p:nvPr/>
        </p:nvCxnSpPr>
        <p:spPr>
          <a:xfrm>
            <a:off x="4583520" y="2852640"/>
            <a:ext cx="1944720" cy="1368720"/>
          </a:xfrm>
          <a:prstGeom prst="curvedConnector3">
            <a:avLst>
              <a:gd name="adj1" fmla="val 25013"/>
            </a:avLst>
          </a:prstGeom>
          <a:ln>
            <a:solidFill>
              <a:srgbClr val="000000">
                <a:lumMod val="65000"/>
                <a:lumOff val="35000"/>
              </a:srgbClr>
            </a:solidFill>
            <a:round/>
            <a:tailEnd type="arrow" w="med" len="med"/>
          </a:ln>
        </p:spPr>
      </p:cxnSp>
      <p:cxnSp>
        <p:nvCxnSpPr>
          <p:cNvPr id="366" name="33 Conector curvado"/>
          <p:cNvCxnSpPr/>
          <p:nvPr/>
        </p:nvCxnSpPr>
        <p:spPr>
          <a:xfrm>
            <a:off x="4467240" y="2947320"/>
            <a:ext cx="2061000" cy="1807920"/>
          </a:xfrm>
          <a:prstGeom prst="curvedConnector3">
            <a:avLst>
              <a:gd name="adj1" fmla="val 25000"/>
            </a:avLst>
          </a:prstGeom>
          <a:ln>
            <a:solidFill>
              <a:srgbClr val="000000">
                <a:lumMod val="65000"/>
                <a:lumOff val="35000"/>
              </a:srgbClr>
            </a:solidFill>
            <a:round/>
            <a:tailEnd type="arrow" w="med" len="med"/>
          </a:ln>
        </p:spPr>
      </p:cxnSp>
      <p:cxnSp>
        <p:nvCxnSpPr>
          <p:cNvPr id="367" name="35 Conector curvado"/>
          <p:cNvCxnSpPr/>
          <p:nvPr/>
        </p:nvCxnSpPr>
        <p:spPr>
          <a:xfrm>
            <a:off x="4295520" y="3044160"/>
            <a:ext cx="2736720" cy="312840"/>
          </a:xfrm>
          <a:prstGeom prst="curvedConnector3">
            <a:avLst>
              <a:gd name="adj1" fmla="val 25009"/>
            </a:avLst>
          </a:prstGeom>
          <a:ln>
            <a:solidFill>
              <a:srgbClr val="000000">
                <a:lumMod val="65000"/>
                <a:lumOff val="35000"/>
              </a:srgbClr>
            </a:solidFill>
            <a:round/>
            <a:tailEnd type="arrow" w="med" len="med"/>
          </a:ln>
        </p:spPr>
      </p:cxnSp>
      <p:cxnSp>
        <p:nvCxnSpPr>
          <p:cNvPr id="368" name="37 Conector curvado"/>
          <p:cNvCxnSpPr/>
          <p:nvPr/>
        </p:nvCxnSpPr>
        <p:spPr>
          <a:xfrm>
            <a:off x="5015880" y="2276280"/>
            <a:ext cx="2597400" cy="671400"/>
          </a:xfrm>
          <a:prstGeom prst="curvedConnector3">
            <a:avLst>
              <a:gd name="adj1" fmla="val 25006"/>
            </a:avLst>
          </a:prstGeom>
          <a:ln>
            <a:solidFill>
              <a:srgbClr val="000000">
                <a:lumMod val="65000"/>
                <a:lumOff val="35000"/>
              </a:srgbClr>
            </a:solidFill>
            <a:round/>
            <a:tailEnd type="arrow" w="med" len="med"/>
          </a:ln>
        </p:spPr>
      </p:cxnSp>
      <p:cxnSp>
        <p:nvCxnSpPr>
          <p:cNvPr id="369" name="39 Conector curvado"/>
          <p:cNvCxnSpPr/>
          <p:nvPr/>
        </p:nvCxnSpPr>
        <p:spPr>
          <a:xfrm>
            <a:off x="4583520" y="3044160"/>
            <a:ext cx="1731240" cy="1465200"/>
          </a:xfrm>
          <a:prstGeom prst="curvedConnector3">
            <a:avLst>
              <a:gd name="adj1" fmla="val 25000"/>
            </a:avLst>
          </a:prstGeom>
          <a:ln>
            <a:solidFill>
              <a:srgbClr val="000000">
                <a:lumMod val="65000"/>
                <a:lumOff val="35000"/>
              </a:srgbClr>
            </a:solidFill>
            <a:round/>
            <a:tailEnd type="arrow" w="med" len="med"/>
          </a:ln>
        </p:spPr>
      </p:cxnSp>
      <p:cxnSp>
        <p:nvCxnSpPr>
          <p:cNvPr id="370" name="41 Conector curvado"/>
          <p:cNvCxnSpPr/>
          <p:nvPr/>
        </p:nvCxnSpPr>
        <p:spPr>
          <a:xfrm>
            <a:off x="5080320" y="2492640"/>
            <a:ext cx="1735920" cy="551880"/>
          </a:xfrm>
          <a:prstGeom prst="curvedConnector3">
            <a:avLst>
              <a:gd name="adj1" fmla="val 25015"/>
            </a:avLst>
          </a:prstGeom>
          <a:ln>
            <a:solidFill>
              <a:srgbClr val="000000">
                <a:lumMod val="65000"/>
                <a:lumOff val="35000"/>
              </a:srgbClr>
            </a:solidFill>
            <a:round/>
            <a:tailEnd type="arrow" w="med" len="med"/>
          </a:ln>
        </p:spPr>
      </p:cxnSp>
      <p:sp>
        <p:nvSpPr>
          <p:cNvPr id="371" name="CuadroTexto 2"/>
          <p:cNvSpPr/>
          <p:nvPr/>
        </p:nvSpPr>
        <p:spPr>
          <a:xfrm flipH="1">
            <a:off x="6499440" y="1801440"/>
            <a:ext cx="50893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UY" sz="2400" b="1" i="1" strike="noStrike" spc="-1">
                <a:solidFill>
                  <a:srgbClr val="000000"/>
                </a:solidFill>
                <a:latin typeface="Calibri"/>
              </a:rPr>
              <a:t>MUCHAS GRACIAS POR SU ATENCIÓN!! </a:t>
            </a:r>
            <a:endParaRPr lang="pt-BR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ódulo">
  <a:themeElements>
    <a:clrScheme name="Módulo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328B7563D82C24581DDBDC80F9A8895" ma:contentTypeVersion="8" ma:contentTypeDescription="Crie um novo documento." ma:contentTypeScope="" ma:versionID="f004303fb74017f74b1504d82727f0de">
  <xsd:schema xmlns:xsd="http://www.w3.org/2001/XMLSchema" xmlns:xs="http://www.w3.org/2001/XMLSchema" xmlns:p="http://schemas.microsoft.com/office/2006/metadata/properties" xmlns:ns2="508a41cc-42b4-4c75-946c-0740e80b1c21" xmlns:ns3="8caeb9f7-d1ce-41da-b8e9-5bca68ed0378" targetNamespace="http://schemas.microsoft.com/office/2006/metadata/properties" ma:root="true" ma:fieldsID="d9634f086aa766819b20ed18405e949b" ns2:_="" ns3:_="">
    <xsd:import namespace="508a41cc-42b4-4c75-946c-0740e80b1c21"/>
    <xsd:import namespace="8caeb9f7-d1ce-41da-b8e9-5bca68ed037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8a41cc-42b4-4c75-946c-0740e80b1c2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a ID do Documento" ma:description="O valor da ID do documento atribuída a este item." ma:indexed="true" ma:internalName="_dlc_DocId" ma:readOnly="true">
      <xsd:simpleType>
        <xsd:restriction base="dms:Text"/>
      </xsd:simpleType>
    </xsd:element>
    <xsd:element name="_dlc_DocIdUrl" ma:index="9" nillable="true" ma:displayName="ID do Documento" ma:description="Link permanente par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aeb9f7-d1ce-41da-b8e9-5bca68ed03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08a41cc-42b4-4c75-946c-0740e80b1c21">E55R2HPR2P2K-255936788-118</_dlc_DocId>
    <_dlc_DocIdUrl xmlns="508a41cc-42b4-4c75-946c-0740e80b1c21">
      <Url>https://agromapa.sharepoint.com/sites/CGPS/_layouts/15/DocIdRedir.aspx?ID=E55R2HPR2P2K-255936788-118</Url>
      <Description>E55R2HPR2P2K-255936788-118</Description>
    </_dlc_DocIdUrl>
  </documentManagement>
</p:properties>
</file>

<file path=customXml/itemProps1.xml><?xml version="1.0" encoding="utf-8"?>
<ds:datastoreItem xmlns:ds="http://schemas.openxmlformats.org/officeDocument/2006/customXml" ds:itemID="{E774BFD8-178C-43C8-8833-D22E8EA410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03B1E1-0B66-402F-9D0D-DB3B6D553F0B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E130BED-4713-4977-9AD1-56A4A91A07B8}">
  <ds:schemaRefs>
    <ds:schemaRef ds:uri="508a41cc-42b4-4c75-946c-0740e80b1c21"/>
    <ds:schemaRef ds:uri="8caeb9f7-d1ce-41da-b8e9-5bca68ed037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26B2B543-EDB8-4048-A1F4-160173067353}">
  <ds:schemaRefs>
    <ds:schemaRef ds:uri="508a41cc-42b4-4c75-946c-0740e80b1c21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7</Slides>
  <Notes>1</Notes>
  <HiddenSlides>0</HiddenSlide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7</vt:i4>
      </vt:variant>
    </vt:vector>
  </HeadingPairs>
  <TitlesOfParts>
    <vt:vector size="10" baseType="lpstr">
      <vt:lpstr>Módulo</vt:lpstr>
      <vt:lpstr>Office Theme</vt:lpstr>
      <vt:lpstr>Tema de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/>
  <dc:creator>HP</dc:creator>
  <dc:description/>
  <cp:revision>295</cp:revision>
  <cp:lastPrinted>2022-04-04T11:53:40Z</cp:lastPrinted>
  <dcterms:created xsi:type="dcterms:W3CDTF">2022-04-01T12:01:28Z</dcterms:created>
  <dcterms:modified xsi:type="dcterms:W3CDTF">2025-04-03T22:35:41Z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7</vt:i4>
  </property>
  <property fmtid="{D5CDD505-2E9C-101B-9397-08002B2CF9AE}" pid="3" name="PresentationFormat">
    <vt:lpwstr>Widescreen</vt:lpwstr>
  </property>
  <property fmtid="{D5CDD505-2E9C-101B-9397-08002B2CF9AE}" pid="4" name="Slides">
    <vt:i4>18</vt:i4>
  </property>
  <property fmtid="{D5CDD505-2E9C-101B-9397-08002B2CF9AE}" pid="5" name="ContentTypeId">
    <vt:lpwstr>0x010100C328B7563D82C24581DDBDC80F9A8895</vt:lpwstr>
  </property>
  <property fmtid="{D5CDD505-2E9C-101B-9397-08002B2CF9AE}" pid="6" name="_dlc_DocIdItemGuid">
    <vt:lpwstr>80780498-f52b-4154-bf3d-05a7a71f3e36</vt:lpwstr>
  </property>
</Properties>
</file>