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3" r:id="rId6"/>
    <p:sldId id="259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0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3F9AE1-2FC4-44B2-966C-D9949CA9909B}" v="5" dt="2022-07-13T02:44:00.849"/>
    <p1510:client id="{CDB5D0DF-78E9-4D60-A925-3E5C5ACB2A9F}" v="5" dt="2022-07-13T02:36:38.2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94719"/>
  </p:normalViewPr>
  <p:slideViewPr>
    <p:cSldViewPr snapToGrid="0" snapToObjects="1">
      <p:cViewPr varScale="1">
        <p:scale>
          <a:sx n="91" d="100"/>
          <a:sy n="91" d="100"/>
        </p:scale>
        <p:origin x="24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ron, Sra. Diana (WDC)" userId="b2d2736d-68f7-4157-9fc6-2d417ecf622a" providerId="ADAL" clId="{053F9AE1-2FC4-44B2-966C-D9949CA9909B}"/>
    <pc:docChg chg="undo redo custSel addSld delSld modSld">
      <pc:chgData name="Ceron, Sra. Diana (WDC)" userId="b2d2736d-68f7-4157-9fc6-2d417ecf622a" providerId="ADAL" clId="{053F9AE1-2FC4-44B2-966C-D9949CA9909B}" dt="2022-07-13T02:44:53.818" v="48" actId="20577"/>
      <pc:docMkLst>
        <pc:docMk/>
      </pc:docMkLst>
      <pc:sldChg chg="modSp mod">
        <pc:chgData name="Ceron, Sra. Diana (WDC)" userId="b2d2736d-68f7-4157-9fc6-2d417ecf622a" providerId="ADAL" clId="{053F9AE1-2FC4-44B2-966C-D9949CA9909B}" dt="2022-07-13T02:44:53.818" v="48" actId="20577"/>
        <pc:sldMkLst>
          <pc:docMk/>
          <pc:sldMk cId="2174561433" sldId="256"/>
        </pc:sldMkLst>
        <pc:spChg chg="mod">
          <ac:chgData name="Ceron, Sra. Diana (WDC)" userId="b2d2736d-68f7-4157-9fc6-2d417ecf622a" providerId="ADAL" clId="{053F9AE1-2FC4-44B2-966C-D9949CA9909B}" dt="2022-07-13T02:44:47.566" v="35"/>
          <ac:spMkLst>
            <pc:docMk/>
            <pc:sldMk cId="2174561433" sldId="256"/>
            <ac:spMk id="2" creationId="{CE9E943B-6380-8827-9F8B-D22ACC5370F6}"/>
          </ac:spMkLst>
        </pc:spChg>
        <pc:spChg chg="mod">
          <ac:chgData name="Ceron, Sra. Diana (WDC)" userId="b2d2736d-68f7-4157-9fc6-2d417ecf622a" providerId="ADAL" clId="{053F9AE1-2FC4-44B2-966C-D9949CA9909B}" dt="2022-07-13T02:44:53.818" v="48" actId="20577"/>
          <ac:spMkLst>
            <pc:docMk/>
            <pc:sldMk cId="2174561433" sldId="256"/>
            <ac:spMk id="3" creationId="{3E3CB2E0-E6B6-90F8-4DEB-428EF248E15A}"/>
          </ac:spMkLst>
        </pc:spChg>
      </pc:sldChg>
      <pc:sldChg chg="addSp delSp modSp del mod">
        <pc:chgData name="Ceron, Sra. Diana (WDC)" userId="b2d2736d-68f7-4157-9fc6-2d417ecf622a" providerId="ADAL" clId="{053F9AE1-2FC4-44B2-966C-D9949CA9909B}" dt="2022-07-13T02:42:43.599" v="13" actId="47"/>
        <pc:sldMkLst>
          <pc:docMk/>
          <pc:sldMk cId="1920891968" sldId="258"/>
        </pc:sldMkLst>
        <pc:spChg chg="add del">
          <ac:chgData name="Ceron, Sra. Diana (WDC)" userId="b2d2736d-68f7-4157-9fc6-2d417ecf622a" providerId="ADAL" clId="{053F9AE1-2FC4-44B2-966C-D9949CA9909B}" dt="2022-07-13T02:42:19.597" v="9" actId="26606"/>
          <ac:spMkLst>
            <pc:docMk/>
            <pc:sldMk cId="1920891968" sldId="258"/>
            <ac:spMk id="11" creationId="{B670DBD5-770C-4383-9F54-5B86E86BD5BB}"/>
          </ac:spMkLst>
        </pc:spChg>
        <pc:spChg chg="add del">
          <ac:chgData name="Ceron, Sra. Diana (WDC)" userId="b2d2736d-68f7-4157-9fc6-2d417ecf622a" providerId="ADAL" clId="{053F9AE1-2FC4-44B2-966C-D9949CA9909B}" dt="2022-07-13T02:41:45.741" v="5" actId="26606"/>
          <ac:spMkLst>
            <pc:docMk/>
            <pc:sldMk cId="1920891968" sldId="258"/>
            <ac:spMk id="13" creationId="{673E9FC8-2143-48A2-9DEE-AABBC7E301A8}"/>
          </ac:spMkLst>
        </pc:spChg>
        <pc:spChg chg="add del">
          <ac:chgData name="Ceron, Sra. Diana (WDC)" userId="b2d2736d-68f7-4157-9fc6-2d417ecf622a" providerId="ADAL" clId="{053F9AE1-2FC4-44B2-966C-D9949CA9909B}" dt="2022-07-13T02:42:09.793" v="7" actId="26606"/>
          <ac:spMkLst>
            <pc:docMk/>
            <pc:sldMk cId="1920891968" sldId="258"/>
            <ac:spMk id="14" creationId="{2D2B266D-3625-4584-A5C3-7D3F672CFF30}"/>
          </ac:spMkLst>
        </pc:spChg>
        <pc:spChg chg="add del">
          <ac:chgData name="Ceron, Sra. Diana (WDC)" userId="b2d2736d-68f7-4157-9fc6-2d417ecf622a" providerId="ADAL" clId="{053F9AE1-2FC4-44B2-966C-D9949CA9909B}" dt="2022-07-13T02:42:09.793" v="7" actId="26606"/>
          <ac:spMkLst>
            <pc:docMk/>
            <pc:sldMk cId="1920891968" sldId="258"/>
            <ac:spMk id="18" creationId="{C463B99A-73EE-4FBB-B7C4-F9F9BCC25C65}"/>
          </ac:spMkLst>
        </pc:spChg>
        <pc:spChg chg="add del">
          <ac:chgData name="Ceron, Sra. Diana (WDC)" userId="b2d2736d-68f7-4157-9fc6-2d417ecf622a" providerId="ADAL" clId="{053F9AE1-2FC4-44B2-966C-D9949CA9909B}" dt="2022-07-13T02:42:09.793" v="7" actId="26606"/>
          <ac:spMkLst>
            <pc:docMk/>
            <pc:sldMk cId="1920891968" sldId="258"/>
            <ac:spMk id="20" creationId="{A5D2A5D1-BA0D-47D3-B051-DA7743C46E28}"/>
          </ac:spMkLst>
        </pc:spChg>
        <pc:spChg chg="add del">
          <ac:chgData name="Ceron, Sra. Diana (WDC)" userId="b2d2736d-68f7-4157-9fc6-2d417ecf622a" providerId="ADAL" clId="{053F9AE1-2FC4-44B2-966C-D9949CA9909B}" dt="2022-07-13T02:42:19.597" v="9" actId="26606"/>
          <ac:spMkLst>
            <pc:docMk/>
            <pc:sldMk cId="1920891968" sldId="258"/>
            <ac:spMk id="22" creationId="{673E9FC8-2143-48A2-9DEE-AABBC7E301A8}"/>
          </ac:spMkLst>
        </pc:spChg>
        <pc:picChg chg="add del mod">
          <ac:chgData name="Ceron, Sra. Diana (WDC)" userId="b2d2736d-68f7-4157-9fc6-2d417ecf622a" providerId="ADAL" clId="{053F9AE1-2FC4-44B2-966C-D9949CA9909B}" dt="2022-07-13T02:42:39.473" v="11" actId="21"/>
          <ac:picMkLst>
            <pc:docMk/>
            <pc:sldMk cId="1920891968" sldId="258"/>
            <ac:picMk id="3" creationId="{60F2796D-D039-E98E-2656-024712DFAA90}"/>
          </ac:picMkLst>
        </pc:picChg>
        <pc:picChg chg="del">
          <ac:chgData name="Ceron, Sra. Diana (WDC)" userId="b2d2736d-68f7-4157-9fc6-2d417ecf622a" providerId="ADAL" clId="{053F9AE1-2FC4-44B2-966C-D9949CA9909B}" dt="2022-07-13T02:41:39.723" v="0" actId="478"/>
          <ac:picMkLst>
            <pc:docMk/>
            <pc:sldMk cId="1920891968" sldId="258"/>
            <ac:picMk id="6" creationId="{997DCE20-6168-333D-6824-323CD01111CB}"/>
          </ac:picMkLst>
        </pc:picChg>
      </pc:sldChg>
      <pc:sldChg chg="addSp delSp modSp mod">
        <pc:chgData name="Ceron, Sra. Diana (WDC)" userId="b2d2736d-68f7-4157-9fc6-2d417ecf622a" providerId="ADAL" clId="{053F9AE1-2FC4-44B2-966C-D9949CA9909B}" dt="2022-07-13T02:43:14.514" v="19" actId="26606"/>
        <pc:sldMkLst>
          <pc:docMk/>
          <pc:sldMk cId="2832837942" sldId="259"/>
        </pc:sldMkLst>
        <pc:spChg chg="add del mod">
          <ac:chgData name="Ceron, Sra. Diana (WDC)" userId="b2d2736d-68f7-4157-9fc6-2d417ecf622a" providerId="ADAL" clId="{053F9AE1-2FC4-44B2-966C-D9949CA9909B}" dt="2022-07-13T02:43:05.343" v="16"/>
          <ac:spMkLst>
            <pc:docMk/>
            <pc:sldMk cId="2832837942" sldId="259"/>
            <ac:spMk id="3" creationId="{4B5749ED-BDB8-75AB-FC65-6ED79BF2F89D}"/>
          </ac:spMkLst>
        </pc:spChg>
        <pc:spChg chg="del">
          <ac:chgData name="Ceron, Sra. Diana (WDC)" userId="b2d2736d-68f7-4157-9fc6-2d417ecf622a" providerId="ADAL" clId="{053F9AE1-2FC4-44B2-966C-D9949CA9909B}" dt="2022-07-13T02:43:14.514" v="19" actId="26606"/>
          <ac:spMkLst>
            <pc:docMk/>
            <pc:sldMk cId="2832837942" sldId="259"/>
            <ac:spMk id="11" creationId="{673E9FC8-2143-48A2-9DEE-AABBC7E301A8}"/>
          </ac:spMkLst>
        </pc:spChg>
        <pc:spChg chg="add">
          <ac:chgData name="Ceron, Sra. Diana (WDC)" userId="b2d2736d-68f7-4157-9fc6-2d417ecf622a" providerId="ADAL" clId="{053F9AE1-2FC4-44B2-966C-D9949CA9909B}" dt="2022-07-13T02:43:14.514" v="19" actId="26606"/>
          <ac:spMkLst>
            <pc:docMk/>
            <pc:sldMk cId="2832837942" sldId="259"/>
            <ac:spMk id="16" creationId="{B670DBD5-770C-4383-9F54-5B86E86BD5BB}"/>
          </ac:spMkLst>
        </pc:spChg>
        <pc:picChg chg="add mod">
          <ac:chgData name="Ceron, Sra. Diana (WDC)" userId="b2d2736d-68f7-4157-9fc6-2d417ecf622a" providerId="ADAL" clId="{053F9AE1-2FC4-44B2-966C-D9949CA9909B}" dt="2022-07-13T02:43:14.514" v="19" actId="26606"/>
          <ac:picMkLst>
            <pc:docMk/>
            <pc:sldMk cId="2832837942" sldId="259"/>
            <ac:picMk id="5" creationId="{BEC90BC8-ECE6-53D7-609D-606C9CD525D4}"/>
          </ac:picMkLst>
        </pc:picChg>
        <pc:picChg chg="del">
          <ac:chgData name="Ceron, Sra. Diana (WDC)" userId="b2d2736d-68f7-4157-9fc6-2d417ecf622a" providerId="ADAL" clId="{053F9AE1-2FC4-44B2-966C-D9949CA9909B}" dt="2022-07-13T02:43:04.104" v="15" actId="478"/>
          <ac:picMkLst>
            <pc:docMk/>
            <pc:sldMk cId="2832837942" sldId="259"/>
            <ac:picMk id="6" creationId="{C91229D3-39A1-4C7A-EDB0-CD8762DD36ED}"/>
          </ac:picMkLst>
        </pc:picChg>
      </pc:sldChg>
      <pc:sldChg chg="addSp delSp modSp mod setBg">
        <pc:chgData name="Ceron, Sra. Diana (WDC)" userId="b2d2736d-68f7-4157-9fc6-2d417ecf622a" providerId="ADAL" clId="{053F9AE1-2FC4-44B2-966C-D9949CA9909B}" dt="2022-07-13T02:43:46.919" v="24" actId="26606"/>
        <pc:sldMkLst>
          <pc:docMk/>
          <pc:sldMk cId="1838557335" sldId="261"/>
        </pc:sldMkLst>
        <pc:spChg chg="add">
          <ac:chgData name="Ceron, Sra. Diana (WDC)" userId="b2d2736d-68f7-4157-9fc6-2d417ecf622a" providerId="ADAL" clId="{053F9AE1-2FC4-44B2-966C-D9949CA9909B}" dt="2022-07-13T02:43:46.919" v="24" actId="26606"/>
          <ac:spMkLst>
            <pc:docMk/>
            <pc:sldMk cId="1838557335" sldId="261"/>
            <ac:spMk id="9" creationId="{673E9FC8-2143-48A2-9DEE-AABBC7E301A8}"/>
          </ac:spMkLst>
        </pc:spChg>
        <pc:picChg chg="del">
          <ac:chgData name="Ceron, Sra. Diana (WDC)" userId="b2d2736d-68f7-4157-9fc6-2d417ecf622a" providerId="ADAL" clId="{053F9AE1-2FC4-44B2-966C-D9949CA9909B}" dt="2022-07-13T02:43:38.106" v="20" actId="478"/>
          <ac:picMkLst>
            <pc:docMk/>
            <pc:sldMk cId="1838557335" sldId="261"/>
            <ac:picMk id="2" creationId="{2533CF73-44EA-142A-193E-AD0BFA72154C}"/>
          </ac:picMkLst>
        </pc:picChg>
        <pc:picChg chg="add mod">
          <ac:chgData name="Ceron, Sra. Diana (WDC)" userId="b2d2736d-68f7-4157-9fc6-2d417ecf622a" providerId="ADAL" clId="{053F9AE1-2FC4-44B2-966C-D9949CA9909B}" dt="2022-07-13T02:43:46.919" v="24" actId="26606"/>
          <ac:picMkLst>
            <pc:docMk/>
            <pc:sldMk cId="1838557335" sldId="261"/>
            <ac:picMk id="4" creationId="{841C6D48-52F4-0BF4-403C-D1BEAA49324E}"/>
          </ac:picMkLst>
        </pc:picChg>
      </pc:sldChg>
      <pc:sldChg chg="addSp delSp modSp mod">
        <pc:chgData name="Ceron, Sra. Diana (WDC)" userId="b2d2736d-68f7-4157-9fc6-2d417ecf622a" providerId="ADAL" clId="{053F9AE1-2FC4-44B2-966C-D9949CA9909B}" dt="2022-07-13T02:44:05.434" v="29" actId="26606"/>
        <pc:sldMkLst>
          <pc:docMk/>
          <pc:sldMk cId="670001979" sldId="262"/>
        </pc:sldMkLst>
        <pc:spChg chg="add">
          <ac:chgData name="Ceron, Sra. Diana (WDC)" userId="b2d2736d-68f7-4157-9fc6-2d417ecf622a" providerId="ADAL" clId="{053F9AE1-2FC4-44B2-966C-D9949CA9909B}" dt="2022-07-13T02:44:05.434" v="29" actId="26606"/>
          <ac:spMkLst>
            <pc:docMk/>
            <pc:sldMk cId="670001979" sldId="262"/>
            <ac:spMk id="9" creationId="{673E9FC8-2143-48A2-9DEE-AABBC7E301A8}"/>
          </ac:spMkLst>
        </pc:spChg>
        <pc:picChg chg="del">
          <ac:chgData name="Ceron, Sra. Diana (WDC)" userId="b2d2736d-68f7-4157-9fc6-2d417ecf622a" providerId="ADAL" clId="{053F9AE1-2FC4-44B2-966C-D9949CA9909B}" dt="2022-07-13T02:43:53.686" v="25" actId="478"/>
          <ac:picMkLst>
            <pc:docMk/>
            <pc:sldMk cId="670001979" sldId="262"/>
            <ac:picMk id="3" creationId="{BFA71CE1-A1CB-A834-2D5E-2DF68121761C}"/>
          </ac:picMkLst>
        </pc:picChg>
        <pc:picChg chg="add mod">
          <ac:chgData name="Ceron, Sra. Diana (WDC)" userId="b2d2736d-68f7-4157-9fc6-2d417ecf622a" providerId="ADAL" clId="{053F9AE1-2FC4-44B2-966C-D9949CA9909B}" dt="2022-07-13T02:44:05.434" v="29" actId="26606"/>
          <ac:picMkLst>
            <pc:docMk/>
            <pc:sldMk cId="670001979" sldId="262"/>
            <ac:picMk id="4" creationId="{FED047C5-3E73-EF89-2339-35689008F44C}"/>
          </ac:picMkLst>
        </pc:picChg>
      </pc:sldChg>
      <pc:sldChg chg="addSp modSp new mod">
        <pc:chgData name="Ceron, Sra. Diana (WDC)" userId="b2d2736d-68f7-4157-9fc6-2d417ecf622a" providerId="ADAL" clId="{053F9AE1-2FC4-44B2-966C-D9949CA9909B}" dt="2022-07-13T02:42:47.269" v="14" actId="1076"/>
        <pc:sldMkLst>
          <pc:docMk/>
          <pc:sldMk cId="2562189990" sldId="263"/>
        </pc:sldMkLst>
        <pc:picChg chg="add mod">
          <ac:chgData name="Ceron, Sra. Diana (WDC)" userId="b2d2736d-68f7-4157-9fc6-2d417ecf622a" providerId="ADAL" clId="{053F9AE1-2FC4-44B2-966C-D9949CA9909B}" dt="2022-07-13T02:42:47.269" v="14" actId="1076"/>
          <ac:picMkLst>
            <pc:docMk/>
            <pc:sldMk cId="2562189990" sldId="263"/>
            <ac:picMk id="2" creationId="{C5D2CEDD-BD5D-E2AC-FF14-1BB52D40E844}"/>
          </ac:picMkLst>
        </pc:picChg>
      </pc:sldChg>
    </pc:docChg>
  </pc:docChgLst>
  <pc:docChgLst>
    <pc:chgData name="Ceron, Sra. Diana (WDC)" userId="b2d2736d-68f7-4157-9fc6-2d417ecf622a" providerId="ADAL" clId="{CDB5D0DF-78E9-4D60-A925-3E5C5ACB2A9F}"/>
    <pc:docChg chg="undo custSel addSld delSld modSld">
      <pc:chgData name="Ceron, Sra. Diana (WDC)" userId="b2d2736d-68f7-4157-9fc6-2d417ecf622a" providerId="ADAL" clId="{CDB5D0DF-78E9-4D60-A925-3E5C5ACB2A9F}" dt="2022-07-13T02:37:30.121" v="77" actId="26606"/>
      <pc:docMkLst>
        <pc:docMk/>
      </pc:docMkLst>
      <pc:sldChg chg="modSp mod">
        <pc:chgData name="Ceron, Sra. Diana (WDC)" userId="b2d2736d-68f7-4157-9fc6-2d417ecf622a" providerId="ADAL" clId="{CDB5D0DF-78E9-4D60-A925-3E5C5ACB2A9F}" dt="2022-07-13T02:32:59.595" v="20"/>
        <pc:sldMkLst>
          <pc:docMk/>
          <pc:sldMk cId="2174561433" sldId="256"/>
        </pc:sldMkLst>
        <pc:spChg chg="mod">
          <ac:chgData name="Ceron, Sra. Diana (WDC)" userId="b2d2736d-68f7-4157-9fc6-2d417ecf622a" providerId="ADAL" clId="{CDB5D0DF-78E9-4D60-A925-3E5C5ACB2A9F}" dt="2022-07-13T02:32:32.462" v="3" actId="27636"/>
          <ac:spMkLst>
            <pc:docMk/>
            <pc:sldMk cId="2174561433" sldId="256"/>
            <ac:spMk id="2" creationId="{CE9E943B-6380-8827-9F8B-D22ACC5370F6}"/>
          </ac:spMkLst>
        </pc:spChg>
        <pc:spChg chg="mod">
          <ac:chgData name="Ceron, Sra. Diana (WDC)" userId="b2d2736d-68f7-4157-9fc6-2d417ecf622a" providerId="ADAL" clId="{CDB5D0DF-78E9-4D60-A925-3E5C5ACB2A9F}" dt="2022-07-13T02:32:59.595" v="20"/>
          <ac:spMkLst>
            <pc:docMk/>
            <pc:sldMk cId="2174561433" sldId="256"/>
            <ac:spMk id="3" creationId="{3E3CB2E0-E6B6-90F8-4DEB-428EF248E15A}"/>
          </ac:spMkLst>
        </pc:spChg>
      </pc:sldChg>
      <pc:sldChg chg="del">
        <pc:chgData name="Ceron, Sra. Diana (WDC)" userId="b2d2736d-68f7-4157-9fc6-2d417ecf622a" providerId="ADAL" clId="{CDB5D0DF-78E9-4D60-A925-3E5C5ACB2A9F}" dt="2022-07-13T02:33:06.210" v="21" actId="47"/>
        <pc:sldMkLst>
          <pc:docMk/>
          <pc:sldMk cId="3697531400" sldId="257"/>
        </pc:sldMkLst>
      </pc:sldChg>
      <pc:sldChg chg="addSp delSp modSp mod setBg modClrScheme delDesignElem chgLayout">
        <pc:chgData name="Ceron, Sra. Diana (WDC)" userId="b2d2736d-68f7-4157-9fc6-2d417ecf622a" providerId="ADAL" clId="{CDB5D0DF-78E9-4D60-A925-3E5C5ACB2A9F}" dt="2022-07-13T02:37:30.121" v="77" actId="26606"/>
        <pc:sldMkLst>
          <pc:docMk/>
          <pc:sldMk cId="1920891968" sldId="258"/>
        </pc:sldMkLst>
        <pc:spChg chg="del">
          <ac:chgData name="Ceron, Sra. Diana (WDC)" userId="b2d2736d-68f7-4157-9fc6-2d417ecf622a" providerId="ADAL" clId="{CDB5D0DF-78E9-4D60-A925-3E5C5ACB2A9F}" dt="2022-07-13T02:33:16.909" v="23" actId="478"/>
          <ac:spMkLst>
            <pc:docMk/>
            <pc:sldMk cId="1920891968" sldId="258"/>
            <ac:spMk id="2" creationId="{242795C2-058C-FFD5-CFB3-BADF8ACF8C4B}"/>
          </ac:spMkLst>
        </pc:spChg>
        <pc:spChg chg="del">
          <ac:chgData name="Ceron, Sra. Diana (WDC)" userId="b2d2736d-68f7-4157-9fc6-2d417ecf622a" providerId="ADAL" clId="{CDB5D0DF-78E9-4D60-A925-3E5C5ACB2A9F}" dt="2022-07-13T02:33:21.878" v="25" actId="478"/>
          <ac:spMkLst>
            <pc:docMk/>
            <pc:sldMk cId="1920891968" sldId="258"/>
            <ac:spMk id="3" creationId="{B7AF7291-5CAC-8671-4588-F54C57B698EE}"/>
          </ac:spMkLst>
        </pc:spChg>
        <pc:spChg chg="del">
          <ac:chgData name="Ceron, Sra. Diana (WDC)" userId="b2d2736d-68f7-4157-9fc6-2d417ecf622a" providerId="ADAL" clId="{CDB5D0DF-78E9-4D60-A925-3E5C5ACB2A9F}" dt="2022-07-13T02:33:19.053" v="24" actId="478"/>
          <ac:spMkLst>
            <pc:docMk/>
            <pc:sldMk cId="1920891968" sldId="258"/>
            <ac:spMk id="4" creationId="{AC7345D2-004C-4E25-B1F4-64C5720C1473}"/>
          </ac:spMkLst>
        </pc:spChg>
        <pc:spChg chg="add del mod ord">
          <ac:chgData name="Ceron, Sra. Diana (WDC)" userId="b2d2736d-68f7-4157-9fc6-2d417ecf622a" providerId="ADAL" clId="{CDB5D0DF-78E9-4D60-A925-3E5C5ACB2A9F}" dt="2022-07-13T02:33:59.644" v="32" actId="700"/>
          <ac:spMkLst>
            <pc:docMk/>
            <pc:sldMk cId="1920891968" sldId="258"/>
            <ac:spMk id="7" creationId="{1DAA2A05-217C-7C97-9C10-11913F141BA6}"/>
          </ac:spMkLst>
        </pc:spChg>
        <pc:spChg chg="add del mod ord">
          <ac:chgData name="Ceron, Sra. Diana (WDC)" userId="b2d2736d-68f7-4157-9fc6-2d417ecf622a" providerId="ADAL" clId="{CDB5D0DF-78E9-4D60-A925-3E5C5ACB2A9F}" dt="2022-07-13T02:33:59.644" v="32" actId="700"/>
          <ac:spMkLst>
            <pc:docMk/>
            <pc:sldMk cId="1920891968" sldId="258"/>
            <ac:spMk id="8" creationId="{CDC43F9C-2F4B-2A0F-53B9-9C3221EC25EF}"/>
          </ac:spMkLst>
        </pc:spChg>
        <pc:spChg chg="add del">
          <ac:chgData name="Ceron, Sra. Diana (WDC)" userId="b2d2736d-68f7-4157-9fc6-2d417ecf622a" providerId="ADAL" clId="{CDB5D0DF-78E9-4D60-A925-3E5C5ACB2A9F}" dt="2022-07-13T02:37:30.121" v="77" actId="26606"/>
          <ac:spMkLst>
            <pc:docMk/>
            <pc:sldMk cId="1920891968" sldId="258"/>
            <ac:spMk id="11" creationId="{B670DBD5-770C-4383-9F54-5B86E86BD5BB}"/>
          </ac:spMkLst>
        </pc:spChg>
        <pc:grpChg chg="add del">
          <ac:chgData name="Ceron, Sra. Diana (WDC)" userId="b2d2736d-68f7-4157-9fc6-2d417ecf622a" providerId="ADAL" clId="{CDB5D0DF-78E9-4D60-A925-3E5C5ACB2A9F}" dt="2022-07-13T02:37:30.121" v="77" actId="26606"/>
          <ac:grpSpMkLst>
            <pc:docMk/>
            <pc:sldMk cId="1920891968" sldId="258"/>
            <ac:grpSpMk id="16" creationId="{63737881-458F-40AD-B72B-B57D267DC423}"/>
          </ac:grpSpMkLst>
        </pc:grpChg>
        <pc:picChg chg="add mod">
          <ac:chgData name="Ceron, Sra. Diana (WDC)" userId="b2d2736d-68f7-4157-9fc6-2d417ecf622a" providerId="ADAL" clId="{CDB5D0DF-78E9-4D60-A925-3E5C5ACB2A9F}" dt="2022-07-13T02:37:30.121" v="77" actId="26606"/>
          <ac:picMkLst>
            <pc:docMk/>
            <pc:sldMk cId="1920891968" sldId="258"/>
            <ac:picMk id="6" creationId="{997DCE20-6168-333D-6824-323CD01111CB}"/>
          </ac:picMkLst>
        </pc:picChg>
      </pc:sldChg>
      <pc:sldChg chg="del">
        <pc:chgData name="Ceron, Sra. Diana (WDC)" userId="b2d2736d-68f7-4157-9fc6-2d417ecf622a" providerId="ADAL" clId="{CDB5D0DF-78E9-4D60-A925-3E5C5ACB2A9F}" dt="2022-07-13T02:33:06.992" v="22" actId="47"/>
        <pc:sldMkLst>
          <pc:docMk/>
          <pc:sldMk cId="2254033429" sldId="259"/>
        </pc:sldMkLst>
      </pc:sldChg>
      <pc:sldChg chg="addSp delSp modSp new mod setBg">
        <pc:chgData name="Ceron, Sra. Diana (WDC)" userId="b2d2736d-68f7-4157-9fc6-2d417ecf622a" providerId="ADAL" clId="{CDB5D0DF-78E9-4D60-A925-3E5C5ACB2A9F}" dt="2022-07-13T02:34:33.178" v="40" actId="26606"/>
        <pc:sldMkLst>
          <pc:docMk/>
          <pc:sldMk cId="2832837942" sldId="259"/>
        </pc:sldMkLst>
        <pc:spChg chg="del">
          <ac:chgData name="Ceron, Sra. Diana (WDC)" userId="b2d2736d-68f7-4157-9fc6-2d417ecf622a" providerId="ADAL" clId="{CDB5D0DF-78E9-4D60-A925-3E5C5ACB2A9F}" dt="2022-07-13T02:34:26.994" v="38" actId="478"/>
          <ac:spMkLst>
            <pc:docMk/>
            <pc:sldMk cId="2832837942" sldId="259"/>
            <ac:spMk id="2" creationId="{7B9D6171-4DA6-5ED3-017D-3B44C9B89716}"/>
          </ac:spMkLst>
        </pc:spChg>
        <pc:spChg chg="del">
          <ac:chgData name="Ceron, Sra. Diana (WDC)" userId="b2d2736d-68f7-4157-9fc6-2d417ecf622a" providerId="ADAL" clId="{CDB5D0DF-78E9-4D60-A925-3E5C5ACB2A9F}" dt="2022-07-13T02:34:11.294" v="34"/>
          <ac:spMkLst>
            <pc:docMk/>
            <pc:sldMk cId="2832837942" sldId="259"/>
            <ac:spMk id="3" creationId="{8CC44784-689C-EE3C-B0E0-F009CC7F95F5}"/>
          </ac:spMkLst>
        </pc:spChg>
        <pc:spChg chg="del">
          <ac:chgData name="Ceron, Sra. Diana (WDC)" userId="b2d2736d-68f7-4157-9fc6-2d417ecf622a" providerId="ADAL" clId="{CDB5D0DF-78E9-4D60-A925-3E5C5ACB2A9F}" dt="2022-07-13T02:34:24.720" v="37" actId="478"/>
          <ac:spMkLst>
            <pc:docMk/>
            <pc:sldMk cId="2832837942" sldId="259"/>
            <ac:spMk id="4" creationId="{2C8BFA36-A5BE-28B5-E1FB-22CAA722DBC4}"/>
          </ac:spMkLst>
        </pc:spChg>
        <pc:spChg chg="add">
          <ac:chgData name="Ceron, Sra. Diana (WDC)" userId="b2d2736d-68f7-4157-9fc6-2d417ecf622a" providerId="ADAL" clId="{CDB5D0DF-78E9-4D60-A925-3E5C5ACB2A9F}" dt="2022-07-13T02:34:33.178" v="40" actId="26606"/>
          <ac:spMkLst>
            <pc:docMk/>
            <pc:sldMk cId="2832837942" sldId="259"/>
            <ac:spMk id="11" creationId="{673E9FC8-2143-48A2-9DEE-AABBC7E301A8}"/>
          </ac:spMkLst>
        </pc:spChg>
        <pc:picChg chg="add mod">
          <ac:chgData name="Ceron, Sra. Diana (WDC)" userId="b2d2736d-68f7-4157-9fc6-2d417ecf622a" providerId="ADAL" clId="{CDB5D0DF-78E9-4D60-A925-3E5C5ACB2A9F}" dt="2022-07-13T02:34:33.178" v="40" actId="26606"/>
          <ac:picMkLst>
            <pc:docMk/>
            <pc:sldMk cId="2832837942" sldId="259"/>
            <ac:picMk id="6" creationId="{C91229D3-39A1-4C7A-EDB0-CD8762DD36ED}"/>
          </ac:picMkLst>
        </pc:picChg>
      </pc:sldChg>
      <pc:sldChg chg="addSp delSp modSp new del mod setBg">
        <pc:chgData name="Ceron, Sra. Diana (WDC)" userId="b2d2736d-68f7-4157-9fc6-2d417ecf622a" providerId="ADAL" clId="{CDB5D0DF-78E9-4D60-A925-3E5C5ACB2A9F}" dt="2022-07-13T02:36:11.513" v="64" actId="47"/>
        <pc:sldMkLst>
          <pc:docMk/>
          <pc:sldMk cId="138758251" sldId="260"/>
        </pc:sldMkLst>
        <pc:spChg chg="del">
          <ac:chgData name="Ceron, Sra. Diana (WDC)" userId="b2d2736d-68f7-4157-9fc6-2d417ecf622a" providerId="ADAL" clId="{CDB5D0DF-78E9-4D60-A925-3E5C5ACB2A9F}" dt="2022-07-13T02:34:58.263" v="46" actId="478"/>
          <ac:spMkLst>
            <pc:docMk/>
            <pc:sldMk cId="138758251" sldId="260"/>
            <ac:spMk id="2" creationId="{03B881E1-A304-B657-A214-B7481D1ADB4B}"/>
          </ac:spMkLst>
        </pc:spChg>
        <pc:spChg chg="del">
          <ac:chgData name="Ceron, Sra. Diana (WDC)" userId="b2d2736d-68f7-4157-9fc6-2d417ecf622a" providerId="ADAL" clId="{CDB5D0DF-78E9-4D60-A925-3E5C5ACB2A9F}" dt="2022-07-13T02:34:50.285" v="42"/>
          <ac:spMkLst>
            <pc:docMk/>
            <pc:sldMk cId="138758251" sldId="260"/>
            <ac:spMk id="3" creationId="{620B38FB-9818-A762-CE14-A5133440385E}"/>
          </ac:spMkLst>
        </pc:spChg>
        <pc:spChg chg="del">
          <ac:chgData name="Ceron, Sra. Diana (WDC)" userId="b2d2736d-68f7-4157-9fc6-2d417ecf622a" providerId="ADAL" clId="{CDB5D0DF-78E9-4D60-A925-3E5C5ACB2A9F}" dt="2022-07-13T02:34:55.995" v="45" actId="478"/>
          <ac:spMkLst>
            <pc:docMk/>
            <pc:sldMk cId="138758251" sldId="260"/>
            <ac:spMk id="4" creationId="{197B929D-A2A7-75D4-63D8-62F58A9C2035}"/>
          </ac:spMkLst>
        </pc:spChg>
        <pc:spChg chg="add del">
          <ac:chgData name="Ceron, Sra. Diana (WDC)" userId="b2d2736d-68f7-4157-9fc6-2d417ecf622a" providerId="ADAL" clId="{CDB5D0DF-78E9-4D60-A925-3E5C5ACB2A9F}" dt="2022-07-13T02:35:33.292" v="54" actId="26606"/>
          <ac:spMkLst>
            <pc:docMk/>
            <pc:sldMk cId="138758251" sldId="260"/>
            <ac:spMk id="8" creationId="{32BC26D8-82FB-445E-AA49-62A77D7C1EE0}"/>
          </ac:spMkLst>
        </pc:spChg>
        <pc:spChg chg="add del">
          <ac:chgData name="Ceron, Sra. Diana (WDC)" userId="b2d2736d-68f7-4157-9fc6-2d417ecf622a" providerId="ADAL" clId="{CDB5D0DF-78E9-4D60-A925-3E5C5ACB2A9F}" dt="2022-07-13T02:35:33.292" v="54" actId="26606"/>
          <ac:spMkLst>
            <pc:docMk/>
            <pc:sldMk cId="138758251" sldId="260"/>
            <ac:spMk id="9" creationId="{CB44330D-EA18-4254-AA95-EB49948539B8}"/>
          </ac:spMkLst>
        </pc:spChg>
        <pc:spChg chg="add mod">
          <ac:chgData name="Ceron, Sra. Diana (WDC)" userId="b2d2736d-68f7-4157-9fc6-2d417ecf622a" providerId="ADAL" clId="{CDB5D0DF-78E9-4D60-A925-3E5C5ACB2A9F}" dt="2022-07-13T02:36:02.251" v="61" actId="21"/>
          <ac:spMkLst>
            <pc:docMk/>
            <pc:sldMk cId="138758251" sldId="260"/>
            <ac:spMk id="10" creationId="{01CE1836-7D40-BB51-965D-CA626F6A1E6C}"/>
          </ac:spMkLst>
        </pc:spChg>
        <pc:spChg chg="add del">
          <ac:chgData name="Ceron, Sra. Diana (WDC)" userId="b2d2736d-68f7-4157-9fc6-2d417ecf622a" providerId="ADAL" clId="{CDB5D0DF-78E9-4D60-A925-3E5C5ACB2A9F}" dt="2022-07-13T02:35:15.480" v="48" actId="26606"/>
          <ac:spMkLst>
            <pc:docMk/>
            <pc:sldMk cId="138758251" sldId="260"/>
            <ac:spMk id="11" creationId="{673E9FC8-2143-48A2-9DEE-AABBC7E301A8}"/>
          </ac:spMkLst>
        </pc:spChg>
        <pc:spChg chg="add del">
          <ac:chgData name="Ceron, Sra. Diana (WDC)" userId="b2d2736d-68f7-4157-9fc6-2d417ecf622a" providerId="ADAL" clId="{CDB5D0DF-78E9-4D60-A925-3E5C5ACB2A9F}" dt="2022-07-13T02:35:34.705" v="56" actId="26606"/>
          <ac:spMkLst>
            <pc:docMk/>
            <pc:sldMk cId="138758251" sldId="260"/>
            <ac:spMk id="12" creationId="{4613B4A9-1C7C-4729-A016-AB42D3979460}"/>
          </ac:spMkLst>
        </pc:spChg>
        <pc:spChg chg="add del">
          <ac:chgData name="Ceron, Sra. Diana (WDC)" userId="b2d2736d-68f7-4157-9fc6-2d417ecf622a" providerId="ADAL" clId="{CDB5D0DF-78E9-4D60-A925-3E5C5ACB2A9F}" dt="2022-07-13T02:35:17.503" v="50" actId="26606"/>
          <ac:spMkLst>
            <pc:docMk/>
            <pc:sldMk cId="138758251" sldId="260"/>
            <ac:spMk id="13" creationId="{56065185-5C34-4F86-AA96-AA4D065B0EF4}"/>
          </ac:spMkLst>
        </pc:spChg>
        <pc:spChg chg="add del">
          <ac:chgData name="Ceron, Sra. Diana (WDC)" userId="b2d2736d-68f7-4157-9fc6-2d417ecf622a" providerId="ADAL" clId="{CDB5D0DF-78E9-4D60-A925-3E5C5ACB2A9F}" dt="2022-07-13T02:35:17.503" v="50" actId="26606"/>
          <ac:spMkLst>
            <pc:docMk/>
            <pc:sldMk cId="138758251" sldId="260"/>
            <ac:spMk id="14" creationId="{C83A5C14-ED91-4CD1-809E-D29FF97C9AF5}"/>
          </ac:spMkLst>
        </pc:spChg>
        <pc:spChg chg="add">
          <ac:chgData name="Ceron, Sra. Diana (WDC)" userId="b2d2736d-68f7-4157-9fc6-2d417ecf622a" providerId="ADAL" clId="{CDB5D0DF-78E9-4D60-A925-3E5C5ACB2A9F}" dt="2022-07-13T02:35:34.721" v="57" actId="26606"/>
          <ac:spMkLst>
            <pc:docMk/>
            <pc:sldMk cId="138758251" sldId="260"/>
            <ac:spMk id="15" creationId="{5F879AC3-D4CE-493C-ADC7-06205677F4F8}"/>
          </ac:spMkLst>
        </pc:spChg>
        <pc:spChg chg="add del">
          <ac:chgData name="Ceron, Sra. Diana (WDC)" userId="b2d2736d-68f7-4157-9fc6-2d417ecf622a" providerId="ADAL" clId="{CDB5D0DF-78E9-4D60-A925-3E5C5ACB2A9F}" dt="2022-07-13T02:35:21.752" v="52" actId="26606"/>
          <ac:spMkLst>
            <pc:docMk/>
            <pc:sldMk cId="138758251" sldId="260"/>
            <ac:spMk id="16" creationId="{42A4FC2C-047E-45A5-965D-8E1E3BF09BC6}"/>
          </ac:spMkLst>
        </pc:spChg>
        <pc:spChg chg="add">
          <ac:chgData name="Ceron, Sra. Diana (WDC)" userId="b2d2736d-68f7-4157-9fc6-2d417ecf622a" providerId="ADAL" clId="{CDB5D0DF-78E9-4D60-A925-3E5C5ACB2A9F}" dt="2022-07-13T02:35:34.721" v="57" actId="26606"/>
          <ac:spMkLst>
            <pc:docMk/>
            <pc:sldMk cId="138758251" sldId="260"/>
            <ac:spMk id="17" creationId="{736F0DFD-0954-464F-BF12-DD2E6F6E0380}"/>
          </ac:spMkLst>
        </pc:spChg>
        <pc:picChg chg="add del mod">
          <ac:chgData name="Ceron, Sra. Diana (WDC)" userId="b2d2736d-68f7-4157-9fc6-2d417ecf622a" providerId="ADAL" clId="{CDB5D0DF-78E9-4D60-A925-3E5C5ACB2A9F}" dt="2022-07-13T02:36:02.251" v="61" actId="21"/>
          <ac:picMkLst>
            <pc:docMk/>
            <pc:sldMk cId="138758251" sldId="260"/>
            <ac:picMk id="6" creationId="{0755BDFC-6B7C-4E69-F496-57D141E7CD8D}"/>
          </ac:picMkLst>
        </pc:picChg>
      </pc:sldChg>
      <pc:sldChg chg="del">
        <pc:chgData name="Ceron, Sra. Diana (WDC)" userId="b2d2736d-68f7-4157-9fc6-2d417ecf622a" providerId="ADAL" clId="{CDB5D0DF-78E9-4D60-A925-3E5C5ACB2A9F}" dt="2022-07-13T02:33:49.930" v="30" actId="47"/>
        <pc:sldMkLst>
          <pc:docMk/>
          <pc:sldMk cId="2243465102" sldId="260"/>
        </pc:sldMkLst>
      </pc:sldChg>
      <pc:sldChg chg="new del">
        <pc:chgData name="Ceron, Sra. Diana (WDC)" userId="b2d2736d-68f7-4157-9fc6-2d417ecf622a" providerId="ADAL" clId="{CDB5D0DF-78E9-4D60-A925-3E5C5ACB2A9F}" dt="2022-07-13T02:35:54.063" v="59" actId="47"/>
        <pc:sldMkLst>
          <pc:docMk/>
          <pc:sldMk cId="1352688276" sldId="261"/>
        </pc:sldMkLst>
      </pc:sldChg>
      <pc:sldChg chg="addSp modSp new mod">
        <pc:chgData name="Ceron, Sra. Diana (WDC)" userId="b2d2736d-68f7-4157-9fc6-2d417ecf622a" providerId="ADAL" clId="{CDB5D0DF-78E9-4D60-A925-3E5C5ACB2A9F}" dt="2022-07-13T02:36:08.731" v="63" actId="1076"/>
        <pc:sldMkLst>
          <pc:docMk/>
          <pc:sldMk cId="1838557335" sldId="261"/>
        </pc:sldMkLst>
        <pc:picChg chg="add mod">
          <ac:chgData name="Ceron, Sra. Diana (WDC)" userId="b2d2736d-68f7-4157-9fc6-2d417ecf622a" providerId="ADAL" clId="{CDB5D0DF-78E9-4D60-A925-3E5C5ACB2A9F}" dt="2022-07-13T02:36:08.731" v="63" actId="1076"/>
          <ac:picMkLst>
            <pc:docMk/>
            <pc:sldMk cId="1838557335" sldId="261"/>
            <ac:picMk id="2" creationId="{2533CF73-44EA-142A-193E-AD0BFA72154C}"/>
          </ac:picMkLst>
        </pc:picChg>
      </pc:sldChg>
      <pc:sldChg chg="addSp delSp modSp new mod setBg delDesignElem chgLayout">
        <pc:chgData name="Ceron, Sra. Diana (WDC)" userId="b2d2736d-68f7-4157-9fc6-2d417ecf622a" providerId="ADAL" clId="{CDB5D0DF-78E9-4D60-A925-3E5C5ACB2A9F}" dt="2022-07-13T02:37:10.009" v="75" actId="1076"/>
        <pc:sldMkLst>
          <pc:docMk/>
          <pc:sldMk cId="670001979" sldId="262"/>
        </pc:sldMkLst>
        <pc:spChg chg="add del">
          <ac:chgData name="Ceron, Sra. Diana (WDC)" userId="b2d2736d-68f7-4157-9fc6-2d417ecf622a" providerId="ADAL" clId="{CDB5D0DF-78E9-4D60-A925-3E5C5ACB2A9F}" dt="2022-07-13T02:36:52.561" v="70" actId="26606"/>
          <ac:spMkLst>
            <pc:docMk/>
            <pc:sldMk cId="670001979" sldId="262"/>
            <ac:spMk id="8" creationId="{AB8C311F-7253-4AED-9701-7FC0708C41C7}"/>
          </ac:spMkLst>
        </pc:spChg>
        <pc:spChg chg="add del">
          <ac:chgData name="Ceron, Sra. Diana (WDC)" userId="b2d2736d-68f7-4157-9fc6-2d417ecf622a" providerId="ADAL" clId="{CDB5D0DF-78E9-4D60-A925-3E5C5ACB2A9F}" dt="2022-07-13T02:36:52.561" v="70" actId="26606"/>
          <ac:spMkLst>
            <pc:docMk/>
            <pc:sldMk cId="670001979" sldId="262"/>
            <ac:spMk id="10" creationId="{E2384209-CB15-4CDF-9D31-C44FD9A3F20D}"/>
          </ac:spMkLst>
        </pc:spChg>
        <pc:spChg chg="add del">
          <ac:chgData name="Ceron, Sra. Diana (WDC)" userId="b2d2736d-68f7-4157-9fc6-2d417ecf622a" providerId="ADAL" clId="{CDB5D0DF-78E9-4D60-A925-3E5C5ACB2A9F}" dt="2022-07-13T02:36:52.561" v="70" actId="26606"/>
          <ac:spMkLst>
            <pc:docMk/>
            <pc:sldMk cId="670001979" sldId="262"/>
            <ac:spMk id="12" creationId="{2633B3B5-CC90-43F0-8714-D31D1F3F0209}"/>
          </ac:spMkLst>
        </pc:spChg>
        <pc:spChg chg="add del">
          <ac:chgData name="Ceron, Sra. Diana (WDC)" userId="b2d2736d-68f7-4157-9fc6-2d417ecf622a" providerId="ADAL" clId="{CDB5D0DF-78E9-4D60-A925-3E5C5ACB2A9F}" dt="2022-07-13T02:36:52.561" v="70" actId="26606"/>
          <ac:spMkLst>
            <pc:docMk/>
            <pc:sldMk cId="670001979" sldId="262"/>
            <ac:spMk id="14" creationId="{A8D57A06-A426-446D-B02C-A2DC6B62E45E}"/>
          </ac:spMkLst>
        </pc:spChg>
        <pc:spChg chg="add del">
          <ac:chgData name="Ceron, Sra. Diana (WDC)" userId="b2d2736d-68f7-4157-9fc6-2d417ecf622a" providerId="ADAL" clId="{CDB5D0DF-78E9-4D60-A925-3E5C5ACB2A9F}" dt="2022-07-13T02:36:53.973" v="72" actId="26606"/>
          <ac:spMkLst>
            <pc:docMk/>
            <pc:sldMk cId="670001979" sldId="262"/>
            <ac:spMk id="16" creationId="{5F879AC3-D4CE-493C-ADC7-06205677F4F8}"/>
          </ac:spMkLst>
        </pc:spChg>
        <pc:spChg chg="add del">
          <ac:chgData name="Ceron, Sra. Diana (WDC)" userId="b2d2736d-68f7-4157-9fc6-2d417ecf622a" providerId="ADAL" clId="{CDB5D0DF-78E9-4D60-A925-3E5C5ACB2A9F}" dt="2022-07-13T02:36:53.973" v="72" actId="26606"/>
          <ac:spMkLst>
            <pc:docMk/>
            <pc:sldMk cId="670001979" sldId="262"/>
            <ac:spMk id="17" creationId="{736F0DFD-0954-464F-BF12-DD2E6F6E0380}"/>
          </ac:spMkLst>
        </pc:spChg>
        <pc:spChg chg="add del">
          <ac:chgData name="Ceron, Sra. Diana (WDC)" userId="b2d2736d-68f7-4157-9fc6-2d417ecf622a" providerId="ADAL" clId="{CDB5D0DF-78E9-4D60-A925-3E5C5ACB2A9F}" dt="2022-07-13T02:37:01.250" v="74" actId="700"/>
          <ac:spMkLst>
            <pc:docMk/>
            <pc:sldMk cId="670001979" sldId="262"/>
            <ac:spMk id="19" creationId="{32BC26D8-82FB-445E-AA49-62A77D7C1EE0}"/>
          </ac:spMkLst>
        </pc:spChg>
        <pc:spChg chg="add del">
          <ac:chgData name="Ceron, Sra. Diana (WDC)" userId="b2d2736d-68f7-4157-9fc6-2d417ecf622a" providerId="ADAL" clId="{CDB5D0DF-78E9-4D60-A925-3E5C5ACB2A9F}" dt="2022-07-13T02:37:01.250" v="74" actId="700"/>
          <ac:spMkLst>
            <pc:docMk/>
            <pc:sldMk cId="670001979" sldId="262"/>
            <ac:spMk id="20" creationId="{CB44330D-EA18-4254-AA95-EB49948539B8}"/>
          </ac:spMkLst>
        </pc:spChg>
        <pc:picChg chg="add mod">
          <ac:chgData name="Ceron, Sra. Diana (WDC)" userId="b2d2736d-68f7-4157-9fc6-2d417ecf622a" providerId="ADAL" clId="{CDB5D0DF-78E9-4D60-A925-3E5C5ACB2A9F}" dt="2022-07-13T02:37:10.009" v="75" actId="1076"/>
          <ac:picMkLst>
            <pc:docMk/>
            <pc:sldMk cId="670001979" sldId="262"/>
            <ac:picMk id="3" creationId="{BFA71CE1-A1CB-A834-2D5E-2DF68121761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03A15-1213-833B-7EC1-11330DADFA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138" y="3200400"/>
            <a:ext cx="9906000" cy="1355724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Título</a:t>
            </a:r>
            <a:r>
              <a:rPr lang="en-US" dirty="0"/>
              <a:t> de su </a:t>
            </a:r>
            <a:r>
              <a:rPr lang="en-US" dirty="0" err="1"/>
              <a:t>presentación</a:t>
            </a:r>
            <a:r>
              <a:rPr lang="en-US" dirty="0"/>
              <a:t> </a:t>
            </a:r>
            <a:r>
              <a:rPr lang="en-US" dirty="0" err="1"/>
              <a:t>aquí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95A5A3-9147-EED2-688F-F698F7AA17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8138" y="4729162"/>
            <a:ext cx="9144000" cy="67151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Nombre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FF867EA-FE64-BE20-2E9A-4FB8ACF7CC8B}"/>
              </a:ext>
            </a:extLst>
          </p:cNvPr>
          <p:cNvSpPr txBox="1">
            <a:spLocks/>
          </p:cNvSpPr>
          <p:nvPr userDrawn="1"/>
        </p:nvSpPr>
        <p:spPr>
          <a:xfrm>
            <a:off x="233363" y="285750"/>
            <a:ext cx="7381875" cy="13557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CONTROL DEL TABACO DURANTE LA PANDEMIA DE COVID-19 EN LAS AMÉRICAS:</a:t>
            </a:r>
            <a:br>
              <a:rPr lang="en-US" sz="2800" kern="1200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2800" kern="1200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LECCIONES APRENDIDAS Y OPORTUNIDADES</a:t>
            </a:r>
          </a:p>
        </p:txBody>
      </p:sp>
    </p:spTree>
    <p:extLst>
      <p:ext uri="{BB962C8B-B14F-4D97-AF65-F5344CB8AC3E}">
        <p14:creationId xmlns:p14="http://schemas.microsoft.com/office/powerpoint/2010/main" val="3061024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558CF-6750-99B7-EA00-1FD399892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6548FE-0012-7EEF-F6EA-66E0107DC9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39925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9A4DC7-9A40-55CF-5467-9A5CB1674380}"/>
              </a:ext>
            </a:extLst>
          </p:cNvPr>
          <p:cNvSpPr/>
          <p:nvPr userDrawn="1"/>
        </p:nvSpPr>
        <p:spPr>
          <a:xfrm>
            <a:off x="0" y="6040439"/>
            <a:ext cx="12192000" cy="817562"/>
          </a:xfrm>
          <a:prstGeom prst="rect">
            <a:avLst/>
          </a:prstGeom>
          <a:solidFill>
            <a:srgbClr val="040D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337B8E1-09FD-BADB-E17E-08767CBBC0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2216" y="6086113"/>
            <a:ext cx="5019031" cy="7200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5159EF2-746A-C26F-6407-13D5926AE3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28447" y="6078186"/>
            <a:ext cx="6423212" cy="74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973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62136B-EA94-928E-4245-9FAC61F870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4530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4482A3-928C-3AC8-D267-05E49B6F9A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4530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109CDE-DBF2-38A3-F679-E67B424CEE7C}"/>
              </a:ext>
            </a:extLst>
          </p:cNvPr>
          <p:cNvSpPr/>
          <p:nvPr userDrawn="1"/>
        </p:nvSpPr>
        <p:spPr>
          <a:xfrm>
            <a:off x="0" y="6040439"/>
            <a:ext cx="12192000" cy="817562"/>
          </a:xfrm>
          <a:prstGeom prst="rect">
            <a:avLst/>
          </a:prstGeom>
          <a:solidFill>
            <a:srgbClr val="040D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46F187F-6421-B05C-86E7-981E1D1E0C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2216" y="6086113"/>
            <a:ext cx="5019031" cy="7200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73E1E8E-8DE5-079C-13F0-8DE7B8B6F3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28447" y="6078186"/>
            <a:ext cx="6423212" cy="74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12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9F9A7BD-3A17-7E07-90E8-D15AAD9D3DCA}"/>
              </a:ext>
            </a:extLst>
          </p:cNvPr>
          <p:cNvSpPr/>
          <p:nvPr userDrawn="1"/>
        </p:nvSpPr>
        <p:spPr>
          <a:xfrm>
            <a:off x="0" y="6040439"/>
            <a:ext cx="12192000" cy="817562"/>
          </a:xfrm>
          <a:prstGeom prst="rect">
            <a:avLst/>
          </a:prstGeom>
          <a:solidFill>
            <a:srgbClr val="040D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615428-E684-B2C3-B2C6-80EAC84D4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45D9C-6C71-84D4-B37C-BF2BCFEA1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992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9" name="Picture 1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91F01D8-2181-A5B2-CE58-D0AEB2D3C5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2216" y="6086113"/>
            <a:ext cx="5019031" cy="72009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C2A1617-6664-8C85-8161-A4EE1A3616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28447" y="6078186"/>
            <a:ext cx="6423212" cy="74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4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7390D-16D3-AA9C-D02B-D8A4C078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382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324ED-EDDB-6066-572C-487A0C8EE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179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3E0A0B-3348-5360-C1CE-9656910806CE}"/>
              </a:ext>
            </a:extLst>
          </p:cNvPr>
          <p:cNvSpPr/>
          <p:nvPr userDrawn="1"/>
        </p:nvSpPr>
        <p:spPr>
          <a:xfrm>
            <a:off x="0" y="6040439"/>
            <a:ext cx="12192000" cy="817562"/>
          </a:xfrm>
          <a:prstGeom prst="rect">
            <a:avLst/>
          </a:prstGeom>
          <a:solidFill>
            <a:srgbClr val="040D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3AABB2-A645-6DE8-685A-5EA3D8CC2B37}"/>
              </a:ext>
            </a:extLst>
          </p:cNvPr>
          <p:cNvSpPr/>
          <p:nvPr userDrawn="1"/>
        </p:nvSpPr>
        <p:spPr>
          <a:xfrm>
            <a:off x="0" y="6040439"/>
            <a:ext cx="12192000" cy="817562"/>
          </a:xfrm>
          <a:prstGeom prst="rect">
            <a:avLst/>
          </a:prstGeom>
          <a:solidFill>
            <a:srgbClr val="040D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77EC256-CC1A-BAFB-0121-AE78D31961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2216" y="6086113"/>
            <a:ext cx="5019031" cy="72009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277D879-D8EA-65F2-8678-BE087B96A5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28447" y="6078186"/>
            <a:ext cx="6423212" cy="74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38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766D5-B46F-8DEC-7989-817017A5E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4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5A6CF-3A04-AEC6-349F-FC8136ECD3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8274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2CD54B-36C1-C4DD-AD8B-7CE083F382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8274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EE7BD7-9B66-B2EA-ED8D-61044180B2A6}"/>
              </a:ext>
            </a:extLst>
          </p:cNvPr>
          <p:cNvSpPr/>
          <p:nvPr userDrawn="1"/>
        </p:nvSpPr>
        <p:spPr>
          <a:xfrm>
            <a:off x="0" y="6040439"/>
            <a:ext cx="12192000" cy="817562"/>
          </a:xfrm>
          <a:prstGeom prst="rect">
            <a:avLst/>
          </a:prstGeom>
          <a:solidFill>
            <a:srgbClr val="040D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E72F8B5-3555-AA56-C494-8B5D2E8720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2216" y="6086113"/>
            <a:ext cx="5019031" cy="72009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30B873D-228F-D0C9-BF69-4DB808E862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28447" y="6078186"/>
            <a:ext cx="6423212" cy="74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576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4B086-CC88-1DAF-0486-0DB18759C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36533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F2DAD3-AC8D-A15D-6986-4F7BA8D8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5257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953BF5-839A-5A54-FDD0-CAD689F141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76483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75E619-96F8-4901-0621-F372B60CF1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5257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01A5A9-9310-CA39-780A-C947568168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76483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8C7EF26-12C0-FCD3-2E7D-8A0404F4ADF5}"/>
              </a:ext>
            </a:extLst>
          </p:cNvPr>
          <p:cNvSpPr/>
          <p:nvPr userDrawn="1"/>
        </p:nvSpPr>
        <p:spPr>
          <a:xfrm>
            <a:off x="0" y="6040439"/>
            <a:ext cx="12192000" cy="817562"/>
          </a:xfrm>
          <a:prstGeom prst="rect">
            <a:avLst/>
          </a:prstGeom>
          <a:solidFill>
            <a:srgbClr val="040D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EEB9B49-FAB0-D177-B87B-09CB008E42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2216" y="6086113"/>
            <a:ext cx="5019031" cy="72009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06C4FF5-2185-0DA5-C289-1235DE3B01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28447" y="6078186"/>
            <a:ext cx="6423212" cy="74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46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F1BE4-27EB-8083-18A4-99575F8FB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6F29BE-07E7-E4C3-2F38-B891E9CB1163}"/>
              </a:ext>
            </a:extLst>
          </p:cNvPr>
          <p:cNvSpPr/>
          <p:nvPr userDrawn="1"/>
        </p:nvSpPr>
        <p:spPr>
          <a:xfrm>
            <a:off x="0" y="6040439"/>
            <a:ext cx="12192000" cy="817562"/>
          </a:xfrm>
          <a:prstGeom prst="rect">
            <a:avLst/>
          </a:prstGeom>
          <a:solidFill>
            <a:srgbClr val="040D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528DCB9-94A4-099F-8590-CF6EA8580B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2216" y="6086113"/>
            <a:ext cx="5019031" cy="7200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5396BA9-F930-029D-5157-CD510A9B1D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28447" y="6078186"/>
            <a:ext cx="6423212" cy="74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281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23D5EB5-9B52-6735-BAE6-D288415FAA98}"/>
              </a:ext>
            </a:extLst>
          </p:cNvPr>
          <p:cNvSpPr/>
          <p:nvPr userDrawn="1"/>
        </p:nvSpPr>
        <p:spPr>
          <a:xfrm>
            <a:off x="0" y="6040439"/>
            <a:ext cx="12192000" cy="817562"/>
          </a:xfrm>
          <a:prstGeom prst="rect">
            <a:avLst/>
          </a:prstGeom>
          <a:solidFill>
            <a:srgbClr val="040D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66AC115-4FDC-212F-B16D-5CFF5E719B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2216" y="6086113"/>
            <a:ext cx="5019031" cy="7200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C170E5-75B9-F9F4-AD2C-4BC55E8329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28447" y="6078186"/>
            <a:ext cx="6423212" cy="74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2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A0452-17AD-1246-161F-02170ACAD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B0F09-9B1A-44D3-DB06-C0C5CF0C3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D9C777-B0F9-7195-5528-0F581AF5F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F11730-0130-5747-175E-AD82CE7AB31E}"/>
              </a:ext>
            </a:extLst>
          </p:cNvPr>
          <p:cNvSpPr/>
          <p:nvPr userDrawn="1"/>
        </p:nvSpPr>
        <p:spPr>
          <a:xfrm>
            <a:off x="0" y="6040439"/>
            <a:ext cx="12192000" cy="817562"/>
          </a:xfrm>
          <a:prstGeom prst="rect">
            <a:avLst/>
          </a:prstGeom>
          <a:solidFill>
            <a:srgbClr val="040D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266308C-B2D4-3779-404C-7C9C714050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2216" y="6086113"/>
            <a:ext cx="5019031" cy="7200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6FA5998-2183-0C73-6E72-3E4A2A0931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28447" y="6078186"/>
            <a:ext cx="6423212" cy="74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26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040D44">
            <a:alpha val="2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F514A-C88E-FFD1-E487-99BDF317AB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9899" y="352096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err="1"/>
              <a:t>Nombre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CB13B8-284D-212A-DF71-2FA1C6A5F81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55543" y="1172697"/>
            <a:ext cx="4827184" cy="3811588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en el </a:t>
            </a:r>
            <a:r>
              <a:rPr lang="en-US" dirty="0" err="1"/>
              <a:t>icono</a:t>
            </a:r>
            <a:r>
              <a:rPr lang="en-US" dirty="0"/>
              <a:t> de la imagen en el </a:t>
            </a:r>
            <a:r>
              <a:rPr lang="en-US" dirty="0" err="1"/>
              <a:t>centro</a:t>
            </a:r>
            <a:r>
              <a:rPr lang="en-US" dirty="0"/>
              <a:t> de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cuadro</a:t>
            </a:r>
            <a:r>
              <a:rPr lang="en-US" dirty="0"/>
              <a:t> para </a:t>
            </a:r>
            <a:r>
              <a:rPr lang="en-US" dirty="0" err="1"/>
              <a:t>cargar</a:t>
            </a:r>
            <a:r>
              <a:rPr lang="en-US" dirty="0"/>
              <a:t> su </a:t>
            </a:r>
            <a:r>
              <a:rPr lang="en-US" dirty="0" err="1"/>
              <a:t>foto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1CD308-2B51-9968-49E2-34437E69768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459899" y="195229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Breve </a:t>
            </a:r>
            <a:r>
              <a:rPr lang="en-US" dirty="0" err="1"/>
              <a:t>biografía</a:t>
            </a:r>
            <a:r>
              <a:rPr lang="en-US" dirty="0"/>
              <a:t> (</a:t>
            </a:r>
            <a:r>
              <a:rPr lang="en-US" dirty="0" err="1"/>
              <a:t>opcional</a:t>
            </a:r>
            <a:r>
              <a:rPr lang="en-US" dirty="0"/>
              <a:t>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BA9339-3643-B286-E507-E6CF388AD66E}"/>
              </a:ext>
            </a:extLst>
          </p:cNvPr>
          <p:cNvSpPr/>
          <p:nvPr userDrawn="1"/>
        </p:nvSpPr>
        <p:spPr>
          <a:xfrm>
            <a:off x="0" y="6040439"/>
            <a:ext cx="12192000" cy="817562"/>
          </a:xfrm>
          <a:prstGeom prst="rect">
            <a:avLst/>
          </a:prstGeom>
          <a:solidFill>
            <a:srgbClr val="040D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47039DC-3CBE-FD0B-190C-75FA54B178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2216" y="6086113"/>
            <a:ext cx="5019031" cy="7200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14E8EC6-AD68-122C-58FA-8B8273DCE5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28447" y="6078186"/>
            <a:ext cx="6423212" cy="74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89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0CD640-8ACF-63D6-4F29-0D940D115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262E3F-B9E8-A89B-49BB-677D9C26B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55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589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E943B-6380-8827-9F8B-D22ACC537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138" y="2751138"/>
            <a:ext cx="9906000" cy="1355724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Costa Rica: lobby de la industria tabacalera 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3CB2E0-E6B6-90F8-4DEB-428EF248E1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8138" y="4279900"/>
            <a:ext cx="9144000" cy="671513"/>
          </a:xfrm>
        </p:spPr>
        <p:txBody>
          <a:bodyPr/>
          <a:lstStyle/>
          <a:p>
            <a:r>
              <a:rPr lang="en-US" dirty="0"/>
              <a:t> Diego Montero</a:t>
            </a:r>
          </a:p>
        </p:txBody>
      </p:sp>
    </p:spTree>
    <p:extLst>
      <p:ext uri="{BB962C8B-B14F-4D97-AF65-F5344CB8AC3E}">
        <p14:creationId xmlns:p14="http://schemas.microsoft.com/office/powerpoint/2010/main" val="217456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C5D2CEDD-BD5D-E2AC-FF14-1BB52D40E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1444"/>
            <a:ext cx="12192000" cy="513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189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Placeholder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EC90BC8-ECE6-53D7-609D-606C9CD525D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1368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32837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73E9FC8-2143-48A2-9DEE-AABBC7E30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265888"/>
          </a:xfrm>
          <a:custGeom>
            <a:avLst/>
            <a:gdLst>
              <a:gd name="connsiteX0" fmla="*/ 0 w 12188952"/>
              <a:gd name="connsiteY0" fmla="*/ 0 h 6265888"/>
              <a:gd name="connsiteX1" fmla="*/ 12188952 w 12188952"/>
              <a:gd name="connsiteY1" fmla="*/ 0 h 6265888"/>
              <a:gd name="connsiteX2" fmla="*/ 12188952 w 12188952"/>
              <a:gd name="connsiteY2" fmla="*/ 5061023 h 6265888"/>
              <a:gd name="connsiteX3" fmla="*/ 12188400 w 12188952"/>
              <a:gd name="connsiteY3" fmla="*/ 5061281 h 6265888"/>
              <a:gd name="connsiteX4" fmla="*/ 6096000 w 12188952"/>
              <a:gd name="connsiteY4" fmla="*/ 6265888 h 6265888"/>
              <a:gd name="connsiteX5" fmla="*/ 3601 w 12188952"/>
              <a:gd name="connsiteY5" fmla="*/ 5061281 h 6265888"/>
              <a:gd name="connsiteX6" fmla="*/ 0 w 12188952"/>
              <a:gd name="connsiteY6" fmla="*/ 5059596 h 626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65888">
                <a:moveTo>
                  <a:pt x="0" y="0"/>
                </a:moveTo>
                <a:lnTo>
                  <a:pt x="12188952" y="0"/>
                </a:lnTo>
                <a:lnTo>
                  <a:pt x="12188952" y="5061023"/>
                </a:lnTo>
                <a:lnTo>
                  <a:pt x="12188400" y="5061281"/>
                </a:lnTo>
                <a:cubicBezTo>
                  <a:pt x="10489511" y="5817852"/>
                  <a:pt x="8380622" y="6265888"/>
                  <a:pt x="6096000" y="6265888"/>
                </a:cubicBezTo>
                <a:cubicBezTo>
                  <a:pt x="3811379" y="6265888"/>
                  <a:pt x="1702489" y="5817852"/>
                  <a:pt x="3601" y="5061281"/>
                </a:cubicBezTo>
                <a:lnTo>
                  <a:pt x="0" y="5059596"/>
                </a:ln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Two people holding a baby in a store&#10;&#10;Description automatically generated with low confidence">
            <a:extLst>
              <a:ext uri="{FF2B5EF4-FFF2-40B4-BE49-F238E27FC236}">
                <a16:creationId xmlns:a16="http://schemas.microsoft.com/office/drawing/2014/main" id="{841C6D48-52F4-0BF4-403C-D1BEAA4932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226"/>
          <a:stretch/>
        </p:blipFill>
        <p:spPr>
          <a:xfrm>
            <a:off x="1" y="10"/>
            <a:ext cx="12192000" cy="6003842"/>
          </a:xfrm>
          <a:custGeom>
            <a:avLst/>
            <a:gdLst/>
            <a:ahLst/>
            <a:cxnLst/>
            <a:rect l="l" t="t" r="r" b="b"/>
            <a:pathLst>
              <a:path w="12187427" h="6003852">
                <a:moveTo>
                  <a:pt x="0" y="0"/>
                </a:moveTo>
                <a:lnTo>
                  <a:pt x="12187427" y="0"/>
                </a:lnTo>
                <a:lnTo>
                  <a:pt x="12187427" y="4772371"/>
                </a:lnTo>
                <a:lnTo>
                  <a:pt x="11865111" y="4913285"/>
                </a:lnTo>
                <a:cubicBezTo>
                  <a:pt x="10225213" y="5601147"/>
                  <a:pt x="8237833" y="6003852"/>
                  <a:pt x="6096000" y="6003852"/>
                </a:cubicBezTo>
                <a:cubicBezTo>
                  <a:pt x="3811379" y="6003852"/>
                  <a:pt x="1702489" y="5545663"/>
                  <a:pt x="3601" y="4771946"/>
                </a:cubicBezTo>
                <a:lnTo>
                  <a:pt x="0" y="477022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38557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73E9FC8-2143-48A2-9DEE-AABBC7E30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265888"/>
          </a:xfrm>
          <a:custGeom>
            <a:avLst/>
            <a:gdLst>
              <a:gd name="connsiteX0" fmla="*/ 0 w 12188952"/>
              <a:gd name="connsiteY0" fmla="*/ 0 h 6265888"/>
              <a:gd name="connsiteX1" fmla="*/ 12188952 w 12188952"/>
              <a:gd name="connsiteY1" fmla="*/ 0 h 6265888"/>
              <a:gd name="connsiteX2" fmla="*/ 12188952 w 12188952"/>
              <a:gd name="connsiteY2" fmla="*/ 5061023 h 6265888"/>
              <a:gd name="connsiteX3" fmla="*/ 12188400 w 12188952"/>
              <a:gd name="connsiteY3" fmla="*/ 5061281 h 6265888"/>
              <a:gd name="connsiteX4" fmla="*/ 6096000 w 12188952"/>
              <a:gd name="connsiteY4" fmla="*/ 6265888 h 6265888"/>
              <a:gd name="connsiteX5" fmla="*/ 3601 w 12188952"/>
              <a:gd name="connsiteY5" fmla="*/ 5061281 h 6265888"/>
              <a:gd name="connsiteX6" fmla="*/ 0 w 12188952"/>
              <a:gd name="connsiteY6" fmla="*/ 5059596 h 626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65888">
                <a:moveTo>
                  <a:pt x="0" y="0"/>
                </a:moveTo>
                <a:lnTo>
                  <a:pt x="12188952" y="0"/>
                </a:lnTo>
                <a:lnTo>
                  <a:pt x="12188952" y="5061023"/>
                </a:lnTo>
                <a:lnTo>
                  <a:pt x="12188400" y="5061281"/>
                </a:lnTo>
                <a:cubicBezTo>
                  <a:pt x="10489511" y="5817852"/>
                  <a:pt x="8380622" y="6265888"/>
                  <a:pt x="6096000" y="6265888"/>
                </a:cubicBezTo>
                <a:cubicBezTo>
                  <a:pt x="3811379" y="6265888"/>
                  <a:pt x="1702489" y="5817852"/>
                  <a:pt x="3601" y="5061281"/>
                </a:cubicBezTo>
                <a:lnTo>
                  <a:pt x="0" y="5059596"/>
                </a:ln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group of people sitting in a room looking at a screen&#10;&#10;Description automatically generated with medium confidence">
            <a:extLst>
              <a:ext uri="{FF2B5EF4-FFF2-40B4-BE49-F238E27FC236}">
                <a16:creationId xmlns:a16="http://schemas.microsoft.com/office/drawing/2014/main" id="{FED047C5-3E73-EF89-2339-35689008F4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747" b="26319"/>
          <a:stretch/>
        </p:blipFill>
        <p:spPr>
          <a:xfrm>
            <a:off x="1" y="10"/>
            <a:ext cx="12192000" cy="6003842"/>
          </a:xfrm>
          <a:custGeom>
            <a:avLst/>
            <a:gdLst/>
            <a:ahLst/>
            <a:cxnLst/>
            <a:rect l="l" t="t" r="r" b="b"/>
            <a:pathLst>
              <a:path w="12187427" h="6003852">
                <a:moveTo>
                  <a:pt x="0" y="0"/>
                </a:moveTo>
                <a:lnTo>
                  <a:pt x="12187427" y="0"/>
                </a:lnTo>
                <a:lnTo>
                  <a:pt x="12187427" y="4772371"/>
                </a:lnTo>
                <a:lnTo>
                  <a:pt x="11865111" y="4913285"/>
                </a:lnTo>
                <a:cubicBezTo>
                  <a:pt x="10225213" y="5601147"/>
                  <a:pt x="8237833" y="6003852"/>
                  <a:pt x="6096000" y="6003852"/>
                </a:cubicBezTo>
                <a:cubicBezTo>
                  <a:pt x="3811379" y="6003852"/>
                  <a:pt x="1702489" y="5545663"/>
                  <a:pt x="3601" y="4771946"/>
                </a:cubicBezTo>
                <a:lnTo>
                  <a:pt x="0" y="477022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70001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06C66B98EF4E43903CD34A859738EE" ma:contentTypeVersion="19" ma:contentTypeDescription="Create a new document." ma:contentTypeScope="" ma:versionID="fc62ed99c02c0a24e843605e4184a98c">
  <xsd:schema xmlns:xsd="http://www.w3.org/2001/XMLSchema" xmlns:xs="http://www.w3.org/2001/XMLSchema" xmlns:p="http://schemas.microsoft.com/office/2006/metadata/properties" xmlns:ns2="90c77432-d11e-4bcd-b3ef-edfb0845907a" xmlns:ns3="73d0ba8d-d766-4bf6-bcf0-d2eb81301a02" xmlns:ns4="5e13aadc-de86-43ee-b386-40c01ba74c80" targetNamespace="http://schemas.microsoft.com/office/2006/metadata/properties" ma:root="true" ma:fieldsID="95ae876199fd67186ae30461ec4ec7c7" ns2:_="" ns3:_="" ns4:_="">
    <xsd:import namespace="90c77432-d11e-4bcd-b3ef-edfb0845907a"/>
    <xsd:import namespace="73d0ba8d-d766-4bf6-bcf0-d2eb81301a02"/>
    <xsd:import namespace="5e13aadc-de86-43ee-b386-40c01ba74c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c77432-d11e-4bcd-b3ef-edfb084590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hidden="true" ma:internalName="MediaServiceAutoTags" ma:readOnly="true">
      <xsd:simpleType>
        <xsd:restriction base="dms:Text"/>
      </xsd:simpleType>
    </xsd:element>
    <xsd:element name="MediaServiceOCR" ma:index="11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hidden="true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hidden="true" ma:internalName="MediaServiceKeyPoints" ma:readOnly="true">
      <xsd:simpleType>
        <xsd:restriction base="dms:Note"/>
      </xsd:simpleType>
    </xsd:element>
    <xsd:element name="MediaLengthInSeconds" ma:index="20" nillable="true" ma:displayName="Length (seconds)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0f44cca-6aff-4d49-827c-e4b3bc2e3f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d0ba8d-d766-4bf6-bcf0-d2eb81301a0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13aadc-de86-43ee-b386-40c01ba74c8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a64ea066-1f43-46df-999a-b181b7a782a3}" ma:internalName="TaxCatchAll" ma:showField="CatchAllData" ma:web="73d0ba8d-d766-4bf6-bcf0-d2eb81301a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0c77432-d11e-4bcd-b3ef-edfb0845907a">
      <Terms xmlns="http://schemas.microsoft.com/office/infopath/2007/PartnerControls"/>
    </lcf76f155ced4ddcb4097134ff3c332f>
    <TaxCatchAll xmlns="5e13aadc-de86-43ee-b386-40c01ba74c80" xsi:nil="true"/>
  </documentManagement>
</p:properties>
</file>

<file path=customXml/itemProps1.xml><?xml version="1.0" encoding="utf-8"?>
<ds:datastoreItem xmlns:ds="http://schemas.openxmlformats.org/officeDocument/2006/customXml" ds:itemID="{03E0B9E8-3CF8-4555-8D98-3D4A1C5818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CABDCB-7D83-4F04-9469-662F0F5DCC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c77432-d11e-4bcd-b3ef-edfb0845907a"/>
    <ds:schemaRef ds:uri="73d0ba8d-d766-4bf6-bcf0-d2eb81301a02"/>
    <ds:schemaRef ds:uri="5e13aadc-de86-43ee-b386-40c01ba74c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1F5DB73-2229-445E-9903-DE2E9DFC6967}">
  <ds:schemaRefs>
    <ds:schemaRef ds:uri="http://purl.org/dc/terms/"/>
    <ds:schemaRef ds:uri="73d0ba8d-d766-4bf6-bcf0-d2eb81301a02"/>
    <ds:schemaRef ds:uri="http://schemas.openxmlformats.org/package/2006/metadata/core-properties"/>
    <ds:schemaRef ds:uri="90c77432-d11e-4bcd-b3ef-edfb0845907a"/>
    <ds:schemaRef ds:uri="http://schemas.microsoft.com/office/2006/documentManagement/types"/>
    <ds:schemaRef ds:uri="http://purl.org/dc/dcmitype/"/>
    <ds:schemaRef ds:uri="5e13aadc-de86-43ee-b386-40c01ba74c80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{B7FC6EFF-2EC0-F243-94E4-CBC9EB4D7A87}tf10001063</Template>
  <TotalTime>78</TotalTime>
  <Words>11</Words>
  <Application>Microsoft Office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Roboto</vt:lpstr>
      <vt:lpstr>Office Theme</vt:lpstr>
      <vt:lpstr>Costa Rica: lobby de la industria tabacalera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Perry, Ms. Julia (WDC)</dc:creator>
  <cp:lastModifiedBy>Ceron, Sra. Diana (WDC)</cp:lastModifiedBy>
  <cp:revision>2</cp:revision>
  <dcterms:created xsi:type="dcterms:W3CDTF">2022-07-06T07:08:32Z</dcterms:created>
  <dcterms:modified xsi:type="dcterms:W3CDTF">2022-07-13T02:45:01Z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0x0101005D06C66B98EF4E43903CD34A859738EE</vt:lpwstr>
  </property>
  <property fmtid="{D5CDD505-2E9C-101B-9397-08002B2CF9AE}" pid="3" name="MediaServiceImageTags">
    <vt:lpwstr/>
  </property>
</Properties>
</file>