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56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F9AE1-2FC4-44B2-966C-D9949CA9909B}" v="5" dt="2022-07-13T02:44:00.849"/>
    <p1510:client id="{07461602-63B7-4A4D-850A-689F4C084128}" v="7" dt="2022-07-13T03:08:12.974"/>
    <p1510:client id="{CDB5D0DF-78E9-4D60-A925-3E5C5ACB2A9F}" v="5" dt="2022-07-13T02:36:38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/>
    <p:restoredTop sz="94719"/>
  </p:normalViewPr>
  <p:slideViewPr>
    <p:cSldViewPr snapToGrid="0" snapToObjects="1">
      <p:cViewPr varScale="1">
        <p:scale>
          <a:sx n="77" d="100"/>
          <a:sy n="77" d="100"/>
        </p:scale>
        <p:origin x="76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on, Sra. Diana (WDC)" userId="b2d2736d-68f7-4157-9fc6-2d417ecf622a" providerId="ADAL" clId="{053F9AE1-2FC4-44B2-966C-D9949CA9909B}"/>
    <pc:docChg chg="undo redo custSel addSld delSld modSld">
      <pc:chgData name="Ceron, Sra. Diana (WDC)" userId="b2d2736d-68f7-4157-9fc6-2d417ecf622a" providerId="ADAL" clId="{053F9AE1-2FC4-44B2-966C-D9949CA9909B}" dt="2022-07-13T02:44:53.818" v="48" actId="20577"/>
      <pc:docMkLst>
        <pc:docMk/>
      </pc:docMkLst>
      <pc:sldChg chg="modSp mod">
        <pc:chgData name="Ceron, Sra. Diana (WDC)" userId="b2d2736d-68f7-4157-9fc6-2d417ecf622a" providerId="ADAL" clId="{053F9AE1-2FC4-44B2-966C-D9949CA9909B}" dt="2022-07-13T02:44:53.818" v="48" actId="20577"/>
        <pc:sldMkLst>
          <pc:docMk/>
          <pc:sldMk cId="2174561433" sldId="256"/>
        </pc:sldMkLst>
        <pc:spChg chg="mod">
          <ac:chgData name="Ceron, Sra. Diana (WDC)" userId="b2d2736d-68f7-4157-9fc6-2d417ecf622a" providerId="ADAL" clId="{053F9AE1-2FC4-44B2-966C-D9949CA9909B}" dt="2022-07-13T02:44:47.566" v="35"/>
          <ac:spMkLst>
            <pc:docMk/>
            <pc:sldMk cId="2174561433" sldId="256"/>
            <ac:spMk id="2" creationId="{CE9E943B-6380-8827-9F8B-D22ACC5370F6}"/>
          </ac:spMkLst>
        </pc:spChg>
        <pc:spChg chg="mod">
          <ac:chgData name="Ceron, Sra. Diana (WDC)" userId="b2d2736d-68f7-4157-9fc6-2d417ecf622a" providerId="ADAL" clId="{053F9AE1-2FC4-44B2-966C-D9949CA9909B}" dt="2022-07-13T02:44:53.818" v="48" actId="20577"/>
          <ac:spMkLst>
            <pc:docMk/>
            <pc:sldMk cId="2174561433" sldId="256"/>
            <ac:spMk id="3" creationId="{3E3CB2E0-E6B6-90F8-4DEB-428EF248E15A}"/>
          </ac:spMkLst>
        </pc:spChg>
      </pc:sldChg>
      <pc:sldChg chg="addSp delSp modSp del mod">
        <pc:chgData name="Ceron, Sra. Diana (WDC)" userId="b2d2736d-68f7-4157-9fc6-2d417ecf622a" providerId="ADAL" clId="{053F9AE1-2FC4-44B2-966C-D9949CA9909B}" dt="2022-07-13T02:42:43.599" v="13" actId="47"/>
        <pc:sldMkLst>
          <pc:docMk/>
          <pc:sldMk cId="1920891968" sldId="258"/>
        </pc:sldMkLst>
        <pc:spChg chg="add del">
          <ac:chgData name="Ceron, Sra. Diana (WDC)" userId="b2d2736d-68f7-4157-9fc6-2d417ecf622a" providerId="ADAL" clId="{053F9AE1-2FC4-44B2-966C-D9949CA9909B}" dt="2022-07-13T02:42:19.597" v="9" actId="26606"/>
          <ac:spMkLst>
            <pc:docMk/>
            <pc:sldMk cId="1920891968" sldId="258"/>
            <ac:spMk id="11" creationId="{B670DBD5-770C-4383-9F54-5B86E86BD5BB}"/>
          </ac:spMkLst>
        </pc:spChg>
        <pc:spChg chg="add del">
          <ac:chgData name="Ceron, Sra. Diana (WDC)" userId="b2d2736d-68f7-4157-9fc6-2d417ecf622a" providerId="ADAL" clId="{053F9AE1-2FC4-44B2-966C-D9949CA9909B}" dt="2022-07-13T02:41:45.741" v="5" actId="26606"/>
          <ac:spMkLst>
            <pc:docMk/>
            <pc:sldMk cId="1920891968" sldId="258"/>
            <ac:spMk id="13" creationId="{673E9FC8-2143-48A2-9DEE-AABBC7E301A8}"/>
          </ac:spMkLst>
        </pc:spChg>
        <pc:spChg chg="add del">
          <ac:chgData name="Ceron, Sra. Diana (WDC)" userId="b2d2736d-68f7-4157-9fc6-2d417ecf622a" providerId="ADAL" clId="{053F9AE1-2FC4-44B2-966C-D9949CA9909B}" dt="2022-07-13T02:42:09.793" v="7" actId="26606"/>
          <ac:spMkLst>
            <pc:docMk/>
            <pc:sldMk cId="1920891968" sldId="258"/>
            <ac:spMk id="14" creationId="{2D2B266D-3625-4584-A5C3-7D3F672CFF30}"/>
          </ac:spMkLst>
        </pc:spChg>
        <pc:spChg chg="add del">
          <ac:chgData name="Ceron, Sra. Diana (WDC)" userId="b2d2736d-68f7-4157-9fc6-2d417ecf622a" providerId="ADAL" clId="{053F9AE1-2FC4-44B2-966C-D9949CA9909B}" dt="2022-07-13T02:42:09.793" v="7" actId="26606"/>
          <ac:spMkLst>
            <pc:docMk/>
            <pc:sldMk cId="1920891968" sldId="258"/>
            <ac:spMk id="18" creationId="{C463B99A-73EE-4FBB-B7C4-F9F9BCC25C65}"/>
          </ac:spMkLst>
        </pc:spChg>
        <pc:spChg chg="add del">
          <ac:chgData name="Ceron, Sra. Diana (WDC)" userId="b2d2736d-68f7-4157-9fc6-2d417ecf622a" providerId="ADAL" clId="{053F9AE1-2FC4-44B2-966C-D9949CA9909B}" dt="2022-07-13T02:42:09.793" v="7" actId="26606"/>
          <ac:spMkLst>
            <pc:docMk/>
            <pc:sldMk cId="1920891968" sldId="258"/>
            <ac:spMk id="20" creationId="{A5D2A5D1-BA0D-47D3-B051-DA7743C46E28}"/>
          </ac:spMkLst>
        </pc:spChg>
        <pc:spChg chg="add del">
          <ac:chgData name="Ceron, Sra. Diana (WDC)" userId="b2d2736d-68f7-4157-9fc6-2d417ecf622a" providerId="ADAL" clId="{053F9AE1-2FC4-44B2-966C-D9949CA9909B}" dt="2022-07-13T02:42:19.597" v="9" actId="26606"/>
          <ac:spMkLst>
            <pc:docMk/>
            <pc:sldMk cId="1920891968" sldId="258"/>
            <ac:spMk id="22" creationId="{673E9FC8-2143-48A2-9DEE-AABBC7E301A8}"/>
          </ac:spMkLst>
        </pc:spChg>
        <pc:picChg chg="add del mod">
          <ac:chgData name="Ceron, Sra. Diana (WDC)" userId="b2d2736d-68f7-4157-9fc6-2d417ecf622a" providerId="ADAL" clId="{053F9AE1-2FC4-44B2-966C-D9949CA9909B}" dt="2022-07-13T02:42:39.473" v="11" actId="21"/>
          <ac:picMkLst>
            <pc:docMk/>
            <pc:sldMk cId="1920891968" sldId="258"/>
            <ac:picMk id="3" creationId="{60F2796D-D039-E98E-2656-024712DFAA90}"/>
          </ac:picMkLst>
        </pc:picChg>
        <pc:picChg chg="del">
          <ac:chgData name="Ceron, Sra. Diana (WDC)" userId="b2d2736d-68f7-4157-9fc6-2d417ecf622a" providerId="ADAL" clId="{053F9AE1-2FC4-44B2-966C-D9949CA9909B}" dt="2022-07-13T02:41:39.723" v="0" actId="478"/>
          <ac:picMkLst>
            <pc:docMk/>
            <pc:sldMk cId="1920891968" sldId="258"/>
            <ac:picMk id="6" creationId="{997DCE20-6168-333D-6824-323CD01111CB}"/>
          </ac:picMkLst>
        </pc:picChg>
      </pc:sldChg>
      <pc:sldChg chg="addSp delSp modSp mod">
        <pc:chgData name="Ceron, Sra. Diana (WDC)" userId="b2d2736d-68f7-4157-9fc6-2d417ecf622a" providerId="ADAL" clId="{053F9AE1-2FC4-44B2-966C-D9949CA9909B}" dt="2022-07-13T02:43:14.514" v="19" actId="26606"/>
        <pc:sldMkLst>
          <pc:docMk/>
          <pc:sldMk cId="2832837942" sldId="259"/>
        </pc:sldMkLst>
        <pc:spChg chg="add del mod">
          <ac:chgData name="Ceron, Sra. Diana (WDC)" userId="b2d2736d-68f7-4157-9fc6-2d417ecf622a" providerId="ADAL" clId="{053F9AE1-2FC4-44B2-966C-D9949CA9909B}" dt="2022-07-13T02:43:05.343" v="16"/>
          <ac:spMkLst>
            <pc:docMk/>
            <pc:sldMk cId="2832837942" sldId="259"/>
            <ac:spMk id="3" creationId="{4B5749ED-BDB8-75AB-FC65-6ED79BF2F89D}"/>
          </ac:spMkLst>
        </pc:spChg>
        <pc:spChg chg="del">
          <ac:chgData name="Ceron, Sra. Diana (WDC)" userId="b2d2736d-68f7-4157-9fc6-2d417ecf622a" providerId="ADAL" clId="{053F9AE1-2FC4-44B2-966C-D9949CA9909B}" dt="2022-07-13T02:43:14.514" v="19" actId="26606"/>
          <ac:spMkLst>
            <pc:docMk/>
            <pc:sldMk cId="2832837942" sldId="259"/>
            <ac:spMk id="11" creationId="{673E9FC8-2143-48A2-9DEE-AABBC7E301A8}"/>
          </ac:spMkLst>
        </pc:spChg>
        <pc:spChg chg="add">
          <ac:chgData name="Ceron, Sra. Diana (WDC)" userId="b2d2736d-68f7-4157-9fc6-2d417ecf622a" providerId="ADAL" clId="{053F9AE1-2FC4-44B2-966C-D9949CA9909B}" dt="2022-07-13T02:43:14.514" v="19" actId="26606"/>
          <ac:spMkLst>
            <pc:docMk/>
            <pc:sldMk cId="2832837942" sldId="259"/>
            <ac:spMk id="16" creationId="{B670DBD5-770C-4383-9F54-5B86E86BD5BB}"/>
          </ac:spMkLst>
        </pc:spChg>
        <pc:picChg chg="add mod">
          <ac:chgData name="Ceron, Sra. Diana (WDC)" userId="b2d2736d-68f7-4157-9fc6-2d417ecf622a" providerId="ADAL" clId="{053F9AE1-2FC4-44B2-966C-D9949CA9909B}" dt="2022-07-13T02:43:14.514" v="19" actId="26606"/>
          <ac:picMkLst>
            <pc:docMk/>
            <pc:sldMk cId="2832837942" sldId="259"/>
            <ac:picMk id="5" creationId="{BEC90BC8-ECE6-53D7-609D-606C9CD525D4}"/>
          </ac:picMkLst>
        </pc:picChg>
        <pc:picChg chg="del">
          <ac:chgData name="Ceron, Sra. Diana (WDC)" userId="b2d2736d-68f7-4157-9fc6-2d417ecf622a" providerId="ADAL" clId="{053F9AE1-2FC4-44B2-966C-D9949CA9909B}" dt="2022-07-13T02:43:04.104" v="15" actId="478"/>
          <ac:picMkLst>
            <pc:docMk/>
            <pc:sldMk cId="2832837942" sldId="259"/>
            <ac:picMk id="6" creationId="{C91229D3-39A1-4C7A-EDB0-CD8762DD36ED}"/>
          </ac:picMkLst>
        </pc:picChg>
      </pc:sldChg>
      <pc:sldChg chg="addSp delSp modSp mod setBg">
        <pc:chgData name="Ceron, Sra. Diana (WDC)" userId="b2d2736d-68f7-4157-9fc6-2d417ecf622a" providerId="ADAL" clId="{053F9AE1-2FC4-44B2-966C-D9949CA9909B}" dt="2022-07-13T02:43:46.919" v="24" actId="26606"/>
        <pc:sldMkLst>
          <pc:docMk/>
          <pc:sldMk cId="1838557335" sldId="261"/>
        </pc:sldMkLst>
        <pc:spChg chg="add">
          <ac:chgData name="Ceron, Sra. Diana (WDC)" userId="b2d2736d-68f7-4157-9fc6-2d417ecf622a" providerId="ADAL" clId="{053F9AE1-2FC4-44B2-966C-D9949CA9909B}" dt="2022-07-13T02:43:46.919" v="24" actId="26606"/>
          <ac:spMkLst>
            <pc:docMk/>
            <pc:sldMk cId="1838557335" sldId="261"/>
            <ac:spMk id="9" creationId="{673E9FC8-2143-48A2-9DEE-AABBC7E301A8}"/>
          </ac:spMkLst>
        </pc:spChg>
        <pc:picChg chg="del">
          <ac:chgData name="Ceron, Sra. Diana (WDC)" userId="b2d2736d-68f7-4157-9fc6-2d417ecf622a" providerId="ADAL" clId="{053F9AE1-2FC4-44B2-966C-D9949CA9909B}" dt="2022-07-13T02:43:38.106" v="20" actId="478"/>
          <ac:picMkLst>
            <pc:docMk/>
            <pc:sldMk cId="1838557335" sldId="261"/>
            <ac:picMk id="2" creationId="{2533CF73-44EA-142A-193E-AD0BFA72154C}"/>
          </ac:picMkLst>
        </pc:picChg>
        <pc:picChg chg="add mod">
          <ac:chgData name="Ceron, Sra. Diana (WDC)" userId="b2d2736d-68f7-4157-9fc6-2d417ecf622a" providerId="ADAL" clId="{053F9AE1-2FC4-44B2-966C-D9949CA9909B}" dt="2022-07-13T02:43:46.919" v="24" actId="26606"/>
          <ac:picMkLst>
            <pc:docMk/>
            <pc:sldMk cId="1838557335" sldId="261"/>
            <ac:picMk id="4" creationId="{841C6D48-52F4-0BF4-403C-D1BEAA49324E}"/>
          </ac:picMkLst>
        </pc:picChg>
      </pc:sldChg>
      <pc:sldChg chg="addSp delSp modSp mod">
        <pc:chgData name="Ceron, Sra. Diana (WDC)" userId="b2d2736d-68f7-4157-9fc6-2d417ecf622a" providerId="ADAL" clId="{053F9AE1-2FC4-44B2-966C-D9949CA9909B}" dt="2022-07-13T02:44:05.434" v="29" actId="26606"/>
        <pc:sldMkLst>
          <pc:docMk/>
          <pc:sldMk cId="670001979" sldId="262"/>
        </pc:sldMkLst>
        <pc:spChg chg="add">
          <ac:chgData name="Ceron, Sra. Diana (WDC)" userId="b2d2736d-68f7-4157-9fc6-2d417ecf622a" providerId="ADAL" clId="{053F9AE1-2FC4-44B2-966C-D9949CA9909B}" dt="2022-07-13T02:44:05.434" v="29" actId="26606"/>
          <ac:spMkLst>
            <pc:docMk/>
            <pc:sldMk cId="670001979" sldId="262"/>
            <ac:spMk id="9" creationId="{673E9FC8-2143-48A2-9DEE-AABBC7E301A8}"/>
          </ac:spMkLst>
        </pc:spChg>
        <pc:picChg chg="del">
          <ac:chgData name="Ceron, Sra. Diana (WDC)" userId="b2d2736d-68f7-4157-9fc6-2d417ecf622a" providerId="ADAL" clId="{053F9AE1-2FC4-44B2-966C-D9949CA9909B}" dt="2022-07-13T02:43:53.686" v="25" actId="478"/>
          <ac:picMkLst>
            <pc:docMk/>
            <pc:sldMk cId="670001979" sldId="262"/>
            <ac:picMk id="3" creationId="{BFA71CE1-A1CB-A834-2D5E-2DF68121761C}"/>
          </ac:picMkLst>
        </pc:picChg>
        <pc:picChg chg="add mod">
          <ac:chgData name="Ceron, Sra. Diana (WDC)" userId="b2d2736d-68f7-4157-9fc6-2d417ecf622a" providerId="ADAL" clId="{053F9AE1-2FC4-44B2-966C-D9949CA9909B}" dt="2022-07-13T02:44:05.434" v="29" actId="26606"/>
          <ac:picMkLst>
            <pc:docMk/>
            <pc:sldMk cId="670001979" sldId="262"/>
            <ac:picMk id="4" creationId="{FED047C5-3E73-EF89-2339-35689008F44C}"/>
          </ac:picMkLst>
        </pc:picChg>
      </pc:sldChg>
      <pc:sldChg chg="addSp modSp new mod">
        <pc:chgData name="Ceron, Sra. Diana (WDC)" userId="b2d2736d-68f7-4157-9fc6-2d417ecf622a" providerId="ADAL" clId="{053F9AE1-2FC4-44B2-966C-D9949CA9909B}" dt="2022-07-13T02:42:47.269" v="14" actId="1076"/>
        <pc:sldMkLst>
          <pc:docMk/>
          <pc:sldMk cId="2562189990" sldId="263"/>
        </pc:sldMkLst>
        <pc:picChg chg="add mod">
          <ac:chgData name="Ceron, Sra. Diana (WDC)" userId="b2d2736d-68f7-4157-9fc6-2d417ecf622a" providerId="ADAL" clId="{053F9AE1-2FC4-44B2-966C-D9949CA9909B}" dt="2022-07-13T02:42:47.269" v="14" actId="1076"/>
          <ac:picMkLst>
            <pc:docMk/>
            <pc:sldMk cId="2562189990" sldId="263"/>
            <ac:picMk id="2" creationId="{C5D2CEDD-BD5D-E2AC-FF14-1BB52D40E844}"/>
          </ac:picMkLst>
        </pc:picChg>
      </pc:sldChg>
    </pc:docChg>
  </pc:docChgLst>
  <pc:docChgLst>
    <pc:chgData name="Ceron, Sra. Diana (WDC)" userId="b2d2736d-68f7-4157-9fc6-2d417ecf622a" providerId="ADAL" clId="{07461602-63B7-4A4D-850A-689F4C084128}"/>
    <pc:docChg chg="undo custSel addSld delSld modSld addMainMaster delMainMaster">
      <pc:chgData name="Ceron, Sra. Diana (WDC)" userId="b2d2736d-68f7-4157-9fc6-2d417ecf622a" providerId="ADAL" clId="{07461602-63B7-4A4D-850A-689F4C084128}" dt="2022-07-13T03:09:15.293" v="207" actId="403"/>
      <pc:docMkLst>
        <pc:docMk/>
      </pc:docMkLst>
      <pc:sldChg chg="addSp modSp mod">
        <pc:chgData name="Ceron, Sra. Diana (WDC)" userId="b2d2736d-68f7-4157-9fc6-2d417ecf622a" providerId="ADAL" clId="{07461602-63B7-4A4D-850A-689F4C084128}" dt="2022-07-13T02:56:32.174" v="79" actId="404"/>
        <pc:sldMkLst>
          <pc:docMk/>
          <pc:sldMk cId="2174561433" sldId="256"/>
        </pc:sldMkLst>
        <pc:spChg chg="mod">
          <ac:chgData name="Ceron, Sra. Diana (WDC)" userId="b2d2736d-68f7-4157-9fc6-2d417ecf622a" providerId="ADAL" clId="{07461602-63B7-4A4D-850A-689F4C084128}" dt="2022-07-13T02:56:32.174" v="79" actId="404"/>
          <ac:spMkLst>
            <pc:docMk/>
            <pc:sldMk cId="2174561433" sldId="256"/>
            <ac:spMk id="2" creationId="{CE9E943B-6380-8827-9F8B-D22ACC5370F6}"/>
          </ac:spMkLst>
        </pc:spChg>
        <pc:spChg chg="mod">
          <ac:chgData name="Ceron, Sra. Diana (WDC)" userId="b2d2736d-68f7-4157-9fc6-2d417ecf622a" providerId="ADAL" clId="{07461602-63B7-4A4D-850A-689F4C084128}" dt="2022-07-13T02:56:02.740" v="68" actId="313"/>
          <ac:spMkLst>
            <pc:docMk/>
            <pc:sldMk cId="2174561433" sldId="256"/>
            <ac:spMk id="3" creationId="{3E3CB2E0-E6B6-90F8-4DEB-428EF248E15A}"/>
          </ac:spMkLst>
        </pc:spChg>
        <pc:picChg chg="add mod">
          <ac:chgData name="Ceron, Sra. Diana (WDC)" userId="b2d2736d-68f7-4157-9fc6-2d417ecf622a" providerId="ADAL" clId="{07461602-63B7-4A4D-850A-689F4C084128}" dt="2022-07-13T02:55:26.980" v="65" actId="1076"/>
          <ac:picMkLst>
            <pc:docMk/>
            <pc:sldMk cId="2174561433" sldId="256"/>
            <ac:picMk id="4" creationId="{5C5286AA-7DE9-100C-8BBC-C2965705C93C}"/>
          </ac:picMkLst>
        </pc:picChg>
      </pc:sldChg>
      <pc:sldChg chg="add del mod modClrScheme chgLayout">
        <pc:chgData name="Ceron, Sra. Diana (WDC)" userId="b2d2736d-68f7-4157-9fc6-2d417ecf622a" providerId="ADAL" clId="{07461602-63B7-4A4D-850A-689F4C084128}" dt="2022-07-13T03:01:57.190" v="146" actId="700"/>
        <pc:sldMkLst>
          <pc:docMk/>
          <pc:sldMk cId="0" sldId="258"/>
        </pc:sldMkLst>
      </pc:sldChg>
      <pc:sldChg chg="addSp modSp new mod setBg">
        <pc:chgData name="Ceron, Sra. Diana (WDC)" userId="b2d2736d-68f7-4157-9fc6-2d417ecf622a" providerId="ADAL" clId="{07461602-63B7-4A4D-850A-689F4C084128}" dt="2022-07-13T03:04:46.070" v="190" actId="1035"/>
        <pc:sldMkLst>
          <pc:docMk/>
          <pc:sldMk cId="2248424588" sldId="259"/>
        </pc:sldMkLst>
        <pc:spChg chg="add mod">
          <ac:chgData name="Ceron, Sra. Diana (WDC)" userId="b2d2736d-68f7-4157-9fc6-2d417ecf622a" providerId="ADAL" clId="{07461602-63B7-4A4D-850A-689F4C084128}" dt="2022-07-13T03:04:46.070" v="190" actId="1035"/>
          <ac:spMkLst>
            <pc:docMk/>
            <pc:sldMk cId="2248424588" sldId="259"/>
            <ac:spMk id="3" creationId="{A45ABAA1-BA06-AD13-F35D-B8E7A4E09E2F}"/>
          </ac:spMkLst>
        </pc:spChg>
        <pc:picChg chg="add mod modCrop">
          <ac:chgData name="Ceron, Sra. Diana (WDC)" userId="b2d2736d-68f7-4157-9fc6-2d417ecf622a" providerId="ADAL" clId="{07461602-63B7-4A4D-850A-689F4C084128}" dt="2022-07-13T03:04:46.070" v="190" actId="1035"/>
          <ac:picMkLst>
            <pc:docMk/>
            <pc:sldMk cId="2248424588" sldId="259"/>
            <ac:picMk id="2" creationId="{0BB3E7E4-CEC8-46C8-242A-B7CEA4E426B4}"/>
          </ac:picMkLst>
        </pc:picChg>
      </pc:sldChg>
      <pc:sldChg chg="del">
        <pc:chgData name="Ceron, Sra. Diana (WDC)" userId="b2d2736d-68f7-4157-9fc6-2d417ecf622a" providerId="ADAL" clId="{07461602-63B7-4A4D-850A-689F4C084128}" dt="2022-07-13T03:02:21.647" v="147" actId="47"/>
        <pc:sldMkLst>
          <pc:docMk/>
          <pc:sldMk cId="2832837942" sldId="259"/>
        </pc:sldMkLst>
      </pc:sldChg>
      <pc:sldChg chg="addSp modSp new mod setBg">
        <pc:chgData name="Ceron, Sra. Diana (WDC)" userId="b2d2736d-68f7-4157-9fc6-2d417ecf622a" providerId="ADAL" clId="{07461602-63B7-4A4D-850A-689F4C084128}" dt="2022-07-13T03:09:15.293" v="207" actId="403"/>
        <pc:sldMkLst>
          <pc:docMk/>
          <pc:sldMk cId="2402744877" sldId="260"/>
        </pc:sldMkLst>
        <pc:spChg chg="add mod ord">
          <ac:chgData name="Ceron, Sra. Diana (WDC)" userId="b2d2736d-68f7-4157-9fc6-2d417ecf622a" providerId="ADAL" clId="{07461602-63B7-4A4D-850A-689F4C084128}" dt="2022-07-13T03:09:15.293" v="207" actId="403"/>
          <ac:spMkLst>
            <pc:docMk/>
            <pc:sldMk cId="2402744877" sldId="260"/>
            <ac:spMk id="3" creationId="{9D70EEA8-924B-B186-B600-3151025CB4C6}"/>
          </ac:spMkLst>
        </pc:spChg>
        <pc:spChg chg="add mod">
          <ac:chgData name="Ceron, Sra. Diana (WDC)" userId="b2d2736d-68f7-4157-9fc6-2d417ecf622a" providerId="ADAL" clId="{07461602-63B7-4A4D-850A-689F4C084128}" dt="2022-07-13T03:09:09.511" v="203" actId="403"/>
          <ac:spMkLst>
            <pc:docMk/>
            <pc:sldMk cId="2402744877" sldId="260"/>
            <ac:spMk id="5" creationId="{F57DCE6A-20BB-2E27-2EF1-6B7E8A2E37EF}"/>
          </ac:spMkLst>
        </pc:spChg>
        <pc:spChg chg="add">
          <ac:chgData name="Ceron, Sra. Diana (WDC)" userId="b2d2736d-68f7-4157-9fc6-2d417ecf622a" providerId="ADAL" clId="{07461602-63B7-4A4D-850A-689F4C084128}" dt="2022-07-13T03:08:23.601" v="195" actId="26606"/>
          <ac:spMkLst>
            <pc:docMk/>
            <pc:sldMk cId="2402744877" sldId="260"/>
            <ac:spMk id="10" creationId="{CA815F2C-4E80-4019-8E59-FAD3F7F8473D}"/>
          </ac:spMkLst>
        </pc:spChg>
        <pc:picChg chg="add mod ord">
          <ac:chgData name="Ceron, Sra. Diana (WDC)" userId="b2d2736d-68f7-4157-9fc6-2d417ecf622a" providerId="ADAL" clId="{07461602-63B7-4A4D-850A-689F4C084128}" dt="2022-07-13T03:08:54.983" v="198" actId="1076"/>
          <ac:picMkLst>
            <pc:docMk/>
            <pc:sldMk cId="2402744877" sldId="260"/>
            <ac:picMk id="2" creationId="{DF0626D6-70CE-1AC2-7CB2-FAE53DAD7D1B}"/>
          </ac:picMkLst>
        </pc:picChg>
        <pc:picChg chg="add mod">
          <ac:chgData name="Ceron, Sra. Diana (WDC)" userId="b2d2736d-68f7-4157-9fc6-2d417ecf622a" providerId="ADAL" clId="{07461602-63B7-4A4D-850A-689F4C084128}" dt="2022-07-13T03:09:00.285" v="199" actId="1076"/>
          <ac:picMkLst>
            <pc:docMk/>
            <pc:sldMk cId="2402744877" sldId="260"/>
            <ac:picMk id="4" creationId="{C26A02EB-1DE4-533F-6C3E-B9883A659089}"/>
          </ac:picMkLst>
        </pc:picChg>
      </pc:sldChg>
      <pc:sldChg chg="del">
        <pc:chgData name="Ceron, Sra. Diana (WDC)" userId="b2d2736d-68f7-4157-9fc6-2d417ecf622a" providerId="ADAL" clId="{07461602-63B7-4A4D-850A-689F4C084128}" dt="2022-07-13T03:02:22.195" v="148" actId="47"/>
        <pc:sldMkLst>
          <pc:docMk/>
          <pc:sldMk cId="1838557335" sldId="261"/>
        </pc:sldMkLst>
      </pc:sldChg>
      <pc:sldChg chg="del">
        <pc:chgData name="Ceron, Sra. Diana (WDC)" userId="b2d2736d-68f7-4157-9fc6-2d417ecf622a" providerId="ADAL" clId="{07461602-63B7-4A4D-850A-689F4C084128}" dt="2022-07-13T03:02:22.839" v="149" actId="47"/>
        <pc:sldMkLst>
          <pc:docMk/>
          <pc:sldMk cId="670001979" sldId="262"/>
        </pc:sldMkLst>
      </pc:sldChg>
      <pc:sldChg chg="addSp delSp modSp del mod modAnim">
        <pc:chgData name="Ceron, Sra. Diana (WDC)" userId="b2d2736d-68f7-4157-9fc6-2d417ecf622a" providerId="ADAL" clId="{07461602-63B7-4A4D-850A-689F4C084128}" dt="2022-07-13T03:01:40.486" v="144" actId="47"/>
        <pc:sldMkLst>
          <pc:docMk/>
          <pc:sldMk cId="2562189990" sldId="263"/>
        </pc:sldMkLst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4" creationId="{D9F130F9-B554-F52B-0F6F-64D8F95B0A41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5" creationId="{93559CBD-E695-D35C-0421-4FE283F9DB4D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6" creationId="{B82A6F14-7B28-A6DB-D530-706DD048584A}"/>
          </ac:spMkLst>
        </pc:spChg>
        <pc:spChg chg="add mod">
          <ac:chgData name="Ceron, Sra. Diana (WDC)" userId="b2d2736d-68f7-4157-9fc6-2d417ecf622a" providerId="ADAL" clId="{07461602-63B7-4A4D-850A-689F4C084128}" dt="2022-07-13T02:58:19.765" v="140" actId="1076"/>
          <ac:spMkLst>
            <pc:docMk/>
            <pc:sldMk cId="2562189990" sldId="263"/>
            <ac:spMk id="7" creationId="{09625028-D947-040E-99CB-0B85F124D8CA}"/>
          </ac:spMkLst>
        </pc:spChg>
        <pc:spChg chg="add mod">
          <ac:chgData name="Ceron, Sra. Diana (WDC)" userId="b2d2736d-68f7-4157-9fc6-2d417ecf622a" providerId="ADAL" clId="{07461602-63B7-4A4D-850A-689F4C084128}" dt="2022-07-13T02:58:07.664" v="139" actId="1036"/>
          <ac:spMkLst>
            <pc:docMk/>
            <pc:sldMk cId="2562189990" sldId="263"/>
            <ac:spMk id="8" creationId="{FC67B978-C45F-7E2F-84F6-D93417221C12}"/>
          </ac:spMkLst>
        </pc:spChg>
        <pc:spChg chg="add mod">
          <ac:chgData name="Ceron, Sra. Diana (WDC)" userId="b2d2736d-68f7-4157-9fc6-2d417ecf622a" providerId="ADAL" clId="{07461602-63B7-4A4D-850A-689F4C084128}" dt="2022-07-13T02:58:07.664" v="139" actId="1036"/>
          <ac:spMkLst>
            <pc:docMk/>
            <pc:sldMk cId="2562189990" sldId="263"/>
            <ac:spMk id="9" creationId="{8FFB2060-E746-A235-317E-DBC3C9AB2255}"/>
          </ac:spMkLst>
        </pc:spChg>
        <pc:spChg chg="add mod">
          <ac:chgData name="Ceron, Sra. Diana (WDC)" userId="b2d2736d-68f7-4157-9fc6-2d417ecf622a" providerId="ADAL" clId="{07461602-63B7-4A4D-850A-689F4C084128}" dt="2022-07-13T02:58:07.664" v="139" actId="1036"/>
          <ac:spMkLst>
            <pc:docMk/>
            <pc:sldMk cId="2562189990" sldId="263"/>
            <ac:spMk id="10" creationId="{5F34D192-2CCB-64BC-4FCC-9769AB7ABFE5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12" creationId="{4A705BE4-9F70-4FA9-CB43-551B0B1EC63F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13" creationId="{0BA1A089-C60B-202B-1680-A8E504481DD1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14" creationId="{D2CE9F82-F175-5966-C592-53F38BA6F863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20" creationId="{F719E6EE-6D2B-4612-C9BA-06BDF2719D78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21" creationId="{113C7093-F942-6E14-0E7C-5EAE64A5190F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22" creationId="{9E165CD4-C123-FC1D-B8FF-0D92E3044C03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24" creationId="{792F0A47-E426-6182-D8EF-BFEA410886D0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25" creationId="{27FAFE58-764A-9ACB-1986-BC2598063420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26" creationId="{AE7D994E-C620-3C01-024E-BC59A517CC37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28" creationId="{E985CCC8-B82F-2DE4-0A25-83DB1C6A9F0E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29" creationId="{2B691C84-F79B-81AE-E67D-923B76D223E8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30" creationId="{6F84DB30-614F-BCB5-2824-ABC711BE1162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33" creationId="{9BB289A4-D8DA-F95D-415F-7D64FA4F486D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34" creationId="{24187CD4-11F4-3EB9-EB70-3D7B5D41F212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35" creationId="{078DB48A-40CD-C9F3-3FD2-EE5804EE0EAA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38" creationId="{3B11CF9D-3348-99FD-2024-55B726F04333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39" creationId="{FF4122DE-BB8C-BBD7-F416-F5D4282A2D2B}"/>
          </ac:spMkLst>
        </pc:spChg>
        <pc:spChg chg="mod">
          <ac:chgData name="Ceron, Sra. Diana (WDC)" userId="b2d2736d-68f7-4157-9fc6-2d417ecf622a" providerId="ADAL" clId="{07461602-63B7-4A4D-850A-689F4C084128}" dt="2022-07-13T02:57:14.559" v="81"/>
          <ac:spMkLst>
            <pc:docMk/>
            <pc:sldMk cId="2562189990" sldId="263"/>
            <ac:spMk id="40" creationId="{2B63439D-A9A4-3D30-61FA-91E4489CE75A}"/>
          </ac:spMkLst>
        </pc:spChg>
        <pc:grpChg chg="add mod">
          <ac:chgData name="Ceron, Sra. Diana (WDC)" userId="b2d2736d-68f7-4157-9fc6-2d417ecf622a" providerId="ADAL" clId="{07461602-63B7-4A4D-850A-689F4C084128}" dt="2022-07-13T02:58:07.664" v="139" actId="1036"/>
          <ac:grpSpMkLst>
            <pc:docMk/>
            <pc:sldMk cId="2562189990" sldId="263"/>
            <ac:grpSpMk id="3" creationId="{A8C02D96-DB3A-F35A-8AD8-6ED2DA7FE471}"/>
          </ac:grpSpMkLst>
        </pc:grpChg>
        <pc:grpChg chg="add mod">
          <ac:chgData name="Ceron, Sra. Diana (WDC)" userId="b2d2736d-68f7-4157-9fc6-2d417ecf622a" providerId="ADAL" clId="{07461602-63B7-4A4D-850A-689F4C084128}" dt="2022-07-13T02:58:07.664" v="139" actId="1036"/>
          <ac:grpSpMkLst>
            <pc:docMk/>
            <pc:sldMk cId="2562189990" sldId="263"/>
            <ac:grpSpMk id="11" creationId="{8BE18E7E-B648-E398-CFFB-EBBE106FE767}"/>
          </ac:grpSpMkLst>
        </pc:grpChg>
        <pc:grpChg chg="add mod">
          <ac:chgData name="Ceron, Sra. Diana (WDC)" userId="b2d2736d-68f7-4157-9fc6-2d417ecf622a" providerId="ADAL" clId="{07461602-63B7-4A4D-850A-689F4C084128}" dt="2022-07-13T02:58:07.664" v="139" actId="1036"/>
          <ac:grpSpMkLst>
            <pc:docMk/>
            <pc:sldMk cId="2562189990" sldId="263"/>
            <ac:grpSpMk id="15" creationId="{0D8F3D61-B1DD-A51F-CE8C-6C04A5E057EE}"/>
          </ac:grpSpMkLst>
        </pc:grpChg>
        <pc:grpChg chg="mod">
          <ac:chgData name="Ceron, Sra. Diana (WDC)" userId="b2d2736d-68f7-4157-9fc6-2d417ecf622a" providerId="ADAL" clId="{07461602-63B7-4A4D-850A-689F4C084128}" dt="2022-07-13T02:57:14.559" v="81"/>
          <ac:grpSpMkLst>
            <pc:docMk/>
            <pc:sldMk cId="2562189990" sldId="263"/>
            <ac:grpSpMk id="16" creationId="{0A9422B0-6585-51EF-2F52-A000DACFF7C4}"/>
          </ac:grpSpMkLst>
        </pc:grpChg>
        <pc:grpChg chg="mod">
          <ac:chgData name="Ceron, Sra. Diana (WDC)" userId="b2d2736d-68f7-4157-9fc6-2d417ecf622a" providerId="ADAL" clId="{07461602-63B7-4A4D-850A-689F4C084128}" dt="2022-07-13T02:57:14.559" v="81"/>
          <ac:grpSpMkLst>
            <pc:docMk/>
            <pc:sldMk cId="2562189990" sldId="263"/>
            <ac:grpSpMk id="17" creationId="{30F63723-9004-59B7-7830-5E75517E4E65}"/>
          </ac:grpSpMkLst>
        </pc:grpChg>
        <pc:grpChg chg="mod">
          <ac:chgData name="Ceron, Sra. Diana (WDC)" userId="b2d2736d-68f7-4157-9fc6-2d417ecf622a" providerId="ADAL" clId="{07461602-63B7-4A4D-850A-689F4C084128}" dt="2022-07-13T02:57:14.559" v="81"/>
          <ac:grpSpMkLst>
            <pc:docMk/>
            <pc:sldMk cId="2562189990" sldId="263"/>
            <ac:grpSpMk id="18" creationId="{FA91B285-D44E-310F-6297-BF73C9A105B8}"/>
          </ac:grpSpMkLst>
        </pc:grpChg>
        <pc:grpChg chg="mod">
          <ac:chgData name="Ceron, Sra. Diana (WDC)" userId="b2d2736d-68f7-4157-9fc6-2d417ecf622a" providerId="ADAL" clId="{07461602-63B7-4A4D-850A-689F4C084128}" dt="2022-07-13T02:57:14.559" v="81"/>
          <ac:grpSpMkLst>
            <pc:docMk/>
            <pc:sldMk cId="2562189990" sldId="263"/>
            <ac:grpSpMk id="19" creationId="{E6F761BE-3B5C-C1F4-0CA4-B0D761CFFFA3}"/>
          </ac:grpSpMkLst>
        </pc:grpChg>
        <pc:grpChg chg="mod">
          <ac:chgData name="Ceron, Sra. Diana (WDC)" userId="b2d2736d-68f7-4157-9fc6-2d417ecf622a" providerId="ADAL" clId="{07461602-63B7-4A4D-850A-689F4C084128}" dt="2022-07-13T02:57:14.559" v="81"/>
          <ac:grpSpMkLst>
            <pc:docMk/>
            <pc:sldMk cId="2562189990" sldId="263"/>
            <ac:grpSpMk id="23" creationId="{B5A1901F-1D05-C0FC-AB14-D47281DC6CAF}"/>
          </ac:grpSpMkLst>
        </pc:grpChg>
        <pc:grpChg chg="mod">
          <ac:chgData name="Ceron, Sra. Diana (WDC)" userId="b2d2736d-68f7-4157-9fc6-2d417ecf622a" providerId="ADAL" clId="{07461602-63B7-4A4D-850A-689F4C084128}" dt="2022-07-13T02:57:14.559" v="81"/>
          <ac:grpSpMkLst>
            <pc:docMk/>
            <pc:sldMk cId="2562189990" sldId="263"/>
            <ac:grpSpMk id="27" creationId="{87C161BC-25D1-BE5D-0026-0FA749B275FB}"/>
          </ac:grpSpMkLst>
        </pc:grpChg>
        <pc:grpChg chg="add mod">
          <ac:chgData name="Ceron, Sra. Diana (WDC)" userId="b2d2736d-68f7-4157-9fc6-2d417ecf622a" providerId="ADAL" clId="{07461602-63B7-4A4D-850A-689F4C084128}" dt="2022-07-13T02:58:07.664" v="139" actId="1036"/>
          <ac:grpSpMkLst>
            <pc:docMk/>
            <pc:sldMk cId="2562189990" sldId="263"/>
            <ac:grpSpMk id="31" creationId="{C371B48D-34C9-61E2-EDC0-BC66E1B119CB}"/>
          </ac:grpSpMkLst>
        </pc:grpChg>
        <pc:grpChg chg="mod">
          <ac:chgData name="Ceron, Sra. Diana (WDC)" userId="b2d2736d-68f7-4157-9fc6-2d417ecf622a" providerId="ADAL" clId="{07461602-63B7-4A4D-850A-689F4C084128}" dt="2022-07-13T02:57:14.559" v="81"/>
          <ac:grpSpMkLst>
            <pc:docMk/>
            <pc:sldMk cId="2562189990" sldId="263"/>
            <ac:grpSpMk id="32" creationId="{91DEA406-F4CE-DEF0-A4C7-5D9D707027B2}"/>
          </ac:grpSpMkLst>
        </pc:grpChg>
        <pc:grpChg chg="add mod">
          <ac:chgData name="Ceron, Sra. Diana (WDC)" userId="b2d2736d-68f7-4157-9fc6-2d417ecf622a" providerId="ADAL" clId="{07461602-63B7-4A4D-850A-689F4C084128}" dt="2022-07-13T02:58:07.664" v="139" actId="1036"/>
          <ac:grpSpMkLst>
            <pc:docMk/>
            <pc:sldMk cId="2562189990" sldId="263"/>
            <ac:grpSpMk id="36" creationId="{97A23E21-7EFC-6CF9-1BC5-6ECDF9750538}"/>
          </ac:grpSpMkLst>
        </pc:grpChg>
        <pc:grpChg chg="mod">
          <ac:chgData name="Ceron, Sra. Diana (WDC)" userId="b2d2736d-68f7-4157-9fc6-2d417ecf622a" providerId="ADAL" clId="{07461602-63B7-4A4D-850A-689F4C084128}" dt="2022-07-13T02:57:14.559" v="81"/>
          <ac:grpSpMkLst>
            <pc:docMk/>
            <pc:sldMk cId="2562189990" sldId="263"/>
            <ac:grpSpMk id="37" creationId="{239010B3-3B9D-FE76-697C-11999358E464}"/>
          </ac:grpSpMkLst>
        </pc:grpChg>
        <pc:picChg chg="del">
          <ac:chgData name="Ceron, Sra. Diana (WDC)" userId="b2d2736d-68f7-4157-9fc6-2d417ecf622a" providerId="ADAL" clId="{07461602-63B7-4A4D-850A-689F4C084128}" dt="2022-07-13T02:57:13.854" v="80" actId="478"/>
          <ac:picMkLst>
            <pc:docMk/>
            <pc:sldMk cId="2562189990" sldId="263"/>
            <ac:picMk id="2" creationId="{C5D2CEDD-BD5D-E2AC-FF14-1BB52D40E844}"/>
          </ac:picMkLst>
        </pc:picChg>
      </pc:sldChg>
      <pc:sldMasterChg chg="add del addSldLayout delSldLayout">
        <pc:chgData name="Ceron, Sra. Diana (WDC)" userId="b2d2736d-68f7-4157-9fc6-2d417ecf622a" providerId="ADAL" clId="{07461602-63B7-4A4D-850A-689F4C084128}" dt="2022-07-13T03:01:57.190" v="146" actId="700"/>
        <pc:sldMasterMkLst>
          <pc:docMk/>
          <pc:sldMasterMk cId="841651022" sldId="2147483660"/>
        </pc:sldMasterMkLst>
        <pc:sldLayoutChg chg="add del">
          <pc:chgData name="Ceron, Sra. Diana (WDC)" userId="b2d2736d-68f7-4157-9fc6-2d417ecf622a" providerId="ADAL" clId="{07461602-63B7-4A4D-850A-689F4C084128}" dt="2022-07-13T03:01:57.190" v="146" actId="700"/>
          <pc:sldLayoutMkLst>
            <pc:docMk/>
            <pc:sldMasterMk cId="841651022" sldId="2147483660"/>
            <pc:sldLayoutMk cId="2084554686" sldId="2147483661"/>
          </pc:sldLayoutMkLst>
        </pc:sldLayoutChg>
        <pc:sldLayoutChg chg="add del">
          <pc:chgData name="Ceron, Sra. Diana (WDC)" userId="b2d2736d-68f7-4157-9fc6-2d417ecf622a" providerId="ADAL" clId="{07461602-63B7-4A4D-850A-689F4C084128}" dt="2022-07-13T03:01:57.190" v="146" actId="700"/>
          <pc:sldLayoutMkLst>
            <pc:docMk/>
            <pc:sldMasterMk cId="841651022" sldId="2147483660"/>
            <pc:sldLayoutMk cId="2941572548" sldId="2147483662"/>
          </pc:sldLayoutMkLst>
        </pc:sldLayoutChg>
        <pc:sldLayoutChg chg="add del">
          <pc:chgData name="Ceron, Sra. Diana (WDC)" userId="b2d2736d-68f7-4157-9fc6-2d417ecf622a" providerId="ADAL" clId="{07461602-63B7-4A4D-850A-689F4C084128}" dt="2022-07-13T03:01:57.190" v="146" actId="700"/>
          <pc:sldLayoutMkLst>
            <pc:docMk/>
            <pc:sldMasterMk cId="841651022" sldId="2147483660"/>
            <pc:sldLayoutMk cId="4271572839" sldId="2147483663"/>
          </pc:sldLayoutMkLst>
        </pc:sldLayoutChg>
        <pc:sldLayoutChg chg="add del">
          <pc:chgData name="Ceron, Sra. Diana (WDC)" userId="b2d2736d-68f7-4157-9fc6-2d417ecf622a" providerId="ADAL" clId="{07461602-63B7-4A4D-850A-689F4C084128}" dt="2022-07-13T03:01:57.190" v="146" actId="700"/>
          <pc:sldLayoutMkLst>
            <pc:docMk/>
            <pc:sldMasterMk cId="841651022" sldId="2147483660"/>
            <pc:sldLayoutMk cId="3804500637" sldId="2147483664"/>
          </pc:sldLayoutMkLst>
        </pc:sldLayoutChg>
        <pc:sldLayoutChg chg="add del">
          <pc:chgData name="Ceron, Sra. Diana (WDC)" userId="b2d2736d-68f7-4157-9fc6-2d417ecf622a" providerId="ADAL" clId="{07461602-63B7-4A4D-850A-689F4C084128}" dt="2022-07-13T03:01:57.190" v="146" actId="700"/>
          <pc:sldLayoutMkLst>
            <pc:docMk/>
            <pc:sldMasterMk cId="841651022" sldId="2147483660"/>
            <pc:sldLayoutMk cId="3829812840" sldId="2147483665"/>
          </pc:sldLayoutMkLst>
        </pc:sldLayoutChg>
        <pc:sldLayoutChg chg="add del">
          <pc:chgData name="Ceron, Sra. Diana (WDC)" userId="b2d2736d-68f7-4157-9fc6-2d417ecf622a" providerId="ADAL" clId="{07461602-63B7-4A4D-850A-689F4C084128}" dt="2022-07-13T03:01:57.190" v="146" actId="700"/>
          <pc:sldLayoutMkLst>
            <pc:docMk/>
            <pc:sldMasterMk cId="841651022" sldId="2147483660"/>
            <pc:sldLayoutMk cId="3909007711" sldId="2147483666"/>
          </pc:sldLayoutMkLst>
        </pc:sldLayoutChg>
        <pc:sldLayoutChg chg="add del">
          <pc:chgData name="Ceron, Sra. Diana (WDC)" userId="b2d2736d-68f7-4157-9fc6-2d417ecf622a" providerId="ADAL" clId="{07461602-63B7-4A4D-850A-689F4C084128}" dt="2022-07-13T03:01:57.190" v="146" actId="700"/>
          <pc:sldLayoutMkLst>
            <pc:docMk/>
            <pc:sldMasterMk cId="841651022" sldId="2147483660"/>
            <pc:sldLayoutMk cId="897606631" sldId="2147483667"/>
          </pc:sldLayoutMkLst>
        </pc:sldLayoutChg>
        <pc:sldLayoutChg chg="add del">
          <pc:chgData name="Ceron, Sra. Diana (WDC)" userId="b2d2736d-68f7-4157-9fc6-2d417ecf622a" providerId="ADAL" clId="{07461602-63B7-4A4D-850A-689F4C084128}" dt="2022-07-13T03:01:57.190" v="146" actId="700"/>
          <pc:sldLayoutMkLst>
            <pc:docMk/>
            <pc:sldMasterMk cId="841651022" sldId="2147483660"/>
            <pc:sldLayoutMk cId="371319627" sldId="2147483668"/>
          </pc:sldLayoutMkLst>
        </pc:sldLayoutChg>
        <pc:sldLayoutChg chg="add del">
          <pc:chgData name="Ceron, Sra. Diana (WDC)" userId="b2d2736d-68f7-4157-9fc6-2d417ecf622a" providerId="ADAL" clId="{07461602-63B7-4A4D-850A-689F4C084128}" dt="2022-07-13T03:01:57.190" v="146" actId="700"/>
          <pc:sldLayoutMkLst>
            <pc:docMk/>
            <pc:sldMasterMk cId="841651022" sldId="2147483660"/>
            <pc:sldLayoutMk cId="3043100464" sldId="2147483669"/>
          </pc:sldLayoutMkLst>
        </pc:sldLayoutChg>
        <pc:sldLayoutChg chg="add del">
          <pc:chgData name="Ceron, Sra. Diana (WDC)" userId="b2d2736d-68f7-4157-9fc6-2d417ecf622a" providerId="ADAL" clId="{07461602-63B7-4A4D-850A-689F4C084128}" dt="2022-07-13T03:01:57.190" v="146" actId="700"/>
          <pc:sldLayoutMkLst>
            <pc:docMk/>
            <pc:sldMasterMk cId="841651022" sldId="2147483660"/>
            <pc:sldLayoutMk cId="506274503" sldId="2147483670"/>
          </pc:sldLayoutMkLst>
        </pc:sldLayoutChg>
        <pc:sldLayoutChg chg="add del">
          <pc:chgData name="Ceron, Sra. Diana (WDC)" userId="b2d2736d-68f7-4157-9fc6-2d417ecf622a" providerId="ADAL" clId="{07461602-63B7-4A4D-850A-689F4C084128}" dt="2022-07-13T03:01:57.190" v="146" actId="700"/>
          <pc:sldLayoutMkLst>
            <pc:docMk/>
            <pc:sldMasterMk cId="841651022" sldId="2147483660"/>
            <pc:sldLayoutMk cId="847966399" sldId="2147483671"/>
          </pc:sldLayoutMkLst>
        </pc:sldLayoutChg>
      </pc:sldMasterChg>
    </pc:docChg>
  </pc:docChgLst>
  <pc:docChgLst>
    <pc:chgData name="Ceron, Sra. Diana (WDC)" userId="b2d2736d-68f7-4157-9fc6-2d417ecf622a" providerId="ADAL" clId="{CDB5D0DF-78E9-4D60-A925-3E5C5ACB2A9F}"/>
    <pc:docChg chg="undo custSel addSld delSld modSld">
      <pc:chgData name="Ceron, Sra. Diana (WDC)" userId="b2d2736d-68f7-4157-9fc6-2d417ecf622a" providerId="ADAL" clId="{CDB5D0DF-78E9-4D60-A925-3E5C5ACB2A9F}" dt="2022-07-13T02:37:30.121" v="77" actId="26606"/>
      <pc:docMkLst>
        <pc:docMk/>
      </pc:docMkLst>
      <pc:sldChg chg="modSp mod">
        <pc:chgData name="Ceron, Sra. Diana (WDC)" userId="b2d2736d-68f7-4157-9fc6-2d417ecf622a" providerId="ADAL" clId="{CDB5D0DF-78E9-4D60-A925-3E5C5ACB2A9F}" dt="2022-07-13T02:32:59.595" v="20"/>
        <pc:sldMkLst>
          <pc:docMk/>
          <pc:sldMk cId="2174561433" sldId="256"/>
        </pc:sldMkLst>
        <pc:spChg chg="mod">
          <ac:chgData name="Ceron, Sra. Diana (WDC)" userId="b2d2736d-68f7-4157-9fc6-2d417ecf622a" providerId="ADAL" clId="{CDB5D0DF-78E9-4D60-A925-3E5C5ACB2A9F}" dt="2022-07-13T02:32:32.462" v="3" actId="27636"/>
          <ac:spMkLst>
            <pc:docMk/>
            <pc:sldMk cId="2174561433" sldId="256"/>
            <ac:spMk id="2" creationId="{CE9E943B-6380-8827-9F8B-D22ACC5370F6}"/>
          </ac:spMkLst>
        </pc:spChg>
        <pc:spChg chg="mod">
          <ac:chgData name="Ceron, Sra. Diana (WDC)" userId="b2d2736d-68f7-4157-9fc6-2d417ecf622a" providerId="ADAL" clId="{CDB5D0DF-78E9-4D60-A925-3E5C5ACB2A9F}" dt="2022-07-13T02:32:59.595" v="20"/>
          <ac:spMkLst>
            <pc:docMk/>
            <pc:sldMk cId="2174561433" sldId="256"/>
            <ac:spMk id="3" creationId="{3E3CB2E0-E6B6-90F8-4DEB-428EF248E15A}"/>
          </ac:spMkLst>
        </pc:spChg>
      </pc:sldChg>
      <pc:sldChg chg="del">
        <pc:chgData name="Ceron, Sra. Diana (WDC)" userId="b2d2736d-68f7-4157-9fc6-2d417ecf622a" providerId="ADAL" clId="{CDB5D0DF-78E9-4D60-A925-3E5C5ACB2A9F}" dt="2022-07-13T02:33:06.210" v="21" actId="47"/>
        <pc:sldMkLst>
          <pc:docMk/>
          <pc:sldMk cId="3697531400" sldId="257"/>
        </pc:sldMkLst>
      </pc:sldChg>
      <pc:sldChg chg="addSp delSp modSp mod setBg modClrScheme delDesignElem chgLayout">
        <pc:chgData name="Ceron, Sra. Diana (WDC)" userId="b2d2736d-68f7-4157-9fc6-2d417ecf622a" providerId="ADAL" clId="{CDB5D0DF-78E9-4D60-A925-3E5C5ACB2A9F}" dt="2022-07-13T02:37:30.121" v="77" actId="26606"/>
        <pc:sldMkLst>
          <pc:docMk/>
          <pc:sldMk cId="1920891968" sldId="258"/>
        </pc:sldMkLst>
        <pc:spChg chg="del">
          <ac:chgData name="Ceron, Sra. Diana (WDC)" userId="b2d2736d-68f7-4157-9fc6-2d417ecf622a" providerId="ADAL" clId="{CDB5D0DF-78E9-4D60-A925-3E5C5ACB2A9F}" dt="2022-07-13T02:33:16.909" v="23" actId="478"/>
          <ac:spMkLst>
            <pc:docMk/>
            <pc:sldMk cId="1920891968" sldId="258"/>
            <ac:spMk id="2" creationId="{242795C2-058C-FFD5-CFB3-BADF8ACF8C4B}"/>
          </ac:spMkLst>
        </pc:spChg>
        <pc:spChg chg="del">
          <ac:chgData name="Ceron, Sra. Diana (WDC)" userId="b2d2736d-68f7-4157-9fc6-2d417ecf622a" providerId="ADAL" clId="{CDB5D0DF-78E9-4D60-A925-3E5C5ACB2A9F}" dt="2022-07-13T02:33:21.878" v="25" actId="478"/>
          <ac:spMkLst>
            <pc:docMk/>
            <pc:sldMk cId="1920891968" sldId="258"/>
            <ac:spMk id="3" creationId="{B7AF7291-5CAC-8671-4588-F54C57B698EE}"/>
          </ac:spMkLst>
        </pc:spChg>
        <pc:spChg chg="del">
          <ac:chgData name="Ceron, Sra. Diana (WDC)" userId="b2d2736d-68f7-4157-9fc6-2d417ecf622a" providerId="ADAL" clId="{CDB5D0DF-78E9-4D60-A925-3E5C5ACB2A9F}" dt="2022-07-13T02:33:19.053" v="24" actId="478"/>
          <ac:spMkLst>
            <pc:docMk/>
            <pc:sldMk cId="1920891968" sldId="258"/>
            <ac:spMk id="4" creationId="{AC7345D2-004C-4E25-B1F4-64C5720C1473}"/>
          </ac:spMkLst>
        </pc:spChg>
        <pc:spChg chg="add del mod ord">
          <ac:chgData name="Ceron, Sra. Diana (WDC)" userId="b2d2736d-68f7-4157-9fc6-2d417ecf622a" providerId="ADAL" clId="{CDB5D0DF-78E9-4D60-A925-3E5C5ACB2A9F}" dt="2022-07-13T02:33:59.644" v="32" actId="700"/>
          <ac:spMkLst>
            <pc:docMk/>
            <pc:sldMk cId="1920891968" sldId="258"/>
            <ac:spMk id="7" creationId="{1DAA2A05-217C-7C97-9C10-11913F141BA6}"/>
          </ac:spMkLst>
        </pc:spChg>
        <pc:spChg chg="add del mod ord">
          <ac:chgData name="Ceron, Sra. Diana (WDC)" userId="b2d2736d-68f7-4157-9fc6-2d417ecf622a" providerId="ADAL" clId="{CDB5D0DF-78E9-4D60-A925-3E5C5ACB2A9F}" dt="2022-07-13T02:33:59.644" v="32" actId="700"/>
          <ac:spMkLst>
            <pc:docMk/>
            <pc:sldMk cId="1920891968" sldId="258"/>
            <ac:spMk id="8" creationId="{CDC43F9C-2F4B-2A0F-53B9-9C3221EC25EF}"/>
          </ac:spMkLst>
        </pc:spChg>
        <pc:spChg chg="add del">
          <ac:chgData name="Ceron, Sra. Diana (WDC)" userId="b2d2736d-68f7-4157-9fc6-2d417ecf622a" providerId="ADAL" clId="{CDB5D0DF-78E9-4D60-A925-3E5C5ACB2A9F}" dt="2022-07-13T02:37:30.121" v="77" actId="26606"/>
          <ac:spMkLst>
            <pc:docMk/>
            <pc:sldMk cId="1920891968" sldId="258"/>
            <ac:spMk id="11" creationId="{B670DBD5-770C-4383-9F54-5B86E86BD5BB}"/>
          </ac:spMkLst>
        </pc:spChg>
        <pc:grpChg chg="add del">
          <ac:chgData name="Ceron, Sra. Diana (WDC)" userId="b2d2736d-68f7-4157-9fc6-2d417ecf622a" providerId="ADAL" clId="{CDB5D0DF-78E9-4D60-A925-3E5C5ACB2A9F}" dt="2022-07-13T02:37:30.121" v="77" actId="26606"/>
          <ac:grpSpMkLst>
            <pc:docMk/>
            <pc:sldMk cId="1920891968" sldId="258"/>
            <ac:grpSpMk id="16" creationId="{63737881-458F-40AD-B72B-B57D267DC423}"/>
          </ac:grpSpMkLst>
        </pc:grpChg>
        <pc:picChg chg="add mod">
          <ac:chgData name="Ceron, Sra. Diana (WDC)" userId="b2d2736d-68f7-4157-9fc6-2d417ecf622a" providerId="ADAL" clId="{CDB5D0DF-78E9-4D60-A925-3E5C5ACB2A9F}" dt="2022-07-13T02:37:30.121" v="77" actId="26606"/>
          <ac:picMkLst>
            <pc:docMk/>
            <pc:sldMk cId="1920891968" sldId="258"/>
            <ac:picMk id="6" creationId="{997DCE20-6168-333D-6824-323CD01111CB}"/>
          </ac:picMkLst>
        </pc:picChg>
      </pc:sldChg>
      <pc:sldChg chg="del">
        <pc:chgData name="Ceron, Sra. Diana (WDC)" userId="b2d2736d-68f7-4157-9fc6-2d417ecf622a" providerId="ADAL" clId="{CDB5D0DF-78E9-4D60-A925-3E5C5ACB2A9F}" dt="2022-07-13T02:33:06.992" v="22" actId="47"/>
        <pc:sldMkLst>
          <pc:docMk/>
          <pc:sldMk cId="2254033429" sldId="259"/>
        </pc:sldMkLst>
      </pc:sldChg>
      <pc:sldChg chg="addSp delSp modSp new mod setBg">
        <pc:chgData name="Ceron, Sra. Diana (WDC)" userId="b2d2736d-68f7-4157-9fc6-2d417ecf622a" providerId="ADAL" clId="{CDB5D0DF-78E9-4D60-A925-3E5C5ACB2A9F}" dt="2022-07-13T02:34:33.178" v="40" actId="26606"/>
        <pc:sldMkLst>
          <pc:docMk/>
          <pc:sldMk cId="2832837942" sldId="259"/>
        </pc:sldMkLst>
        <pc:spChg chg="del">
          <ac:chgData name="Ceron, Sra. Diana (WDC)" userId="b2d2736d-68f7-4157-9fc6-2d417ecf622a" providerId="ADAL" clId="{CDB5D0DF-78E9-4D60-A925-3E5C5ACB2A9F}" dt="2022-07-13T02:34:26.994" v="38" actId="478"/>
          <ac:spMkLst>
            <pc:docMk/>
            <pc:sldMk cId="2832837942" sldId="259"/>
            <ac:spMk id="2" creationId="{7B9D6171-4DA6-5ED3-017D-3B44C9B89716}"/>
          </ac:spMkLst>
        </pc:spChg>
        <pc:spChg chg="del">
          <ac:chgData name="Ceron, Sra. Diana (WDC)" userId="b2d2736d-68f7-4157-9fc6-2d417ecf622a" providerId="ADAL" clId="{CDB5D0DF-78E9-4D60-A925-3E5C5ACB2A9F}" dt="2022-07-13T02:34:11.294" v="34"/>
          <ac:spMkLst>
            <pc:docMk/>
            <pc:sldMk cId="2832837942" sldId="259"/>
            <ac:spMk id="3" creationId="{8CC44784-689C-EE3C-B0E0-F009CC7F95F5}"/>
          </ac:spMkLst>
        </pc:spChg>
        <pc:spChg chg="del">
          <ac:chgData name="Ceron, Sra. Diana (WDC)" userId="b2d2736d-68f7-4157-9fc6-2d417ecf622a" providerId="ADAL" clId="{CDB5D0DF-78E9-4D60-A925-3E5C5ACB2A9F}" dt="2022-07-13T02:34:24.720" v="37" actId="478"/>
          <ac:spMkLst>
            <pc:docMk/>
            <pc:sldMk cId="2832837942" sldId="259"/>
            <ac:spMk id="4" creationId="{2C8BFA36-A5BE-28B5-E1FB-22CAA722DBC4}"/>
          </ac:spMkLst>
        </pc:spChg>
        <pc:spChg chg="add">
          <ac:chgData name="Ceron, Sra. Diana (WDC)" userId="b2d2736d-68f7-4157-9fc6-2d417ecf622a" providerId="ADAL" clId="{CDB5D0DF-78E9-4D60-A925-3E5C5ACB2A9F}" dt="2022-07-13T02:34:33.178" v="40" actId="26606"/>
          <ac:spMkLst>
            <pc:docMk/>
            <pc:sldMk cId="2832837942" sldId="259"/>
            <ac:spMk id="11" creationId="{673E9FC8-2143-48A2-9DEE-AABBC7E301A8}"/>
          </ac:spMkLst>
        </pc:spChg>
        <pc:picChg chg="add mod">
          <ac:chgData name="Ceron, Sra. Diana (WDC)" userId="b2d2736d-68f7-4157-9fc6-2d417ecf622a" providerId="ADAL" clId="{CDB5D0DF-78E9-4D60-A925-3E5C5ACB2A9F}" dt="2022-07-13T02:34:33.178" v="40" actId="26606"/>
          <ac:picMkLst>
            <pc:docMk/>
            <pc:sldMk cId="2832837942" sldId="259"/>
            <ac:picMk id="6" creationId="{C91229D3-39A1-4C7A-EDB0-CD8762DD36ED}"/>
          </ac:picMkLst>
        </pc:picChg>
      </pc:sldChg>
      <pc:sldChg chg="addSp delSp modSp new del mod setBg">
        <pc:chgData name="Ceron, Sra. Diana (WDC)" userId="b2d2736d-68f7-4157-9fc6-2d417ecf622a" providerId="ADAL" clId="{CDB5D0DF-78E9-4D60-A925-3E5C5ACB2A9F}" dt="2022-07-13T02:36:11.513" v="64" actId="47"/>
        <pc:sldMkLst>
          <pc:docMk/>
          <pc:sldMk cId="138758251" sldId="260"/>
        </pc:sldMkLst>
        <pc:spChg chg="del">
          <ac:chgData name="Ceron, Sra. Diana (WDC)" userId="b2d2736d-68f7-4157-9fc6-2d417ecf622a" providerId="ADAL" clId="{CDB5D0DF-78E9-4D60-A925-3E5C5ACB2A9F}" dt="2022-07-13T02:34:58.263" v="46" actId="478"/>
          <ac:spMkLst>
            <pc:docMk/>
            <pc:sldMk cId="138758251" sldId="260"/>
            <ac:spMk id="2" creationId="{03B881E1-A304-B657-A214-B7481D1ADB4B}"/>
          </ac:spMkLst>
        </pc:spChg>
        <pc:spChg chg="del">
          <ac:chgData name="Ceron, Sra. Diana (WDC)" userId="b2d2736d-68f7-4157-9fc6-2d417ecf622a" providerId="ADAL" clId="{CDB5D0DF-78E9-4D60-A925-3E5C5ACB2A9F}" dt="2022-07-13T02:34:50.285" v="42"/>
          <ac:spMkLst>
            <pc:docMk/>
            <pc:sldMk cId="138758251" sldId="260"/>
            <ac:spMk id="3" creationId="{620B38FB-9818-A762-CE14-A5133440385E}"/>
          </ac:spMkLst>
        </pc:spChg>
        <pc:spChg chg="del">
          <ac:chgData name="Ceron, Sra. Diana (WDC)" userId="b2d2736d-68f7-4157-9fc6-2d417ecf622a" providerId="ADAL" clId="{CDB5D0DF-78E9-4D60-A925-3E5C5ACB2A9F}" dt="2022-07-13T02:34:55.995" v="45" actId="478"/>
          <ac:spMkLst>
            <pc:docMk/>
            <pc:sldMk cId="138758251" sldId="260"/>
            <ac:spMk id="4" creationId="{197B929D-A2A7-75D4-63D8-62F58A9C2035}"/>
          </ac:spMkLst>
        </pc:spChg>
        <pc:spChg chg="add del">
          <ac:chgData name="Ceron, Sra. Diana (WDC)" userId="b2d2736d-68f7-4157-9fc6-2d417ecf622a" providerId="ADAL" clId="{CDB5D0DF-78E9-4D60-A925-3E5C5ACB2A9F}" dt="2022-07-13T02:35:33.292" v="54" actId="26606"/>
          <ac:spMkLst>
            <pc:docMk/>
            <pc:sldMk cId="138758251" sldId="260"/>
            <ac:spMk id="8" creationId="{32BC26D8-82FB-445E-AA49-62A77D7C1EE0}"/>
          </ac:spMkLst>
        </pc:spChg>
        <pc:spChg chg="add del">
          <ac:chgData name="Ceron, Sra. Diana (WDC)" userId="b2d2736d-68f7-4157-9fc6-2d417ecf622a" providerId="ADAL" clId="{CDB5D0DF-78E9-4D60-A925-3E5C5ACB2A9F}" dt="2022-07-13T02:35:33.292" v="54" actId="26606"/>
          <ac:spMkLst>
            <pc:docMk/>
            <pc:sldMk cId="138758251" sldId="260"/>
            <ac:spMk id="9" creationId="{CB44330D-EA18-4254-AA95-EB49948539B8}"/>
          </ac:spMkLst>
        </pc:spChg>
        <pc:spChg chg="add mod">
          <ac:chgData name="Ceron, Sra. Diana (WDC)" userId="b2d2736d-68f7-4157-9fc6-2d417ecf622a" providerId="ADAL" clId="{CDB5D0DF-78E9-4D60-A925-3E5C5ACB2A9F}" dt="2022-07-13T02:36:02.251" v="61" actId="21"/>
          <ac:spMkLst>
            <pc:docMk/>
            <pc:sldMk cId="138758251" sldId="260"/>
            <ac:spMk id="10" creationId="{01CE1836-7D40-BB51-965D-CA626F6A1E6C}"/>
          </ac:spMkLst>
        </pc:spChg>
        <pc:spChg chg="add del">
          <ac:chgData name="Ceron, Sra. Diana (WDC)" userId="b2d2736d-68f7-4157-9fc6-2d417ecf622a" providerId="ADAL" clId="{CDB5D0DF-78E9-4D60-A925-3E5C5ACB2A9F}" dt="2022-07-13T02:35:15.480" v="48" actId="26606"/>
          <ac:spMkLst>
            <pc:docMk/>
            <pc:sldMk cId="138758251" sldId="260"/>
            <ac:spMk id="11" creationId="{673E9FC8-2143-48A2-9DEE-AABBC7E301A8}"/>
          </ac:spMkLst>
        </pc:spChg>
        <pc:spChg chg="add del">
          <ac:chgData name="Ceron, Sra. Diana (WDC)" userId="b2d2736d-68f7-4157-9fc6-2d417ecf622a" providerId="ADAL" clId="{CDB5D0DF-78E9-4D60-A925-3E5C5ACB2A9F}" dt="2022-07-13T02:35:34.705" v="56" actId="26606"/>
          <ac:spMkLst>
            <pc:docMk/>
            <pc:sldMk cId="138758251" sldId="260"/>
            <ac:spMk id="12" creationId="{4613B4A9-1C7C-4729-A016-AB42D3979460}"/>
          </ac:spMkLst>
        </pc:spChg>
        <pc:spChg chg="add del">
          <ac:chgData name="Ceron, Sra. Diana (WDC)" userId="b2d2736d-68f7-4157-9fc6-2d417ecf622a" providerId="ADAL" clId="{CDB5D0DF-78E9-4D60-A925-3E5C5ACB2A9F}" dt="2022-07-13T02:35:17.503" v="50" actId="26606"/>
          <ac:spMkLst>
            <pc:docMk/>
            <pc:sldMk cId="138758251" sldId="260"/>
            <ac:spMk id="13" creationId="{56065185-5C34-4F86-AA96-AA4D065B0EF4}"/>
          </ac:spMkLst>
        </pc:spChg>
        <pc:spChg chg="add del">
          <ac:chgData name="Ceron, Sra. Diana (WDC)" userId="b2d2736d-68f7-4157-9fc6-2d417ecf622a" providerId="ADAL" clId="{CDB5D0DF-78E9-4D60-A925-3E5C5ACB2A9F}" dt="2022-07-13T02:35:17.503" v="50" actId="26606"/>
          <ac:spMkLst>
            <pc:docMk/>
            <pc:sldMk cId="138758251" sldId="260"/>
            <ac:spMk id="14" creationId="{C83A5C14-ED91-4CD1-809E-D29FF97C9AF5}"/>
          </ac:spMkLst>
        </pc:spChg>
        <pc:spChg chg="add">
          <ac:chgData name="Ceron, Sra. Diana (WDC)" userId="b2d2736d-68f7-4157-9fc6-2d417ecf622a" providerId="ADAL" clId="{CDB5D0DF-78E9-4D60-A925-3E5C5ACB2A9F}" dt="2022-07-13T02:35:34.721" v="57" actId="26606"/>
          <ac:spMkLst>
            <pc:docMk/>
            <pc:sldMk cId="138758251" sldId="260"/>
            <ac:spMk id="15" creationId="{5F879AC3-D4CE-493C-ADC7-06205677F4F8}"/>
          </ac:spMkLst>
        </pc:spChg>
        <pc:spChg chg="add del">
          <ac:chgData name="Ceron, Sra. Diana (WDC)" userId="b2d2736d-68f7-4157-9fc6-2d417ecf622a" providerId="ADAL" clId="{CDB5D0DF-78E9-4D60-A925-3E5C5ACB2A9F}" dt="2022-07-13T02:35:21.752" v="52" actId="26606"/>
          <ac:spMkLst>
            <pc:docMk/>
            <pc:sldMk cId="138758251" sldId="260"/>
            <ac:spMk id="16" creationId="{42A4FC2C-047E-45A5-965D-8E1E3BF09BC6}"/>
          </ac:spMkLst>
        </pc:spChg>
        <pc:spChg chg="add">
          <ac:chgData name="Ceron, Sra. Diana (WDC)" userId="b2d2736d-68f7-4157-9fc6-2d417ecf622a" providerId="ADAL" clId="{CDB5D0DF-78E9-4D60-A925-3E5C5ACB2A9F}" dt="2022-07-13T02:35:34.721" v="57" actId="26606"/>
          <ac:spMkLst>
            <pc:docMk/>
            <pc:sldMk cId="138758251" sldId="260"/>
            <ac:spMk id="17" creationId="{736F0DFD-0954-464F-BF12-DD2E6F6E0380}"/>
          </ac:spMkLst>
        </pc:spChg>
        <pc:picChg chg="add del mod">
          <ac:chgData name="Ceron, Sra. Diana (WDC)" userId="b2d2736d-68f7-4157-9fc6-2d417ecf622a" providerId="ADAL" clId="{CDB5D0DF-78E9-4D60-A925-3E5C5ACB2A9F}" dt="2022-07-13T02:36:02.251" v="61" actId="21"/>
          <ac:picMkLst>
            <pc:docMk/>
            <pc:sldMk cId="138758251" sldId="260"/>
            <ac:picMk id="6" creationId="{0755BDFC-6B7C-4E69-F496-57D141E7CD8D}"/>
          </ac:picMkLst>
        </pc:picChg>
      </pc:sldChg>
      <pc:sldChg chg="del">
        <pc:chgData name="Ceron, Sra. Diana (WDC)" userId="b2d2736d-68f7-4157-9fc6-2d417ecf622a" providerId="ADAL" clId="{CDB5D0DF-78E9-4D60-A925-3E5C5ACB2A9F}" dt="2022-07-13T02:33:49.930" v="30" actId="47"/>
        <pc:sldMkLst>
          <pc:docMk/>
          <pc:sldMk cId="2243465102" sldId="260"/>
        </pc:sldMkLst>
      </pc:sldChg>
      <pc:sldChg chg="new del">
        <pc:chgData name="Ceron, Sra. Diana (WDC)" userId="b2d2736d-68f7-4157-9fc6-2d417ecf622a" providerId="ADAL" clId="{CDB5D0DF-78E9-4D60-A925-3E5C5ACB2A9F}" dt="2022-07-13T02:35:54.063" v="59" actId="47"/>
        <pc:sldMkLst>
          <pc:docMk/>
          <pc:sldMk cId="1352688276" sldId="261"/>
        </pc:sldMkLst>
      </pc:sldChg>
      <pc:sldChg chg="addSp modSp new mod">
        <pc:chgData name="Ceron, Sra. Diana (WDC)" userId="b2d2736d-68f7-4157-9fc6-2d417ecf622a" providerId="ADAL" clId="{CDB5D0DF-78E9-4D60-A925-3E5C5ACB2A9F}" dt="2022-07-13T02:36:08.731" v="63" actId="1076"/>
        <pc:sldMkLst>
          <pc:docMk/>
          <pc:sldMk cId="1838557335" sldId="261"/>
        </pc:sldMkLst>
        <pc:picChg chg="add mod">
          <ac:chgData name="Ceron, Sra. Diana (WDC)" userId="b2d2736d-68f7-4157-9fc6-2d417ecf622a" providerId="ADAL" clId="{CDB5D0DF-78E9-4D60-A925-3E5C5ACB2A9F}" dt="2022-07-13T02:36:08.731" v="63" actId="1076"/>
          <ac:picMkLst>
            <pc:docMk/>
            <pc:sldMk cId="1838557335" sldId="261"/>
            <ac:picMk id="2" creationId="{2533CF73-44EA-142A-193E-AD0BFA72154C}"/>
          </ac:picMkLst>
        </pc:picChg>
      </pc:sldChg>
      <pc:sldChg chg="addSp delSp modSp new mod setBg delDesignElem chgLayout">
        <pc:chgData name="Ceron, Sra. Diana (WDC)" userId="b2d2736d-68f7-4157-9fc6-2d417ecf622a" providerId="ADAL" clId="{CDB5D0DF-78E9-4D60-A925-3E5C5ACB2A9F}" dt="2022-07-13T02:37:10.009" v="75" actId="1076"/>
        <pc:sldMkLst>
          <pc:docMk/>
          <pc:sldMk cId="670001979" sldId="262"/>
        </pc:sldMkLst>
        <pc:spChg chg="add del">
          <ac:chgData name="Ceron, Sra. Diana (WDC)" userId="b2d2736d-68f7-4157-9fc6-2d417ecf622a" providerId="ADAL" clId="{CDB5D0DF-78E9-4D60-A925-3E5C5ACB2A9F}" dt="2022-07-13T02:36:52.561" v="70" actId="26606"/>
          <ac:spMkLst>
            <pc:docMk/>
            <pc:sldMk cId="670001979" sldId="262"/>
            <ac:spMk id="8" creationId="{AB8C311F-7253-4AED-9701-7FC0708C41C7}"/>
          </ac:spMkLst>
        </pc:spChg>
        <pc:spChg chg="add del">
          <ac:chgData name="Ceron, Sra. Diana (WDC)" userId="b2d2736d-68f7-4157-9fc6-2d417ecf622a" providerId="ADAL" clId="{CDB5D0DF-78E9-4D60-A925-3E5C5ACB2A9F}" dt="2022-07-13T02:36:52.561" v="70" actId="26606"/>
          <ac:spMkLst>
            <pc:docMk/>
            <pc:sldMk cId="670001979" sldId="262"/>
            <ac:spMk id="10" creationId="{E2384209-CB15-4CDF-9D31-C44FD9A3F20D}"/>
          </ac:spMkLst>
        </pc:spChg>
        <pc:spChg chg="add del">
          <ac:chgData name="Ceron, Sra. Diana (WDC)" userId="b2d2736d-68f7-4157-9fc6-2d417ecf622a" providerId="ADAL" clId="{CDB5D0DF-78E9-4D60-A925-3E5C5ACB2A9F}" dt="2022-07-13T02:36:52.561" v="70" actId="26606"/>
          <ac:spMkLst>
            <pc:docMk/>
            <pc:sldMk cId="670001979" sldId="262"/>
            <ac:spMk id="12" creationId="{2633B3B5-CC90-43F0-8714-D31D1F3F0209}"/>
          </ac:spMkLst>
        </pc:spChg>
        <pc:spChg chg="add del">
          <ac:chgData name="Ceron, Sra. Diana (WDC)" userId="b2d2736d-68f7-4157-9fc6-2d417ecf622a" providerId="ADAL" clId="{CDB5D0DF-78E9-4D60-A925-3E5C5ACB2A9F}" dt="2022-07-13T02:36:52.561" v="70" actId="26606"/>
          <ac:spMkLst>
            <pc:docMk/>
            <pc:sldMk cId="670001979" sldId="262"/>
            <ac:spMk id="14" creationId="{A8D57A06-A426-446D-B02C-A2DC6B62E45E}"/>
          </ac:spMkLst>
        </pc:spChg>
        <pc:spChg chg="add del">
          <ac:chgData name="Ceron, Sra. Diana (WDC)" userId="b2d2736d-68f7-4157-9fc6-2d417ecf622a" providerId="ADAL" clId="{CDB5D0DF-78E9-4D60-A925-3E5C5ACB2A9F}" dt="2022-07-13T02:36:53.973" v="72" actId="26606"/>
          <ac:spMkLst>
            <pc:docMk/>
            <pc:sldMk cId="670001979" sldId="262"/>
            <ac:spMk id="16" creationId="{5F879AC3-D4CE-493C-ADC7-06205677F4F8}"/>
          </ac:spMkLst>
        </pc:spChg>
        <pc:spChg chg="add del">
          <ac:chgData name="Ceron, Sra. Diana (WDC)" userId="b2d2736d-68f7-4157-9fc6-2d417ecf622a" providerId="ADAL" clId="{CDB5D0DF-78E9-4D60-A925-3E5C5ACB2A9F}" dt="2022-07-13T02:36:53.973" v="72" actId="26606"/>
          <ac:spMkLst>
            <pc:docMk/>
            <pc:sldMk cId="670001979" sldId="262"/>
            <ac:spMk id="17" creationId="{736F0DFD-0954-464F-BF12-DD2E6F6E0380}"/>
          </ac:spMkLst>
        </pc:spChg>
        <pc:spChg chg="add del">
          <ac:chgData name="Ceron, Sra. Diana (WDC)" userId="b2d2736d-68f7-4157-9fc6-2d417ecf622a" providerId="ADAL" clId="{CDB5D0DF-78E9-4D60-A925-3E5C5ACB2A9F}" dt="2022-07-13T02:37:01.250" v="74" actId="700"/>
          <ac:spMkLst>
            <pc:docMk/>
            <pc:sldMk cId="670001979" sldId="262"/>
            <ac:spMk id="19" creationId="{32BC26D8-82FB-445E-AA49-62A77D7C1EE0}"/>
          </ac:spMkLst>
        </pc:spChg>
        <pc:spChg chg="add del">
          <ac:chgData name="Ceron, Sra. Diana (WDC)" userId="b2d2736d-68f7-4157-9fc6-2d417ecf622a" providerId="ADAL" clId="{CDB5D0DF-78E9-4D60-A925-3E5C5ACB2A9F}" dt="2022-07-13T02:37:01.250" v="74" actId="700"/>
          <ac:spMkLst>
            <pc:docMk/>
            <pc:sldMk cId="670001979" sldId="262"/>
            <ac:spMk id="20" creationId="{CB44330D-EA18-4254-AA95-EB49948539B8}"/>
          </ac:spMkLst>
        </pc:spChg>
        <pc:picChg chg="add mod">
          <ac:chgData name="Ceron, Sra. Diana (WDC)" userId="b2d2736d-68f7-4157-9fc6-2d417ecf622a" providerId="ADAL" clId="{CDB5D0DF-78E9-4D60-A925-3E5C5ACB2A9F}" dt="2022-07-13T02:37:10.009" v="75" actId="1076"/>
          <ac:picMkLst>
            <pc:docMk/>
            <pc:sldMk cId="670001979" sldId="262"/>
            <ac:picMk id="3" creationId="{BFA71CE1-A1CB-A834-2D5E-2DF6812176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3A15-1213-833B-7EC1-11330DADFA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8138" y="3200400"/>
            <a:ext cx="9906000" cy="135572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de su </a:t>
            </a:r>
            <a:r>
              <a:rPr lang="en-US" dirty="0" err="1"/>
              <a:t>presentación</a:t>
            </a:r>
            <a:r>
              <a:rPr lang="en-US" dirty="0"/>
              <a:t> </a:t>
            </a:r>
            <a:r>
              <a:rPr lang="en-US" dirty="0" err="1"/>
              <a:t>aquí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5A5A3-9147-EED2-688F-F698F7AA17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8138" y="4729162"/>
            <a:ext cx="9144000" cy="67151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Nombre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FF867EA-FE64-BE20-2E9A-4FB8ACF7CC8B}"/>
              </a:ext>
            </a:extLst>
          </p:cNvPr>
          <p:cNvSpPr txBox="1">
            <a:spLocks/>
          </p:cNvSpPr>
          <p:nvPr userDrawn="1"/>
        </p:nvSpPr>
        <p:spPr>
          <a:xfrm>
            <a:off x="233363" y="285750"/>
            <a:ext cx="7381875" cy="13557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CONTROL DEL TABACO DURANTE LA PANDEMIA DE COVID-19 EN LAS AMÉRICAS:</a:t>
            </a:r>
            <a:br>
              <a:rPr lang="en-US" sz="2800" kern="12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2800" kern="1200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LECCIONES APRENDIDAS Y OPORTUNIDADES</a:t>
            </a:r>
          </a:p>
        </p:txBody>
      </p:sp>
    </p:spTree>
    <p:extLst>
      <p:ext uri="{BB962C8B-B14F-4D97-AF65-F5344CB8AC3E}">
        <p14:creationId xmlns:p14="http://schemas.microsoft.com/office/powerpoint/2010/main" val="306102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58CF-6750-99B7-EA00-1FD399892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6548FE-0012-7EEF-F6EA-66E0107DC9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9925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9A4DC7-9A40-55CF-5467-9A5CB1674380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337B8E1-09FD-BADB-E17E-08767CBBC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159EF2-746A-C26F-6407-13D5926AE3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7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62136B-EA94-928E-4245-9FAC61F87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530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482A3-928C-3AC8-D267-05E49B6F9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530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109CDE-DBF2-38A3-F679-E67B424CEE7C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46F187F-6421-B05C-86E7-981E1D1E0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3E1E8E-8DE5-079C-13F0-8DE7B8B6F3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12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40-FB81-491E-A0E4-70675B302678}" type="datetimeFigureOut">
              <a:rPr lang="es-UY" smtClean="0"/>
              <a:pPr/>
              <a:t>12/7/2022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855-FA1A-4F35-A7AA-FB4FC797C84D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84554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40-FB81-491E-A0E4-70675B302678}" type="datetimeFigureOut">
              <a:rPr lang="es-UY" smtClean="0"/>
              <a:pPr/>
              <a:t>12/7/2022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855-FA1A-4F35-A7AA-FB4FC797C84D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41572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40-FB81-491E-A0E4-70675B302678}" type="datetimeFigureOut">
              <a:rPr lang="es-UY" smtClean="0"/>
              <a:pPr/>
              <a:t>12/7/2022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855-FA1A-4F35-A7AA-FB4FC797C84D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71572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40-FB81-491E-A0E4-70675B302678}" type="datetimeFigureOut">
              <a:rPr lang="es-UY" smtClean="0"/>
              <a:pPr/>
              <a:t>12/7/2022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855-FA1A-4F35-A7AA-FB4FC797C84D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04500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40-FB81-491E-A0E4-70675B302678}" type="datetimeFigureOut">
              <a:rPr lang="es-UY" smtClean="0"/>
              <a:pPr/>
              <a:t>12/7/2022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855-FA1A-4F35-A7AA-FB4FC797C84D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29812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40-FB81-491E-A0E4-70675B302678}" type="datetimeFigureOut">
              <a:rPr lang="es-UY" smtClean="0"/>
              <a:pPr/>
              <a:t>12/7/2022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855-FA1A-4F35-A7AA-FB4FC797C84D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0900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40-FB81-491E-A0E4-70675B302678}" type="datetimeFigureOut">
              <a:rPr lang="es-UY" smtClean="0"/>
              <a:pPr/>
              <a:t>12/7/2022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855-FA1A-4F35-A7AA-FB4FC797C84D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97606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40-FB81-491E-A0E4-70675B302678}" type="datetimeFigureOut">
              <a:rPr lang="es-UY" smtClean="0"/>
              <a:pPr/>
              <a:t>12/7/2022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855-FA1A-4F35-A7AA-FB4FC797C84D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131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F9A7BD-3A17-7E07-90E8-D15AAD9D3DCA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15428-E684-B2C3-B2C6-80EAC84D4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5D9C-6C71-84D4-B37C-BF2BCFEA1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92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91F01D8-2181-A5B2-CE58-D0AEB2D3C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C2A1617-6664-8C85-8161-A4EE1A3616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4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40-FB81-491E-A0E4-70675B302678}" type="datetimeFigureOut">
              <a:rPr lang="es-UY" smtClean="0"/>
              <a:pPr/>
              <a:t>12/7/2022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855-FA1A-4F35-A7AA-FB4FC797C84D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43100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40-FB81-491E-A0E4-70675B302678}" type="datetimeFigureOut">
              <a:rPr lang="es-UY" smtClean="0"/>
              <a:pPr/>
              <a:t>12/7/2022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855-FA1A-4F35-A7AA-FB4FC797C84D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0627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5940-FB81-491E-A0E4-70675B302678}" type="datetimeFigureOut">
              <a:rPr lang="es-UY" smtClean="0"/>
              <a:pPr/>
              <a:t>12/7/2022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D855-FA1A-4F35-A7AA-FB4FC797C84D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47966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390D-16D3-AA9C-D02B-D8A4C078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382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324ED-EDDB-6066-572C-487A0C8EE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179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3E0A0B-3348-5360-C1CE-9656910806CE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3AABB2-A645-6DE8-685A-5EA3D8CC2B37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77EC256-CC1A-BAFB-0121-AE78D31961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77D879-D8EA-65F2-8678-BE087B96A5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3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766D5-B46F-8DEC-7989-817017A5E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4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5A6CF-3A04-AEC6-349F-FC8136ECD3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8274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CD54B-36C1-C4DD-AD8B-7CE083F38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8274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EE7BD7-9B66-B2EA-ED8D-61044180B2A6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E72F8B5-3555-AA56-C494-8B5D2E8720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30B873D-228F-D0C9-BF69-4DB808E862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7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4B086-CC88-1DAF-0486-0DB18759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3653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2DAD3-AC8D-A15D-6986-4F7BA8D8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5257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53BF5-839A-5A54-FDD0-CAD689F14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76483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5E619-96F8-4901-0621-F372B60CF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257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1A5A9-9310-CA39-780A-C947568168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76483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C7EF26-12C0-FCD3-2E7D-8A0404F4ADF5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EEB9B49-FAB0-D177-B87B-09CB008E4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6C4FF5-2185-0DA5-C289-1235DE3B01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4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1BE4-27EB-8083-18A4-99575F8F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6F29BE-07E7-E4C3-2F38-B891E9CB1163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528DCB9-94A4-099F-8590-CF6EA8580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396BA9-F930-029D-5157-CD510A9B1D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28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23D5EB5-9B52-6735-BAE6-D288415FAA98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66AC115-4FDC-212F-B16D-5CFF5E719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C170E5-75B9-F9F4-AD2C-4BC55E832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A0452-17AD-1246-161F-02170ACAD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B0F09-9B1A-44D3-DB06-C0C5CF0C3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9C777-B0F9-7195-5528-0F581AF5F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F11730-0130-5747-175E-AD82CE7AB31E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266308C-B2D4-3779-404C-7C9C71405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FA5998-2183-0C73-6E72-3E4A2A0931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2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040D44">
            <a:alpha val="2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F514A-C88E-FFD1-E487-99BDF317AB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9899" y="352096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Nombre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B13B8-284D-212A-DF71-2FA1C6A5F81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55543" y="1172697"/>
            <a:ext cx="4827184" cy="3811588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en el </a:t>
            </a:r>
            <a:r>
              <a:rPr lang="en-US" dirty="0" err="1"/>
              <a:t>icono</a:t>
            </a:r>
            <a:r>
              <a:rPr lang="en-US" dirty="0"/>
              <a:t> de la imagen en el </a:t>
            </a:r>
            <a:r>
              <a:rPr lang="en-US" dirty="0" err="1"/>
              <a:t>centro</a:t>
            </a:r>
            <a:r>
              <a:rPr lang="en-US" dirty="0"/>
              <a:t> de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cuadro</a:t>
            </a:r>
            <a:r>
              <a:rPr lang="en-US" dirty="0"/>
              <a:t> para </a:t>
            </a:r>
            <a:r>
              <a:rPr lang="en-US" dirty="0" err="1"/>
              <a:t>cargar</a:t>
            </a:r>
            <a:r>
              <a:rPr lang="en-US" dirty="0"/>
              <a:t> su </a:t>
            </a:r>
            <a:r>
              <a:rPr lang="en-US" dirty="0" err="1"/>
              <a:t>foto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1CD308-2B51-9968-49E2-34437E6976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459899" y="195229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Breve </a:t>
            </a:r>
            <a:r>
              <a:rPr lang="en-US" dirty="0" err="1"/>
              <a:t>biografía</a:t>
            </a:r>
            <a:r>
              <a:rPr lang="en-US" dirty="0"/>
              <a:t> (</a:t>
            </a:r>
            <a:r>
              <a:rPr lang="en-US" dirty="0" err="1"/>
              <a:t>opcional</a:t>
            </a:r>
            <a:r>
              <a:rPr lang="en-US" dirty="0"/>
              <a:t>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BA9339-3643-B286-E507-E6CF388AD66E}"/>
              </a:ext>
            </a:extLst>
          </p:cNvPr>
          <p:cNvSpPr/>
          <p:nvPr userDrawn="1"/>
        </p:nvSpPr>
        <p:spPr>
          <a:xfrm>
            <a:off x="0" y="6040439"/>
            <a:ext cx="12192000" cy="817562"/>
          </a:xfrm>
          <a:prstGeom prst="rect">
            <a:avLst/>
          </a:prstGeom>
          <a:solidFill>
            <a:srgbClr val="040D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47039DC-3CBE-FD0B-190C-75FA54B17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216" y="6086113"/>
            <a:ext cx="5019031" cy="7200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4E8EC6-AD68-122C-58FA-8B8273DCE5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8447" y="6078186"/>
            <a:ext cx="6423212" cy="7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8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0CD640-8ACF-63D6-4F29-0D940D115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62E3F-B9E8-A89B-49BB-677D9C26B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5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58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5940-FB81-491E-A0E4-70675B302678}" type="datetimeFigureOut">
              <a:rPr lang="es-UY" smtClean="0"/>
              <a:pPr/>
              <a:t>12/7/2022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9D855-FA1A-4F35-A7AA-FB4FC797C84D}" type="slidenum">
              <a:rPr lang="es-UY" smtClean="0"/>
              <a:pPr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4165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943B-6380-8827-9F8B-D22ACC537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8" y="2751138"/>
            <a:ext cx="9906000" cy="1355724"/>
          </a:xfrm>
        </p:spPr>
        <p:txBody>
          <a:bodyPr>
            <a:noAutofit/>
          </a:bodyPr>
          <a:lstStyle/>
          <a:p>
            <a:r>
              <a:rPr lang="es-ES" sz="4400" b="1" dirty="0"/>
              <a:t>Uruguay: implementación del empaquetado neutro y presentación única por marca</a:t>
            </a:r>
            <a:endParaRPr lang="en-US" sz="4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CB2E0-E6B6-90F8-4DEB-428EF248E1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138" y="4279900"/>
            <a:ext cx="9144000" cy="671513"/>
          </a:xfrm>
        </p:spPr>
        <p:txBody>
          <a:bodyPr/>
          <a:lstStyle/>
          <a:p>
            <a:r>
              <a:rPr lang="en-US" dirty="0"/>
              <a:t>Dra. Elba Esteves, </a:t>
            </a:r>
            <a:r>
              <a:rPr lang="en-US" dirty="0" err="1"/>
              <a:t>Ministerio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</a:t>
            </a:r>
            <a:r>
              <a:rPr lang="es-ES_tradnl" dirty="0"/>
              <a:t>Pública</a:t>
            </a:r>
            <a:r>
              <a:rPr lang="en-US" dirty="0"/>
              <a:t>, Uruguay 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5C5286AA-7DE9-100C-8BBC-C2965705C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52" y="4148989"/>
            <a:ext cx="2085714" cy="9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6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o"/>
          <p:cNvGrpSpPr/>
          <p:nvPr/>
        </p:nvGrpSpPr>
        <p:grpSpPr>
          <a:xfrm>
            <a:off x="1919536" y="810304"/>
            <a:ext cx="1071570" cy="5715040"/>
            <a:chOff x="395536" y="642918"/>
            <a:chExt cx="1071570" cy="5715040"/>
          </a:xfrm>
        </p:grpSpPr>
        <p:sp>
          <p:nvSpPr>
            <p:cNvPr id="7" name="6 Rectángulo"/>
            <p:cNvSpPr/>
            <p:nvPr/>
          </p:nvSpPr>
          <p:spPr>
            <a:xfrm>
              <a:off x="395536" y="642918"/>
              <a:ext cx="1071570" cy="171451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sz="2000" dirty="0">
                  <a:solidFill>
                    <a:prstClr val="white"/>
                  </a:solidFill>
                  <a:latin typeface="AR BLANCA" pitchFamily="2" charset="0"/>
                  <a:ea typeface="DFKai-SB" pitchFamily="65" charset="-120"/>
                  <a:cs typeface="David CLM" pitchFamily="2" charset="-79"/>
                </a:rPr>
                <a:t>MARCA</a:t>
              </a:r>
            </a:p>
            <a:p>
              <a:pPr algn="ctr"/>
              <a:r>
                <a:rPr lang="es-UY" sz="1600" dirty="0">
                  <a:solidFill>
                    <a:prstClr val="white"/>
                  </a:solidFill>
                  <a:latin typeface="AR BLANCA" pitchFamily="2" charset="0"/>
                  <a:ea typeface="DFKai-SB" pitchFamily="65" charset="-120"/>
                  <a:cs typeface="David CLM" pitchFamily="2" charset="-79"/>
                </a:rPr>
                <a:t>ORIGINAL</a:t>
              </a: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395536" y="2643182"/>
              <a:ext cx="1071570" cy="171451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sz="2000" dirty="0">
                  <a:solidFill>
                    <a:srgbClr val="1F497D"/>
                  </a:solidFill>
                  <a:latin typeface="AR BLANCA" pitchFamily="2" charset="0"/>
                  <a:ea typeface="DFKai-SB" pitchFamily="65" charset="-120"/>
                  <a:cs typeface="David CLM" pitchFamily="2" charset="-79"/>
                </a:rPr>
                <a:t>MARCA</a:t>
              </a:r>
            </a:p>
            <a:p>
              <a:pPr algn="ctr"/>
              <a:r>
                <a:rPr lang="es-UY" dirty="0">
                  <a:solidFill>
                    <a:srgbClr val="1F497D"/>
                  </a:solidFill>
                  <a:latin typeface="AR BLANCA" pitchFamily="2" charset="0"/>
                  <a:ea typeface="DFKai-SB" pitchFamily="65" charset="-120"/>
                  <a:cs typeface="David CLM" pitchFamily="2" charset="-79"/>
                </a:rPr>
                <a:t>LIGHT</a:t>
              </a:r>
            </a:p>
          </p:txBody>
        </p:sp>
        <p:sp>
          <p:nvSpPr>
            <p:cNvPr id="9" name="8 Rectángulo"/>
            <p:cNvSpPr/>
            <p:nvPr/>
          </p:nvSpPr>
          <p:spPr>
            <a:xfrm>
              <a:off x="395536" y="4643446"/>
              <a:ext cx="1071570" cy="1714512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UY" sz="2000" dirty="0">
                  <a:solidFill>
                    <a:srgbClr val="1F497D"/>
                  </a:solidFill>
                  <a:latin typeface="AR BLANCA" pitchFamily="2" charset="0"/>
                  <a:ea typeface="DFKai-SB" pitchFamily="65" charset="-120"/>
                  <a:cs typeface="David CLM" pitchFamily="2" charset="-79"/>
                </a:rPr>
                <a:t>MARCA</a:t>
              </a:r>
            </a:p>
            <a:p>
              <a:pPr algn="ctr"/>
              <a:r>
                <a:rPr lang="es-UY" dirty="0">
                  <a:solidFill>
                    <a:srgbClr val="1F497D"/>
                  </a:solidFill>
                  <a:latin typeface="AR BLANCA" pitchFamily="2" charset="0"/>
                  <a:ea typeface="DFKai-SB" pitchFamily="65" charset="-120"/>
                  <a:cs typeface="David CLM" pitchFamily="2" charset="-79"/>
                </a:rPr>
                <a:t>ULTRA LIGHT</a:t>
              </a:r>
            </a:p>
          </p:txBody>
        </p:sp>
      </p:grpSp>
      <p:sp>
        <p:nvSpPr>
          <p:cNvPr id="10" name="9 CuadroTexto"/>
          <p:cNvSpPr txBox="1"/>
          <p:nvPr/>
        </p:nvSpPr>
        <p:spPr>
          <a:xfrm>
            <a:off x="3850432" y="260648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>
                <a:solidFill>
                  <a:prstClr val="black"/>
                </a:solidFill>
                <a:latin typeface="Calibri"/>
              </a:rPr>
              <a:t>2005 – W 50%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810248" y="1714489"/>
            <a:ext cx="153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b="1" dirty="0">
                <a:solidFill>
                  <a:prstClr val="black"/>
                </a:solidFill>
                <a:latin typeface="Calibri"/>
              </a:rPr>
              <a:t>2009 – W 80%</a:t>
            </a:r>
          </a:p>
          <a:p>
            <a:pPr algn="ctr"/>
            <a:r>
              <a:rPr lang="es-UY" b="1" dirty="0">
                <a:solidFill>
                  <a:prstClr val="black"/>
                </a:solidFill>
                <a:latin typeface="Calibri"/>
              </a:rPr>
              <a:t>PUM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7700068" y="1714489"/>
            <a:ext cx="1539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b="1" dirty="0">
                <a:solidFill>
                  <a:prstClr val="black"/>
                </a:solidFill>
                <a:latin typeface="Calibri"/>
              </a:rPr>
              <a:t>2019 – W 80%</a:t>
            </a:r>
          </a:p>
          <a:p>
            <a:pPr algn="ctr"/>
            <a:r>
              <a:rPr lang="es-UY" b="1" dirty="0">
                <a:solidFill>
                  <a:prstClr val="black"/>
                </a:solidFill>
                <a:latin typeface="Calibri"/>
              </a:rPr>
              <a:t>PUM  +  EN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816080" y="5184775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1400" b="1" dirty="0">
                <a:solidFill>
                  <a:prstClr val="black"/>
                </a:solidFill>
                <a:latin typeface="Calibri"/>
              </a:rPr>
              <a:t>EN + PUM =</a:t>
            </a:r>
          </a:p>
          <a:p>
            <a:pPr algn="ctr"/>
            <a:r>
              <a:rPr lang="es-UY" sz="1400" dirty="0">
                <a:solidFill>
                  <a:prstClr val="black"/>
                </a:solidFill>
                <a:latin typeface="Calibri"/>
              </a:rPr>
              <a:t>Caja: tipo, tamaño y material </a:t>
            </a:r>
          </a:p>
          <a:p>
            <a:pPr algn="ctr"/>
            <a:r>
              <a:rPr lang="es-UY" sz="1400" dirty="0">
                <a:solidFill>
                  <a:prstClr val="black"/>
                </a:solidFill>
                <a:latin typeface="Calibri"/>
              </a:rPr>
              <a:t>Diseño </a:t>
            </a:r>
            <a:r>
              <a:rPr lang="es-UY" sz="1400" dirty="0" err="1">
                <a:solidFill>
                  <a:prstClr val="black"/>
                </a:solidFill>
                <a:latin typeface="Calibri"/>
              </a:rPr>
              <a:t>ext</a:t>
            </a:r>
            <a:r>
              <a:rPr lang="es-UY" sz="1400" dirty="0">
                <a:solidFill>
                  <a:prstClr val="black"/>
                </a:solidFill>
                <a:latin typeface="Calibri"/>
              </a:rPr>
              <a:t>: color, leyendas, advertencias</a:t>
            </a:r>
          </a:p>
          <a:p>
            <a:pPr algn="ctr"/>
            <a:r>
              <a:rPr lang="es-UY" sz="1400" dirty="0">
                <a:solidFill>
                  <a:prstClr val="black"/>
                </a:solidFill>
                <a:latin typeface="Calibri"/>
              </a:rPr>
              <a:t>Diseño interior</a:t>
            </a:r>
          </a:p>
          <a:p>
            <a:pPr algn="ctr"/>
            <a:r>
              <a:rPr lang="es-UY" sz="1400" dirty="0">
                <a:solidFill>
                  <a:prstClr val="black"/>
                </a:solidFill>
                <a:latin typeface="Calibri"/>
              </a:rPr>
              <a:t>Papel del Cigarrillo</a:t>
            </a:r>
          </a:p>
          <a:p>
            <a:pPr algn="ctr"/>
            <a:r>
              <a:rPr lang="es-UY" sz="1400" dirty="0">
                <a:solidFill>
                  <a:prstClr val="black"/>
                </a:solidFill>
                <a:latin typeface="Calibri"/>
              </a:rPr>
              <a:t>Marca: sin elementos descriptivos</a:t>
            </a:r>
          </a:p>
        </p:txBody>
      </p:sp>
      <p:grpSp>
        <p:nvGrpSpPr>
          <p:cNvPr id="17" name="16 Grupo"/>
          <p:cNvGrpSpPr/>
          <p:nvPr/>
        </p:nvGrpSpPr>
        <p:grpSpPr>
          <a:xfrm>
            <a:off x="9596462" y="2714620"/>
            <a:ext cx="214314" cy="1714512"/>
            <a:chOff x="8358214" y="2643182"/>
            <a:chExt cx="214314" cy="1714512"/>
          </a:xfrm>
        </p:grpSpPr>
        <p:sp>
          <p:nvSpPr>
            <p:cNvPr id="34" name="33 Rectángulo redondeado"/>
            <p:cNvSpPr/>
            <p:nvPr/>
          </p:nvSpPr>
          <p:spPr>
            <a:xfrm>
              <a:off x="8358214" y="2643182"/>
              <a:ext cx="214314" cy="128588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34 Elipse"/>
            <p:cNvSpPr/>
            <p:nvPr/>
          </p:nvSpPr>
          <p:spPr>
            <a:xfrm>
              <a:off x="8358214" y="2643182"/>
              <a:ext cx="214314" cy="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8358214" y="3786190"/>
              <a:ext cx="214314" cy="5715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4007768" y="810304"/>
            <a:ext cx="1088100" cy="5715040"/>
            <a:chOff x="2483768" y="642918"/>
            <a:chExt cx="1088100" cy="5715040"/>
          </a:xfrm>
        </p:grpSpPr>
        <p:grpSp>
          <p:nvGrpSpPr>
            <p:cNvPr id="33" name="32 Grupo"/>
            <p:cNvGrpSpPr/>
            <p:nvPr/>
          </p:nvGrpSpPr>
          <p:grpSpPr>
            <a:xfrm>
              <a:off x="2483768" y="642918"/>
              <a:ext cx="1088100" cy="1714512"/>
              <a:chOff x="2483768" y="642918"/>
              <a:chExt cx="1088100" cy="1714512"/>
            </a:xfrm>
          </p:grpSpPr>
          <p:grpSp>
            <p:nvGrpSpPr>
              <p:cNvPr id="25" name="24 Grupo"/>
              <p:cNvGrpSpPr/>
              <p:nvPr/>
            </p:nvGrpSpPr>
            <p:grpSpPr>
              <a:xfrm>
                <a:off x="2483768" y="642918"/>
                <a:ext cx="1071570" cy="1714512"/>
                <a:chOff x="2500298" y="714356"/>
                <a:chExt cx="1071570" cy="1714512"/>
              </a:xfrm>
              <a:solidFill>
                <a:schemeClr val="accent2"/>
              </a:solidFill>
            </p:grpSpPr>
            <p:sp>
              <p:nvSpPr>
                <p:cNvPr id="11" name="10 Rectángulo"/>
                <p:cNvSpPr/>
                <p:nvPr/>
              </p:nvSpPr>
              <p:spPr>
                <a:xfrm>
                  <a:off x="2500298" y="714356"/>
                  <a:ext cx="1071570" cy="857256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s-UY" sz="1600" dirty="0">
                    <a:solidFill>
                      <a:prstClr val="white"/>
                    </a:solidFill>
                    <a:latin typeface="DFKai-SB" pitchFamily="65" charset="-120"/>
                    <a:ea typeface="DFKai-SB" pitchFamily="65" charset="-120"/>
                  </a:endParaRPr>
                </a:p>
              </p:txBody>
            </p:sp>
            <p:sp>
              <p:nvSpPr>
                <p:cNvPr id="20" name="19 Rectángulo"/>
                <p:cNvSpPr/>
                <p:nvPr/>
              </p:nvSpPr>
              <p:spPr>
                <a:xfrm>
                  <a:off x="2500298" y="1571612"/>
                  <a:ext cx="1071570" cy="857256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r>
                    <a:rPr lang="es-UY" sz="1600" dirty="0">
                      <a:solidFill>
                        <a:prstClr val="white"/>
                      </a:solidFill>
                      <a:latin typeface="Calibri"/>
                    </a:rPr>
                    <a:t>W</a:t>
                  </a:r>
                </a:p>
              </p:txBody>
            </p:sp>
          </p:grpSp>
          <p:sp>
            <p:nvSpPr>
              <p:cNvPr id="3" name="2 Rectángulo"/>
              <p:cNvSpPr/>
              <p:nvPr/>
            </p:nvSpPr>
            <p:spPr>
              <a:xfrm>
                <a:off x="2500298" y="666612"/>
                <a:ext cx="1071570" cy="6771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UY" sz="2000" dirty="0">
                    <a:solidFill>
                      <a:prstClr val="white"/>
                    </a:solidFill>
                    <a:latin typeface="AR BLANCA" pitchFamily="2" charset="0"/>
                    <a:ea typeface="DFKai-SB" pitchFamily="65" charset="-120"/>
                    <a:cs typeface="David CLM" pitchFamily="2" charset="-79"/>
                  </a:rPr>
                  <a:t>MARCA</a:t>
                </a:r>
              </a:p>
              <a:p>
                <a:pPr algn="ctr"/>
                <a:r>
                  <a:rPr lang="es-UY" dirty="0">
                    <a:solidFill>
                      <a:prstClr val="white"/>
                    </a:solidFill>
                    <a:latin typeface="AR BLANCA" pitchFamily="2" charset="0"/>
                    <a:ea typeface="DFKai-SB" pitchFamily="65" charset="-120"/>
                    <a:cs typeface="David CLM" pitchFamily="2" charset="-79"/>
                  </a:rPr>
                  <a:t>RED</a:t>
                </a:r>
              </a:p>
            </p:txBody>
          </p:sp>
        </p:grpSp>
        <p:grpSp>
          <p:nvGrpSpPr>
            <p:cNvPr id="37" name="36 Grupo"/>
            <p:cNvGrpSpPr/>
            <p:nvPr/>
          </p:nvGrpSpPr>
          <p:grpSpPr>
            <a:xfrm>
              <a:off x="2483768" y="2643182"/>
              <a:ext cx="1071570" cy="1714512"/>
              <a:chOff x="2500298" y="2643182"/>
              <a:chExt cx="1071570" cy="1714512"/>
            </a:xfrm>
          </p:grpSpPr>
          <p:grpSp>
            <p:nvGrpSpPr>
              <p:cNvPr id="26" name="25 Grupo"/>
              <p:cNvGrpSpPr/>
              <p:nvPr/>
            </p:nvGrpSpPr>
            <p:grpSpPr>
              <a:xfrm>
                <a:off x="2500298" y="2643182"/>
                <a:ext cx="1071570" cy="1714512"/>
                <a:chOff x="2500298" y="2643182"/>
                <a:chExt cx="1071570" cy="1714512"/>
              </a:xfrm>
            </p:grpSpPr>
            <p:sp>
              <p:nvSpPr>
                <p:cNvPr id="12" name="11 Rectángulo"/>
                <p:cNvSpPr/>
                <p:nvPr/>
              </p:nvSpPr>
              <p:spPr>
                <a:xfrm>
                  <a:off x="2500298" y="2643182"/>
                  <a:ext cx="1071570" cy="85725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s-UY" sz="2000" dirty="0">
                      <a:solidFill>
                        <a:srgbClr val="1F497D"/>
                      </a:solidFill>
                      <a:latin typeface="AR BLANCA" pitchFamily="2" charset="0"/>
                      <a:ea typeface="DFKai-SB" pitchFamily="65" charset="-120"/>
                      <a:cs typeface="David CLM" pitchFamily="2" charset="-79"/>
                    </a:rPr>
                    <a:t>MARCA</a:t>
                  </a:r>
                </a:p>
                <a:p>
                  <a:pPr algn="ctr"/>
                  <a:r>
                    <a:rPr lang="es-UY" dirty="0">
                      <a:solidFill>
                        <a:srgbClr val="1F497D"/>
                      </a:solidFill>
                      <a:latin typeface="AR BLANCA" pitchFamily="2" charset="0"/>
                      <a:ea typeface="DFKai-SB" pitchFamily="65" charset="-120"/>
                      <a:cs typeface="David CLM" pitchFamily="2" charset="-79"/>
                    </a:rPr>
                    <a:t>BLUE</a:t>
                  </a:r>
                </a:p>
                <a:p>
                  <a:pPr algn="ctr"/>
                  <a:endParaRPr lang="es-UY" dirty="0">
                    <a:solidFill>
                      <a:prstClr val="white"/>
                    </a:solidFill>
                    <a:latin typeface="AR BLANCA" pitchFamily="2" charset="0"/>
                    <a:ea typeface="DFKai-SB" pitchFamily="65" charset="-120"/>
                    <a:cs typeface="David CLM" pitchFamily="2" charset="-79"/>
                  </a:endParaRPr>
                </a:p>
              </p:txBody>
            </p:sp>
            <p:sp>
              <p:nvSpPr>
                <p:cNvPr id="21" name="20 Rectángulo"/>
                <p:cNvSpPr/>
                <p:nvPr/>
              </p:nvSpPr>
              <p:spPr>
                <a:xfrm>
                  <a:off x="2500298" y="3500438"/>
                  <a:ext cx="1071570" cy="857256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s-UY" dirty="0">
                    <a:solidFill>
                      <a:srgbClr val="1F497D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" name="3 Rectángulo"/>
              <p:cNvSpPr/>
              <p:nvPr/>
            </p:nvSpPr>
            <p:spPr>
              <a:xfrm>
                <a:off x="2841158" y="3680819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UY" dirty="0">
                    <a:solidFill>
                      <a:prstClr val="white"/>
                    </a:solidFill>
                    <a:latin typeface="Calibri"/>
                  </a:rPr>
                  <a:t>W</a:t>
                </a:r>
              </a:p>
            </p:txBody>
          </p:sp>
        </p:grpSp>
        <p:grpSp>
          <p:nvGrpSpPr>
            <p:cNvPr id="38" name="37 Grupo"/>
            <p:cNvGrpSpPr/>
            <p:nvPr/>
          </p:nvGrpSpPr>
          <p:grpSpPr>
            <a:xfrm>
              <a:off x="2483768" y="4643446"/>
              <a:ext cx="1071570" cy="1714512"/>
              <a:chOff x="2500298" y="4643446"/>
              <a:chExt cx="1071570" cy="1714512"/>
            </a:xfrm>
          </p:grpSpPr>
          <p:grpSp>
            <p:nvGrpSpPr>
              <p:cNvPr id="27" name="26 Grupo"/>
              <p:cNvGrpSpPr/>
              <p:nvPr/>
            </p:nvGrpSpPr>
            <p:grpSpPr>
              <a:xfrm>
                <a:off x="2500298" y="4643446"/>
                <a:ext cx="1071570" cy="1714512"/>
                <a:chOff x="2500298" y="4643446"/>
                <a:chExt cx="1071570" cy="1714512"/>
              </a:xfrm>
            </p:grpSpPr>
            <p:sp>
              <p:nvSpPr>
                <p:cNvPr id="13" name="12 Rectángulo"/>
                <p:cNvSpPr/>
                <p:nvPr/>
              </p:nvSpPr>
              <p:spPr>
                <a:xfrm>
                  <a:off x="2500298" y="4643446"/>
                  <a:ext cx="1071570" cy="857256"/>
                </a:xfrm>
                <a:prstGeom prst="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r>
                    <a:rPr lang="es-UY" sz="2000" dirty="0">
                      <a:solidFill>
                        <a:srgbClr val="1F497D"/>
                      </a:solidFill>
                      <a:latin typeface="AR BLANCA" pitchFamily="2" charset="0"/>
                      <a:ea typeface="DFKai-SB" pitchFamily="65" charset="-120"/>
                      <a:cs typeface="David CLM" pitchFamily="2" charset="-79"/>
                    </a:rPr>
                    <a:t>MARCA</a:t>
                  </a:r>
                </a:p>
                <a:p>
                  <a:pPr algn="ctr"/>
                  <a:r>
                    <a:rPr lang="es-UY" dirty="0">
                      <a:solidFill>
                        <a:srgbClr val="1F497D"/>
                      </a:solidFill>
                      <a:latin typeface="AR BLANCA" pitchFamily="2" charset="0"/>
                      <a:ea typeface="DFKai-SB" pitchFamily="65" charset="-120"/>
                      <a:cs typeface="David CLM" pitchFamily="2" charset="-79"/>
                    </a:rPr>
                    <a:t>SILVER</a:t>
                  </a:r>
                </a:p>
                <a:p>
                  <a:pPr algn="ctr"/>
                  <a:endParaRPr lang="es-UY" dirty="0">
                    <a:solidFill>
                      <a:srgbClr val="1F497D"/>
                    </a:solidFill>
                    <a:latin typeface="AR BLANCA" pitchFamily="2" charset="0"/>
                  </a:endParaRPr>
                </a:p>
              </p:txBody>
            </p:sp>
            <p:sp>
              <p:nvSpPr>
                <p:cNvPr id="22" name="21 Rectángulo"/>
                <p:cNvSpPr/>
                <p:nvPr/>
              </p:nvSpPr>
              <p:spPr>
                <a:xfrm>
                  <a:off x="2500298" y="5500702"/>
                  <a:ext cx="1071570" cy="857256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es-UY" dirty="0">
                    <a:solidFill>
                      <a:srgbClr val="1F497D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5" name="4 Rectángulo"/>
              <p:cNvSpPr/>
              <p:nvPr/>
            </p:nvSpPr>
            <p:spPr>
              <a:xfrm>
                <a:off x="2841158" y="5744664"/>
                <a:ext cx="3898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UY" dirty="0">
                    <a:solidFill>
                      <a:prstClr val="white"/>
                    </a:solidFill>
                    <a:latin typeface="Calibri"/>
                  </a:rPr>
                  <a:t>W</a:t>
                </a:r>
              </a:p>
            </p:txBody>
          </p:sp>
        </p:grpSp>
      </p:grpSp>
      <p:grpSp>
        <p:nvGrpSpPr>
          <p:cNvPr id="32" name="31 Grupo"/>
          <p:cNvGrpSpPr/>
          <p:nvPr/>
        </p:nvGrpSpPr>
        <p:grpSpPr>
          <a:xfrm>
            <a:off x="6023992" y="2722600"/>
            <a:ext cx="1071570" cy="1714512"/>
            <a:chOff x="4499992" y="2643182"/>
            <a:chExt cx="1071570" cy="1714512"/>
          </a:xfrm>
        </p:grpSpPr>
        <p:grpSp>
          <p:nvGrpSpPr>
            <p:cNvPr id="28" name="27 Grupo"/>
            <p:cNvGrpSpPr/>
            <p:nvPr/>
          </p:nvGrpSpPr>
          <p:grpSpPr>
            <a:xfrm>
              <a:off x="4499992" y="2643182"/>
              <a:ext cx="1071570" cy="1714512"/>
              <a:chOff x="4500562" y="2643182"/>
              <a:chExt cx="1071570" cy="1714512"/>
            </a:xfrm>
          </p:grpSpPr>
          <p:sp>
            <p:nvSpPr>
              <p:cNvPr id="15" name="14 Rectángulo"/>
              <p:cNvSpPr/>
              <p:nvPr/>
            </p:nvSpPr>
            <p:spPr>
              <a:xfrm>
                <a:off x="4500562" y="2643182"/>
                <a:ext cx="1071570" cy="3571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UY" sz="2000" dirty="0">
                    <a:solidFill>
                      <a:prstClr val="white"/>
                    </a:solidFill>
                    <a:latin typeface="AR BLANCA" pitchFamily="2" charset="0"/>
                    <a:ea typeface="DFKai-SB" pitchFamily="65" charset="-120"/>
                    <a:cs typeface="David CLM" pitchFamily="2" charset="-79"/>
                  </a:rPr>
                  <a:t>MARCA</a:t>
                </a:r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4500562" y="3000372"/>
                <a:ext cx="1071570" cy="135732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s-UY" dirty="0">
                  <a:solidFill>
                    <a:srgbClr val="1F497D"/>
                  </a:solidFill>
                  <a:latin typeface="Calibri"/>
                </a:endParaRPr>
              </a:p>
            </p:txBody>
          </p:sp>
        </p:grpSp>
        <p:sp>
          <p:nvSpPr>
            <p:cNvPr id="6" name="5 Rectángulo"/>
            <p:cNvSpPr/>
            <p:nvPr/>
          </p:nvSpPr>
          <p:spPr>
            <a:xfrm>
              <a:off x="4841422" y="3430786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UY" dirty="0">
                  <a:solidFill>
                    <a:prstClr val="white"/>
                  </a:solidFill>
                  <a:latin typeface="Calibri"/>
                </a:rPr>
                <a:t>W</a:t>
              </a:r>
            </a:p>
          </p:txBody>
        </p:sp>
      </p:grpSp>
      <p:grpSp>
        <p:nvGrpSpPr>
          <p:cNvPr id="31" name="30 Grupo"/>
          <p:cNvGrpSpPr/>
          <p:nvPr/>
        </p:nvGrpSpPr>
        <p:grpSpPr>
          <a:xfrm>
            <a:off x="7968208" y="2722600"/>
            <a:ext cx="1071570" cy="1714512"/>
            <a:chOff x="6500826" y="2643182"/>
            <a:chExt cx="1071570" cy="1714512"/>
          </a:xfrm>
        </p:grpSpPr>
        <p:grpSp>
          <p:nvGrpSpPr>
            <p:cNvPr id="29" name="28 Grupo"/>
            <p:cNvGrpSpPr/>
            <p:nvPr/>
          </p:nvGrpSpPr>
          <p:grpSpPr>
            <a:xfrm>
              <a:off x="6500826" y="2643182"/>
              <a:ext cx="1071570" cy="1714512"/>
              <a:chOff x="6715140" y="2643182"/>
              <a:chExt cx="1071570" cy="1714512"/>
            </a:xfrm>
          </p:grpSpPr>
          <p:sp>
            <p:nvSpPr>
              <p:cNvPr id="19" name="18 Rectángulo"/>
              <p:cNvSpPr/>
              <p:nvPr/>
            </p:nvSpPr>
            <p:spPr>
              <a:xfrm>
                <a:off x="6715140" y="4000504"/>
                <a:ext cx="1071570" cy="35719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UY" sz="1600" dirty="0">
                    <a:solidFill>
                      <a:prstClr val="white"/>
                    </a:solidFill>
                    <a:latin typeface="Calibri"/>
                  </a:rPr>
                  <a:t>MARCA</a:t>
                </a:r>
              </a:p>
            </p:txBody>
          </p:sp>
          <p:sp>
            <p:nvSpPr>
              <p:cNvPr id="24" name="23 Rectángulo"/>
              <p:cNvSpPr/>
              <p:nvPr/>
            </p:nvSpPr>
            <p:spPr>
              <a:xfrm>
                <a:off x="6715140" y="2643182"/>
                <a:ext cx="1071570" cy="135732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es-UY" dirty="0">
                  <a:solidFill>
                    <a:srgbClr val="1F497D"/>
                  </a:solidFill>
                  <a:latin typeface="Calibri"/>
                </a:endParaRPr>
              </a:p>
            </p:txBody>
          </p:sp>
        </p:grpSp>
        <p:sp>
          <p:nvSpPr>
            <p:cNvPr id="16" name="15 Rectángulo"/>
            <p:cNvSpPr/>
            <p:nvPr/>
          </p:nvSpPr>
          <p:spPr>
            <a:xfrm>
              <a:off x="6841686" y="3131106"/>
              <a:ext cx="3898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UY" dirty="0">
                  <a:solidFill>
                    <a:prstClr val="white"/>
                  </a:solidFill>
                  <a:latin typeface="Calibri"/>
                </a:rPr>
                <a:t>W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8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hoto new 1">
            <a:extLst>
              <a:ext uri="{FF2B5EF4-FFF2-40B4-BE49-F238E27FC236}">
                <a16:creationId xmlns:a16="http://schemas.microsoft.com/office/drawing/2014/main" id="{0BB3E7E4-CEC8-46C8-242A-B7CEA4E42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3722" t="8021" r="3530" b="8021"/>
          <a:stretch/>
        </p:blipFill>
        <p:spPr bwMode="auto">
          <a:xfrm>
            <a:off x="1450697" y="586332"/>
            <a:ext cx="9290584" cy="4506216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</p:spPr>
      </p:pic>
      <p:sp>
        <p:nvSpPr>
          <p:cNvPr id="3" name="4 Rectángulo">
            <a:extLst>
              <a:ext uri="{FF2B5EF4-FFF2-40B4-BE49-F238E27FC236}">
                <a16:creationId xmlns:a16="http://schemas.microsoft.com/office/drawing/2014/main" id="{A45ABAA1-BA06-AD13-F35D-B8E7A4E09E2F}"/>
              </a:ext>
            </a:extLst>
          </p:cNvPr>
          <p:cNvSpPr/>
          <p:nvPr/>
        </p:nvSpPr>
        <p:spPr>
          <a:xfrm>
            <a:off x="4637664" y="5023237"/>
            <a:ext cx="2916651" cy="448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Decreto</a:t>
            </a:r>
            <a:r>
              <a:rPr lang="en-US" b="1" dirty="0"/>
              <a:t> 120/019. Abril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2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4 Imagen" descr="ENcig.jpg">
            <a:extLst>
              <a:ext uri="{FF2B5EF4-FFF2-40B4-BE49-F238E27FC236}">
                <a16:creationId xmlns:a16="http://schemas.microsoft.com/office/drawing/2014/main" id="{C26A02EB-1DE4-533F-6C3E-B9883A659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084" y="965200"/>
            <a:ext cx="2636838" cy="4910138"/>
          </a:xfrm>
          <a:prstGeom prst="rect">
            <a:avLst/>
          </a:prstGeom>
          <a:scene3d>
            <a:camera prst="orthographicFront"/>
            <a:lightRig rig="twoPt" dir="t">
              <a:rot lat="0" lon="0" rev="7200000"/>
            </a:lightRig>
          </a:scene3d>
        </p:spPr>
      </p:pic>
      <p:sp>
        <p:nvSpPr>
          <p:cNvPr id="5" name="5 Rectángulo">
            <a:extLst>
              <a:ext uri="{FF2B5EF4-FFF2-40B4-BE49-F238E27FC236}">
                <a16:creationId xmlns:a16="http://schemas.microsoft.com/office/drawing/2014/main" id="{F57DCE6A-20BB-2E27-2EF1-6B7E8A2E37EF}"/>
              </a:ext>
            </a:extLst>
          </p:cNvPr>
          <p:cNvSpPr/>
          <p:nvPr/>
        </p:nvSpPr>
        <p:spPr>
          <a:xfrm>
            <a:off x="1843247" y="0"/>
            <a:ext cx="2636838" cy="9826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UY" sz="2000" b="1" dirty="0">
                <a:solidFill>
                  <a:srgbClr val="FFFFFF"/>
                </a:solidFill>
              </a:rPr>
              <a:t>Decreto 120/019. Abril 2019</a:t>
            </a:r>
            <a:endParaRPr lang="es-UY" sz="2000" dirty="0">
              <a:solidFill>
                <a:srgbClr val="FFFFFF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F0626D6-70CE-1AC2-7CB2-FAE53DAD7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3168" y="983124"/>
            <a:ext cx="3549650" cy="4910138"/>
          </a:xfrm>
          <a:prstGeom prst="rect">
            <a:avLst/>
          </a:prstGeom>
        </p:spPr>
      </p:pic>
      <p:sp>
        <p:nvSpPr>
          <p:cNvPr id="3" name="3 CuadroTexto">
            <a:extLst>
              <a:ext uri="{FF2B5EF4-FFF2-40B4-BE49-F238E27FC236}">
                <a16:creationId xmlns:a16="http://schemas.microsoft.com/office/drawing/2014/main" id="{9D70EEA8-924B-B186-B600-3151025CB4C6}"/>
              </a:ext>
            </a:extLst>
          </p:cNvPr>
          <p:cNvSpPr txBox="1"/>
          <p:nvPr/>
        </p:nvSpPr>
        <p:spPr>
          <a:xfrm>
            <a:off x="6293168" y="9193"/>
            <a:ext cx="3549650" cy="9826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UY" sz="2000" dirty="0" err="1">
                <a:solidFill>
                  <a:srgbClr val="FFFFFF"/>
                </a:solidFill>
              </a:rPr>
              <a:t>Minacapilli</a:t>
            </a:r>
            <a:r>
              <a:rPr lang="es-UY" sz="2000" dirty="0">
                <a:solidFill>
                  <a:srgbClr val="FFFFFF"/>
                </a:solidFill>
              </a:rPr>
              <a:t> M y col. RMU. 2021.</a:t>
            </a:r>
          </a:p>
        </p:txBody>
      </p:sp>
    </p:spTree>
    <p:extLst>
      <p:ext uri="{BB962C8B-B14F-4D97-AF65-F5344CB8AC3E}">
        <p14:creationId xmlns:p14="http://schemas.microsoft.com/office/powerpoint/2010/main" val="2402744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06C66B98EF4E43903CD34A859738EE" ma:contentTypeVersion="19" ma:contentTypeDescription="Create a new document." ma:contentTypeScope="" ma:versionID="fc62ed99c02c0a24e843605e4184a98c">
  <xsd:schema xmlns:xsd="http://www.w3.org/2001/XMLSchema" xmlns:xs="http://www.w3.org/2001/XMLSchema" xmlns:p="http://schemas.microsoft.com/office/2006/metadata/properties" xmlns:ns2="90c77432-d11e-4bcd-b3ef-edfb0845907a" xmlns:ns3="73d0ba8d-d766-4bf6-bcf0-d2eb81301a02" xmlns:ns4="5e13aadc-de86-43ee-b386-40c01ba74c80" targetNamespace="http://schemas.microsoft.com/office/2006/metadata/properties" ma:root="true" ma:fieldsID="95ae876199fd67186ae30461ec4ec7c7" ns2:_="" ns3:_="" ns4:_="">
    <xsd:import namespace="90c77432-d11e-4bcd-b3ef-edfb0845907a"/>
    <xsd:import namespace="73d0ba8d-d766-4bf6-bcf0-d2eb81301a02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c77432-d11e-4bcd-b3ef-edfb084590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64ea066-1f43-46df-999a-b181b7a782a3}" ma:internalName="TaxCatchAll" ma:showField="CatchAllData" ma:web="73d0ba8d-d766-4bf6-bcf0-d2eb81301a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0c77432-d11e-4bcd-b3ef-edfb0845907a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Props1.xml><?xml version="1.0" encoding="utf-8"?>
<ds:datastoreItem xmlns:ds="http://schemas.openxmlformats.org/officeDocument/2006/customXml" ds:itemID="{9BCABDCB-7D83-4F04-9469-662F0F5DCC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c77432-d11e-4bcd-b3ef-edfb0845907a"/>
    <ds:schemaRef ds:uri="73d0ba8d-d766-4bf6-bcf0-d2eb81301a02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E0B9E8-3CF8-4555-8D98-3D4A1C5818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F5DB73-2229-445E-9903-DE2E9DFC6967}">
  <ds:schemaRefs>
    <ds:schemaRef ds:uri="http://www.w3.org/XML/1998/namespace"/>
    <ds:schemaRef ds:uri="http://purl.org/dc/elements/1.1/"/>
    <ds:schemaRef ds:uri="http://schemas.microsoft.com/office/infopath/2007/PartnerControls"/>
    <ds:schemaRef ds:uri="5e13aadc-de86-43ee-b386-40c01ba74c80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73d0ba8d-d766-4bf6-bcf0-d2eb81301a02"/>
    <ds:schemaRef ds:uri="90c77432-d11e-4bcd-b3ef-edfb0845907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{B7FC6EFF-2EC0-F243-94E4-CBC9EB4D7A87}tf10001063</Template>
  <TotalTime>93</TotalTime>
  <Words>109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 BLANCA</vt:lpstr>
      <vt:lpstr>Arial</vt:lpstr>
      <vt:lpstr>Calibri</vt:lpstr>
      <vt:lpstr>Calibri Light</vt:lpstr>
      <vt:lpstr>DFKai-SB</vt:lpstr>
      <vt:lpstr>Roboto</vt:lpstr>
      <vt:lpstr>Office Theme</vt:lpstr>
      <vt:lpstr>Tema de Office</vt:lpstr>
      <vt:lpstr>Uruguay: implementación del empaquetado neutro y presentación única por marca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Perry, Ms. Julia (WDC)</dc:creator>
  <cp:lastModifiedBy>Ceron, Sra. Diana (WDC)</cp:lastModifiedBy>
  <cp:revision>2</cp:revision>
  <dcterms:created xsi:type="dcterms:W3CDTF">2022-07-06T07:08:32Z</dcterms:created>
  <dcterms:modified xsi:type="dcterms:W3CDTF">2022-07-13T03:09:23Z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0x0101005D06C66B98EF4E43903CD34A859738EE</vt:lpwstr>
  </property>
  <property fmtid="{D5CDD505-2E9C-101B-9397-08002B2CF9AE}" pid="3" name="MediaServiceImageTags">
    <vt:lpwstr/>
  </property>
</Properties>
</file>