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  <p:sldMasterId id="2147483682" r:id="rId4"/>
    <p:sldMasterId id="2147483692" r:id="rId5"/>
    <p:sldMasterId id="2147483702" r:id="rId6"/>
    <p:sldMasterId id="2147483712" r:id="rId7"/>
    <p:sldMasterId id="2147483722" r:id="rId8"/>
    <p:sldMasterId id="2147483732" r:id="rId9"/>
    <p:sldMasterId id="2147483742" r:id="rId10"/>
  </p:sldMasterIdLst>
  <p:notesMasterIdLst>
    <p:notesMasterId r:id="rId19"/>
  </p:notesMasterIdLst>
  <p:sldIdLst>
    <p:sldId id="256" r:id="rId11"/>
    <p:sldId id="259" r:id="rId12"/>
    <p:sldId id="269" r:id="rId13"/>
    <p:sldId id="261" r:id="rId14"/>
    <p:sldId id="266" r:id="rId15"/>
    <p:sldId id="267" r:id="rId16"/>
    <p:sldId id="268" r:id="rId17"/>
    <p:sldId id="26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6EC905-4F64-4890-9D89-AA085599C3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872373-B460-493E-8D19-5A6220578728}">
      <dgm:prSet custT="1"/>
      <dgm:spPr/>
      <dgm:t>
        <a:bodyPr/>
        <a:lstStyle/>
        <a:p>
          <a:r>
            <a:rPr lang="es-ES" sz="1600" b="1" dirty="0"/>
            <a:t>10.108 participantes (periodo: 2021 – 26/03/2025)</a:t>
          </a:r>
          <a:endParaRPr lang="en-US" sz="1600" b="1" dirty="0"/>
        </a:p>
      </dgm:t>
    </dgm:pt>
    <dgm:pt modelId="{7DD44411-265E-4FCB-A588-1F9D1BE526DB}" type="parTrans" cxnId="{8E922296-595C-4C53-93D9-9215C0436F36}">
      <dgm:prSet/>
      <dgm:spPr/>
      <dgm:t>
        <a:bodyPr/>
        <a:lstStyle/>
        <a:p>
          <a:endParaRPr lang="en-US"/>
        </a:p>
      </dgm:t>
    </dgm:pt>
    <dgm:pt modelId="{1A30663F-250F-4E50-BBFE-0C7509546E55}" type="sibTrans" cxnId="{8E922296-595C-4C53-93D9-9215C0436F36}">
      <dgm:prSet/>
      <dgm:spPr/>
      <dgm:t>
        <a:bodyPr/>
        <a:lstStyle/>
        <a:p>
          <a:endParaRPr lang="en-US"/>
        </a:p>
      </dgm:t>
    </dgm:pt>
    <dgm:pt modelId="{42B0F29B-F0A3-45C3-8004-3CE577694186}">
      <dgm:prSet/>
      <dgm:spPr/>
      <dgm:t>
        <a:bodyPr/>
        <a:lstStyle/>
        <a:p>
          <a:r>
            <a:rPr lang="es-ES" dirty="0"/>
            <a:t>5 módulos específicos:</a:t>
          </a:r>
          <a:endParaRPr lang="en-US" dirty="0"/>
        </a:p>
      </dgm:t>
    </dgm:pt>
    <dgm:pt modelId="{DE90AD35-D35B-4562-92B6-88DA2BC19CD4}" type="parTrans" cxnId="{0786E76B-AFAD-42B3-B2CD-69D04C71A1C0}">
      <dgm:prSet/>
      <dgm:spPr/>
      <dgm:t>
        <a:bodyPr/>
        <a:lstStyle/>
        <a:p>
          <a:endParaRPr lang="en-US"/>
        </a:p>
      </dgm:t>
    </dgm:pt>
    <dgm:pt modelId="{F3114B75-8F37-4ECD-B65D-2164022B33E5}" type="sibTrans" cxnId="{0786E76B-AFAD-42B3-B2CD-69D04C71A1C0}">
      <dgm:prSet/>
      <dgm:spPr/>
      <dgm:t>
        <a:bodyPr/>
        <a:lstStyle/>
        <a:p>
          <a:endParaRPr lang="en-US"/>
        </a:p>
      </dgm:t>
    </dgm:pt>
    <dgm:pt modelId="{0C8F7F36-E260-4117-8696-8D8ADC2A39AF}">
      <dgm:prSet/>
      <dgm:spPr/>
      <dgm:t>
        <a:bodyPr/>
        <a:lstStyle/>
        <a:p>
          <a:r>
            <a:rPr lang="es-ES" dirty="0"/>
            <a:t>La Fiebre Aftosa en el contexto internacional</a:t>
          </a:r>
          <a:endParaRPr lang="en-US" dirty="0"/>
        </a:p>
      </dgm:t>
    </dgm:pt>
    <dgm:pt modelId="{94838BAF-9D19-4FC0-8D92-9DF4EDAB2F53}" type="parTrans" cxnId="{50617BA4-29F6-4C7C-A8F0-38DE82FD6F90}">
      <dgm:prSet/>
      <dgm:spPr/>
      <dgm:t>
        <a:bodyPr/>
        <a:lstStyle/>
        <a:p>
          <a:endParaRPr lang="en-US"/>
        </a:p>
      </dgm:t>
    </dgm:pt>
    <dgm:pt modelId="{07C9B170-5CFC-4007-B480-88E2DF671907}" type="sibTrans" cxnId="{50617BA4-29F6-4C7C-A8F0-38DE82FD6F90}">
      <dgm:prSet/>
      <dgm:spPr/>
      <dgm:t>
        <a:bodyPr/>
        <a:lstStyle/>
        <a:p>
          <a:endParaRPr lang="en-US"/>
        </a:p>
      </dgm:t>
    </dgm:pt>
    <dgm:pt modelId="{E111EFD8-F698-4604-8470-8D4592CFE0BF}">
      <dgm:prSet/>
      <dgm:spPr/>
      <dgm:t>
        <a:bodyPr/>
        <a:lstStyle/>
        <a:p>
          <a:r>
            <a:rPr lang="es-ES" dirty="0"/>
            <a:t>Epidemiología de la Fiebre Aftosa</a:t>
          </a:r>
          <a:endParaRPr lang="en-US" dirty="0"/>
        </a:p>
      </dgm:t>
    </dgm:pt>
    <dgm:pt modelId="{21D9132B-EEA7-4674-991C-51C8F7EB6CCE}" type="parTrans" cxnId="{6B0EA903-AF35-462D-A05E-10EAF5447670}">
      <dgm:prSet/>
      <dgm:spPr/>
      <dgm:t>
        <a:bodyPr/>
        <a:lstStyle/>
        <a:p>
          <a:endParaRPr lang="en-US"/>
        </a:p>
      </dgm:t>
    </dgm:pt>
    <dgm:pt modelId="{91E30220-1606-451B-96B6-106ED40C17A2}" type="sibTrans" cxnId="{6B0EA903-AF35-462D-A05E-10EAF5447670}">
      <dgm:prSet/>
      <dgm:spPr/>
      <dgm:t>
        <a:bodyPr/>
        <a:lstStyle/>
        <a:p>
          <a:endParaRPr lang="en-US"/>
        </a:p>
      </dgm:t>
    </dgm:pt>
    <dgm:pt modelId="{6D962CBC-F21B-46D0-BC6B-12AF5D66BC3E}">
      <dgm:prSet/>
      <dgm:spPr/>
      <dgm:t>
        <a:bodyPr/>
        <a:lstStyle/>
        <a:p>
          <a:r>
            <a:rPr lang="es-ES" dirty="0"/>
            <a:t>Vigilancia Epidemiológica en Fiebre Aftosa</a:t>
          </a:r>
          <a:endParaRPr lang="en-US" dirty="0"/>
        </a:p>
      </dgm:t>
    </dgm:pt>
    <dgm:pt modelId="{AAEADA3F-3393-4911-9799-B0DD013C82B5}" type="parTrans" cxnId="{16565EEF-1DBE-411F-A738-5684DF91BD81}">
      <dgm:prSet/>
      <dgm:spPr/>
      <dgm:t>
        <a:bodyPr/>
        <a:lstStyle/>
        <a:p>
          <a:endParaRPr lang="en-US"/>
        </a:p>
      </dgm:t>
    </dgm:pt>
    <dgm:pt modelId="{64C146A3-1BD3-4B13-A94F-D73C5CCCF559}" type="sibTrans" cxnId="{16565EEF-1DBE-411F-A738-5684DF91BD81}">
      <dgm:prSet/>
      <dgm:spPr/>
      <dgm:t>
        <a:bodyPr/>
        <a:lstStyle/>
        <a:p>
          <a:endParaRPr lang="en-US"/>
        </a:p>
      </dgm:t>
    </dgm:pt>
    <dgm:pt modelId="{8E516534-90AE-4B75-8A7C-3E085601EC71}">
      <dgm:prSet/>
      <dgm:spPr/>
      <dgm:t>
        <a:bodyPr/>
        <a:lstStyle/>
        <a:p>
          <a:r>
            <a:rPr lang="es-ES" dirty="0"/>
            <a:t>Organización de las medidas sanitarias y acciones para enfrentar un brote de Fiebre Aftosa</a:t>
          </a:r>
          <a:endParaRPr lang="en-US" dirty="0"/>
        </a:p>
      </dgm:t>
    </dgm:pt>
    <dgm:pt modelId="{7078FF66-118E-4441-A754-0583B8BD3FCF}" type="parTrans" cxnId="{67C419AD-06A5-40A7-877F-36EF521F530A}">
      <dgm:prSet/>
      <dgm:spPr/>
      <dgm:t>
        <a:bodyPr/>
        <a:lstStyle/>
        <a:p>
          <a:endParaRPr lang="en-US"/>
        </a:p>
      </dgm:t>
    </dgm:pt>
    <dgm:pt modelId="{0F04063A-44A7-4AB9-AA98-208904473BCE}" type="sibTrans" cxnId="{67C419AD-06A5-40A7-877F-36EF521F530A}">
      <dgm:prSet/>
      <dgm:spPr/>
      <dgm:t>
        <a:bodyPr/>
        <a:lstStyle/>
        <a:p>
          <a:endParaRPr lang="en-US"/>
        </a:p>
      </dgm:t>
    </dgm:pt>
    <dgm:pt modelId="{EAC3C273-4DC1-4131-A32B-AB27E71D3D6B}">
      <dgm:prSet/>
      <dgm:spPr/>
      <dgm:t>
        <a:bodyPr/>
        <a:lstStyle/>
        <a:p>
          <a:r>
            <a:rPr lang="es-ES" dirty="0"/>
            <a:t>Ejecución de las medidas sanitarias para erradicación de un brote de Fiebre Aftosa</a:t>
          </a:r>
          <a:endParaRPr lang="en-US" dirty="0"/>
        </a:p>
      </dgm:t>
    </dgm:pt>
    <dgm:pt modelId="{47705E24-B56F-4968-99E2-40BAE3E4A66B}" type="parTrans" cxnId="{A7036E1A-1D7F-453E-99D9-AF0452D3802D}">
      <dgm:prSet/>
      <dgm:spPr/>
      <dgm:t>
        <a:bodyPr/>
        <a:lstStyle/>
        <a:p>
          <a:endParaRPr lang="en-US"/>
        </a:p>
      </dgm:t>
    </dgm:pt>
    <dgm:pt modelId="{0F0B872A-156C-474A-A527-5C6A99D67B62}" type="sibTrans" cxnId="{A7036E1A-1D7F-453E-99D9-AF0452D3802D}">
      <dgm:prSet/>
      <dgm:spPr/>
      <dgm:t>
        <a:bodyPr/>
        <a:lstStyle/>
        <a:p>
          <a:endParaRPr lang="en-US"/>
        </a:p>
      </dgm:t>
    </dgm:pt>
    <dgm:pt modelId="{59FE7ECC-CE77-4797-AB21-4F48410A01D4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 Paises con mayor participación</a:t>
          </a:r>
        </a:p>
      </dgm:t>
    </dgm:pt>
    <dgm:pt modelId="{4A9D23F1-9EDF-4909-A266-7BDEB6A72790}" type="parTrans" cxnId="{2A7B4385-184D-41DA-BD63-7E1B52971702}">
      <dgm:prSet/>
      <dgm:spPr/>
      <dgm:t>
        <a:bodyPr/>
        <a:lstStyle/>
        <a:p>
          <a:endParaRPr lang="es-ES"/>
        </a:p>
      </dgm:t>
    </dgm:pt>
    <dgm:pt modelId="{CEE771E9-17AE-4D8C-A677-A70C0FD24716}" type="sibTrans" cxnId="{2A7B4385-184D-41DA-BD63-7E1B52971702}">
      <dgm:prSet/>
      <dgm:spPr/>
      <dgm:t>
        <a:bodyPr/>
        <a:lstStyle/>
        <a:p>
          <a:endParaRPr lang="es-ES"/>
        </a:p>
      </dgm:t>
    </dgm:pt>
    <dgm:pt modelId="{F2F3A08D-FC11-40C3-9068-B10B718C0A18}">
      <dgm:prSet phldr="0"/>
      <dgm:spPr/>
      <dgm:t>
        <a:bodyPr/>
        <a:lstStyle/>
        <a:p>
          <a:r>
            <a:rPr lang="es-ES" dirty="0">
              <a:latin typeface="Calibri Light" panose="020F0302020204030204"/>
            </a:rPr>
            <a:t>Ecuador</a:t>
          </a:r>
        </a:p>
      </dgm:t>
    </dgm:pt>
    <dgm:pt modelId="{14BD9E8A-0868-4ED0-92AA-F9F9CCBCBAC7}" type="parTrans" cxnId="{2BCAFF6F-B6DB-4CC7-BDD7-79A25ACB6904}">
      <dgm:prSet/>
      <dgm:spPr/>
      <dgm:t>
        <a:bodyPr/>
        <a:lstStyle/>
        <a:p>
          <a:endParaRPr lang="es-ES"/>
        </a:p>
      </dgm:t>
    </dgm:pt>
    <dgm:pt modelId="{388F03B3-421B-4F53-BCB2-C75A0EEA53CE}" type="sibTrans" cxnId="{2BCAFF6F-B6DB-4CC7-BDD7-79A25ACB6904}">
      <dgm:prSet/>
      <dgm:spPr/>
      <dgm:t>
        <a:bodyPr/>
        <a:lstStyle/>
        <a:p>
          <a:endParaRPr lang="es-ES"/>
        </a:p>
      </dgm:t>
    </dgm:pt>
    <dgm:pt modelId="{B299FA71-6F2C-41E7-861C-7040B4E3B1C0}">
      <dgm:prSet phldr="0"/>
      <dgm:spPr/>
      <dgm:t>
        <a:bodyPr/>
        <a:lstStyle/>
        <a:p>
          <a:r>
            <a:rPr lang="es-ES" dirty="0">
              <a:latin typeface="Calibri Light" panose="020F0302020204030204"/>
            </a:rPr>
            <a:t>México</a:t>
          </a:r>
        </a:p>
      </dgm:t>
    </dgm:pt>
    <dgm:pt modelId="{B4F8F7E9-DB27-4518-9CDF-33E9BA7AC2C3}" type="parTrans" cxnId="{1C9A576E-A9CD-4F31-91EF-42AB521B694D}">
      <dgm:prSet/>
      <dgm:spPr/>
      <dgm:t>
        <a:bodyPr/>
        <a:lstStyle/>
        <a:p>
          <a:endParaRPr lang="es-ES"/>
        </a:p>
      </dgm:t>
    </dgm:pt>
    <dgm:pt modelId="{199B8551-675B-4499-B372-FC9B3EE348CC}" type="sibTrans" cxnId="{1C9A576E-A9CD-4F31-91EF-42AB521B694D}">
      <dgm:prSet/>
      <dgm:spPr/>
      <dgm:t>
        <a:bodyPr/>
        <a:lstStyle/>
        <a:p>
          <a:endParaRPr lang="es-ES"/>
        </a:p>
      </dgm:t>
    </dgm:pt>
    <dgm:pt modelId="{88B92805-2B28-441B-B44B-AE88FD23687B}">
      <dgm:prSet phldr="0"/>
      <dgm:spPr/>
      <dgm:t>
        <a:bodyPr/>
        <a:lstStyle/>
        <a:p>
          <a:r>
            <a:rPr lang="es-ES" dirty="0">
              <a:latin typeface="Calibri Light" panose="020F0302020204030204"/>
            </a:rPr>
            <a:t>Perú</a:t>
          </a:r>
        </a:p>
      </dgm:t>
    </dgm:pt>
    <dgm:pt modelId="{370B505E-494D-46C1-85D0-96C892E7CFA9}" type="parTrans" cxnId="{68D351D4-D190-41A5-9A5F-3C4EBBC5ADAC}">
      <dgm:prSet/>
      <dgm:spPr/>
      <dgm:t>
        <a:bodyPr/>
        <a:lstStyle/>
        <a:p>
          <a:endParaRPr lang="es-ES"/>
        </a:p>
      </dgm:t>
    </dgm:pt>
    <dgm:pt modelId="{7A49243A-AC07-4348-B65F-E9FFC38260B1}" type="sibTrans" cxnId="{68D351D4-D190-41A5-9A5F-3C4EBBC5ADAC}">
      <dgm:prSet/>
      <dgm:spPr/>
      <dgm:t>
        <a:bodyPr/>
        <a:lstStyle/>
        <a:p>
          <a:endParaRPr lang="es-ES"/>
        </a:p>
      </dgm:t>
    </dgm:pt>
    <dgm:pt modelId="{6878E9EC-C587-4196-BAB2-E97E32EEFE50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Colombia</a:t>
          </a:r>
        </a:p>
      </dgm:t>
    </dgm:pt>
    <dgm:pt modelId="{6E9918FC-A1FB-48D6-866F-BA823BFE69AC}" type="parTrans" cxnId="{F35C5A8F-37A1-4387-B319-22252F90C687}">
      <dgm:prSet/>
      <dgm:spPr/>
      <dgm:t>
        <a:bodyPr/>
        <a:lstStyle/>
        <a:p>
          <a:endParaRPr lang="es-ES"/>
        </a:p>
      </dgm:t>
    </dgm:pt>
    <dgm:pt modelId="{B401E725-3CDA-4B8F-A8BB-9951F5CD0E1D}" type="sibTrans" cxnId="{F35C5A8F-37A1-4387-B319-22252F90C687}">
      <dgm:prSet/>
      <dgm:spPr/>
      <dgm:t>
        <a:bodyPr/>
        <a:lstStyle/>
        <a:p>
          <a:endParaRPr lang="es-ES"/>
        </a:p>
      </dgm:t>
    </dgm:pt>
    <dgm:pt modelId="{87D3CE81-71AD-4979-A909-05A1D991DC78}">
      <dgm:prSet phldr="0"/>
      <dgm:spPr/>
      <dgm:t>
        <a:bodyPr/>
        <a:lstStyle/>
        <a:p>
          <a:r>
            <a:rPr lang="es-ES" dirty="0">
              <a:latin typeface="Calibri Light" panose="020F0302020204030204"/>
            </a:rPr>
            <a:t>Guatemala</a:t>
          </a:r>
        </a:p>
      </dgm:t>
    </dgm:pt>
    <dgm:pt modelId="{0FAD203C-E1EE-431A-8529-FC104478A7B9}" type="parTrans" cxnId="{76D298E8-8608-4F3C-B5BE-12284216CB53}">
      <dgm:prSet/>
      <dgm:spPr/>
      <dgm:t>
        <a:bodyPr/>
        <a:lstStyle/>
        <a:p>
          <a:endParaRPr lang="es-ES"/>
        </a:p>
      </dgm:t>
    </dgm:pt>
    <dgm:pt modelId="{2B2D473D-2EFC-4DD3-A081-F32F7B64D6D2}" type="sibTrans" cxnId="{76D298E8-8608-4F3C-B5BE-12284216CB53}">
      <dgm:prSet/>
      <dgm:spPr/>
      <dgm:t>
        <a:bodyPr/>
        <a:lstStyle/>
        <a:p>
          <a:endParaRPr lang="es-ES"/>
        </a:p>
      </dgm:t>
    </dgm:pt>
    <dgm:pt modelId="{F0950C51-2BB4-449C-9160-4AE55A5CA6A4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Edades predominantes</a:t>
          </a:r>
        </a:p>
      </dgm:t>
    </dgm:pt>
    <dgm:pt modelId="{DB01DFC0-5D2D-4383-A2BB-3C6EB335B0FA}" type="parTrans" cxnId="{88D8E09A-338C-4518-BA69-19F63C902AA9}">
      <dgm:prSet/>
      <dgm:spPr/>
      <dgm:t>
        <a:bodyPr/>
        <a:lstStyle/>
        <a:p>
          <a:endParaRPr lang="es-ES"/>
        </a:p>
      </dgm:t>
    </dgm:pt>
    <dgm:pt modelId="{277D7F44-A4D2-4546-A860-DDE1872A42E6}" type="sibTrans" cxnId="{88D8E09A-338C-4518-BA69-19F63C902AA9}">
      <dgm:prSet/>
      <dgm:spPr/>
      <dgm:t>
        <a:bodyPr/>
        <a:lstStyle/>
        <a:p>
          <a:endParaRPr lang="es-ES"/>
        </a:p>
      </dgm:t>
    </dgm:pt>
    <dgm:pt modelId="{D4984524-E917-4EBC-92D7-9615697CF7DE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25 años o menos: 35,36%</a:t>
          </a:r>
        </a:p>
      </dgm:t>
    </dgm:pt>
    <dgm:pt modelId="{B867EE53-CBA4-4A52-8779-77521AFFD642}" type="parTrans" cxnId="{67E9A47F-A302-4BF3-A884-34F01436CA82}">
      <dgm:prSet/>
      <dgm:spPr/>
      <dgm:t>
        <a:bodyPr/>
        <a:lstStyle/>
        <a:p>
          <a:endParaRPr lang="es-ES"/>
        </a:p>
      </dgm:t>
    </dgm:pt>
    <dgm:pt modelId="{FB1976FE-E7DA-4781-B69E-AC1AC38D7F20}" type="sibTrans" cxnId="{67E9A47F-A302-4BF3-A884-34F01436CA82}">
      <dgm:prSet/>
      <dgm:spPr/>
      <dgm:t>
        <a:bodyPr/>
        <a:lstStyle/>
        <a:p>
          <a:endParaRPr lang="es-ES"/>
        </a:p>
      </dgm:t>
    </dgm:pt>
    <dgm:pt modelId="{C09B5CE1-B4E4-49FF-8113-264BB9F5D7ED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Entre 36 a 45 años: 15,89%</a:t>
          </a:r>
          <a:endParaRPr lang="es-ES" dirty="0"/>
        </a:p>
      </dgm:t>
    </dgm:pt>
    <dgm:pt modelId="{947B7E7D-E739-4171-BC4E-B82429F790B5}" type="parTrans" cxnId="{ED7B7D4C-E081-4ECE-B792-CC3B9FA27709}">
      <dgm:prSet/>
      <dgm:spPr/>
      <dgm:t>
        <a:bodyPr/>
        <a:lstStyle/>
        <a:p>
          <a:endParaRPr lang="es-ES"/>
        </a:p>
      </dgm:t>
    </dgm:pt>
    <dgm:pt modelId="{A8C0D7CE-1398-4F44-8CC8-538DFCA488BE}" type="sibTrans" cxnId="{ED7B7D4C-E081-4ECE-B792-CC3B9FA27709}">
      <dgm:prSet/>
      <dgm:spPr/>
      <dgm:t>
        <a:bodyPr/>
        <a:lstStyle/>
        <a:p>
          <a:endParaRPr lang="es-ES"/>
        </a:p>
      </dgm:t>
    </dgm:pt>
    <dgm:pt modelId="{2D9AE599-23E9-4142-A8CE-29239AA4A73F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Entre 26 a 35 años: 36,36%</a:t>
          </a:r>
        </a:p>
      </dgm:t>
    </dgm:pt>
    <dgm:pt modelId="{8F39D917-074B-4D10-9C9E-378983DC61E7}" type="parTrans" cxnId="{B4B1E37C-AE8F-4A33-9B10-206571CA4F7B}">
      <dgm:prSet/>
      <dgm:spPr/>
      <dgm:t>
        <a:bodyPr/>
        <a:lstStyle/>
        <a:p>
          <a:endParaRPr lang="es-ES"/>
        </a:p>
      </dgm:t>
    </dgm:pt>
    <dgm:pt modelId="{85B71013-DC74-420E-BB0E-20C15569E61E}" type="sibTrans" cxnId="{B4B1E37C-AE8F-4A33-9B10-206571CA4F7B}">
      <dgm:prSet/>
      <dgm:spPr/>
      <dgm:t>
        <a:bodyPr/>
        <a:lstStyle/>
        <a:p>
          <a:endParaRPr lang="es-ES"/>
        </a:p>
      </dgm:t>
    </dgm:pt>
    <dgm:pt modelId="{BF115A04-D16E-43B7-92DA-3A3FEDB3EBE3}" type="pres">
      <dgm:prSet presAssocID="{5D6EC905-4F64-4890-9D89-AA085599C38A}" presName="linear" presStyleCnt="0">
        <dgm:presLayoutVars>
          <dgm:dir/>
          <dgm:animLvl val="lvl"/>
          <dgm:resizeHandles val="exact"/>
        </dgm:presLayoutVars>
      </dgm:prSet>
      <dgm:spPr/>
    </dgm:pt>
    <dgm:pt modelId="{C504BEE5-F8F9-4EAE-A4B1-A3510587BED4}" type="pres">
      <dgm:prSet presAssocID="{B2872373-B460-493E-8D19-5A6220578728}" presName="parentLin" presStyleCnt="0"/>
      <dgm:spPr/>
    </dgm:pt>
    <dgm:pt modelId="{E102397B-3482-4E7E-9120-38A85CE97507}" type="pres">
      <dgm:prSet presAssocID="{B2872373-B460-493E-8D19-5A6220578728}" presName="parentLeftMargin" presStyleLbl="node1" presStyleIdx="0" presStyleCnt="4"/>
      <dgm:spPr/>
    </dgm:pt>
    <dgm:pt modelId="{4F7B6CA2-BCA8-4452-BDD5-8BCD08EA6416}" type="pres">
      <dgm:prSet presAssocID="{B2872373-B460-493E-8D19-5A6220578728}" presName="parentText" presStyleLbl="node1" presStyleIdx="0" presStyleCnt="4" custScaleX="137646" custScaleY="152736">
        <dgm:presLayoutVars>
          <dgm:chMax val="0"/>
          <dgm:bulletEnabled val="1"/>
        </dgm:presLayoutVars>
      </dgm:prSet>
      <dgm:spPr/>
    </dgm:pt>
    <dgm:pt modelId="{81A2E928-ABE6-4F7B-948D-5F3738CEF7A6}" type="pres">
      <dgm:prSet presAssocID="{B2872373-B460-493E-8D19-5A6220578728}" presName="negativeSpace" presStyleCnt="0"/>
      <dgm:spPr/>
    </dgm:pt>
    <dgm:pt modelId="{2D8CE294-1CB0-476B-A219-66C688EE853B}" type="pres">
      <dgm:prSet presAssocID="{B2872373-B460-493E-8D19-5A6220578728}" presName="childText" presStyleLbl="conFgAcc1" presStyleIdx="0" presStyleCnt="4">
        <dgm:presLayoutVars>
          <dgm:bulletEnabled val="1"/>
        </dgm:presLayoutVars>
      </dgm:prSet>
      <dgm:spPr/>
    </dgm:pt>
    <dgm:pt modelId="{341477D8-B164-40E5-8D6B-3922F1B78594}" type="pres">
      <dgm:prSet presAssocID="{1A30663F-250F-4E50-BBFE-0C7509546E55}" presName="spaceBetweenRectangles" presStyleCnt="0"/>
      <dgm:spPr/>
    </dgm:pt>
    <dgm:pt modelId="{0225CE68-CAF8-43DA-9F07-85A4DEFFC077}" type="pres">
      <dgm:prSet presAssocID="{42B0F29B-F0A3-45C3-8004-3CE577694186}" presName="parentLin" presStyleCnt="0"/>
      <dgm:spPr/>
    </dgm:pt>
    <dgm:pt modelId="{108E1172-8BBA-41D5-88A9-3299712C227C}" type="pres">
      <dgm:prSet presAssocID="{42B0F29B-F0A3-45C3-8004-3CE577694186}" presName="parentLeftMargin" presStyleLbl="node1" presStyleIdx="0" presStyleCnt="4"/>
      <dgm:spPr/>
    </dgm:pt>
    <dgm:pt modelId="{0CA814B5-3BA9-4444-A146-041D5C66AF29}" type="pres">
      <dgm:prSet presAssocID="{42B0F29B-F0A3-45C3-8004-3CE57769418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D47B35C-D0B5-4C69-AB0D-506E9C44FCEF}" type="pres">
      <dgm:prSet presAssocID="{42B0F29B-F0A3-45C3-8004-3CE577694186}" presName="negativeSpace" presStyleCnt="0"/>
      <dgm:spPr/>
    </dgm:pt>
    <dgm:pt modelId="{95940CE8-16EE-4410-B373-D34828B5D5FB}" type="pres">
      <dgm:prSet presAssocID="{42B0F29B-F0A3-45C3-8004-3CE577694186}" presName="childText" presStyleLbl="conFgAcc1" presStyleIdx="1" presStyleCnt="4">
        <dgm:presLayoutVars>
          <dgm:bulletEnabled val="1"/>
        </dgm:presLayoutVars>
      </dgm:prSet>
      <dgm:spPr/>
    </dgm:pt>
    <dgm:pt modelId="{0C96157A-0AF8-45F1-9918-0FEB004FD14F}" type="pres">
      <dgm:prSet presAssocID="{F3114B75-8F37-4ECD-B65D-2164022B33E5}" presName="spaceBetweenRectangles" presStyleCnt="0"/>
      <dgm:spPr/>
    </dgm:pt>
    <dgm:pt modelId="{DB73A039-57C0-4E81-AD29-A5C4045F21BD}" type="pres">
      <dgm:prSet presAssocID="{59FE7ECC-CE77-4797-AB21-4F48410A01D4}" presName="parentLin" presStyleCnt="0"/>
      <dgm:spPr/>
    </dgm:pt>
    <dgm:pt modelId="{3D3399F7-BC94-4F84-9356-7CC294627B09}" type="pres">
      <dgm:prSet presAssocID="{59FE7ECC-CE77-4797-AB21-4F48410A01D4}" presName="parentLeftMargin" presStyleLbl="node1" presStyleIdx="1" presStyleCnt="4"/>
      <dgm:spPr/>
    </dgm:pt>
    <dgm:pt modelId="{D6F904B2-8F2B-4C59-815F-749CBCECB0D6}" type="pres">
      <dgm:prSet presAssocID="{59FE7ECC-CE77-4797-AB21-4F48410A01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F3B9223-F0E1-4FDB-A240-6D1740B01260}" type="pres">
      <dgm:prSet presAssocID="{59FE7ECC-CE77-4797-AB21-4F48410A01D4}" presName="negativeSpace" presStyleCnt="0"/>
      <dgm:spPr/>
    </dgm:pt>
    <dgm:pt modelId="{34B5FB60-C2FE-461A-9B1D-0867DDAEBB77}" type="pres">
      <dgm:prSet presAssocID="{59FE7ECC-CE77-4797-AB21-4F48410A01D4}" presName="childText" presStyleLbl="conFgAcc1" presStyleIdx="2" presStyleCnt="4">
        <dgm:presLayoutVars>
          <dgm:bulletEnabled val="1"/>
        </dgm:presLayoutVars>
      </dgm:prSet>
      <dgm:spPr/>
    </dgm:pt>
    <dgm:pt modelId="{7E98F945-BB9D-498B-B13B-4C66D191D9A7}" type="pres">
      <dgm:prSet presAssocID="{CEE771E9-17AE-4D8C-A677-A70C0FD24716}" presName="spaceBetweenRectangles" presStyleCnt="0"/>
      <dgm:spPr/>
    </dgm:pt>
    <dgm:pt modelId="{E79AF25B-618A-40F4-B874-A272239637A2}" type="pres">
      <dgm:prSet presAssocID="{F0950C51-2BB4-449C-9160-4AE55A5CA6A4}" presName="parentLin" presStyleCnt="0"/>
      <dgm:spPr/>
    </dgm:pt>
    <dgm:pt modelId="{EF4AC293-19E4-4786-879B-48486DA5B7FB}" type="pres">
      <dgm:prSet presAssocID="{F0950C51-2BB4-449C-9160-4AE55A5CA6A4}" presName="parentLeftMargin" presStyleLbl="node1" presStyleIdx="2" presStyleCnt="4"/>
      <dgm:spPr/>
    </dgm:pt>
    <dgm:pt modelId="{8B76F86A-8B56-4C12-B034-1EB9BC0F0973}" type="pres">
      <dgm:prSet presAssocID="{F0950C51-2BB4-449C-9160-4AE55A5CA6A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AB82764-8EA9-4749-8B55-B8D69BEC0B33}" type="pres">
      <dgm:prSet presAssocID="{F0950C51-2BB4-449C-9160-4AE55A5CA6A4}" presName="negativeSpace" presStyleCnt="0"/>
      <dgm:spPr/>
    </dgm:pt>
    <dgm:pt modelId="{53DDC182-28F5-4CE0-BFCB-07DF0A2ECAD2}" type="pres">
      <dgm:prSet presAssocID="{F0950C51-2BB4-449C-9160-4AE55A5CA6A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831BF02-63EE-464A-9779-70B68A914A7B}" type="presOf" srcId="{87D3CE81-71AD-4979-A909-05A1D991DC78}" destId="{34B5FB60-C2FE-461A-9B1D-0867DDAEBB77}" srcOrd="0" destOrd="4" presId="urn:microsoft.com/office/officeart/2005/8/layout/list1"/>
    <dgm:cxn modelId="{6B0EA903-AF35-462D-A05E-10EAF5447670}" srcId="{42B0F29B-F0A3-45C3-8004-3CE577694186}" destId="{E111EFD8-F698-4604-8470-8D4592CFE0BF}" srcOrd="1" destOrd="0" parTransId="{21D9132B-EEA7-4674-991C-51C8F7EB6CCE}" sibTransId="{91E30220-1606-451B-96B6-106ED40C17A2}"/>
    <dgm:cxn modelId="{0CE03512-6CC6-45F9-B2C5-2A2C504A6C77}" type="presOf" srcId="{EAC3C273-4DC1-4131-A32B-AB27E71D3D6B}" destId="{95940CE8-16EE-4410-B373-D34828B5D5FB}" srcOrd="0" destOrd="4" presId="urn:microsoft.com/office/officeart/2005/8/layout/list1"/>
    <dgm:cxn modelId="{A7036E1A-1D7F-453E-99D9-AF0452D3802D}" srcId="{42B0F29B-F0A3-45C3-8004-3CE577694186}" destId="{EAC3C273-4DC1-4131-A32B-AB27E71D3D6B}" srcOrd="4" destOrd="0" parTransId="{47705E24-B56F-4968-99E2-40BAE3E4A66B}" sibTransId="{0F0B872A-156C-474A-A527-5C6A99D67B62}"/>
    <dgm:cxn modelId="{3A648825-8489-4FAD-8AF9-73CB08B562C1}" type="presOf" srcId="{42B0F29B-F0A3-45C3-8004-3CE577694186}" destId="{108E1172-8BBA-41D5-88A9-3299712C227C}" srcOrd="0" destOrd="0" presId="urn:microsoft.com/office/officeart/2005/8/layout/list1"/>
    <dgm:cxn modelId="{9E6AF531-4A0E-48ED-8BAA-4A7D011F7242}" type="presOf" srcId="{F2F3A08D-FC11-40C3-9068-B10B718C0A18}" destId="{34B5FB60-C2FE-461A-9B1D-0867DDAEBB77}" srcOrd="0" destOrd="0" presId="urn:microsoft.com/office/officeart/2005/8/layout/list1"/>
    <dgm:cxn modelId="{2BB8BA38-CC43-448D-ABFA-71FEE8155ECD}" type="presOf" srcId="{6D962CBC-F21B-46D0-BC6B-12AF5D66BC3E}" destId="{95940CE8-16EE-4410-B373-D34828B5D5FB}" srcOrd="0" destOrd="2" presId="urn:microsoft.com/office/officeart/2005/8/layout/list1"/>
    <dgm:cxn modelId="{7B2C1544-E8AD-4C1F-8A9F-443F709D9519}" type="presOf" srcId="{B2872373-B460-493E-8D19-5A6220578728}" destId="{E102397B-3482-4E7E-9120-38A85CE97507}" srcOrd="0" destOrd="0" presId="urn:microsoft.com/office/officeart/2005/8/layout/list1"/>
    <dgm:cxn modelId="{0786E76B-AFAD-42B3-B2CD-69D04C71A1C0}" srcId="{5D6EC905-4F64-4890-9D89-AA085599C38A}" destId="{42B0F29B-F0A3-45C3-8004-3CE577694186}" srcOrd="1" destOrd="0" parTransId="{DE90AD35-D35B-4562-92B6-88DA2BC19CD4}" sibTransId="{F3114B75-8F37-4ECD-B65D-2164022B33E5}"/>
    <dgm:cxn modelId="{ED7B7D4C-E081-4ECE-B792-CC3B9FA27709}" srcId="{F0950C51-2BB4-449C-9160-4AE55A5CA6A4}" destId="{C09B5CE1-B4E4-49FF-8113-264BB9F5D7ED}" srcOrd="2" destOrd="0" parTransId="{947B7E7D-E739-4171-BC4E-B82429F790B5}" sibTransId="{A8C0D7CE-1398-4F44-8CC8-538DFCA488BE}"/>
    <dgm:cxn modelId="{1C9A576E-A9CD-4F31-91EF-42AB521B694D}" srcId="{59FE7ECC-CE77-4797-AB21-4F48410A01D4}" destId="{B299FA71-6F2C-41E7-861C-7040B4E3B1C0}" srcOrd="1" destOrd="0" parTransId="{B4F8F7E9-DB27-4518-9CDF-33E9BA7AC2C3}" sibTransId="{199B8551-675B-4499-B372-FC9B3EE348CC}"/>
    <dgm:cxn modelId="{2BCAFF6F-B6DB-4CC7-BDD7-79A25ACB6904}" srcId="{59FE7ECC-CE77-4797-AB21-4F48410A01D4}" destId="{F2F3A08D-FC11-40C3-9068-B10B718C0A18}" srcOrd="0" destOrd="0" parTransId="{14BD9E8A-0868-4ED0-92AA-F9F9CCBCBAC7}" sibTransId="{388F03B3-421B-4F53-BCB2-C75A0EEA53CE}"/>
    <dgm:cxn modelId="{329C2E54-3601-45A7-A910-1C7CBF5E3DE7}" type="presOf" srcId="{D4984524-E917-4EBC-92D7-9615697CF7DE}" destId="{53DDC182-28F5-4CE0-BFCB-07DF0A2ECAD2}" srcOrd="0" destOrd="1" presId="urn:microsoft.com/office/officeart/2005/8/layout/list1"/>
    <dgm:cxn modelId="{9404D25A-D65D-4128-B2B9-38587AEBB532}" type="presOf" srcId="{59FE7ECC-CE77-4797-AB21-4F48410A01D4}" destId="{D6F904B2-8F2B-4C59-815F-749CBCECB0D6}" srcOrd="1" destOrd="0" presId="urn:microsoft.com/office/officeart/2005/8/layout/list1"/>
    <dgm:cxn modelId="{B4B1E37C-AE8F-4A33-9B10-206571CA4F7B}" srcId="{F0950C51-2BB4-449C-9160-4AE55A5CA6A4}" destId="{2D9AE599-23E9-4142-A8CE-29239AA4A73F}" srcOrd="0" destOrd="0" parTransId="{8F39D917-074B-4D10-9C9E-378983DC61E7}" sibTransId="{85B71013-DC74-420E-BB0E-20C15569E61E}"/>
    <dgm:cxn modelId="{4707077F-DAB9-4B66-B156-00B9265CCD45}" type="presOf" srcId="{6878E9EC-C587-4196-BAB2-E97E32EEFE50}" destId="{34B5FB60-C2FE-461A-9B1D-0867DDAEBB77}" srcOrd="0" destOrd="2" presId="urn:microsoft.com/office/officeart/2005/8/layout/list1"/>
    <dgm:cxn modelId="{67E9A47F-A302-4BF3-A884-34F01436CA82}" srcId="{F0950C51-2BB4-449C-9160-4AE55A5CA6A4}" destId="{D4984524-E917-4EBC-92D7-9615697CF7DE}" srcOrd="1" destOrd="0" parTransId="{B867EE53-CBA4-4A52-8779-77521AFFD642}" sibTransId="{FB1976FE-E7DA-4781-B69E-AC1AC38D7F20}"/>
    <dgm:cxn modelId="{39656F80-A0EF-413B-B58D-FA6477D81ACA}" type="presOf" srcId="{E111EFD8-F698-4604-8470-8D4592CFE0BF}" destId="{95940CE8-16EE-4410-B373-D34828B5D5FB}" srcOrd="0" destOrd="1" presId="urn:microsoft.com/office/officeart/2005/8/layout/list1"/>
    <dgm:cxn modelId="{2A7B4385-184D-41DA-BD63-7E1B52971702}" srcId="{5D6EC905-4F64-4890-9D89-AA085599C38A}" destId="{59FE7ECC-CE77-4797-AB21-4F48410A01D4}" srcOrd="2" destOrd="0" parTransId="{4A9D23F1-9EDF-4909-A266-7BDEB6A72790}" sibTransId="{CEE771E9-17AE-4D8C-A677-A70C0FD24716}"/>
    <dgm:cxn modelId="{90ED0E86-94DB-4A94-839C-A3EBF297665D}" type="presOf" srcId="{0C8F7F36-E260-4117-8696-8D8ADC2A39AF}" destId="{95940CE8-16EE-4410-B373-D34828B5D5FB}" srcOrd="0" destOrd="0" presId="urn:microsoft.com/office/officeart/2005/8/layout/list1"/>
    <dgm:cxn modelId="{DB2CFE86-A698-45C6-A105-9F96F0BA5901}" type="presOf" srcId="{F0950C51-2BB4-449C-9160-4AE55A5CA6A4}" destId="{8B76F86A-8B56-4C12-B034-1EB9BC0F0973}" srcOrd="1" destOrd="0" presId="urn:microsoft.com/office/officeart/2005/8/layout/list1"/>
    <dgm:cxn modelId="{4170A88C-5319-4CB2-824F-1D933FB12A46}" type="presOf" srcId="{2D9AE599-23E9-4142-A8CE-29239AA4A73F}" destId="{53DDC182-28F5-4CE0-BFCB-07DF0A2ECAD2}" srcOrd="0" destOrd="0" presId="urn:microsoft.com/office/officeart/2005/8/layout/list1"/>
    <dgm:cxn modelId="{F35C5A8F-37A1-4387-B319-22252F90C687}" srcId="{59FE7ECC-CE77-4797-AB21-4F48410A01D4}" destId="{6878E9EC-C587-4196-BAB2-E97E32EEFE50}" srcOrd="2" destOrd="0" parTransId="{6E9918FC-A1FB-48D6-866F-BA823BFE69AC}" sibTransId="{B401E725-3CDA-4B8F-A8BB-9951F5CD0E1D}"/>
    <dgm:cxn modelId="{9E082C90-9A86-4474-ACB7-2729D2366838}" type="presOf" srcId="{B299FA71-6F2C-41E7-861C-7040B4E3B1C0}" destId="{34B5FB60-C2FE-461A-9B1D-0867DDAEBB77}" srcOrd="0" destOrd="1" presId="urn:microsoft.com/office/officeart/2005/8/layout/list1"/>
    <dgm:cxn modelId="{6F9A2E95-F99B-4E19-A852-3522853415A5}" type="presOf" srcId="{F0950C51-2BB4-449C-9160-4AE55A5CA6A4}" destId="{EF4AC293-19E4-4786-879B-48486DA5B7FB}" srcOrd="0" destOrd="0" presId="urn:microsoft.com/office/officeart/2005/8/layout/list1"/>
    <dgm:cxn modelId="{8E922296-595C-4C53-93D9-9215C0436F36}" srcId="{5D6EC905-4F64-4890-9D89-AA085599C38A}" destId="{B2872373-B460-493E-8D19-5A6220578728}" srcOrd="0" destOrd="0" parTransId="{7DD44411-265E-4FCB-A588-1F9D1BE526DB}" sibTransId="{1A30663F-250F-4E50-BBFE-0C7509546E55}"/>
    <dgm:cxn modelId="{88D8E09A-338C-4518-BA69-19F63C902AA9}" srcId="{5D6EC905-4F64-4890-9D89-AA085599C38A}" destId="{F0950C51-2BB4-449C-9160-4AE55A5CA6A4}" srcOrd="3" destOrd="0" parTransId="{DB01DFC0-5D2D-4383-A2BB-3C6EB335B0FA}" sibTransId="{277D7F44-A4D2-4546-A860-DDE1872A42E6}"/>
    <dgm:cxn modelId="{50617BA4-29F6-4C7C-A8F0-38DE82FD6F90}" srcId="{42B0F29B-F0A3-45C3-8004-3CE577694186}" destId="{0C8F7F36-E260-4117-8696-8D8ADC2A39AF}" srcOrd="0" destOrd="0" parTransId="{94838BAF-9D19-4FC0-8D92-9DF4EDAB2F53}" sibTransId="{07C9B170-5CFC-4007-B480-88E2DF671907}"/>
    <dgm:cxn modelId="{67C419AD-06A5-40A7-877F-36EF521F530A}" srcId="{42B0F29B-F0A3-45C3-8004-3CE577694186}" destId="{8E516534-90AE-4B75-8A7C-3E085601EC71}" srcOrd="3" destOrd="0" parTransId="{7078FF66-118E-4441-A754-0583B8BD3FCF}" sibTransId="{0F04063A-44A7-4AB9-AA98-208904473BCE}"/>
    <dgm:cxn modelId="{6F3A81B5-BFE6-40E1-9068-1854F1CE3EC0}" type="presOf" srcId="{5D6EC905-4F64-4890-9D89-AA085599C38A}" destId="{BF115A04-D16E-43B7-92DA-3A3FEDB3EBE3}" srcOrd="0" destOrd="0" presId="urn:microsoft.com/office/officeart/2005/8/layout/list1"/>
    <dgm:cxn modelId="{3E9F3ABB-80C9-40D0-A0E7-E9B01A2188B3}" type="presOf" srcId="{C09B5CE1-B4E4-49FF-8113-264BB9F5D7ED}" destId="{53DDC182-28F5-4CE0-BFCB-07DF0A2ECAD2}" srcOrd="0" destOrd="2" presId="urn:microsoft.com/office/officeart/2005/8/layout/list1"/>
    <dgm:cxn modelId="{7AA743C6-8CBA-47D1-8AF7-8E321426C01C}" type="presOf" srcId="{42B0F29B-F0A3-45C3-8004-3CE577694186}" destId="{0CA814B5-3BA9-4444-A146-041D5C66AF29}" srcOrd="1" destOrd="0" presId="urn:microsoft.com/office/officeart/2005/8/layout/list1"/>
    <dgm:cxn modelId="{68D351D4-D190-41A5-9A5F-3C4EBBC5ADAC}" srcId="{59FE7ECC-CE77-4797-AB21-4F48410A01D4}" destId="{88B92805-2B28-441B-B44B-AE88FD23687B}" srcOrd="3" destOrd="0" parTransId="{370B505E-494D-46C1-85D0-96C892E7CFA9}" sibTransId="{7A49243A-AC07-4348-B65F-E9FFC38260B1}"/>
    <dgm:cxn modelId="{DF765DD5-728B-4C17-B475-8387BBA0363D}" type="presOf" srcId="{59FE7ECC-CE77-4797-AB21-4F48410A01D4}" destId="{3D3399F7-BC94-4F84-9356-7CC294627B09}" srcOrd="0" destOrd="0" presId="urn:microsoft.com/office/officeart/2005/8/layout/list1"/>
    <dgm:cxn modelId="{391F8ADF-36B4-4331-855D-962F3C426776}" type="presOf" srcId="{B2872373-B460-493E-8D19-5A6220578728}" destId="{4F7B6CA2-BCA8-4452-BDD5-8BCD08EA6416}" srcOrd="1" destOrd="0" presId="urn:microsoft.com/office/officeart/2005/8/layout/list1"/>
    <dgm:cxn modelId="{DC5B8CE8-CB92-4DBD-9EDA-36747E94DA44}" type="presOf" srcId="{88B92805-2B28-441B-B44B-AE88FD23687B}" destId="{34B5FB60-C2FE-461A-9B1D-0867DDAEBB77}" srcOrd="0" destOrd="3" presId="urn:microsoft.com/office/officeart/2005/8/layout/list1"/>
    <dgm:cxn modelId="{76D298E8-8608-4F3C-B5BE-12284216CB53}" srcId="{59FE7ECC-CE77-4797-AB21-4F48410A01D4}" destId="{87D3CE81-71AD-4979-A909-05A1D991DC78}" srcOrd="4" destOrd="0" parTransId="{0FAD203C-E1EE-431A-8529-FC104478A7B9}" sibTransId="{2B2D473D-2EFC-4DD3-A081-F32F7B64D6D2}"/>
    <dgm:cxn modelId="{16565EEF-1DBE-411F-A738-5684DF91BD81}" srcId="{42B0F29B-F0A3-45C3-8004-3CE577694186}" destId="{6D962CBC-F21B-46D0-BC6B-12AF5D66BC3E}" srcOrd="2" destOrd="0" parTransId="{AAEADA3F-3393-4911-9799-B0DD013C82B5}" sibTransId="{64C146A3-1BD3-4B13-A94F-D73C5CCCF559}"/>
    <dgm:cxn modelId="{16405FF6-C76E-44FF-9803-A2CF28EC2FCB}" type="presOf" srcId="{8E516534-90AE-4B75-8A7C-3E085601EC71}" destId="{95940CE8-16EE-4410-B373-D34828B5D5FB}" srcOrd="0" destOrd="3" presId="urn:microsoft.com/office/officeart/2005/8/layout/list1"/>
    <dgm:cxn modelId="{4D303023-CCDF-4A63-8571-3BE3A42B55E3}" type="presParOf" srcId="{BF115A04-D16E-43B7-92DA-3A3FEDB3EBE3}" destId="{C504BEE5-F8F9-4EAE-A4B1-A3510587BED4}" srcOrd="0" destOrd="0" presId="urn:microsoft.com/office/officeart/2005/8/layout/list1"/>
    <dgm:cxn modelId="{F55EE772-8443-4FB7-92AA-FAA7285E7704}" type="presParOf" srcId="{C504BEE5-F8F9-4EAE-A4B1-A3510587BED4}" destId="{E102397B-3482-4E7E-9120-38A85CE97507}" srcOrd="0" destOrd="0" presId="urn:microsoft.com/office/officeart/2005/8/layout/list1"/>
    <dgm:cxn modelId="{7F5E6FDC-81BE-4880-A4FF-7BCCC7A8EA7D}" type="presParOf" srcId="{C504BEE5-F8F9-4EAE-A4B1-A3510587BED4}" destId="{4F7B6CA2-BCA8-4452-BDD5-8BCD08EA6416}" srcOrd="1" destOrd="0" presId="urn:microsoft.com/office/officeart/2005/8/layout/list1"/>
    <dgm:cxn modelId="{15F04748-2792-4DC4-90AC-086D0E698262}" type="presParOf" srcId="{BF115A04-D16E-43B7-92DA-3A3FEDB3EBE3}" destId="{81A2E928-ABE6-4F7B-948D-5F3738CEF7A6}" srcOrd="1" destOrd="0" presId="urn:microsoft.com/office/officeart/2005/8/layout/list1"/>
    <dgm:cxn modelId="{969CDB27-BC81-42A8-A128-4E44CFB65199}" type="presParOf" srcId="{BF115A04-D16E-43B7-92DA-3A3FEDB3EBE3}" destId="{2D8CE294-1CB0-476B-A219-66C688EE853B}" srcOrd="2" destOrd="0" presId="urn:microsoft.com/office/officeart/2005/8/layout/list1"/>
    <dgm:cxn modelId="{5B90AD7E-23DD-4819-B003-75FEDF86B937}" type="presParOf" srcId="{BF115A04-D16E-43B7-92DA-3A3FEDB3EBE3}" destId="{341477D8-B164-40E5-8D6B-3922F1B78594}" srcOrd="3" destOrd="0" presId="urn:microsoft.com/office/officeart/2005/8/layout/list1"/>
    <dgm:cxn modelId="{30CD2A47-E579-4AB1-B4DF-8DF4F2726464}" type="presParOf" srcId="{BF115A04-D16E-43B7-92DA-3A3FEDB3EBE3}" destId="{0225CE68-CAF8-43DA-9F07-85A4DEFFC077}" srcOrd="4" destOrd="0" presId="urn:microsoft.com/office/officeart/2005/8/layout/list1"/>
    <dgm:cxn modelId="{3BC32FA2-3E22-4562-A867-7CD3A552578C}" type="presParOf" srcId="{0225CE68-CAF8-43DA-9F07-85A4DEFFC077}" destId="{108E1172-8BBA-41D5-88A9-3299712C227C}" srcOrd="0" destOrd="0" presId="urn:microsoft.com/office/officeart/2005/8/layout/list1"/>
    <dgm:cxn modelId="{19612866-FC20-4198-A938-3A0804CC2057}" type="presParOf" srcId="{0225CE68-CAF8-43DA-9F07-85A4DEFFC077}" destId="{0CA814B5-3BA9-4444-A146-041D5C66AF29}" srcOrd="1" destOrd="0" presId="urn:microsoft.com/office/officeart/2005/8/layout/list1"/>
    <dgm:cxn modelId="{434B6CFD-A4A0-4E1A-84D6-8E28305D761B}" type="presParOf" srcId="{BF115A04-D16E-43B7-92DA-3A3FEDB3EBE3}" destId="{DD47B35C-D0B5-4C69-AB0D-506E9C44FCEF}" srcOrd="5" destOrd="0" presId="urn:microsoft.com/office/officeart/2005/8/layout/list1"/>
    <dgm:cxn modelId="{56B7EEA4-354B-4CE3-AA2A-88B2CFF28A98}" type="presParOf" srcId="{BF115A04-D16E-43B7-92DA-3A3FEDB3EBE3}" destId="{95940CE8-16EE-4410-B373-D34828B5D5FB}" srcOrd="6" destOrd="0" presId="urn:microsoft.com/office/officeart/2005/8/layout/list1"/>
    <dgm:cxn modelId="{67C8AA7E-4E09-4231-AC00-B3E076DD8225}" type="presParOf" srcId="{BF115A04-D16E-43B7-92DA-3A3FEDB3EBE3}" destId="{0C96157A-0AF8-45F1-9918-0FEB004FD14F}" srcOrd="7" destOrd="0" presId="urn:microsoft.com/office/officeart/2005/8/layout/list1"/>
    <dgm:cxn modelId="{CCD7FEE2-8D83-4C06-BD27-4E85FAD2EB78}" type="presParOf" srcId="{BF115A04-D16E-43B7-92DA-3A3FEDB3EBE3}" destId="{DB73A039-57C0-4E81-AD29-A5C4045F21BD}" srcOrd="8" destOrd="0" presId="urn:microsoft.com/office/officeart/2005/8/layout/list1"/>
    <dgm:cxn modelId="{2F44392F-B4B7-432E-BD2C-421BAE5BBDEB}" type="presParOf" srcId="{DB73A039-57C0-4E81-AD29-A5C4045F21BD}" destId="{3D3399F7-BC94-4F84-9356-7CC294627B09}" srcOrd="0" destOrd="0" presId="urn:microsoft.com/office/officeart/2005/8/layout/list1"/>
    <dgm:cxn modelId="{986D0403-CE3A-4B76-8DF2-BB7732311020}" type="presParOf" srcId="{DB73A039-57C0-4E81-AD29-A5C4045F21BD}" destId="{D6F904B2-8F2B-4C59-815F-749CBCECB0D6}" srcOrd="1" destOrd="0" presId="urn:microsoft.com/office/officeart/2005/8/layout/list1"/>
    <dgm:cxn modelId="{338FDFAF-5878-4BF0-8A7D-A35510014D81}" type="presParOf" srcId="{BF115A04-D16E-43B7-92DA-3A3FEDB3EBE3}" destId="{AF3B9223-F0E1-4FDB-A240-6D1740B01260}" srcOrd="9" destOrd="0" presId="urn:microsoft.com/office/officeart/2005/8/layout/list1"/>
    <dgm:cxn modelId="{8F95F4FE-38F9-4016-8D04-54C065ABA528}" type="presParOf" srcId="{BF115A04-D16E-43B7-92DA-3A3FEDB3EBE3}" destId="{34B5FB60-C2FE-461A-9B1D-0867DDAEBB77}" srcOrd="10" destOrd="0" presId="urn:microsoft.com/office/officeart/2005/8/layout/list1"/>
    <dgm:cxn modelId="{ACB879C7-8921-49CA-8C57-B294406E33A1}" type="presParOf" srcId="{BF115A04-D16E-43B7-92DA-3A3FEDB3EBE3}" destId="{7E98F945-BB9D-498B-B13B-4C66D191D9A7}" srcOrd="11" destOrd="0" presId="urn:microsoft.com/office/officeart/2005/8/layout/list1"/>
    <dgm:cxn modelId="{CA7DA697-DFEB-43E9-9CA6-E46950BD59C4}" type="presParOf" srcId="{BF115A04-D16E-43B7-92DA-3A3FEDB3EBE3}" destId="{E79AF25B-618A-40F4-B874-A272239637A2}" srcOrd="12" destOrd="0" presId="urn:microsoft.com/office/officeart/2005/8/layout/list1"/>
    <dgm:cxn modelId="{970CD2B5-4D53-471A-A8E6-94EF56BA0288}" type="presParOf" srcId="{E79AF25B-618A-40F4-B874-A272239637A2}" destId="{EF4AC293-19E4-4786-879B-48486DA5B7FB}" srcOrd="0" destOrd="0" presId="urn:microsoft.com/office/officeart/2005/8/layout/list1"/>
    <dgm:cxn modelId="{859D3BF5-1CE8-4988-B5A5-CC693337B962}" type="presParOf" srcId="{E79AF25B-618A-40F4-B874-A272239637A2}" destId="{8B76F86A-8B56-4C12-B034-1EB9BC0F0973}" srcOrd="1" destOrd="0" presId="urn:microsoft.com/office/officeart/2005/8/layout/list1"/>
    <dgm:cxn modelId="{3C852482-FC80-4A3C-97F0-49112BA4FCC4}" type="presParOf" srcId="{BF115A04-D16E-43B7-92DA-3A3FEDB3EBE3}" destId="{CAB82764-8EA9-4749-8B55-B8D69BEC0B33}" srcOrd="13" destOrd="0" presId="urn:microsoft.com/office/officeart/2005/8/layout/list1"/>
    <dgm:cxn modelId="{984C23CF-E73C-4CB7-84B9-FEDBD9EAE0F0}" type="presParOf" srcId="{BF115A04-D16E-43B7-92DA-3A3FEDB3EBE3}" destId="{53DDC182-28F5-4CE0-BFCB-07DF0A2ECAD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EC905-4F64-4890-9D89-AA085599C38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872373-B460-493E-8D19-5A6220578728}">
      <dgm:prSet custT="1"/>
      <dgm:spPr/>
      <dgm:t>
        <a:bodyPr/>
        <a:lstStyle/>
        <a:p>
          <a:r>
            <a:rPr lang="es-ES" sz="1600" b="1" dirty="0"/>
            <a:t>5.883 participantes </a:t>
          </a:r>
          <a:r>
            <a:rPr lang="es-ES" sz="1500" b="1" dirty="0"/>
            <a:t>(periodo: 2021 – 26/03/2024)</a:t>
          </a:r>
          <a:endParaRPr lang="en-US" sz="1500" b="1" dirty="0"/>
        </a:p>
      </dgm:t>
    </dgm:pt>
    <dgm:pt modelId="{7DD44411-265E-4FCB-A588-1F9D1BE526DB}" type="parTrans" cxnId="{8E922296-595C-4C53-93D9-9215C0436F36}">
      <dgm:prSet/>
      <dgm:spPr/>
      <dgm:t>
        <a:bodyPr/>
        <a:lstStyle/>
        <a:p>
          <a:endParaRPr lang="en-US"/>
        </a:p>
      </dgm:t>
    </dgm:pt>
    <dgm:pt modelId="{1A30663F-250F-4E50-BBFE-0C7509546E55}" type="sibTrans" cxnId="{8E922296-595C-4C53-93D9-9215C0436F36}">
      <dgm:prSet/>
      <dgm:spPr/>
      <dgm:t>
        <a:bodyPr/>
        <a:lstStyle/>
        <a:p>
          <a:endParaRPr lang="en-US"/>
        </a:p>
      </dgm:t>
    </dgm:pt>
    <dgm:pt modelId="{42B0F29B-F0A3-45C3-8004-3CE577694186}">
      <dgm:prSet/>
      <dgm:spPr/>
      <dgm:t>
        <a:bodyPr/>
        <a:lstStyle/>
        <a:p>
          <a:r>
            <a:rPr lang="es-ES" dirty="0"/>
            <a:t>5 módulos específicos:</a:t>
          </a:r>
          <a:endParaRPr lang="en-US" dirty="0"/>
        </a:p>
      </dgm:t>
    </dgm:pt>
    <dgm:pt modelId="{DE90AD35-D35B-4562-92B6-88DA2BC19CD4}" type="parTrans" cxnId="{0786E76B-AFAD-42B3-B2CD-69D04C71A1C0}">
      <dgm:prSet/>
      <dgm:spPr/>
      <dgm:t>
        <a:bodyPr/>
        <a:lstStyle/>
        <a:p>
          <a:endParaRPr lang="en-US"/>
        </a:p>
      </dgm:t>
    </dgm:pt>
    <dgm:pt modelId="{F3114B75-8F37-4ECD-B65D-2164022B33E5}" type="sibTrans" cxnId="{0786E76B-AFAD-42B3-B2CD-69D04C71A1C0}">
      <dgm:prSet/>
      <dgm:spPr/>
      <dgm:t>
        <a:bodyPr/>
        <a:lstStyle/>
        <a:p>
          <a:endParaRPr lang="en-US"/>
        </a:p>
      </dgm:t>
    </dgm:pt>
    <dgm:pt modelId="{0C8F7F36-E260-4117-8696-8D8ADC2A39AF}">
      <dgm:prSet/>
      <dgm:spPr/>
      <dgm:t>
        <a:bodyPr/>
        <a:lstStyle/>
        <a:p>
          <a:r>
            <a:rPr lang="es-MX" dirty="0"/>
            <a:t> Introducción al GEMP - Principios generales, Fases y acciones de emergencia.</a:t>
          </a:r>
          <a:endParaRPr lang="en-US" dirty="0"/>
        </a:p>
      </dgm:t>
    </dgm:pt>
    <dgm:pt modelId="{94838BAF-9D19-4FC0-8D92-9DF4EDAB2F53}" type="parTrans" cxnId="{50617BA4-29F6-4C7C-A8F0-38DE82FD6F90}">
      <dgm:prSet/>
      <dgm:spPr/>
      <dgm:t>
        <a:bodyPr/>
        <a:lstStyle/>
        <a:p>
          <a:endParaRPr lang="en-US"/>
        </a:p>
      </dgm:t>
    </dgm:pt>
    <dgm:pt modelId="{07C9B170-5CFC-4007-B480-88E2DF671907}" type="sibTrans" cxnId="{50617BA4-29F6-4C7C-A8F0-38DE82FD6F90}">
      <dgm:prSet/>
      <dgm:spPr/>
      <dgm:t>
        <a:bodyPr/>
        <a:lstStyle/>
        <a:p>
          <a:endParaRPr lang="en-US"/>
        </a:p>
      </dgm:t>
    </dgm:pt>
    <dgm:pt modelId="{E111EFD8-F698-4604-8470-8D4592CFE0BF}">
      <dgm:prSet/>
      <dgm:spPr/>
      <dgm:t>
        <a:bodyPr/>
        <a:lstStyle/>
        <a:p>
          <a:r>
            <a:rPr lang="en-US" b="0" i="0" dirty="0" err="1"/>
            <a:t>Fase</a:t>
          </a:r>
          <a:r>
            <a:rPr lang="en-US" b="0" i="0" dirty="0"/>
            <a:t> “</a:t>
          </a:r>
          <a:r>
            <a:rPr lang="en-US" b="0" i="0" dirty="0" err="1"/>
            <a:t>Tiempo</a:t>
          </a:r>
          <a:r>
            <a:rPr lang="en-US" b="0" i="0" dirty="0"/>
            <a:t> de Paz”</a:t>
          </a:r>
          <a:endParaRPr lang="en-US" b="0" dirty="0"/>
        </a:p>
      </dgm:t>
    </dgm:pt>
    <dgm:pt modelId="{21D9132B-EEA7-4674-991C-51C8F7EB6CCE}" type="parTrans" cxnId="{6B0EA903-AF35-462D-A05E-10EAF5447670}">
      <dgm:prSet/>
      <dgm:spPr/>
      <dgm:t>
        <a:bodyPr/>
        <a:lstStyle/>
        <a:p>
          <a:endParaRPr lang="en-US"/>
        </a:p>
      </dgm:t>
    </dgm:pt>
    <dgm:pt modelId="{91E30220-1606-451B-96B6-106ED40C17A2}" type="sibTrans" cxnId="{6B0EA903-AF35-462D-A05E-10EAF5447670}">
      <dgm:prSet/>
      <dgm:spPr/>
      <dgm:t>
        <a:bodyPr/>
        <a:lstStyle/>
        <a:p>
          <a:endParaRPr lang="en-US"/>
        </a:p>
      </dgm:t>
    </dgm:pt>
    <dgm:pt modelId="{6D962CBC-F21B-46D0-BC6B-12AF5D66BC3E}">
      <dgm:prSet/>
      <dgm:spPr/>
      <dgm:t>
        <a:bodyPr/>
        <a:lstStyle/>
        <a:p>
          <a:r>
            <a:rPr lang="en-US" b="0" i="0" dirty="0" err="1"/>
            <a:t>Fase</a:t>
          </a:r>
          <a:r>
            <a:rPr lang="en-US" b="0" i="0" dirty="0"/>
            <a:t> “</a:t>
          </a:r>
          <a:r>
            <a:rPr lang="en-US" b="0" i="0" dirty="0" err="1"/>
            <a:t>Alerta</a:t>
          </a:r>
          <a:r>
            <a:rPr lang="en-US" b="0" i="0" dirty="0"/>
            <a:t>”</a:t>
          </a:r>
          <a:endParaRPr lang="en-US" b="0" dirty="0"/>
        </a:p>
      </dgm:t>
    </dgm:pt>
    <dgm:pt modelId="{AAEADA3F-3393-4911-9799-B0DD013C82B5}" type="parTrans" cxnId="{16565EEF-1DBE-411F-A738-5684DF91BD81}">
      <dgm:prSet/>
      <dgm:spPr/>
      <dgm:t>
        <a:bodyPr/>
        <a:lstStyle/>
        <a:p>
          <a:endParaRPr lang="en-US"/>
        </a:p>
      </dgm:t>
    </dgm:pt>
    <dgm:pt modelId="{64C146A3-1BD3-4B13-A94F-D73C5CCCF559}" type="sibTrans" cxnId="{16565EEF-1DBE-411F-A738-5684DF91BD81}">
      <dgm:prSet/>
      <dgm:spPr/>
      <dgm:t>
        <a:bodyPr/>
        <a:lstStyle/>
        <a:p>
          <a:endParaRPr lang="en-US"/>
        </a:p>
      </dgm:t>
    </dgm:pt>
    <dgm:pt modelId="{8E516534-90AE-4B75-8A7C-3E085601EC71}">
      <dgm:prSet/>
      <dgm:spPr/>
      <dgm:t>
        <a:bodyPr/>
        <a:lstStyle/>
        <a:p>
          <a:r>
            <a:rPr lang="en-US" b="0" i="0" dirty="0" err="1"/>
            <a:t>Fase</a:t>
          </a:r>
          <a:r>
            <a:rPr lang="en-US" b="0" i="0" dirty="0"/>
            <a:t> “</a:t>
          </a:r>
          <a:r>
            <a:rPr lang="en-US" b="0" i="0" dirty="0" err="1"/>
            <a:t>Emergencia</a:t>
          </a:r>
          <a:r>
            <a:rPr lang="en-US" b="0" i="0" dirty="0"/>
            <a:t>”</a:t>
          </a:r>
          <a:endParaRPr lang="en-US" b="0" dirty="0"/>
        </a:p>
      </dgm:t>
    </dgm:pt>
    <dgm:pt modelId="{7078FF66-118E-4441-A754-0583B8BD3FCF}" type="parTrans" cxnId="{67C419AD-06A5-40A7-877F-36EF521F530A}">
      <dgm:prSet/>
      <dgm:spPr/>
      <dgm:t>
        <a:bodyPr/>
        <a:lstStyle/>
        <a:p>
          <a:endParaRPr lang="en-US"/>
        </a:p>
      </dgm:t>
    </dgm:pt>
    <dgm:pt modelId="{0F04063A-44A7-4AB9-AA98-208904473BCE}" type="sibTrans" cxnId="{67C419AD-06A5-40A7-877F-36EF521F530A}">
      <dgm:prSet/>
      <dgm:spPr/>
      <dgm:t>
        <a:bodyPr/>
        <a:lstStyle/>
        <a:p>
          <a:endParaRPr lang="en-US"/>
        </a:p>
      </dgm:t>
    </dgm:pt>
    <dgm:pt modelId="{EAC3C273-4DC1-4131-A32B-AB27E71D3D6B}">
      <dgm:prSet/>
      <dgm:spPr/>
      <dgm:t>
        <a:bodyPr/>
        <a:lstStyle/>
        <a:p>
          <a:r>
            <a:rPr lang="en-US" b="0" i="0" dirty="0" err="1"/>
            <a:t>Fase</a:t>
          </a:r>
          <a:r>
            <a:rPr lang="en-US" b="0" i="0" dirty="0"/>
            <a:t> “</a:t>
          </a:r>
          <a:r>
            <a:rPr lang="en-US" b="0" i="0" dirty="0" err="1"/>
            <a:t>Reconstrucción</a:t>
          </a:r>
          <a:r>
            <a:rPr lang="en-US" b="0" i="0" dirty="0"/>
            <a:t>”</a:t>
          </a:r>
          <a:endParaRPr lang="en-US" b="0" dirty="0"/>
        </a:p>
      </dgm:t>
    </dgm:pt>
    <dgm:pt modelId="{47705E24-B56F-4968-99E2-40BAE3E4A66B}" type="parTrans" cxnId="{A7036E1A-1D7F-453E-99D9-AF0452D3802D}">
      <dgm:prSet/>
      <dgm:spPr/>
      <dgm:t>
        <a:bodyPr/>
        <a:lstStyle/>
        <a:p>
          <a:endParaRPr lang="en-US"/>
        </a:p>
      </dgm:t>
    </dgm:pt>
    <dgm:pt modelId="{0F0B872A-156C-474A-A527-5C6A99D67B62}" type="sibTrans" cxnId="{A7036E1A-1D7F-453E-99D9-AF0452D3802D}">
      <dgm:prSet/>
      <dgm:spPr/>
      <dgm:t>
        <a:bodyPr/>
        <a:lstStyle/>
        <a:p>
          <a:endParaRPr lang="en-US"/>
        </a:p>
      </dgm:t>
    </dgm:pt>
    <dgm:pt modelId="{59FE7ECC-CE77-4797-AB21-4F48410A01D4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 Paises con mayor participación</a:t>
          </a:r>
        </a:p>
      </dgm:t>
    </dgm:pt>
    <dgm:pt modelId="{4A9D23F1-9EDF-4909-A266-7BDEB6A72790}" type="parTrans" cxnId="{2A7B4385-184D-41DA-BD63-7E1B52971702}">
      <dgm:prSet/>
      <dgm:spPr/>
      <dgm:t>
        <a:bodyPr/>
        <a:lstStyle/>
        <a:p>
          <a:endParaRPr lang="es-ES"/>
        </a:p>
      </dgm:t>
    </dgm:pt>
    <dgm:pt modelId="{CEE771E9-17AE-4D8C-A677-A70C0FD24716}" type="sibTrans" cxnId="{2A7B4385-184D-41DA-BD63-7E1B52971702}">
      <dgm:prSet/>
      <dgm:spPr/>
      <dgm:t>
        <a:bodyPr/>
        <a:lstStyle/>
        <a:p>
          <a:endParaRPr lang="es-ES"/>
        </a:p>
      </dgm:t>
    </dgm:pt>
    <dgm:pt modelId="{F2F3A08D-FC11-40C3-9068-B10B718C0A18}">
      <dgm:prSet phldr="0"/>
      <dgm:spPr/>
      <dgm:t>
        <a:bodyPr/>
        <a:lstStyle/>
        <a:p>
          <a:r>
            <a:rPr lang="es-ES" dirty="0">
              <a:latin typeface="Calibri Light" panose="020F0302020204030204"/>
            </a:rPr>
            <a:t>México</a:t>
          </a:r>
        </a:p>
      </dgm:t>
    </dgm:pt>
    <dgm:pt modelId="{14BD9E8A-0868-4ED0-92AA-F9F9CCBCBAC7}" type="parTrans" cxnId="{2BCAFF6F-B6DB-4CC7-BDD7-79A25ACB6904}">
      <dgm:prSet/>
      <dgm:spPr/>
      <dgm:t>
        <a:bodyPr/>
        <a:lstStyle/>
        <a:p>
          <a:endParaRPr lang="es-ES"/>
        </a:p>
      </dgm:t>
    </dgm:pt>
    <dgm:pt modelId="{388F03B3-421B-4F53-BCB2-C75A0EEA53CE}" type="sibTrans" cxnId="{2BCAFF6F-B6DB-4CC7-BDD7-79A25ACB6904}">
      <dgm:prSet/>
      <dgm:spPr/>
      <dgm:t>
        <a:bodyPr/>
        <a:lstStyle/>
        <a:p>
          <a:endParaRPr lang="es-ES"/>
        </a:p>
      </dgm:t>
    </dgm:pt>
    <dgm:pt modelId="{F0950C51-2BB4-449C-9160-4AE55A5CA6A4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Edades predominantes</a:t>
          </a:r>
        </a:p>
      </dgm:t>
    </dgm:pt>
    <dgm:pt modelId="{DB01DFC0-5D2D-4383-A2BB-3C6EB335B0FA}" type="parTrans" cxnId="{88D8E09A-338C-4518-BA69-19F63C902AA9}">
      <dgm:prSet/>
      <dgm:spPr/>
      <dgm:t>
        <a:bodyPr/>
        <a:lstStyle/>
        <a:p>
          <a:endParaRPr lang="es-ES"/>
        </a:p>
      </dgm:t>
    </dgm:pt>
    <dgm:pt modelId="{277D7F44-A4D2-4546-A860-DDE1872A42E6}" type="sibTrans" cxnId="{88D8E09A-338C-4518-BA69-19F63C902AA9}">
      <dgm:prSet/>
      <dgm:spPr/>
      <dgm:t>
        <a:bodyPr/>
        <a:lstStyle/>
        <a:p>
          <a:endParaRPr lang="es-ES"/>
        </a:p>
      </dgm:t>
    </dgm:pt>
    <dgm:pt modelId="{D4984524-E917-4EBC-92D7-9615697CF7DE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Entre 26 a 35 años: 38,16%</a:t>
          </a:r>
        </a:p>
      </dgm:t>
    </dgm:pt>
    <dgm:pt modelId="{B867EE53-CBA4-4A52-8779-77521AFFD642}" type="parTrans" cxnId="{67E9A47F-A302-4BF3-A884-34F01436CA82}">
      <dgm:prSet/>
      <dgm:spPr/>
      <dgm:t>
        <a:bodyPr/>
        <a:lstStyle/>
        <a:p>
          <a:endParaRPr lang="es-ES"/>
        </a:p>
      </dgm:t>
    </dgm:pt>
    <dgm:pt modelId="{FB1976FE-E7DA-4781-B69E-AC1AC38D7F20}" type="sibTrans" cxnId="{67E9A47F-A302-4BF3-A884-34F01436CA82}">
      <dgm:prSet/>
      <dgm:spPr/>
      <dgm:t>
        <a:bodyPr/>
        <a:lstStyle/>
        <a:p>
          <a:endParaRPr lang="es-ES"/>
        </a:p>
      </dgm:t>
    </dgm:pt>
    <dgm:pt modelId="{C09B5CE1-B4E4-49FF-8113-264BB9F5D7ED}">
      <dgm:prSet phldr="0"/>
      <dgm:spPr/>
      <dgm:t>
        <a:bodyPr/>
        <a:lstStyle/>
        <a:p>
          <a:pPr rtl="0"/>
          <a:r>
            <a:rPr lang="es-ES" dirty="0">
              <a:latin typeface="Calibri Light" panose="020F0302020204030204"/>
            </a:rPr>
            <a:t>Entre 36 a 45 años: 23,05%</a:t>
          </a:r>
          <a:endParaRPr lang="es-ES" dirty="0"/>
        </a:p>
      </dgm:t>
    </dgm:pt>
    <dgm:pt modelId="{947B7E7D-E739-4171-BC4E-B82429F790B5}" type="parTrans" cxnId="{ED7B7D4C-E081-4ECE-B792-CC3B9FA27709}">
      <dgm:prSet/>
      <dgm:spPr/>
      <dgm:t>
        <a:bodyPr/>
        <a:lstStyle/>
        <a:p>
          <a:endParaRPr lang="es-ES"/>
        </a:p>
      </dgm:t>
    </dgm:pt>
    <dgm:pt modelId="{A8C0D7CE-1398-4F44-8CC8-538DFCA488BE}" type="sibTrans" cxnId="{ED7B7D4C-E081-4ECE-B792-CC3B9FA27709}">
      <dgm:prSet/>
      <dgm:spPr/>
      <dgm:t>
        <a:bodyPr/>
        <a:lstStyle/>
        <a:p>
          <a:endParaRPr lang="es-ES"/>
        </a:p>
      </dgm:t>
    </dgm:pt>
    <dgm:pt modelId="{EF70DC1F-91AC-4926-89A1-AC3F0691C193}">
      <dgm:prSet phldr="0"/>
      <dgm:spPr/>
      <dgm:t>
        <a:bodyPr/>
        <a:lstStyle/>
        <a:p>
          <a:r>
            <a:rPr lang="es-ES" dirty="0">
              <a:latin typeface="Calibri Light" panose="020F0302020204030204"/>
            </a:rPr>
            <a:t>Perú</a:t>
          </a:r>
        </a:p>
      </dgm:t>
    </dgm:pt>
    <dgm:pt modelId="{9CA923F2-F4A1-402A-8AD8-66FC3ED56C02}" type="parTrans" cxnId="{C4B5C77F-E8BC-4FD7-9CCB-27DD20FD4E57}">
      <dgm:prSet/>
      <dgm:spPr/>
      <dgm:t>
        <a:bodyPr/>
        <a:lstStyle/>
        <a:p>
          <a:endParaRPr lang="es-ES"/>
        </a:p>
      </dgm:t>
    </dgm:pt>
    <dgm:pt modelId="{ADC3C4CF-93E0-49E9-9114-3C49EDEC1322}" type="sibTrans" cxnId="{C4B5C77F-E8BC-4FD7-9CCB-27DD20FD4E57}">
      <dgm:prSet/>
      <dgm:spPr/>
      <dgm:t>
        <a:bodyPr/>
        <a:lstStyle/>
        <a:p>
          <a:endParaRPr lang="es-ES"/>
        </a:p>
      </dgm:t>
    </dgm:pt>
    <dgm:pt modelId="{96DDB501-DA07-40E9-8F5E-8BB3BDA65446}">
      <dgm:prSet phldr="0"/>
      <dgm:spPr/>
      <dgm:t>
        <a:bodyPr/>
        <a:lstStyle/>
        <a:p>
          <a:r>
            <a:rPr lang="es-ES" dirty="0">
              <a:latin typeface="Calibri Light" panose="020F0302020204030204"/>
            </a:rPr>
            <a:t>Ecuador</a:t>
          </a:r>
        </a:p>
      </dgm:t>
    </dgm:pt>
    <dgm:pt modelId="{0BB0D272-7623-4BE4-8FC0-0ADB1DAD9C72}" type="parTrans" cxnId="{8FE47F9F-D174-4446-9352-CAE6F3F5634E}">
      <dgm:prSet/>
      <dgm:spPr/>
      <dgm:t>
        <a:bodyPr/>
        <a:lstStyle/>
        <a:p>
          <a:endParaRPr lang="es-ES"/>
        </a:p>
      </dgm:t>
    </dgm:pt>
    <dgm:pt modelId="{69028C37-F36E-4DB9-A6B5-155B36AA40F7}" type="sibTrans" cxnId="{8FE47F9F-D174-4446-9352-CAE6F3F5634E}">
      <dgm:prSet/>
      <dgm:spPr/>
      <dgm:t>
        <a:bodyPr/>
        <a:lstStyle/>
        <a:p>
          <a:endParaRPr lang="es-ES"/>
        </a:p>
      </dgm:t>
    </dgm:pt>
    <dgm:pt modelId="{CB1689BB-2180-48C3-AC1F-2223E125AD15}">
      <dgm:prSet phldr="0"/>
      <dgm:spPr/>
      <dgm:t>
        <a:bodyPr/>
        <a:lstStyle/>
        <a:p>
          <a:r>
            <a:rPr lang="es-ES" dirty="0">
              <a:latin typeface="Calibri Light" panose="020F0302020204030204"/>
            </a:rPr>
            <a:t>Colombia</a:t>
          </a:r>
        </a:p>
      </dgm:t>
    </dgm:pt>
    <dgm:pt modelId="{B210C8AF-0F53-48AE-8EF4-021DDC30C7F1}" type="parTrans" cxnId="{A5D062C5-0DD7-4992-86F2-15175B46B715}">
      <dgm:prSet/>
      <dgm:spPr/>
      <dgm:t>
        <a:bodyPr/>
        <a:lstStyle/>
        <a:p>
          <a:endParaRPr lang="es-ES"/>
        </a:p>
      </dgm:t>
    </dgm:pt>
    <dgm:pt modelId="{5D95587C-14A3-436E-81C8-F0B37B16462A}" type="sibTrans" cxnId="{A5D062C5-0DD7-4992-86F2-15175B46B715}">
      <dgm:prSet/>
      <dgm:spPr/>
      <dgm:t>
        <a:bodyPr/>
        <a:lstStyle/>
        <a:p>
          <a:endParaRPr lang="es-ES"/>
        </a:p>
      </dgm:t>
    </dgm:pt>
    <dgm:pt modelId="{99A88705-D9EA-462F-B809-FD37861FD3E4}">
      <dgm:prSet phldr="0"/>
      <dgm:spPr/>
      <dgm:t>
        <a:bodyPr/>
        <a:lstStyle/>
        <a:p>
          <a:pPr rtl="0"/>
          <a:r>
            <a:rPr lang="es-ES" dirty="0"/>
            <a:t>Menos de 25 años: 18,73%</a:t>
          </a:r>
        </a:p>
      </dgm:t>
    </dgm:pt>
    <dgm:pt modelId="{6AF7827C-8067-43BD-A9FA-327D928FE716}" type="parTrans" cxnId="{AF7A85A8-5D74-43B6-9A21-D1AE2DC04563}">
      <dgm:prSet/>
      <dgm:spPr/>
      <dgm:t>
        <a:bodyPr/>
        <a:lstStyle/>
        <a:p>
          <a:endParaRPr lang="es-ES"/>
        </a:p>
      </dgm:t>
    </dgm:pt>
    <dgm:pt modelId="{E940786B-6F18-4FCE-9879-B28B1651DBA6}" type="sibTrans" cxnId="{AF7A85A8-5D74-43B6-9A21-D1AE2DC04563}">
      <dgm:prSet/>
      <dgm:spPr/>
      <dgm:t>
        <a:bodyPr/>
        <a:lstStyle/>
        <a:p>
          <a:endParaRPr lang="es-ES"/>
        </a:p>
      </dgm:t>
    </dgm:pt>
    <dgm:pt modelId="{BF115A04-D16E-43B7-92DA-3A3FEDB3EBE3}" type="pres">
      <dgm:prSet presAssocID="{5D6EC905-4F64-4890-9D89-AA085599C38A}" presName="linear" presStyleCnt="0">
        <dgm:presLayoutVars>
          <dgm:dir/>
          <dgm:animLvl val="lvl"/>
          <dgm:resizeHandles val="exact"/>
        </dgm:presLayoutVars>
      </dgm:prSet>
      <dgm:spPr/>
    </dgm:pt>
    <dgm:pt modelId="{C504BEE5-F8F9-4EAE-A4B1-A3510587BED4}" type="pres">
      <dgm:prSet presAssocID="{B2872373-B460-493E-8D19-5A6220578728}" presName="parentLin" presStyleCnt="0"/>
      <dgm:spPr/>
    </dgm:pt>
    <dgm:pt modelId="{E102397B-3482-4E7E-9120-38A85CE97507}" type="pres">
      <dgm:prSet presAssocID="{B2872373-B460-493E-8D19-5A6220578728}" presName="parentLeftMargin" presStyleLbl="node1" presStyleIdx="0" presStyleCnt="4"/>
      <dgm:spPr/>
    </dgm:pt>
    <dgm:pt modelId="{4F7B6CA2-BCA8-4452-BDD5-8BCD08EA6416}" type="pres">
      <dgm:prSet presAssocID="{B2872373-B460-493E-8D19-5A6220578728}" presName="parentText" presStyleLbl="node1" presStyleIdx="0" presStyleCnt="4" custScaleX="169508" custScaleY="159098">
        <dgm:presLayoutVars>
          <dgm:chMax val="0"/>
          <dgm:bulletEnabled val="1"/>
        </dgm:presLayoutVars>
      </dgm:prSet>
      <dgm:spPr/>
    </dgm:pt>
    <dgm:pt modelId="{81A2E928-ABE6-4F7B-948D-5F3738CEF7A6}" type="pres">
      <dgm:prSet presAssocID="{B2872373-B460-493E-8D19-5A6220578728}" presName="negativeSpace" presStyleCnt="0"/>
      <dgm:spPr/>
    </dgm:pt>
    <dgm:pt modelId="{2D8CE294-1CB0-476B-A219-66C688EE853B}" type="pres">
      <dgm:prSet presAssocID="{B2872373-B460-493E-8D19-5A6220578728}" presName="childText" presStyleLbl="conFgAcc1" presStyleIdx="0" presStyleCnt="4">
        <dgm:presLayoutVars>
          <dgm:bulletEnabled val="1"/>
        </dgm:presLayoutVars>
      </dgm:prSet>
      <dgm:spPr/>
    </dgm:pt>
    <dgm:pt modelId="{341477D8-B164-40E5-8D6B-3922F1B78594}" type="pres">
      <dgm:prSet presAssocID="{1A30663F-250F-4E50-BBFE-0C7509546E55}" presName="spaceBetweenRectangles" presStyleCnt="0"/>
      <dgm:spPr/>
    </dgm:pt>
    <dgm:pt modelId="{0225CE68-CAF8-43DA-9F07-85A4DEFFC077}" type="pres">
      <dgm:prSet presAssocID="{42B0F29B-F0A3-45C3-8004-3CE577694186}" presName="parentLin" presStyleCnt="0"/>
      <dgm:spPr/>
    </dgm:pt>
    <dgm:pt modelId="{108E1172-8BBA-41D5-88A9-3299712C227C}" type="pres">
      <dgm:prSet presAssocID="{42B0F29B-F0A3-45C3-8004-3CE577694186}" presName="parentLeftMargin" presStyleLbl="node1" presStyleIdx="0" presStyleCnt="4"/>
      <dgm:spPr/>
    </dgm:pt>
    <dgm:pt modelId="{0CA814B5-3BA9-4444-A146-041D5C66AF29}" type="pres">
      <dgm:prSet presAssocID="{42B0F29B-F0A3-45C3-8004-3CE57769418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D47B35C-D0B5-4C69-AB0D-506E9C44FCEF}" type="pres">
      <dgm:prSet presAssocID="{42B0F29B-F0A3-45C3-8004-3CE577694186}" presName="negativeSpace" presStyleCnt="0"/>
      <dgm:spPr/>
    </dgm:pt>
    <dgm:pt modelId="{95940CE8-16EE-4410-B373-D34828B5D5FB}" type="pres">
      <dgm:prSet presAssocID="{42B0F29B-F0A3-45C3-8004-3CE577694186}" presName="childText" presStyleLbl="conFgAcc1" presStyleIdx="1" presStyleCnt="4">
        <dgm:presLayoutVars>
          <dgm:bulletEnabled val="1"/>
        </dgm:presLayoutVars>
      </dgm:prSet>
      <dgm:spPr/>
    </dgm:pt>
    <dgm:pt modelId="{0C96157A-0AF8-45F1-9918-0FEB004FD14F}" type="pres">
      <dgm:prSet presAssocID="{F3114B75-8F37-4ECD-B65D-2164022B33E5}" presName="spaceBetweenRectangles" presStyleCnt="0"/>
      <dgm:spPr/>
    </dgm:pt>
    <dgm:pt modelId="{DB73A039-57C0-4E81-AD29-A5C4045F21BD}" type="pres">
      <dgm:prSet presAssocID="{59FE7ECC-CE77-4797-AB21-4F48410A01D4}" presName="parentLin" presStyleCnt="0"/>
      <dgm:spPr/>
    </dgm:pt>
    <dgm:pt modelId="{3D3399F7-BC94-4F84-9356-7CC294627B09}" type="pres">
      <dgm:prSet presAssocID="{59FE7ECC-CE77-4797-AB21-4F48410A01D4}" presName="parentLeftMargin" presStyleLbl="node1" presStyleIdx="1" presStyleCnt="4"/>
      <dgm:spPr/>
    </dgm:pt>
    <dgm:pt modelId="{D6F904B2-8F2B-4C59-815F-749CBCECB0D6}" type="pres">
      <dgm:prSet presAssocID="{59FE7ECC-CE77-4797-AB21-4F48410A01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F3B9223-F0E1-4FDB-A240-6D1740B01260}" type="pres">
      <dgm:prSet presAssocID="{59FE7ECC-CE77-4797-AB21-4F48410A01D4}" presName="negativeSpace" presStyleCnt="0"/>
      <dgm:spPr/>
    </dgm:pt>
    <dgm:pt modelId="{34B5FB60-C2FE-461A-9B1D-0867DDAEBB77}" type="pres">
      <dgm:prSet presAssocID="{59FE7ECC-CE77-4797-AB21-4F48410A01D4}" presName="childText" presStyleLbl="conFgAcc1" presStyleIdx="2" presStyleCnt="4">
        <dgm:presLayoutVars>
          <dgm:bulletEnabled val="1"/>
        </dgm:presLayoutVars>
      </dgm:prSet>
      <dgm:spPr/>
    </dgm:pt>
    <dgm:pt modelId="{7E98F945-BB9D-498B-B13B-4C66D191D9A7}" type="pres">
      <dgm:prSet presAssocID="{CEE771E9-17AE-4D8C-A677-A70C0FD24716}" presName="spaceBetweenRectangles" presStyleCnt="0"/>
      <dgm:spPr/>
    </dgm:pt>
    <dgm:pt modelId="{E79AF25B-618A-40F4-B874-A272239637A2}" type="pres">
      <dgm:prSet presAssocID="{F0950C51-2BB4-449C-9160-4AE55A5CA6A4}" presName="parentLin" presStyleCnt="0"/>
      <dgm:spPr/>
    </dgm:pt>
    <dgm:pt modelId="{EF4AC293-19E4-4786-879B-48486DA5B7FB}" type="pres">
      <dgm:prSet presAssocID="{F0950C51-2BB4-449C-9160-4AE55A5CA6A4}" presName="parentLeftMargin" presStyleLbl="node1" presStyleIdx="2" presStyleCnt="4"/>
      <dgm:spPr/>
    </dgm:pt>
    <dgm:pt modelId="{8B76F86A-8B56-4C12-B034-1EB9BC0F0973}" type="pres">
      <dgm:prSet presAssocID="{F0950C51-2BB4-449C-9160-4AE55A5CA6A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AB82764-8EA9-4749-8B55-B8D69BEC0B33}" type="pres">
      <dgm:prSet presAssocID="{F0950C51-2BB4-449C-9160-4AE55A5CA6A4}" presName="negativeSpace" presStyleCnt="0"/>
      <dgm:spPr/>
    </dgm:pt>
    <dgm:pt modelId="{53DDC182-28F5-4CE0-BFCB-07DF0A2ECAD2}" type="pres">
      <dgm:prSet presAssocID="{F0950C51-2BB4-449C-9160-4AE55A5CA6A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B0EA903-AF35-462D-A05E-10EAF5447670}" srcId="{42B0F29B-F0A3-45C3-8004-3CE577694186}" destId="{E111EFD8-F698-4604-8470-8D4592CFE0BF}" srcOrd="1" destOrd="0" parTransId="{21D9132B-EEA7-4674-991C-51C8F7EB6CCE}" sibTransId="{91E30220-1606-451B-96B6-106ED40C17A2}"/>
    <dgm:cxn modelId="{0CE03512-6CC6-45F9-B2C5-2A2C504A6C77}" type="presOf" srcId="{EAC3C273-4DC1-4131-A32B-AB27E71D3D6B}" destId="{95940CE8-16EE-4410-B373-D34828B5D5FB}" srcOrd="0" destOrd="4" presId="urn:microsoft.com/office/officeart/2005/8/layout/list1"/>
    <dgm:cxn modelId="{A7036E1A-1D7F-453E-99D9-AF0452D3802D}" srcId="{42B0F29B-F0A3-45C3-8004-3CE577694186}" destId="{EAC3C273-4DC1-4131-A32B-AB27E71D3D6B}" srcOrd="4" destOrd="0" parTransId="{47705E24-B56F-4968-99E2-40BAE3E4A66B}" sibTransId="{0F0B872A-156C-474A-A527-5C6A99D67B62}"/>
    <dgm:cxn modelId="{3A648825-8489-4FAD-8AF9-73CB08B562C1}" type="presOf" srcId="{42B0F29B-F0A3-45C3-8004-3CE577694186}" destId="{108E1172-8BBA-41D5-88A9-3299712C227C}" srcOrd="0" destOrd="0" presId="urn:microsoft.com/office/officeart/2005/8/layout/list1"/>
    <dgm:cxn modelId="{9E6AF531-4A0E-48ED-8BAA-4A7D011F7242}" type="presOf" srcId="{F2F3A08D-FC11-40C3-9068-B10B718C0A18}" destId="{34B5FB60-C2FE-461A-9B1D-0867DDAEBB77}" srcOrd="0" destOrd="0" presId="urn:microsoft.com/office/officeart/2005/8/layout/list1"/>
    <dgm:cxn modelId="{2BB8BA38-CC43-448D-ABFA-71FEE8155ECD}" type="presOf" srcId="{6D962CBC-F21B-46D0-BC6B-12AF5D66BC3E}" destId="{95940CE8-16EE-4410-B373-D34828B5D5FB}" srcOrd="0" destOrd="2" presId="urn:microsoft.com/office/officeart/2005/8/layout/list1"/>
    <dgm:cxn modelId="{F44D9862-86D6-413B-ABF8-66AD5504746D}" type="presOf" srcId="{EF70DC1F-91AC-4926-89A1-AC3F0691C193}" destId="{34B5FB60-C2FE-461A-9B1D-0867DDAEBB77}" srcOrd="0" destOrd="1" presId="urn:microsoft.com/office/officeart/2005/8/layout/list1"/>
    <dgm:cxn modelId="{7B2C1544-E8AD-4C1F-8A9F-443F709D9519}" type="presOf" srcId="{B2872373-B460-493E-8D19-5A6220578728}" destId="{E102397B-3482-4E7E-9120-38A85CE97507}" srcOrd="0" destOrd="0" presId="urn:microsoft.com/office/officeart/2005/8/layout/list1"/>
    <dgm:cxn modelId="{0786E76B-AFAD-42B3-B2CD-69D04C71A1C0}" srcId="{5D6EC905-4F64-4890-9D89-AA085599C38A}" destId="{42B0F29B-F0A3-45C3-8004-3CE577694186}" srcOrd="1" destOrd="0" parTransId="{DE90AD35-D35B-4562-92B6-88DA2BC19CD4}" sibTransId="{F3114B75-8F37-4ECD-B65D-2164022B33E5}"/>
    <dgm:cxn modelId="{ED7B7D4C-E081-4ECE-B792-CC3B9FA27709}" srcId="{F0950C51-2BB4-449C-9160-4AE55A5CA6A4}" destId="{C09B5CE1-B4E4-49FF-8113-264BB9F5D7ED}" srcOrd="1" destOrd="0" parTransId="{947B7E7D-E739-4171-BC4E-B82429F790B5}" sibTransId="{A8C0D7CE-1398-4F44-8CC8-538DFCA488BE}"/>
    <dgm:cxn modelId="{2BCAFF6F-B6DB-4CC7-BDD7-79A25ACB6904}" srcId="{59FE7ECC-CE77-4797-AB21-4F48410A01D4}" destId="{F2F3A08D-FC11-40C3-9068-B10B718C0A18}" srcOrd="0" destOrd="0" parTransId="{14BD9E8A-0868-4ED0-92AA-F9F9CCBCBAC7}" sibTransId="{388F03B3-421B-4F53-BCB2-C75A0EEA53CE}"/>
    <dgm:cxn modelId="{329C2E54-3601-45A7-A910-1C7CBF5E3DE7}" type="presOf" srcId="{D4984524-E917-4EBC-92D7-9615697CF7DE}" destId="{53DDC182-28F5-4CE0-BFCB-07DF0A2ECAD2}" srcOrd="0" destOrd="0" presId="urn:microsoft.com/office/officeart/2005/8/layout/list1"/>
    <dgm:cxn modelId="{9404D25A-D65D-4128-B2B9-38587AEBB532}" type="presOf" srcId="{59FE7ECC-CE77-4797-AB21-4F48410A01D4}" destId="{D6F904B2-8F2B-4C59-815F-749CBCECB0D6}" srcOrd="1" destOrd="0" presId="urn:microsoft.com/office/officeart/2005/8/layout/list1"/>
    <dgm:cxn modelId="{658CE87A-7136-4426-8749-055E1FB58F3F}" type="presOf" srcId="{99A88705-D9EA-462F-B809-FD37861FD3E4}" destId="{53DDC182-28F5-4CE0-BFCB-07DF0A2ECAD2}" srcOrd="0" destOrd="2" presId="urn:microsoft.com/office/officeart/2005/8/layout/list1"/>
    <dgm:cxn modelId="{67E9A47F-A302-4BF3-A884-34F01436CA82}" srcId="{F0950C51-2BB4-449C-9160-4AE55A5CA6A4}" destId="{D4984524-E917-4EBC-92D7-9615697CF7DE}" srcOrd="0" destOrd="0" parTransId="{B867EE53-CBA4-4A52-8779-77521AFFD642}" sibTransId="{FB1976FE-E7DA-4781-B69E-AC1AC38D7F20}"/>
    <dgm:cxn modelId="{C4B5C77F-E8BC-4FD7-9CCB-27DD20FD4E57}" srcId="{59FE7ECC-CE77-4797-AB21-4F48410A01D4}" destId="{EF70DC1F-91AC-4926-89A1-AC3F0691C193}" srcOrd="1" destOrd="0" parTransId="{9CA923F2-F4A1-402A-8AD8-66FC3ED56C02}" sibTransId="{ADC3C4CF-93E0-49E9-9114-3C49EDEC1322}"/>
    <dgm:cxn modelId="{39656F80-A0EF-413B-B58D-FA6477D81ACA}" type="presOf" srcId="{E111EFD8-F698-4604-8470-8D4592CFE0BF}" destId="{95940CE8-16EE-4410-B373-D34828B5D5FB}" srcOrd="0" destOrd="1" presId="urn:microsoft.com/office/officeart/2005/8/layout/list1"/>
    <dgm:cxn modelId="{2A7B4385-184D-41DA-BD63-7E1B52971702}" srcId="{5D6EC905-4F64-4890-9D89-AA085599C38A}" destId="{59FE7ECC-CE77-4797-AB21-4F48410A01D4}" srcOrd="2" destOrd="0" parTransId="{4A9D23F1-9EDF-4909-A266-7BDEB6A72790}" sibTransId="{CEE771E9-17AE-4D8C-A677-A70C0FD24716}"/>
    <dgm:cxn modelId="{90ED0E86-94DB-4A94-839C-A3EBF297665D}" type="presOf" srcId="{0C8F7F36-E260-4117-8696-8D8ADC2A39AF}" destId="{95940CE8-16EE-4410-B373-D34828B5D5FB}" srcOrd="0" destOrd="0" presId="urn:microsoft.com/office/officeart/2005/8/layout/list1"/>
    <dgm:cxn modelId="{DB2CFE86-A698-45C6-A105-9F96F0BA5901}" type="presOf" srcId="{F0950C51-2BB4-449C-9160-4AE55A5CA6A4}" destId="{8B76F86A-8B56-4C12-B034-1EB9BC0F0973}" srcOrd="1" destOrd="0" presId="urn:microsoft.com/office/officeart/2005/8/layout/list1"/>
    <dgm:cxn modelId="{58823394-218D-4BC9-9D84-AFAF662692A3}" type="presOf" srcId="{CB1689BB-2180-48C3-AC1F-2223E125AD15}" destId="{34B5FB60-C2FE-461A-9B1D-0867DDAEBB77}" srcOrd="0" destOrd="3" presId="urn:microsoft.com/office/officeart/2005/8/layout/list1"/>
    <dgm:cxn modelId="{6F9A2E95-F99B-4E19-A852-3522853415A5}" type="presOf" srcId="{F0950C51-2BB4-449C-9160-4AE55A5CA6A4}" destId="{EF4AC293-19E4-4786-879B-48486DA5B7FB}" srcOrd="0" destOrd="0" presId="urn:microsoft.com/office/officeart/2005/8/layout/list1"/>
    <dgm:cxn modelId="{8E922296-595C-4C53-93D9-9215C0436F36}" srcId="{5D6EC905-4F64-4890-9D89-AA085599C38A}" destId="{B2872373-B460-493E-8D19-5A6220578728}" srcOrd="0" destOrd="0" parTransId="{7DD44411-265E-4FCB-A588-1F9D1BE526DB}" sibTransId="{1A30663F-250F-4E50-BBFE-0C7509546E55}"/>
    <dgm:cxn modelId="{88D8E09A-338C-4518-BA69-19F63C902AA9}" srcId="{5D6EC905-4F64-4890-9D89-AA085599C38A}" destId="{F0950C51-2BB4-449C-9160-4AE55A5CA6A4}" srcOrd="3" destOrd="0" parTransId="{DB01DFC0-5D2D-4383-A2BB-3C6EB335B0FA}" sibTransId="{277D7F44-A4D2-4546-A860-DDE1872A42E6}"/>
    <dgm:cxn modelId="{8FE47F9F-D174-4446-9352-CAE6F3F5634E}" srcId="{59FE7ECC-CE77-4797-AB21-4F48410A01D4}" destId="{96DDB501-DA07-40E9-8F5E-8BB3BDA65446}" srcOrd="2" destOrd="0" parTransId="{0BB0D272-7623-4BE4-8FC0-0ADB1DAD9C72}" sibTransId="{69028C37-F36E-4DB9-A6B5-155B36AA40F7}"/>
    <dgm:cxn modelId="{50617BA4-29F6-4C7C-A8F0-38DE82FD6F90}" srcId="{42B0F29B-F0A3-45C3-8004-3CE577694186}" destId="{0C8F7F36-E260-4117-8696-8D8ADC2A39AF}" srcOrd="0" destOrd="0" parTransId="{94838BAF-9D19-4FC0-8D92-9DF4EDAB2F53}" sibTransId="{07C9B170-5CFC-4007-B480-88E2DF671907}"/>
    <dgm:cxn modelId="{AF7A85A8-5D74-43B6-9A21-D1AE2DC04563}" srcId="{F0950C51-2BB4-449C-9160-4AE55A5CA6A4}" destId="{99A88705-D9EA-462F-B809-FD37861FD3E4}" srcOrd="2" destOrd="0" parTransId="{6AF7827C-8067-43BD-A9FA-327D928FE716}" sibTransId="{E940786B-6F18-4FCE-9879-B28B1651DBA6}"/>
    <dgm:cxn modelId="{67C419AD-06A5-40A7-877F-36EF521F530A}" srcId="{42B0F29B-F0A3-45C3-8004-3CE577694186}" destId="{8E516534-90AE-4B75-8A7C-3E085601EC71}" srcOrd="3" destOrd="0" parTransId="{7078FF66-118E-4441-A754-0583B8BD3FCF}" sibTransId="{0F04063A-44A7-4AB9-AA98-208904473BCE}"/>
    <dgm:cxn modelId="{6F3A81B5-BFE6-40E1-9068-1854F1CE3EC0}" type="presOf" srcId="{5D6EC905-4F64-4890-9D89-AA085599C38A}" destId="{BF115A04-D16E-43B7-92DA-3A3FEDB3EBE3}" srcOrd="0" destOrd="0" presId="urn:microsoft.com/office/officeart/2005/8/layout/list1"/>
    <dgm:cxn modelId="{3E9F3ABB-80C9-40D0-A0E7-E9B01A2188B3}" type="presOf" srcId="{C09B5CE1-B4E4-49FF-8113-264BB9F5D7ED}" destId="{53DDC182-28F5-4CE0-BFCB-07DF0A2ECAD2}" srcOrd="0" destOrd="1" presId="urn:microsoft.com/office/officeart/2005/8/layout/list1"/>
    <dgm:cxn modelId="{A5D062C5-0DD7-4992-86F2-15175B46B715}" srcId="{59FE7ECC-CE77-4797-AB21-4F48410A01D4}" destId="{CB1689BB-2180-48C3-AC1F-2223E125AD15}" srcOrd="3" destOrd="0" parTransId="{B210C8AF-0F53-48AE-8EF4-021DDC30C7F1}" sibTransId="{5D95587C-14A3-436E-81C8-F0B37B16462A}"/>
    <dgm:cxn modelId="{7AA743C6-8CBA-47D1-8AF7-8E321426C01C}" type="presOf" srcId="{42B0F29B-F0A3-45C3-8004-3CE577694186}" destId="{0CA814B5-3BA9-4444-A146-041D5C66AF29}" srcOrd="1" destOrd="0" presId="urn:microsoft.com/office/officeart/2005/8/layout/list1"/>
    <dgm:cxn modelId="{DF765DD5-728B-4C17-B475-8387BBA0363D}" type="presOf" srcId="{59FE7ECC-CE77-4797-AB21-4F48410A01D4}" destId="{3D3399F7-BC94-4F84-9356-7CC294627B09}" srcOrd="0" destOrd="0" presId="urn:microsoft.com/office/officeart/2005/8/layout/list1"/>
    <dgm:cxn modelId="{391F8ADF-36B4-4331-855D-962F3C426776}" type="presOf" srcId="{B2872373-B460-493E-8D19-5A6220578728}" destId="{4F7B6CA2-BCA8-4452-BDD5-8BCD08EA6416}" srcOrd="1" destOrd="0" presId="urn:microsoft.com/office/officeart/2005/8/layout/list1"/>
    <dgm:cxn modelId="{D475FCE3-38E7-4CF8-9049-C12D1513C3A5}" type="presOf" srcId="{96DDB501-DA07-40E9-8F5E-8BB3BDA65446}" destId="{34B5FB60-C2FE-461A-9B1D-0867DDAEBB77}" srcOrd="0" destOrd="2" presId="urn:microsoft.com/office/officeart/2005/8/layout/list1"/>
    <dgm:cxn modelId="{16565EEF-1DBE-411F-A738-5684DF91BD81}" srcId="{42B0F29B-F0A3-45C3-8004-3CE577694186}" destId="{6D962CBC-F21B-46D0-BC6B-12AF5D66BC3E}" srcOrd="2" destOrd="0" parTransId="{AAEADA3F-3393-4911-9799-B0DD013C82B5}" sibTransId="{64C146A3-1BD3-4B13-A94F-D73C5CCCF559}"/>
    <dgm:cxn modelId="{16405FF6-C76E-44FF-9803-A2CF28EC2FCB}" type="presOf" srcId="{8E516534-90AE-4B75-8A7C-3E085601EC71}" destId="{95940CE8-16EE-4410-B373-D34828B5D5FB}" srcOrd="0" destOrd="3" presId="urn:microsoft.com/office/officeart/2005/8/layout/list1"/>
    <dgm:cxn modelId="{4D303023-CCDF-4A63-8571-3BE3A42B55E3}" type="presParOf" srcId="{BF115A04-D16E-43B7-92DA-3A3FEDB3EBE3}" destId="{C504BEE5-F8F9-4EAE-A4B1-A3510587BED4}" srcOrd="0" destOrd="0" presId="urn:microsoft.com/office/officeart/2005/8/layout/list1"/>
    <dgm:cxn modelId="{F55EE772-8443-4FB7-92AA-FAA7285E7704}" type="presParOf" srcId="{C504BEE5-F8F9-4EAE-A4B1-A3510587BED4}" destId="{E102397B-3482-4E7E-9120-38A85CE97507}" srcOrd="0" destOrd="0" presId="urn:microsoft.com/office/officeart/2005/8/layout/list1"/>
    <dgm:cxn modelId="{7F5E6FDC-81BE-4880-A4FF-7BCCC7A8EA7D}" type="presParOf" srcId="{C504BEE5-F8F9-4EAE-A4B1-A3510587BED4}" destId="{4F7B6CA2-BCA8-4452-BDD5-8BCD08EA6416}" srcOrd="1" destOrd="0" presId="urn:microsoft.com/office/officeart/2005/8/layout/list1"/>
    <dgm:cxn modelId="{15F04748-2792-4DC4-90AC-086D0E698262}" type="presParOf" srcId="{BF115A04-D16E-43B7-92DA-3A3FEDB3EBE3}" destId="{81A2E928-ABE6-4F7B-948D-5F3738CEF7A6}" srcOrd="1" destOrd="0" presId="urn:microsoft.com/office/officeart/2005/8/layout/list1"/>
    <dgm:cxn modelId="{969CDB27-BC81-42A8-A128-4E44CFB65199}" type="presParOf" srcId="{BF115A04-D16E-43B7-92DA-3A3FEDB3EBE3}" destId="{2D8CE294-1CB0-476B-A219-66C688EE853B}" srcOrd="2" destOrd="0" presId="urn:microsoft.com/office/officeart/2005/8/layout/list1"/>
    <dgm:cxn modelId="{5B90AD7E-23DD-4819-B003-75FEDF86B937}" type="presParOf" srcId="{BF115A04-D16E-43B7-92DA-3A3FEDB3EBE3}" destId="{341477D8-B164-40E5-8D6B-3922F1B78594}" srcOrd="3" destOrd="0" presId="urn:microsoft.com/office/officeart/2005/8/layout/list1"/>
    <dgm:cxn modelId="{30CD2A47-E579-4AB1-B4DF-8DF4F2726464}" type="presParOf" srcId="{BF115A04-D16E-43B7-92DA-3A3FEDB3EBE3}" destId="{0225CE68-CAF8-43DA-9F07-85A4DEFFC077}" srcOrd="4" destOrd="0" presId="urn:microsoft.com/office/officeart/2005/8/layout/list1"/>
    <dgm:cxn modelId="{3BC32FA2-3E22-4562-A867-7CD3A552578C}" type="presParOf" srcId="{0225CE68-CAF8-43DA-9F07-85A4DEFFC077}" destId="{108E1172-8BBA-41D5-88A9-3299712C227C}" srcOrd="0" destOrd="0" presId="urn:microsoft.com/office/officeart/2005/8/layout/list1"/>
    <dgm:cxn modelId="{19612866-FC20-4198-A938-3A0804CC2057}" type="presParOf" srcId="{0225CE68-CAF8-43DA-9F07-85A4DEFFC077}" destId="{0CA814B5-3BA9-4444-A146-041D5C66AF29}" srcOrd="1" destOrd="0" presId="urn:microsoft.com/office/officeart/2005/8/layout/list1"/>
    <dgm:cxn modelId="{434B6CFD-A4A0-4E1A-84D6-8E28305D761B}" type="presParOf" srcId="{BF115A04-D16E-43B7-92DA-3A3FEDB3EBE3}" destId="{DD47B35C-D0B5-4C69-AB0D-506E9C44FCEF}" srcOrd="5" destOrd="0" presId="urn:microsoft.com/office/officeart/2005/8/layout/list1"/>
    <dgm:cxn modelId="{56B7EEA4-354B-4CE3-AA2A-88B2CFF28A98}" type="presParOf" srcId="{BF115A04-D16E-43B7-92DA-3A3FEDB3EBE3}" destId="{95940CE8-16EE-4410-B373-D34828B5D5FB}" srcOrd="6" destOrd="0" presId="urn:microsoft.com/office/officeart/2005/8/layout/list1"/>
    <dgm:cxn modelId="{67C8AA7E-4E09-4231-AC00-B3E076DD8225}" type="presParOf" srcId="{BF115A04-D16E-43B7-92DA-3A3FEDB3EBE3}" destId="{0C96157A-0AF8-45F1-9918-0FEB004FD14F}" srcOrd="7" destOrd="0" presId="urn:microsoft.com/office/officeart/2005/8/layout/list1"/>
    <dgm:cxn modelId="{CCD7FEE2-8D83-4C06-BD27-4E85FAD2EB78}" type="presParOf" srcId="{BF115A04-D16E-43B7-92DA-3A3FEDB3EBE3}" destId="{DB73A039-57C0-4E81-AD29-A5C4045F21BD}" srcOrd="8" destOrd="0" presId="urn:microsoft.com/office/officeart/2005/8/layout/list1"/>
    <dgm:cxn modelId="{2F44392F-B4B7-432E-BD2C-421BAE5BBDEB}" type="presParOf" srcId="{DB73A039-57C0-4E81-AD29-A5C4045F21BD}" destId="{3D3399F7-BC94-4F84-9356-7CC294627B09}" srcOrd="0" destOrd="0" presId="urn:microsoft.com/office/officeart/2005/8/layout/list1"/>
    <dgm:cxn modelId="{986D0403-CE3A-4B76-8DF2-BB7732311020}" type="presParOf" srcId="{DB73A039-57C0-4E81-AD29-A5C4045F21BD}" destId="{D6F904B2-8F2B-4C59-815F-749CBCECB0D6}" srcOrd="1" destOrd="0" presId="urn:microsoft.com/office/officeart/2005/8/layout/list1"/>
    <dgm:cxn modelId="{338FDFAF-5878-4BF0-8A7D-A35510014D81}" type="presParOf" srcId="{BF115A04-D16E-43B7-92DA-3A3FEDB3EBE3}" destId="{AF3B9223-F0E1-4FDB-A240-6D1740B01260}" srcOrd="9" destOrd="0" presId="urn:microsoft.com/office/officeart/2005/8/layout/list1"/>
    <dgm:cxn modelId="{8F95F4FE-38F9-4016-8D04-54C065ABA528}" type="presParOf" srcId="{BF115A04-D16E-43B7-92DA-3A3FEDB3EBE3}" destId="{34B5FB60-C2FE-461A-9B1D-0867DDAEBB77}" srcOrd="10" destOrd="0" presId="urn:microsoft.com/office/officeart/2005/8/layout/list1"/>
    <dgm:cxn modelId="{ACB879C7-8921-49CA-8C57-B294406E33A1}" type="presParOf" srcId="{BF115A04-D16E-43B7-92DA-3A3FEDB3EBE3}" destId="{7E98F945-BB9D-498B-B13B-4C66D191D9A7}" srcOrd="11" destOrd="0" presId="urn:microsoft.com/office/officeart/2005/8/layout/list1"/>
    <dgm:cxn modelId="{CA7DA697-DFEB-43E9-9CA6-E46950BD59C4}" type="presParOf" srcId="{BF115A04-D16E-43B7-92DA-3A3FEDB3EBE3}" destId="{E79AF25B-618A-40F4-B874-A272239637A2}" srcOrd="12" destOrd="0" presId="urn:microsoft.com/office/officeart/2005/8/layout/list1"/>
    <dgm:cxn modelId="{970CD2B5-4D53-471A-A8E6-94EF56BA0288}" type="presParOf" srcId="{E79AF25B-618A-40F4-B874-A272239637A2}" destId="{EF4AC293-19E4-4786-879B-48486DA5B7FB}" srcOrd="0" destOrd="0" presId="urn:microsoft.com/office/officeart/2005/8/layout/list1"/>
    <dgm:cxn modelId="{859D3BF5-1CE8-4988-B5A5-CC693337B962}" type="presParOf" srcId="{E79AF25B-618A-40F4-B874-A272239637A2}" destId="{8B76F86A-8B56-4C12-B034-1EB9BC0F0973}" srcOrd="1" destOrd="0" presId="urn:microsoft.com/office/officeart/2005/8/layout/list1"/>
    <dgm:cxn modelId="{3C852482-FC80-4A3C-97F0-49112BA4FCC4}" type="presParOf" srcId="{BF115A04-D16E-43B7-92DA-3A3FEDB3EBE3}" destId="{CAB82764-8EA9-4749-8B55-B8D69BEC0B33}" srcOrd="13" destOrd="0" presId="urn:microsoft.com/office/officeart/2005/8/layout/list1"/>
    <dgm:cxn modelId="{984C23CF-E73C-4CB7-84B9-FEDBD9EAE0F0}" type="presParOf" srcId="{BF115A04-D16E-43B7-92DA-3A3FEDB3EBE3}" destId="{53DDC182-28F5-4CE0-BFCB-07DF0A2ECAD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DA33D9-5C0A-4DB3-A908-EC56A34A6742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58A4E37-5CD2-467F-BFF4-018F7728690D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Recorrido</a:t>
          </a:r>
        </a:p>
      </dgm:t>
    </dgm:pt>
    <dgm:pt modelId="{8CE1FF35-DF8C-4B48-91C2-CFDEF2D3ED1F}" type="parTrans" cxnId="{DE4C7AD5-1C5B-4845-A107-B5E16746993F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DFC7F9CA-1509-4445-837A-677929D2413E}" type="sibTrans" cxnId="{DE4C7AD5-1C5B-4845-A107-B5E16746993F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A2F4C4E2-4735-4A52-810D-617FC4C2FF99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Responde a demanda de los PM</a:t>
          </a:r>
        </a:p>
      </dgm:t>
    </dgm:pt>
    <dgm:pt modelId="{2CD2116C-A953-4AE4-B264-638817E2EBE0}" type="parTrans" cxnId="{51878912-6CC4-4201-A8BA-9A8C1B8B4231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A587D5C0-A11D-4C93-AA04-94D5D3509D09}" type="sibTrans" cxnId="{51878912-6CC4-4201-A8BA-9A8C1B8B4231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18745AEB-CBD0-4D8B-B4A5-1C8C987841DF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Capacitación accesible </a:t>
          </a:r>
          <a:r>
            <a:rPr lang="es-ES" b="1" dirty="0">
              <a:latin typeface="Bitter Medium" panose="020B0604020202020204" charset="0"/>
            </a:rPr>
            <a:t>sin movilización de recursos</a:t>
          </a:r>
        </a:p>
      </dgm:t>
    </dgm:pt>
    <dgm:pt modelId="{73C25F04-73CA-4086-9BDB-CE5EA4597AB4}" type="parTrans" cxnId="{E481D485-8C79-4DEA-BF9B-3B3DD9FBFCC7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D1D276B8-1CA6-4AAC-B6A0-D49416563B5F}" type="sibTrans" cxnId="{E481D485-8C79-4DEA-BF9B-3B3DD9FBFCC7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6ACC21DA-2511-48F8-9587-886A09CFD068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Cursos</a:t>
          </a:r>
        </a:p>
      </dgm:t>
    </dgm:pt>
    <dgm:pt modelId="{03D47B09-E280-4876-A532-5DAA8380A0A2}" type="parTrans" cxnId="{20AB8D0C-E969-4C9C-A27D-6900BCC21031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BC2DF19B-D345-4EFB-954D-273692D89385}" type="sibTrans" cxnId="{20AB8D0C-E969-4C9C-A27D-6900BCC21031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5403487A-5A23-4342-8413-76523A421755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Virtuales de autoaprendizaje</a:t>
          </a:r>
        </a:p>
      </dgm:t>
    </dgm:pt>
    <dgm:pt modelId="{2C57CF62-97DC-41EE-8D88-C01C11DFDC9C}" type="parTrans" cxnId="{890F604D-73AE-413F-AE2C-EFE3581A17E6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3DC9C000-4183-4756-AAB4-A0AC08AEA2F6}" type="sibTrans" cxnId="{890F604D-73AE-413F-AE2C-EFE3581A17E6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2D5D3355-CB80-4F3C-9151-CD9326E7FB76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Contenidos relacionados</a:t>
          </a:r>
        </a:p>
      </dgm:t>
    </dgm:pt>
    <dgm:pt modelId="{D495C16E-E922-4B7A-BC6D-DBC6676D38B5}" type="parTrans" cxnId="{582A482D-5E1B-4EBB-84BF-94D45529E9E6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1D138211-3C13-454A-BBAF-2573DDDBC1E3}" type="sibTrans" cxnId="{582A482D-5E1B-4EBB-84BF-94D45529E9E6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FAAF0788-F0FF-473F-A160-A9412257161B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Estrategia efectiva</a:t>
          </a:r>
        </a:p>
      </dgm:t>
    </dgm:pt>
    <dgm:pt modelId="{ABBC6725-D988-48C8-83D8-80B0F04E9625}" type="parTrans" cxnId="{950D7623-C1A8-4430-8B48-05F9E258D82B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5A70A64E-55D1-4484-84F4-E3B4CCE4CDED}" type="sibTrans" cxnId="{950D7623-C1A8-4430-8B48-05F9E258D82B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D7BE69FC-35BD-4A59-9440-4DAF20B27B3D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Consolidar conocimientos</a:t>
          </a:r>
        </a:p>
      </dgm:t>
    </dgm:pt>
    <dgm:pt modelId="{033B2B33-4B93-428E-945D-7BB755F096C5}" type="parTrans" cxnId="{A723EAAE-15B7-4D73-9376-0CD145837D75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4BD1633C-CCD4-41B9-9F2D-83B939BC9796}" type="sibTrans" cxnId="{A723EAAE-15B7-4D73-9376-0CD145837D75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1E13E131-DA97-49B0-AF72-B47A429AF1FD}">
      <dgm:prSet phldrT="[Texto]"/>
      <dgm:spPr/>
      <dgm:t>
        <a:bodyPr/>
        <a:lstStyle/>
        <a:p>
          <a:r>
            <a:rPr lang="es-ES" dirty="0">
              <a:latin typeface="Bitter Medium" panose="020B0604020202020204" charset="0"/>
            </a:rPr>
            <a:t>Aprendizaje flexible y de calidad</a:t>
          </a:r>
        </a:p>
      </dgm:t>
    </dgm:pt>
    <dgm:pt modelId="{C81E9608-746C-40A6-A963-FF2FA918B21D}" type="parTrans" cxnId="{D220F504-E6D5-411B-ABB9-5968ED113B38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CB7045B9-176B-4387-984E-ABCDFC793A76}" type="sibTrans" cxnId="{D220F504-E6D5-411B-ABB9-5968ED113B38}">
      <dgm:prSet/>
      <dgm:spPr/>
      <dgm:t>
        <a:bodyPr/>
        <a:lstStyle/>
        <a:p>
          <a:endParaRPr lang="es-ES">
            <a:latin typeface="Bitter Medium" panose="020B0604020202020204" charset="0"/>
          </a:endParaRPr>
        </a:p>
      </dgm:t>
    </dgm:pt>
    <dgm:pt modelId="{5DB7B0D8-0C89-47BD-A857-55BE4F86654C}" type="pres">
      <dgm:prSet presAssocID="{9EDA33D9-5C0A-4DB3-A908-EC56A34A6742}" presName="theList" presStyleCnt="0">
        <dgm:presLayoutVars>
          <dgm:dir/>
          <dgm:animLvl val="lvl"/>
          <dgm:resizeHandles val="exact"/>
        </dgm:presLayoutVars>
      </dgm:prSet>
      <dgm:spPr/>
    </dgm:pt>
    <dgm:pt modelId="{B1F5A8E2-0A64-44E1-9084-C8E1422BB16E}" type="pres">
      <dgm:prSet presAssocID="{958A4E37-5CD2-467F-BFF4-018F7728690D}" presName="compNode" presStyleCnt="0"/>
      <dgm:spPr/>
    </dgm:pt>
    <dgm:pt modelId="{7B465E47-DCED-4B33-87E4-DED0AD921D0A}" type="pres">
      <dgm:prSet presAssocID="{958A4E37-5CD2-467F-BFF4-018F7728690D}" presName="aNode" presStyleLbl="bgShp" presStyleIdx="0" presStyleCnt="3"/>
      <dgm:spPr/>
    </dgm:pt>
    <dgm:pt modelId="{4A72AE76-84C0-409B-B705-985F21DD0B28}" type="pres">
      <dgm:prSet presAssocID="{958A4E37-5CD2-467F-BFF4-018F7728690D}" presName="textNode" presStyleLbl="bgShp" presStyleIdx="0" presStyleCnt="3"/>
      <dgm:spPr/>
    </dgm:pt>
    <dgm:pt modelId="{1B529ACD-72C6-48C6-97D4-2B95ED9DFA4E}" type="pres">
      <dgm:prSet presAssocID="{958A4E37-5CD2-467F-BFF4-018F7728690D}" presName="compChildNode" presStyleCnt="0"/>
      <dgm:spPr/>
    </dgm:pt>
    <dgm:pt modelId="{543C2EB7-832D-4830-93A6-5DA4DF8624EF}" type="pres">
      <dgm:prSet presAssocID="{958A4E37-5CD2-467F-BFF4-018F7728690D}" presName="theInnerList" presStyleCnt="0"/>
      <dgm:spPr/>
    </dgm:pt>
    <dgm:pt modelId="{983C8325-A1FD-4312-92FC-4BF4E04669AB}" type="pres">
      <dgm:prSet presAssocID="{A2F4C4E2-4735-4A52-810D-617FC4C2FF99}" presName="childNode" presStyleLbl="node1" presStyleIdx="0" presStyleCnt="6">
        <dgm:presLayoutVars>
          <dgm:bulletEnabled val="1"/>
        </dgm:presLayoutVars>
      </dgm:prSet>
      <dgm:spPr/>
    </dgm:pt>
    <dgm:pt modelId="{13FE8F36-946D-43E6-A52A-0F8B548873C4}" type="pres">
      <dgm:prSet presAssocID="{A2F4C4E2-4735-4A52-810D-617FC4C2FF99}" presName="aSpace2" presStyleCnt="0"/>
      <dgm:spPr/>
    </dgm:pt>
    <dgm:pt modelId="{4B36F38E-A685-49F8-AB43-31C8A9CCAEF5}" type="pres">
      <dgm:prSet presAssocID="{18745AEB-CBD0-4D8B-B4A5-1C8C987841DF}" presName="childNode" presStyleLbl="node1" presStyleIdx="1" presStyleCnt="6">
        <dgm:presLayoutVars>
          <dgm:bulletEnabled val="1"/>
        </dgm:presLayoutVars>
      </dgm:prSet>
      <dgm:spPr/>
    </dgm:pt>
    <dgm:pt modelId="{5F63A062-DC3F-4A76-B244-76A7B1F4A4C2}" type="pres">
      <dgm:prSet presAssocID="{958A4E37-5CD2-467F-BFF4-018F7728690D}" presName="aSpace" presStyleCnt="0"/>
      <dgm:spPr/>
    </dgm:pt>
    <dgm:pt modelId="{B820BBEB-725A-4570-9F7F-60B48B0E2C97}" type="pres">
      <dgm:prSet presAssocID="{6ACC21DA-2511-48F8-9587-886A09CFD068}" presName="compNode" presStyleCnt="0"/>
      <dgm:spPr/>
    </dgm:pt>
    <dgm:pt modelId="{A7DEC408-BF5B-4C28-A615-FCD03DBA0877}" type="pres">
      <dgm:prSet presAssocID="{6ACC21DA-2511-48F8-9587-886A09CFD068}" presName="aNode" presStyleLbl="bgShp" presStyleIdx="1" presStyleCnt="3" custLinFactNeighborX="-537" custLinFactNeighborY="1604"/>
      <dgm:spPr/>
    </dgm:pt>
    <dgm:pt modelId="{2C7278F0-58C0-4F1A-9D86-61F8D2900C70}" type="pres">
      <dgm:prSet presAssocID="{6ACC21DA-2511-48F8-9587-886A09CFD068}" presName="textNode" presStyleLbl="bgShp" presStyleIdx="1" presStyleCnt="3"/>
      <dgm:spPr/>
    </dgm:pt>
    <dgm:pt modelId="{83C2F603-951C-4B33-B0D5-C2B586D50F9C}" type="pres">
      <dgm:prSet presAssocID="{6ACC21DA-2511-48F8-9587-886A09CFD068}" presName="compChildNode" presStyleCnt="0"/>
      <dgm:spPr/>
    </dgm:pt>
    <dgm:pt modelId="{3EF38E6D-BB67-49B8-A04A-A5F4E87D716F}" type="pres">
      <dgm:prSet presAssocID="{6ACC21DA-2511-48F8-9587-886A09CFD068}" presName="theInnerList" presStyleCnt="0"/>
      <dgm:spPr/>
    </dgm:pt>
    <dgm:pt modelId="{6AF722D1-EE28-42E0-9F2A-B84E0CFF3A8D}" type="pres">
      <dgm:prSet presAssocID="{5403487A-5A23-4342-8413-76523A421755}" presName="childNode" presStyleLbl="node1" presStyleIdx="2" presStyleCnt="6">
        <dgm:presLayoutVars>
          <dgm:bulletEnabled val="1"/>
        </dgm:presLayoutVars>
      </dgm:prSet>
      <dgm:spPr/>
    </dgm:pt>
    <dgm:pt modelId="{D10BDB84-9E4D-4DCF-9220-77F5E4365F16}" type="pres">
      <dgm:prSet presAssocID="{5403487A-5A23-4342-8413-76523A421755}" presName="aSpace2" presStyleCnt="0"/>
      <dgm:spPr/>
    </dgm:pt>
    <dgm:pt modelId="{4393E81D-0067-4140-A6F5-CB6C17E0EEB8}" type="pres">
      <dgm:prSet presAssocID="{2D5D3355-CB80-4F3C-9151-CD9326E7FB76}" presName="childNode" presStyleLbl="node1" presStyleIdx="3" presStyleCnt="6">
        <dgm:presLayoutVars>
          <dgm:bulletEnabled val="1"/>
        </dgm:presLayoutVars>
      </dgm:prSet>
      <dgm:spPr/>
    </dgm:pt>
    <dgm:pt modelId="{6CA63F5F-C361-4630-B9D0-A2CE696DF182}" type="pres">
      <dgm:prSet presAssocID="{6ACC21DA-2511-48F8-9587-886A09CFD068}" presName="aSpace" presStyleCnt="0"/>
      <dgm:spPr/>
    </dgm:pt>
    <dgm:pt modelId="{B7DEE876-8B64-434E-A5D4-72A7D77D4BEE}" type="pres">
      <dgm:prSet presAssocID="{FAAF0788-F0FF-473F-A160-A9412257161B}" presName="compNode" presStyleCnt="0"/>
      <dgm:spPr/>
    </dgm:pt>
    <dgm:pt modelId="{79ADB749-C72B-46F5-B411-CB702DCAA7CD}" type="pres">
      <dgm:prSet presAssocID="{FAAF0788-F0FF-473F-A160-A9412257161B}" presName="aNode" presStyleLbl="bgShp" presStyleIdx="2" presStyleCnt="3"/>
      <dgm:spPr/>
    </dgm:pt>
    <dgm:pt modelId="{3197536B-E2FF-44FD-9D3D-568A6D4352D0}" type="pres">
      <dgm:prSet presAssocID="{FAAF0788-F0FF-473F-A160-A9412257161B}" presName="textNode" presStyleLbl="bgShp" presStyleIdx="2" presStyleCnt="3"/>
      <dgm:spPr/>
    </dgm:pt>
    <dgm:pt modelId="{145B2A5E-1939-4ED8-9694-D0D926AE3643}" type="pres">
      <dgm:prSet presAssocID="{FAAF0788-F0FF-473F-A160-A9412257161B}" presName="compChildNode" presStyleCnt="0"/>
      <dgm:spPr/>
    </dgm:pt>
    <dgm:pt modelId="{DD6A4B00-3767-4742-BE29-4E51F3A11D26}" type="pres">
      <dgm:prSet presAssocID="{FAAF0788-F0FF-473F-A160-A9412257161B}" presName="theInnerList" presStyleCnt="0"/>
      <dgm:spPr/>
    </dgm:pt>
    <dgm:pt modelId="{23EE2A44-23C8-4029-8604-7BA7165C8B89}" type="pres">
      <dgm:prSet presAssocID="{D7BE69FC-35BD-4A59-9440-4DAF20B27B3D}" presName="childNode" presStyleLbl="node1" presStyleIdx="4" presStyleCnt="6">
        <dgm:presLayoutVars>
          <dgm:bulletEnabled val="1"/>
        </dgm:presLayoutVars>
      </dgm:prSet>
      <dgm:spPr/>
    </dgm:pt>
    <dgm:pt modelId="{D1570B3B-0E5D-411A-9509-04A282219B06}" type="pres">
      <dgm:prSet presAssocID="{D7BE69FC-35BD-4A59-9440-4DAF20B27B3D}" presName="aSpace2" presStyleCnt="0"/>
      <dgm:spPr/>
    </dgm:pt>
    <dgm:pt modelId="{DAEDFA14-BDB6-437C-94DA-2F4293BEF0AC}" type="pres">
      <dgm:prSet presAssocID="{1E13E131-DA97-49B0-AF72-B47A429AF1FD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BDDC5602-A9B0-4E6D-8CCA-FD997973DE9B}" type="presOf" srcId="{6ACC21DA-2511-48F8-9587-886A09CFD068}" destId="{2C7278F0-58C0-4F1A-9D86-61F8D2900C70}" srcOrd="1" destOrd="0" presId="urn:microsoft.com/office/officeart/2005/8/layout/lProcess2"/>
    <dgm:cxn modelId="{D220F504-E6D5-411B-ABB9-5968ED113B38}" srcId="{FAAF0788-F0FF-473F-A160-A9412257161B}" destId="{1E13E131-DA97-49B0-AF72-B47A429AF1FD}" srcOrd="1" destOrd="0" parTransId="{C81E9608-746C-40A6-A963-FF2FA918B21D}" sibTransId="{CB7045B9-176B-4387-984E-ABCDFC793A76}"/>
    <dgm:cxn modelId="{20AB8D0C-E969-4C9C-A27D-6900BCC21031}" srcId="{9EDA33D9-5C0A-4DB3-A908-EC56A34A6742}" destId="{6ACC21DA-2511-48F8-9587-886A09CFD068}" srcOrd="1" destOrd="0" parTransId="{03D47B09-E280-4876-A532-5DAA8380A0A2}" sibTransId="{BC2DF19B-D345-4EFB-954D-273692D89385}"/>
    <dgm:cxn modelId="{6B5E4E10-5911-4665-BAB7-2C490817E800}" type="presOf" srcId="{A2F4C4E2-4735-4A52-810D-617FC4C2FF99}" destId="{983C8325-A1FD-4312-92FC-4BF4E04669AB}" srcOrd="0" destOrd="0" presId="urn:microsoft.com/office/officeart/2005/8/layout/lProcess2"/>
    <dgm:cxn modelId="{51878912-6CC4-4201-A8BA-9A8C1B8B4231}" srcId="{958A4E37-5CD2-467F-BFF4-018F7728690D}" destId="{A2F4C4E2-4735-4A52-810D-617FC4C2FF99}" srcOrd="0" destOrd="0" parTransId="{2CD2116C-A953-4AE4-B264-638817E2EBE0}" sibTransId="{A587D5C0-A11D-4C93-AA04-94D5D3509D09}"/>
    <dgm:cxn modelId="{950D7623-C1A8-4430-8B48-05F9E258D82B}" srcId="{9EDA33D9-5C0A-4DB3-A908-EC56A34A6742}" destId="{FAAF0788-F0FF-473F-A160-A9412257161B}" srcOrd="2" destOrd="0" parTransId="{ABBC6725-D988-48C8-83D8-80B0F04E9625}" sibTransId="{5A70A64E-55D1-4484-84F4-E3B4CCE4CDED}"/>
    <dgm:cxn modelId="{582A482D-5E1B-4EBB-84BF-94D45529E9E6}" srcId="{6ACC21DA-2511-48F8-9587-886A09CFD068}" destId="{2D5D3355-CB80-4F3C-9151-CD9326E7FB76}" srcOrd="1" destOrd="0" parTransId="{D495C16E-E922-4B7A-BC6D-DBC6676D38B5}" sibTransId="{1D138211-3C13-454A-BBAF-2573DDDBC1E3}"/>
    <dgm:cxn modelId="{0A5FAE40-F570-4447-86BE-3720E023B7BA}" type="presOf" srcId="{958A4E37-5CD2-467F-BFF4-018F7728690D}" destId="{7B465E47-DCED-4B33-87E4-DED0AD921D0A}" srcOrd="0" destOrd="0" presId="urn:microsoft.com/office/officeart/2005/8/layout/lProcess2"/>
    <dgm:cxn modelId="{465C035B-8E65-489D-8731-AC27B6E5B734}" type="presOf" srcId="{18745AEB-CBD0-4D8B-B4A5-1C8C987841DF}" destId="{4B36F38E-A685-49F8-AB43-31C8A9CCAEF5}" srcOrd="0" destOrd="0" presId="urn:microsoft.com/office/officeart/2005/8/layout/lProcess2"/>
    <dgm:cxn modelId="{29FE1D5C-870F-4F90-BEBE-AA084ED8CFDE}" type="presOf" srcId="{6ACC21DA-2511-48F8-9587-886A09CFD068}" destId="{A7DEC408-BF5B-4C28-A615-FCD03DBA0877}" srcOrd="0" destOrd="0" presId="urn:microsoft.com/office/officeart/2005/8/layout/lProcess2"/>
    <dgm:cxn modelId="{44AA675F-B18F-4E42-992B-A26F91441E2B}" type="presOf" srcId="{9EDA33D9-5C0A-4DB3-A908-EC56A34A6742}" destId="{5DB7B0D8-0C89-47BD-A857-55BE4F86654C}" srcOrd="0" destOrd="0" presId="urn:microsoft.com/office/officeart/2005/8/layout/lProcess2"/>
    <dgm:cxn modelId="{02B34E42-B3D3-4270-9590-C499CA39FD50}" type="presOf" srcId="{958A4E37-5CD2-467F-BFF4-018F7728690D}" destId="{4A72AE76-84C0-409B-B705-985F21DD0B28}" srcOrd="1" destOrd="0" presId="urn:microsoft.com/office/officeart/2005/8/layout/lProcess2"/>
    <dgm:cxn modelId="{890F604D-73AE-413F-AE2C-EFE3581A17E6}" srcId="{6ACC21DA-2511-48F8-9587-886A09CFD068}" destId="{5403487A-5A23-4342-8413-76523A421755}" srcOrd="0" destOrd="0" parTransId="{2C57CF62-97DC-41EE-8D88-C01C11DFDC9C}" sibTransId="{3DC9C000-4183-4756-AAB4-A0AC08AEA2F6}"/>
    <dgm:cxn modelId="{E481D485-8C79-4DEA-BF9B-3B3DD9FBFCC7}" srcId="{958A4E37-5CD2-467F-BFF4-018F7728690D}" destId="{18745AEB-CBD0-4D8B-B4A5-1C8C987841DF}" srcOrd="1" destOrd="0" parTransId="{73C25F04-73CA-4086-9BDB-CE5EA4597AB4}" sibTransId="{D1D276B8-1CA6-4AAC-B6A0-D49416563B5F}"/>
    <dgm:cxn modelId="{89CE9794-0625-4DE7-AD33-E494A02BABB4}" type="presOf" srcId="{2D5D3355-CB80-4F3C-9151-CD9326E7FB76}" destId="{4393E81D-0067-4140-A6F5-CB6C17E0EEB8}" srcOrd="0" destOrd="0" presId="urn:microsoft.com/office/officeart/2005/8/layout/lProcess2"/>
    <dgm:cxn modelId="{A723EAAE-15B7-4D73-9376-0CD145837D75}" srcId="{FAAF0788-F0FF-473F-A160-A9412257161B}" destId="{D7BE69FC-35BD-4A59-9440-4DAF20B27B3D}" srcOrd="0" destOrd="0" parTransId="{033B2B33-4B93-428E-945D-7BB755F096C5}" sibTransId="{4BD1633C-CCD4-41B9-9F2D-83B939BC9796}"/>
    <dgm:cxn modelId="{E78EACB8-BF22-44ED-9130-F43239C24C78}" type="presOf" srcId="{5403487A-5A23-4342-8413-76523A421755}" destId="{6AF722D1-EE28-42E0-9F2A-B84E0CFF3A8D}" srcOrd="0" destOrd="0" presId="urn:microsoft.com/office/officeart/2005/8/layout/lProcess2"/>
    <dgm:cxn modelId="{7C56A7CF-5882-472D-9EBB-DDE89DE31607}" type="presOf" srcId="{1E13E131-DA97-49B0-AF72-B47A429AF1FD}" destId="{DAEDFA14-BDB6-437C-94DA-2F4293BEF0AC}" srcOrd="0" destOrd="0" presId="urn:microsoft.com/office/officeart/2005/8/layout/lProcess2"/>
    <dgm:cxn modelId="{DE4C7AD5-1C5B-4845-A107-B5E16746993F}" srcId="{9EDA33D9-5C0A-4DB3-A908-EC56A34A6742}" destId="{958A4E37-5CD2-467F-BFF4-018F7728690D}" srcOrd="0" destOrd="0" parTransId="{8CE1FF35-DF8C-4B48-91C2-CFDEF2D3ED1F}" sibTransId="{DFC7F9CA-1509-4445-837A-677929D2413E}"/>
    <dgm:cxn modelId="{1D3332DB-8F4F-4E6E-9D4E-BD14A554BAB9}" type="presOf" srcId="{FAAF0788-F0FF-473F-A160-A9412257161B}" destId="{3197536B-E2FF-44FD-9D3D-568A6D4352D0}" srcOrd="1" destOrd="0" presId="urn:microsoft.com/office/officeart/2005/8/layout/lProcess2"/>
    <dgm:cxn modelId="{05C559F2-3CF3-4188-BC18-9F958475CC49}" type="presOf" srcId="{D7BE69FC-35BD-4A59-9440-4DAF20B27B3D}" destId="{23EE2A44-23C8-4029-8604-7BA7165C8B89}" srcOrd="0" destOrd="0" presId="urn:microsoft.com/office/officeart/2005/8/layout/lProcess2"/>
    <dgm:cxn modelId="{98B20BFB-345E-4A9F-A8B6-9EE41A831D4C}" type="presOf" srcId="{FAAF0788-F0FF-473F-A160-A9412257161B}" destId="{79ADB749-C72B-46F5-B411-CB702DCAA7CD}" srcOrd="0" destOrd="0" presId="urn:microsoft.com/office/officeart/2005/8/layout/lProcess2"/>
    <dgm:cxn modelId="{EB493E50-4ECB-4C12-88BA-83358E15C502}" type="presParOf" srcId="{5DB7B0D8-0C89-47BD-A857-55BE4F86654C}" destId="{B1F5A8E2-0A64-44E1-9084-C8E1422BB16E}" srcOrd="0" destOrd="0" presId="urn:microsoft.com/office/officeart/2005/8/layout/lProcess2"/>
    <dgm:cxn modelId="{57C99377-EC27-4191-B47A-E0E794E300DA}" type="presParOf" srcId="{B1F5A8E2-0A64-44E1-9084-C8E1422BB16E}" destId="{7B465E47-DCED-4B33-87E4-DED0AD921D0A}" srcOrd="0" destOrd="0" presId="urn:microsoft.com/office/officeart/2005/8/layout/lProcess2"/>
    <dgm:cxn modelId="{733EA000-ABF4-452B-A73A-4A6715BB9582}" type="presParOf" srcId="{B1F5A8E2-0A64-44E1-9084-C8E1422BB16E}" destId="{4A72AE76-84C0-409B-B705-985F21DD0B28}" srcOrd="1" destOrd="0" presId="urn:microsoft.com/office/officeart/2005/8/layout/lProcess2"/>
    <dgm:cxn modelId="{0DDB7229-0BAF-4E25-A488-B1DF8628B533}" type="presParOf" srcId="{B1F5A8E2-0A64-44E1-9084-C8E1422BB16E}" destId="{1B529ACD-72C6-48C6-97D4-2B95ED9DFA4E}" srcOrd="2" destOrd="0" presId="urn:microsoft.com/office/officeart/2005/8/layout/lProcess2"/>
    <dgm:cxn modelId="{87FD6DD1-1F75-4A27-9F44-5A6F1EEDC1DD}" type="presParOf" srcId="{1B529ACD-72C6-48C6-97D4-2B95ED9DFA4E}" destId="{543C2EB7-832D-4830-93A6-5DA4DF8624EF}" srcOrd="0" destOrd="0" presId="urn:microsoft.com/office/officeart/2005/8/layout/lProcess2"/>
    <dgm:cxn modelId="{AFA9629A-E58F-4FFE-91A4-D746F7AC2008}" type="presParOf" srcId="{543C2EB7-832D-4830-93A6-5DA4DF8624EF}" destId="{983C8325-A1FD-4312-92FC-4BF4E04669AB}" srcOrd="0" destOrd="0" presId="urn:microsoft.com/office/officeart/2005/8/layout/lProcess2"/>
    <dgm:cxn modelId="{76C19C90-9682-4BD5-9A42-D31677269E4B}" type="presParOf" srcId="{543C2EB7-832D-4830-93A6-5DA4DF8624EF}" destId="{13FE8F36-946D-43E6-A52A-0F8B548873C4}" srcOrd="1" destOrd="0" presId="urn:microsoft.com/office/officeart/2005/8/layout/lProcess2"/>
    <dgm:cxn modelId="{03EED889-9F63-41BF-B375-89A7E16DDFBD}" type="presParOf" srcId="{543C2EB7-832D-4830-93A6-5DA4DF8624EF}" destId="{4B36F38E-A685-49F8-AB43-31C8A9CCAEF5}" srcOrd="2" destOrd="0" presId="urn:microsoft.com/office/officeart/2005/8/layout/lProcess2"/>
    <dgm:cxn modelId="{E5A9EADA-E295-4A91-94BF-4871D1117D96}" type="presParOf" srcId="{5DB7B0D8-0C89-47BD-A857-55BE4F86654C}" destId="{5F63A062-DC3F-4A76-B244-76A7B1F4A4C2}" srcOrd="1" destOrd="0" presId="urn:microsoft.com/office/officeart/2005/8/layout/lProcess2"/>
    <dgm:cxn modelId="{BCCCBC09-8D50-4F8D-AA9E-E028E2F51F22}" type="presParOf" srcId="{5DB7B0D8-0C89-47BD-A857-55BE4F86654C}" destId="{B820BBEB-725A-4570-9F7F-60B48B0E2C97}" srcOrd="2" destOrd="0" presId="urn:microsoft.com/office/officeart/2005/8/layout/lProcess2"/>
    <dgm:cxn modelId="{A7562BF9-B60E-4130-B877-0B7AAE2B3546}" type="presParOf" srcId="{B820BBEB-725A-4570-9F7F-60B48B0E2C97}" destId="{A7DEC408-BF5B-4C28-A615-FCD03DBA0877}" srcOrd="0" destOrd="0" presId="urn:microsoft.com/office/officeart/2005/8/layout/lProcess2"/>
    <dgm:cxn modelId="{F12BAE43-F6E7-4A1B-90FA-47150BC942B9}" type="presParOf" srcId="{B820BBEB-725A-4570-9F7F-60B48B0E2C97}" destId="{2C7278F0-58C0-4F1A-9D86-61F8D2900C70}" srcOrd="1" destOrd="0" presId="urn:microsoft.com/office/officeart/2005/8/layout/lProcess2"/>
    <dgm:cxn modelId="{046DA55D-20E0-4517-B238-7045D470AA62}" type="presParOf" srcId="{B820BBEB-725A-4570-9F7F-60B48B0E2C97}" destId="{83C2F603-951C-4B33-B0D5-C2B586D50F9C}" srcOrd="2" destOrd="0" presId="urn:microsoft.com/office/officeart/2005/8/layout/lProcess2"/>
    <dgm:cxn modelId="{D5582FE4-D2BC-4A8D-AB6C-585C72DED290}" type="presParOf" srcId="{83C2F603-951C-4B33-B0D5-C2B586D50F9C}" destId="{3EF38E6D-BB67-49B8-A04A-A5F4E87D716F}" srcOrd="0" destOrd="0" presId="urn:microsoft.com/office/officeart/2005/8/layout/lProcess2"/>
    <dgm:cxn modelId="{02D6FDCD-B7BC-4527-A7FD-C4003A3EEA93}" type="presParOf" srcId="{3EF38E6D-BB67-49B8-A04A-A5F4E87D716F}" destId="{6AF722D1-EE28-42E0-9F2A-B84E0CFF3A8D}" srcOrd="0" destOrd="0" presId="urn:microsoft.com/office/officeart/2005/8/layout/lProcess2"/>
    <dgm:cxn modelId="{86F83083-CE29-4D62-874E-07462F043B53}" type="presParOf" srcId="{3EF38E6D-BB67-49B8-A04A-A5F4E87D716F}" destId="{D10BDB84-9E4D-4DCF-9220-77F5E4365F16}" srcOrd="1" destOrd="0" presId="urn:microsoft.com/office/officeart/2005/8/layout/lProcess2"/>
    <dgm:cxn modelId="{57D15DA0-1E07-4875-9B90-4C480ABDFABE}" type="presParOf" srcId="{3EF38E6D-BB67-49B8-A04A-A5F4E87D716F}" destId="{4393E81D-0067-4140-A6F5-CB6C17E0EEB8}" srcOrd="2" destOrd="0" presId="urn:microsoft.com/office/officeart/2005/8/layout/lProcess2"/>
    <dgm:cxn modelId="{F922A206-79D5-4731-9F86-4725C61AB64A}" type="presParOf" srcId="{5DB7B0D8-0C89-47BD-A857-55BE4F86654C}" destId="{6CA63F5F-C361-4630-B9D0-A2CE696DF182}" srcOrd="3" destOrd="0" presId="urn:microsoft.com/office/officeart/2005/8/layout/lProcess2"/>
    <dgm:cxn modelId="{74839699-60F2-470D-B95B-613278C298B2}" type="presParOf" srcId="{5DB7B0D8-0C89-47BD-A857-55BE4F86654C}" destId="{B7DEE876-8B64-434E-A5D4-72A7D77D4BEE}" srcOrd="4" destOrd="0" presId="urn:microsoft.com/office/officeart/2005/8/layout/lProcess2"/>
    <dgm:cxn modelId="{EEE12D6B-C58D-4842-90E6-21349F659EDD}" type="presParOf" srcId="{B7DEE876-8B64-434E-A5D4-72A7D77D4BEE}" destId="{79ADB749-C72B-46F5-B411-CB702DCAA7CD}" srcOrd="0" destOrd="0" presId="urn:microsoft.com/office/officeart/2005/8/layout/lProcess2"/>
    <dgm:cxn modelId="{722ECA30-49CA-4CAF-9C26-88936F216B91}" type="presParOf" srcId="{B7DEE876-8B64-434E-A5D4-72A7D77D4BEE}" destId="{3197536B-E2FF-44FD-9D3D-568A6D4352D0}" srcOrd="1" destOrd="0" presId="urn:microsoft.com/office/officeart/2005/8/layout/lProcess2"/>
    <dgm:cxn modelId="{020175E2-DFBC-4EAC-9082-D0959E1789E4}" type="presParOf" srcId="{B7DEE876-8B64-434E-A5D4-72A7D77D4BEE}" destId="{145B2A5E-1939-4ED8-9694-D0D926AE3643}" srcOrd="2" destOrd="0" presId="urn:microsoft.com/office/officeart/2005/8/layout/lProcess2"/>
    <dgm:cxn modelId="{219F6D43-7861-4E13-B502-D5FB7FA9E83E}" type="presParOf" srcId="{145B2A5E-1939-4ED8-9694-D0D926AE3643}" destId="{DD6A4B00-3767-4742-BE29-4E51F3A11D26}" srcOrd="0" destOrd="0" presId="urn:microsoft.com/office/officeart/2005/8/layout/lProcess2"/>
    <dgm:cxn modelId="{15752E2A-2711-4138-BC46-323F244F0A9E}" type="presParOf" srcId="{DD6A4B00-3767-4742-BE29-4E51F3A11D26}" destId="{23EE2A44-23C8-4029-8604-7BA7165C8B89}" srcOrd="0" destOrd="0" presId="urn:microsoft.com/office/officeart/2005/8/layout/lProcess2"/>
    <dgm:cxn modelId="{73A383DF-8932-41E5-A833-692E7C4DBC44}" type="presParOf" srcId="{DD6A4B00-3767-4742-BE29-4E51F3A11D26}" destId="{D1570B3B-0E5D-411A-9509-04A282219B06}" srcOrd="1" destOrd="0" presId="urn:microsoft.com/office/officeart/2005/8/layout/lProcess2"/>
    <dgm:cxn modelId="{99095C66-849F-4042-AE7A-24BAA044766E}" type="presParOf" srcId="{DD6A4B00-3767-4742-BE29-4E51F3A11D26}" destId="{DAEDFA14-BDB6-437C-94DA-2F4293BEF0A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CE294-1CB0-476B-A219-66C688EE853B}">
      <dsp:nvSpPr>
        <dsp:cNvPr id="0" name=""/>
        <dsp:cNvSpPr/>
      </dsp:nvSpPr>
      <dsp:spPr>
        <a:xfrm>
          <a:off x="0" y="410258"/>
          <a:ext cx="4836827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B6CA2-BCA8-4452-BDD5-8BCD08EA6416}">
      <dsp:nvSpPr>
        <dsp:cNvPr id="0" name=""/>
        <dsp:cNvSpPr/>
      </dsp:nvSpPr>
      <dsp:spPr>
        <a:xfrm>
          <a:off x="238534" y="76654"/>
          <a:ext cx="4596672" cy="4959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974" tIns="0" rIns="12797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10.108 participantes (periodo: 2021 – 26/03/2025)</a:t>
          </a:r>
          <a:endParaRPr lang="en-US" sz="1600" b="1" kern="1200" dirty="0"/>
        </a:p>
      </dsp:txBody>
      <dsp:txXfrm>
        <a:off x="262745" y="100865"/>
        <a:ext cx="4548250" cy="447542"/>
      </dsp:txXfrm>
    </dsp:sp>
    <dsp:sp modelId="{95940CE8-16EE-4410-B373-D34828B5D5FB}">
      <dsp:nvSpPr>
        <dsp:cNvPr id="0" name=""/>
        <dsp:cNvSpPr/>
      </dsp:nvSpPr>
      <dsp:spPr>
        <a:xfrm>
          <a:off x="0" y="909218"/>
          <a:ext cx="4836827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392" tIns="229108" rIns="37539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La Fiebre Aftosa en el contexto internacional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Epidemiología de la Fiebre Aftosa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Vigilancia Epidemiológica en Fiebre Aftosa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Organización de las medidas sanitarias y acciones para enfrentar un brote de Fiebre Aftosa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Ejecución de las medidas sanitarias para erradicación de un brote de Fiebre Aftosa</a:t>
          </a:r>
          <a:endParaRPr lang="en-US" sz="1100" kern="1200" dirty="0"/>
        </a:p>
      </dsp:txBody>
      <dsp:txXfrm>
        <a:off x="0" y="909218"/>
        <a:ext cx="4836827" cy="1489950"/>
      </dsp:txXfrm>
    </dsp:sp>
    <dsp:sp modelId="{0CA814B5-3BA9-4444-A146-041D5C66AF29}">
      <dsp:nvSpPr>
        <dsp:cNvPr id="0" name=""/>
        <dsp:cNvSpPr/>
      </dsp:nvSpPr>
      <dsp:spPr>
        <a:xfrm>
          <a:off x="241841" y="746858"/>
          <a:ext cx="338577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974" tIns="0" rIns="127974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5 módulos específicos:</a:t>
          </a:r>
          <a:endParaRPr lang="en-US" sz="1100" kern="1200" dirty="0"/>
        </a:p>
      </dsp:txBody>
      <dsp:txXfrm>
        <a:off x="257693" y="762710"/>
        <a:ext cx="3354074" cy="293016"/>
      </dsp:txXfrm>
    </dsp:sp>
    <dsp:sp modelId="{34B5FB60-C2FE-461A-9B1D-0867DDAEBB77}">
      <dsp:nvSpPr>
        <dsp:cNvPr id="0" name=""/>
        <dsp:cNvSpPr/>
      </dsp:nvSpPr>
      <dsp:spPr>
        <a:xfrm>
          <a:off x="0" y="2620928"/>
          <a:ext cx="4836827" cy="117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392" tIns="229108" rIns="37539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Calibri Light" panose="020F0302020204030204"/>
            </a:rPr>
            <a:t>Ecuador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Calibri Light" panose="020F0302020204030204"/>
            </a:rPr>
            <a:t>México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Calibri Light" panose="020F0302020204030204"/>
            </a:rPr>
            <a:t>Colombia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Calibri Light" panose="020F0302020204030204"/>
            </a:rPr>
            <a:t>Perú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Calibri Light" panose="020F0302020204030204"/>
            </a:rPr>
            <a:t>Guatemala</a:t>
          </a:r>
        </a:p>
      </dsp:txBody>
      <dsp:txXfrm>
        <a:off x="0" y="2620928"/>
        <a:ext cx="4836827" cy="1178100"/>
      </dsp:txXfrm>
    </dsp:sp>
    <dsp:sp modelId="{D6F904B2-8F2B-4C59-815F-749CBCECB0D6}">
      <dsp:nvSpPr>
        <dsp:cNvPr id="0" name=""/>
        <dsp:cNvSpPr/>
      </dsp:nvSpPr>
      <dsp:spPr>
        <a:xfrm>
          <a:off x="241841" y="2458568"/>
          <a:ext cx="338577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974" tIns="0" rIns="127974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 Light" panose="020F0302020204030204"/>
            </a:rPr>
            <a:t> Paises con mayor participación</a:t>
          </a:r>
        </a:p>
      </dsp:txBody>
      <dsp:txXfrm>
        <a:off x="257693" y="2474420"/>
        <a:ext cx="3354074" cy="293016"/>
      </dsp:txXfrm>
    </dsp:sp>
    <dsp:sp modelId="{53DDC182-28F5-4CE0-BFCB-07DF0A2ECAD2}">
      <dsp:nvSpPr>
        <dsp:cNvPr id="0" name=""/>
        <dsp:cNvSpPr/>
      </dsp:nvSpPr>
      <dsp:spPr>
        <a:xfrm>
          <a:off x="0" y="4020788"/>
          <a:ext cx="4836827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392" tIns="229108" rIns="375392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Calibri Light" panose="020F0302020204030204"/>
            </a:rPr>
            <a:t>Entre 26 a 35 años: 36,36%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Calibri Light" panose="020F0302020204030204"/>
            </a:rPr>
            <a:t>25 años o menos: 35,36%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Calibri Light" panose="020F0302020204030204"/>
            </a:rPr>
            <a:t>Entre 36 a 45 años: 15,89%</a:t>
          </a:r>
          <a:endParaRPr lang="es-ES" sz="1100" kern="1200" dirty="0"/>
        </a:p>
      </dsp:txBody>
      <dsp:txXfrm>
        <a:off x="0" y="4020788"/>
        <a:ext cx="4836827" cy="831600"/>
      </dsp:txXfrm>
    </dsp:sp>
    <dsp:sp modelId="{8B76F86A-8B56-4C12-B034-1EB9BC0F0973}">
      <dsp:nvSpPr>
        <dsp:cNvPr id="0" name=""/>
        <dsp:cNvSpPr/>
      </dsp:nvSpPr>
      <dsp:spPr>
        <a:xfrm>
          <a:off x="241841" y="3858428"/>
          <a:ext cx="3385778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974" tIns="0" rIns="127974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 Light" panose="020F0302020204030204"/>
            </a:rPr>
            <a:t>Edades predominantes</a:t>
          </a:r>
        </a:p>
      </dsp:txBody>
      <dsp:txXfrm>
        <a:off x="257693" y="3874280"/>
        <a:ext cx="3354074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CE294-1CB0-476B-A219-66C688EE853B}">
      <dsp:nvSpPr>
        <dsp:cNvPr id="0" name=""/>
        <dsp:cNvSpPr/>
      </dsp:nvSpPr>
      <dsp:spPr>
        <a:xfrm>
          <a:off x="0" y="588050"/>
          <a:ext cx="455421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B6CA2-BCA8-4452-BDD5-8BCD08EA6416}">
      <dsp:nvSpPr>
        <dsp:cNvPr id="0" name=""/>
        <dsp:cNvSpPr/>
      </dsp:nvSpPr>
      <dsp:spPr>
        <a:xfrm>
          <a:off x="184125" y="201582"/>
          <a:ext cx="4369503" cy="563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497" tIns="0" rIns="12049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5.883 participantes </a:t>
          </a:r>
          <a:r>
            <a:rPr lang="es-ES" sz="1500" b="1" kern="1200" dirty="0"/>
            <a:t>(periodo: 2021 – 26/03/2024)</a:t>
          </a:r>
          <a:endParaRPr lang="en-US" sz="1500" b="1" kern="1200" dirty="0"/>
        </a:p>
      </dsp:txBody>
      <dsp:txXfrm>
        <a:off x="211637" y="229094"/>
        <a:ext cx="4314479" cy="508564"/>
      </dsp:txXfrm>
    </dsp:sp>
    <dsp:sp modelId="{95940CE8-16EE-4410-B373-D34828B5D5FB}">
      <dsp:nvSpPr>
        <dsp:cNvPr id="0" name=""/>
        <dsp:cNvSpPr/>
      </dsp:nvSpPr>
      <dsp:spPr>
        <a:xfrm>
          <a:off x="0" y="1132370"/>
          <a:ext cx="4554214" cy="1474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458" tIns="249936" rIns="35345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kern="1200" dirty="0"/>
            <a:t> Introducción al GEMP - Principios generales, Fases y acciones de emergencia.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 dirty="0" err="1"/>
            <a:t>Fase</a:t>
          </a:r>
          <a:r>
            <a:rPr lang="en-US" sz="1200" b="0" i="0" kern="1200" dirty="0"/>
            <a:t> “</a:t>
          </a:r>
          <a:r>
            <a:rPr lang="en-US" sz="1200" b="0" i="0" kern="1200" dirty="0" err="1"/>
            <a:t>Tiempo</a:t>
          </a:r>
          <a:r>
            <a:rPr lang="en-US" sz="1200" b="0" i="0" kern="1200" dirty="0"/>
            <a:t> de Paz”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 dirty="0" err="1"/>
            <a:t>Fase</a:t>
          </a:r>
          <a:r>
            <a:rPr lang="en-US" sz="1200" b="0" i="0" kern="1200" dirty="0"/>
            <a:t> “</a:t>
          </a:r>
          <a:r>
            <a:rPr lang="en-US" sz="1200" b="0" i="0" kern="1200" dirty="0" err="1"/>
            <a:t>Alerta</a:t>
          </a:r>
          <a:r>
            <a:rPr lang="en-US" sz="1200" b="0" i="0" kern="1200" dirty="0"/>
            <a:t>”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 dirty="0" err="1"/>
            <a:t>Fase</a:t>
          </a:r>
          <a:r>
            <a:rPr lang="en-US" sz="1200" b="0" i="0" kern="1200" dirty="0"/>
            <a:t> “</a:t>
          </a:r>
          <a:r>
            <a:rPr lang="en-US" sz="1200" b="0" i="0" kern="1200" dirty="0" err="1"/>
            <a:t>Emergencia</a:t>
          </a:r>
          <a:r>
            <a:rPr lang="en-US" sz="1200" b="0" i="0" kern="1200" dirty="0"/>
            <a:t>”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0" kern="1200" dirty="0" err="1"/>
            <a:t>Fase</a:t>
          </a:r>
          <a:r>
            <a:rPr lang="en-US" sz="1200" b="0" i="0" kern="1200" dirty="0"/>
            <a:t> “</a:t>
          </a:r>
          <a:r>
            <a:rPr lang="en-US" sz="1200" b="0" i="0" kern="1200" dirty="0" err="1"/>
            <a:t>Reconstrucción</a:t>
          </a:r>
          <a:r>
            <a:rPr lang="en-US" sz="1200" b="0" i="0" kern="1200" dirty="0"/>
            <a:t>”</a:t>
          </a:r>
          <a:endParaRPr lang="en-US" sz="1200" b="0" kern="1200" dirty="0"/>
        </a:p>
      </dsp:txBody>
      <dsp:txXfrm>
        <a:off x="0" y="1132370"/>
        <a:ext cx="4554214" cy="1474200"/>
      </dsp:txXfrm>
    </dsp:sp>
    <dsp:sp modelId="{0CA814B5-3BA9-4444-A146-041D5C66AF29}">
      <dsp:nvSpPr>
        <dsp:cNvPr id="0" name=""/>
        <dsp:cNvSpPr/>
      </dsp:nvSpPr>
      <dsp:spPr>
        <a:xfrm>
          <a:off x="227710" y="955250"/>
          <a:ext cx="3187949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497" tIns="0" rIns="12049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5 módulos específicos:</a:t>
          </a:r>
          <a:endParaRPr lang="en-US" sz="1200" kern="1200" dirty="0"/>
        </a:p>
      </dsp:txBody>
      <dsp:txXfrm>
        <a:off x="245003" y="972543"/>
        <a:ext cx="3153363" cy="319654"/>
      </dsp:txXfrm>
    </dsp:sp>
    <dsp:sp modelId="{34B5FB60-C2FE-461A-9B1D-0867DDAEBB77}">
      <dsp:nvSpPr>
        <dsp:cNvPr id="0" name=""/>
        <dsp:cNvSpPr/>
      </dsp:nvSpPr>
      <dsp:spPr>
        <a:xfrm>
          <a:off x="0" y="2848490"/>
          <a:ext cx="455421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458" tIns="249936" rIns="35345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latin typeface="Calibri Light" panose="020F0302020204030204"/>
            </a:rPr>
            <a:t>México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latin typeface="Calibri Light" panose="020F0302020204030204"/>
            </a:rPr>
            <a:t>Perú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latin typeface="Calibri Light" panose="020F0302020204030204"/>
            </a:rPr>
            <a:t>Ecuador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latin typeface="Calibri Light" panose="020F0302020204030204"/>
            </a:rPr>
            <a:t>Colombia</a:t>
          </a:r>
        </a:p>
      </dsp:txBody>
      <dsp:txXfrm>
        <a:off x="0" y="2848490"/>
        <a:ext cx="4554214" cy="1096200"/>
      </dsp:txXfrm>
    </dsp:sp>
    <dsp:sp modelId="{D6F904B2-8F2B-4C59-815F-749CBCECB0D6}">
      <dsp:nvSpPr>
        <dsp:cNvPr id="0" name=""/>
        <dsp:cNvSpPr/>
      </dsp:nvSpPr>
      <dsp:spPr>
        <a:xfrm>
          <a:off x="227710" y="2671370"/>
          <a:ext cx="3187949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497" tIns="0" rIns="120497" bIns="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 Light" panose="020F0302020204030204"/>
            </a:rPr>
            <a:t> Paises con mayor participación</a:t>
          </a:r>
        </a:p>
      </dsp:txBody>
      <dsp:txXfrm>
        <a:off x="245003" y="2688663"/>
        <a:ext cx="3153363" cy="319654"/>
      </dsp:txXfrm>
    </dsp:sp>
    <dsp:sp modelId="{53DDC182-28F5-4CE0-BFCB-07DF0A2ECAD2}">
      <dsp:nvSpPr>
        <dsp:cNvPr id="0" name=""/>
        <dsp:cNvSpPr/>
      </dsp:nvSpPr>
      <dsp:spPr>
        <a:xfrm>
          <a:off x="0" y="4186610"/>
          <a:ext cx="455421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458" tIns="249936" rIns="353458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latin typeface="Calibri Light" panose="020F0302020204030204"/>
            </a:rPr>
            <a:t>Entre 26 a 35 años: 38,16%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latin typeface="Calibri Light" panose="020F0302020204030204"/>
            </a:rPr>
            <a:t>Entre 36 a 45 años: 23,05%</a:t>
          </a:r>
          <a:endParaRPr lang="es-E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Menos de 25 años: 18,73%</a:t>
          </a:r>
        </a:p>
      </dsp:txBody>
      <dsp:txXfrm>
        <a:off x="0" y="4186610"/>
        <a:ext cx="4554214" cy="907200"/>
      </dsp:txXfrm>
    </dsp:sp>
    <dsp:sp modelId="{8B76F86A-8B56-4C12-B034-1EB9BC0F0973}">
      <dsp:nvSpPr>
        <dsp:cNvPr id="0" name=""/>
        <dsp:cNvSpPr/>
      </dsp:nvSpPr>
      <dsp:spPr>
        <a:xfrm>
          <a:off x="227710" y="4009490"/>
          <a:ext cx="3187949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497" tIns="0" rIns="120497" bIns="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 Light" panose="020F0302020204030204"/>
            </a:rPr>
            <a:t>Edades predominantes</a:t>
          </a:r>
        </a:p>
      </dsp:txBody>
      <dsp:txXfrm>
        <a:off x="245003" y="4026783"/>
        <a:ext cx="3153363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65E47-DCED-4B33-87E4-DED0AD921D0A}">
      <dsp:nvSpPr>
        <dsp:cNvPr id="0" name=""/>
        <dsp:cNvSpPr/>
      </dsp:nvSpPr>
      <dsp:spPr>
        <a:xfrm>
          <a:off x="648" y="0"/>
          <a:ext cx="1686186" cy="360562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Bitter Medium" panose="020B0604020202020204" charset="0"/>
            </a:rPr>
            <a:t>Recorrido</a:t>
          </a:r>
        </a:p>
      </dsp:txBody>
      <dsp:txXfrm>
        <a:off x="648" y="0"/>
        <a:ext cx="1686186" cy="1081687"/>
      </dsp:txXfrm>
    </dsp:sp>
    <dsp:sp modelId="{983C8325-A1FD-4312-92FC-4BF4E04669AB}">
      <dsp:nvSpPr>
        <dsp:cNvPr id="0" name=""/>
        <dsp:cNvSpPr/>
      </dsp:nvSpPr>
      <dsp:spPr>
        <a:xfrm>
          <a:off x="169267" y="1082743"/>
          <a:ext cx="1348949" cy="10871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Bitter Medium" panose="020B0604020202020204" charset="0"/>
            </a:rPr>
            <a:t>Responde a demanda de los PM</a:t>
          </a:r>
        </a:p>
      </dsp:txBody>
      <dsp:txXfrm>
        <a:off x="201108" y="1114584"/>
        <a:ext cx="1285267" cy="1023462"/>
      </dsp:txXfrm>
    </dsp:sp>
    <dsp:sp modelId="{4B36F38E-A685-49F8-AB43-31C8A9CCAEF5}">
      <dsp:nvSpPr>
        <dsp:cNvPr id="0" name=""/>
        <dsp:cNvSpPr/>
      </dsp:nvSpPr>
      <dsp:spPr>
        <a:xfrm>
          <a:off x="169267" y="2337141"/>
          <a:ext cx="1348949" cy="1087144"/>
        </a:xfrm>
        <a:prstGeom prst="roundRect">
          <a:avLst>
            <a:gd name="adj" fmla="val 10000"/>
          </a:avLst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Bitter Medium" panose="020B0604020202020204" charset="0"/>
            </a:rPr>
            <a:t>Capacitación accesible </a:t>
          </a:r>
          <a:r>
            <a:rPr lang="es-ES" sz="1400" b="1" kern="1200" dirty="0">
              <a:latin typeface="Bitter Medium" panose="020B0604020202020204" charset="0"/>
            </a:rPr>
            <a:t>sin movilización de recursos</a:t>
          </a:r>
        </a:p>
      </dsp:txBody>
      <dsp:txXfrm>
        <a:off x="201108" y="2368982"/>
        <a:ext cx="1285267" cy="1023462"/>
      </dsp:txXfrm>
    </dsp:sp>
    <dsp:sp modelId="{A7DEC408-BF5B-4C28-A615-FCD03DBA0877}">
      <dsp:nvSpPr>
        <dsp:cNvPr id="0" name=""/>
        <dsp:cNvSpPr/>
      </dsp:nvSpPr>
      <dsp:spPr>
        <a:xfrm>
          <a:off x="1804244" y="0"/>
          <a:ext cx="1686186" cy="360562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Bitter Medium" panose="020B0604020202020204" charset="0"/>
            </a:rPr>
            <a:t>Cursos</a:t>
          </a:r>
        </a:p>
      </dsp:txBody>
      <dsp:txXfrm>
        <a:off x="1804244" y="0"/>
        <a:ext cx="1686186" cy="1081687"/>
      </dsp:txXfrm>
    </dsp:sp>
    <dsp:sp modelId="{6AF722D1-EE28-42E0-9F2A-B84E0CFF3A8D}">
      <dsp:nvSpPr>
        <dsp:cNvPr id="0" name=""/>
        <dsp:cNvSpPr/>
      </dsp:nvSpPr>
      <dsp:spPr>
        <a:xfrm>
          <a:off x="1981917" y="1082743"/>
          <a:ext cx="1348949" cy="1087144"/>
        </a:xfrm>
        <a:prstGeom prst="roundRect">
          <a:avLst>
            <a:gd name="adj" fmla="val 10000"/>
          </a:avLst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Bitter Medium" panose="020B0604020202020204" charset="0"/>
            </a:rPr>
            <a:t>Virtuales de autoaprendizaje</a:t>
          </a:r>
        </a:p>
      </dsp:txBody>
      <dsp:txXfrm>
        <a:off x="2013758" y="1114584"/>
        <a:ext cx="1285267" cy="1023462"/>
      </dsp:txXfrm>
    </dsp:sp>
    <dsp:sp modelId="{4393E81D-0067-4140-A6F5-CB6C17E0EEB8}">
      <dsp:nvSpPr>
        <dsp:cNvPr id="0" name=""/>
        <dsp:cNvSpPr/>
      </dsp:nvSpPr>
      <dsp:spPr>
        <a:xfrm>
          <a:off x="1981917" y="2337141"/>
          <a:ext cx="1348949" cy="1087144"/>
        </a:xfrm>
        <a:prstGeom prst="roundRect">
          <a:avLst>
            <a:gd name="adj" fmla="val 10000"/>
          </a:avLst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Bitter Medium" panose="020B0604020202020204" charset="0"/>
            </a:rPr>
            <a:t>Contenidos relacionados</a:t>
          </a:r>
        </a:p>
      </dsp:txBody>
      <dsp:txXfrm>
        <a:off x="2013758" y="2368982"/>
        <a:ext cx="1285267" cy="1023462"/>
      </dsp:txXfrm>
    </dsp:sp>
    <dsp:sp modelId="{79ADB749-C72B-46F5-B411-CB702DCAA7CD}">
      <dsp:nvSpPr>
        <dsp:cNvPr id="0" name=""/>
        <dsp:cNvSpPr/>
      </dsp:nvSpPr>
      <dsp:spPr>
        <a:xfrm>
          <a:off x="3625949" y="0"/>
          <a:ext cx="1686186" cy="360562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Bitter Medium" panose="020B0604020202020204" charset="0"/>
            </a:rPr>
            <a:t>Estrategia efectiva</a:t>
          </a:r>
        </a:p>
      </dsp:txBody>
      <dsp:txXfrm>
        <a:off x="3625949" y="0"/>
        <a:ext cx="1686186" cy="1081687"/>
      </dsp:txXfrm>
    </dsp:sp>
    <dsp:sp modelId="{23EE2A44-23C8-4029-8604-7BA7165C8B89}">
      <dsp:nvSpPr>
        <dsp:cNvPr id="0" name=""/>
        <dsp:cNvSpPr/>
      </dsp:nvSpPr>
      <dsp:spPr>
        <a:xfrm>
          <a:off x="3794568" y="1082743"/>
          <a:ext cx="1348949" cy="1087144"/>
        </a:xfrm>
        <a:prstGeom prst="roundRect">
          <a:avLst>
            <a:gd name="adj" fmla="val 10000"/>
          </a:avLst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Bitter Medium" panose="020B0604020202020204" charset="0"/>
            </a:rPr>
            <a:t>Consolidar conocimientos</a:t>
          </a:r>
        </a:p>
      </dsp:txBody>
      <dsp:txXfrm>
        <a:off x="3826409" y="1114584"/>
        <a:ext cx="1285267" cy="1023462"/>
      </dsp:txXfrm>
    </dsp:sp>
    <dsp:sp modelId="{DAEDFA14-BDB6-437C-94DA-2F4293BEF0AC}">
      <dsp:nvSpPr>
        <dsp:cNvPr id="0" name=""/>
        <dsp:cNvSpPr/>
      </dsp:nvSpPr>
      <dsp:spPr>
        <a:xfrm>
          <a:off x="3794568" y="2337141"/>
          <a:ext cx="1348949" cy="1087144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Bitter Medium" panose="020B0604020202020204" charset="0"/>
            </a:rPr>
            <a:t>Aprendizaje flexible y de calidad</a:t>
          </a:r>
        </a:p>
      </dsp:txBody>
      <dsp:txXfrm>
        <a:off x="3826409" y="2368982"/>
        <a:ext cx="1285267" cy="1023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02CEC-A1B0-4AAC-8CF6-31AA146A25DD}" type="datetimeFigureOut">
              <a:rPr lang="es-CL" smtClean="0"/>
              <a:t>03-04-2025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33ACC-94C6-44F2-81B7-599D43A0078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299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33ACC-94C6-44F2-81B7-599D43A0078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402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33ACC-94C6-44F2-81B7-599D43A0078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161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3D307-C6DB-4CB8-3AB2-4BF244B0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6A07709-156F-A63B-4D7F-9DD7946CA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2CD228-BD4C-CDE6-3D04-2901E30CB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642008-B58A-1F8B-199E-299241218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33ACC-94C6-44F2-81B7-599D43A0078A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41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8C53B3AF-974B-957D-96E9-29EA681B5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1BAA99-F2A5-3383-6B80-3787C30827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9661" y="2503488"/>
            <a:ext cx="7299664" cy="126639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F51545-1F5C-DEAE-1CC6-53DA4FC06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9660" y="3796722"/>
            <a:ext cx="7299665" cy="12663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</a:t>
            </a:r>
          </a:p>
          <a:p>
            <a:r>
              <a:rPr lang="pt-BR" dirty="0"/>
              <a:t>Cargo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77C41A-0539-BEE7-C203-DB88AF6D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09769" y="6356350"/>
            <a:ext cx="4114800" cy="365125"/>
          </a:xfrm>
        </p:spPr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008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223F1D5-D8A9-B457-578B-B663E060580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86726" y="992187"/>
            <a:ext cx="4626114" cy="4873625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FC4141-4C98-393C-DB7B-172F0302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CA76FE9-F716-669E-1BE9-0A99F0C2AF5A}"/>
              </a:ext>
            </a:extLst>
          </p:cNvPr>
          <p:cNvSpPr/>
          <p:nvPr userDrawn="1"/>
        </p:nvSpPr>
        <p:spPr>
          <a:xfrm>
            <a:off x="839788" y="992187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36E7E6-76F0-8C53-A13D-AE28506466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8911"/>
            <a:ext cx="597826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AC9282-7459-DA40-27AB-A4DB21E270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597826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426319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9377D9-5C57-7868-F801-2198512CECB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13359" y="1109075"/>
            <a:ext cx="4572848" cy="4873625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649F82-C714-DA09-5580-33E000F1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A6B2BA0-060A-4270-4D05-3C4D322F0B77}"/>
              </a:ext>
            </a:extLst>
          </p:cNvPr>
          <p:cNvSpPr/>
          <p:nvPr userDrawn="1"/>
        </p:nvSpPr>
        <p:spPr>
          <a:xfrm>
            <a:off x="836612" y="1109076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B39B87F-2827-E0E3-B630-F3975D9CB26C}"/>
              </a:ext>
            </a:extLst>
          </p:cNvPr>
          <p:cNvSpPr txBox="1">
            <a:spLocks/>
          </p:cNvSpPr>
          <p:nvPr userDrawn="1"/>
        </p:nvSpPr>
        <p:spPr>
          <a:xfrm>
            <a:off x="836612" y="305800"/>
            <a:ext cx="597826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79201E98-8627-D020-391A-96CCDBE4882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6612" y="2174289"/>
            <a:ext cx="597826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104698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4D75EA-03FF-044E-48D3-E603C238C89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951215" y="1109076"/>
            <a:ext cx="4687409" cy="48736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1EBCDD-F60B-0E3D-E31A-819800B7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23824" y="6224896"/>
            <a:ext cx="4114800" cy="365125"/>
          </a:xfrm>
        </p:spPr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8E4E4E9-4436-25A7-7B4D-33EF362E9EA9}"/>
              </a:ext>
            </a:extLst>
          </p:cNvPr>
          <p:cNvSpPr/>
          <p:nvPr userDrawn="1"/>
        </p:nvSpPr>
        <p:spPr>
          <a:xfrm>
            <a:off x="836612" y="1109076"/>
            <a:ext cx="5978262" cy="487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E09ED2-E408-CED5-31EE-1F7DEDABD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75604"/>
            <a:ext cx="5975086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26658E-DD1B-A9C0-FA9D-E5D1009DC1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1113"/>
            <a:ext cx="597508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52420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E227F-5A57-6F2F-C1D9-47B1C0853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6599699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F9AB666-C8F8-D796-A14A-5AB761F3798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599285" y="987425"/>
            <a:ext cx="4039339" cy="36999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215D3C-6152-F033-FCD2-F1B1470193A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74981"/>
            <a:ext cx="6599699" cy="313805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E41374-0077-5C55-B27E-E2E3D015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1853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DFFAC-B480-49CD-04D4-DFFCC5849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617" y="1285644"/>
            <a:ext cx="4381408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DEE982-181B-EF6E-5EB1-7450DA7D416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599" y="1285645"/>
            <a:ext cx="6619783" cy="397881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366FAA-426D-DB40-B0F6-5DB2C5A788D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0617" y="2450190"/>
            <a:ext cx="4381408" cy="28142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C0A624-D3D3-458E-2AAA-880398D0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86582" y="61965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594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2322F94D-947C-A4C0-D037-962274414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62332" y="2831977"/>
            <a:ext cx="4321454" cy="2104007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717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44374-A9F5-8995-B4D7-1A23B2E74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6DDE04-45C9-AC94-8E27-E5C319628B4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136" y="2202154"/>
            <a:ext cx="4417381" cy="32931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15200B-DEDF-3E3C-C1A8-9CCE22F107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20506" y="1390620"/>
            <a:ext cx="4483961" cy="4351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4ECCCC-D07A-D011-E9DC-E66DB1FD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03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B49CA-21A7-6CBA-4FBD-6930B630A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C950424-F446-9FE5-8643-E16658295DB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240586" y="1109709"/>
            <a:ext cx="4463882" cy="4751341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5FE25D-A326-613E-6F20-0C6213B320B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um subtítulo 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D83520-A55B-9516-8ACA-38BF57CE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052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8CADD-D56D-05D3-6908-6A5F8D9215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82043"/>
            <a:ext cx="9144000" cy="9443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0C63B1-88CF-697D-9610-9426859ABC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8559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9453C9-CA9A-CB7A-909B-8BA81A7A5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0072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938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660D0-BA7F-6040-C3CE-E5005688B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93" y="1252892"/>
            <a:ext cx="536729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B5DD6C-8979-24D6-68ED-F6AA0DE2CA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8999" y="1252892"/>
            <a:ext cx="4114801" cy="35055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3DDB46-0C20-F7FA-B1C9-2B9E5B00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1190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A42E85F-CB5C-0889-386E-F71452AA7030}"/>
              </a:ext>
            </a:extLst>
          </p:cNvPr>
          <p:cNvSpPr txBox="1">
            <a:spLocks/>
          </p:cNvSpPr>
          <p:nvPr userDrawn="1"/>
        </p:nvSpPr>
        <p:spPr>
          <a:xfrm>
            <a:off x="482353" y="2765779"/>
            <a:ext cx="53672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Haga clic para agregar </a:t>
            </a:r>
            <a:r>
              <a:rPr lang="pt-BR" sz="2000" dirty="0" err="1"/>
              <a:t>un</a:t>
            </a:r>
            <a:r>
              <a:rPr lang="pt-BR" sz="2000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167078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3BFB2-1909-E310-DC44-50C379151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91" y="1091952"/>
            <a:ext cx="3932237" cy="96544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111D6A3-E2DE-E601-6191-5E7DD4A6605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81798C-0AE1-F85A-BBF0-F03026AAB7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00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E43C2D-32EC-7239-6DB4-5C65466D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16991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117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08FA7-FC9A-AA9B-EB71-7A3ADAB86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7F1A97-36AA-02FF-CB2A-D2DB7A9058F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9FC6B2-3EA3-BBB7-9C8E-1FD5A716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E48FC9-734A-42BA-B4E7-F70E23305596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D1F6F5-81A4-EE3D-6AE6-89749734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B401F5-9DA8-0BB2-BC2B-42E1D856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D78D3-F2EC-4D07-A505-260AE6749C8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4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41FD5-499B-4920-5186-99510F207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72" y="987426"/>
            <a:ext cx="4203854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563D3FA-418B-58BF-EDD3-BC3215EC796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6"/>
            <a:ext cx="6172200" cy="354906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Insertar </a:t>
            </a:r>
            <a:r>
              <a:rPr lang="pt-BR" dirty="0" err="1"/>
              <a:t>Imagen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C9E41D-82A5-C043-549E-9CCE3FDC3D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8172" y="2057400"/>
            <a:ext cx="420385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A464DA-8F8D-6B54-557F-CDCCF9AD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75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heme" Target="../theme/theme10.xml"/><Relationship Id="rId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68C5E28A-CCEB-EA46-4375-4551D9B3AB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716E3B-3667-87D6-B3D7-9C9872BD2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92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320CC19-0B4A-05C3-CBEF-8309139AF3C8}"/>
              </a:ext>
            </a:extLst>
          </p:cNvPr>
          <p:cNvSpPr txBox="1">
            <a:spLocks/>
          </p:cNvSpPr>
          <p:nvPr userDrawn="1"/>
        </p:nvSpPr>
        <p:spPr>
          <a:xfrm>
            <a:off x="3199661" y="2601142"/>
            <a:ext cx="7299664" cy="126639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Título</a:t>
            </a:r>
            <a:endParaRPr lang="pt-BR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8EAC47C-09B8-5FB0-F00C-50B555938E31}"/>
              </a:ext>
            </a:extLst>
          </p:cNvPr>
          <p:cNvSpPr txBox="1">
            <a:spLocks/>
          </p:cNvSpPr>
          <p:nvPr userDrawn="1"/>
        </p:nvSpPr>
        <p:spPr>
          <a:xfrm>
            <a:off x="3199660" y="3894376"/>
            <a:ext cx="7299665" cy="126639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Autor</a:t>
            </a:r>
          </a:p>
          <a:p>
            <a:r>
              <a:rPr lang="pt-BR"/>
              <a:t>Cargo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22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6FCF328-B228-ABB7-E0C3-B4B15C0FF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8DD1CC6-27EE-0F0C-B3A2-09710B16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090" y="1776674"/>
            <a:ext cx="21358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err="1"/>
              <a:t>Gracias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C51D2B-53EB-72C6-C20C-61B1984C6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9385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ED9D85-AD64-70AE-386F-2080BC07CC30}"/>
              </a:ext>
            </a:extLst>
          </p:cNvPr>
          <p:cNvSpPr txBox="1">
            <a:spLocks/>
          </p:cNvSpPr>
          <p:nvPr userDrawn="1"/>
        </p:nvSpPr>
        <p:spPr>
          <a:xfrm>
            <a:off x="529520" y="2775836"/>
            <a:ext cx="4740357" cy="345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www.paho.org/es/panaftosa/cosalfa-51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76F2583-3BC4-AB65-BBC9-F36735827B89}"/>
              </a:ext>
            </a:extLst>
          </p:cNvPr>
          <p:cNvSpPr txBox="1">
            <a:spLocks/>
          </p:cNvSpPr>
          <p:nvPr userDrawn="1"/>
        </p:nvSpPr>
        <p:spPr>
          <a:xfrm>
            <a:off x="7711791" y="2775836"/>
            <a:ext cx="3894513" cy="24357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Informaciones</a:t>
            </a:r>
            <a:r>
              <a:rPr lang="en-US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redes de la </a:t>
            </a:r>
            <a:r>
              <a:rPr lang="en-US" i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institución</a:t>
            </a:r>
            <a:endParaRPr lang="en-US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EAE7D5-5F28-C653-1083-AF882D4E156C}"/>
              </a:ext>
            </a:extLst>
          </p:cNvPr>
          <p:cNvSpPr txBox="1"/>
          <p:nvPr userDrawn="1"/>
        </p:nvSpPr>
        <p:spPr>
          <a:xfrm>
            <a:off x="970953" y="3154839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43390B-79FC-317E-128C-B39D01B68C5D}"/>
              </a:ext>
            </a:extLst>
          </p:cNvPr>
          <p:cNvSpPr txBox="1"/>
          <p:nvPr userDrawn="1"/>
        </p:nvSpPr>
        <p:spPr>
          <a:xfrm>
            <a:off x="970953" y="3438087"/>
            <a:ext cx="2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panaftosa_inf</a:t>
            </a:r>
            <a:endParaRPr lang="es-ES_tradn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B41B520A-B8B8-E6AF-FB35-299D560AB0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193999"/>
            <a:ext cx="268262" cy="268100"/>
          </a:xfrm>
          <a:prstGeom prst="rect">
            <a:avLst/>
          </a:prstGeom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802B800F-10D1-F7A5-1F1F-630DE4C01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4" y="3519766"/>
            <a:ext cx="268262" cy="2681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738DB2D-FABF-A838-8C57-E2260364966E}"/>
              </a:ext>
            </a:extLst>
          </p:cNvPr>
          <p:cNvSpPr txBox="1">
            <a:spLocks/>
          </p:cNvSpPr>
          <p:nvPr userDrawn="1"/>
        </p:nvSpPr>
        <p:spPr>
          <a:xfrm>
            <a:off x="529520" y="3924533"/>
            <a:ext cx="3081895" cy="474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Accede a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Portal de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www.portalpanaftosa.org/es/</a:t>
            </a:r>
          </a:p>
        </p:txBody>
      </p:sp>
    </p:spTree>
    <p:extLst>
      <p:ext uri="{BB962C8B-B14F-4D97-AF65-F5344CB8AC3E}">
        <p14:creationId xmlns:p14="http://schemas.microsoft.com/office/powerpoint/2010/main" val="15576159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51114844-3666-3490-4832-4885656D5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DA61FD1-7C21-C73B-D79F-10368424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6" y="681037"/>
            <a:ext cx="43463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</a:t>
            </a:r>
            <a:br>
              <a:rPr lang="pt-BR" dirty="0"/>
            </a:br>
            <a:r>
              <a:rPr lang="pt-BR" dirty="0"/>
              <a:t>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14DFC1-5BEC-6C35-4D4F-308A78C7C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136" y="2187573"/>
            <a:ext cx="4346359" cy="375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C8A105-DD52-1590-7DD1-B7316ADD3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66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420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65C3E7E4-39D9-D8B2-61BB-5701D66F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09CD414-63F4-125F-3E9C-A5D2D67D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41" y="13479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033AB7-C569-8F16-53A0-A283EED9E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741" y="2935334"/>
            <a:ext cx="5873318" cy="2897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CCECA6-483C-F4F8-C01F-EEF6E66F0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071" y="61787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20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magem em branco e verde&#10;&#10;O conteúdo gerado por IA pode estar incorreto.">
            <a:extLst>
              <a:ext uri="{FF2B5EF4-FFF2-40B4-BE49-F238E27FC236}">
                <a16:creationId xmlns:a16="http://schemas.microsoft.com/office/drawing/2014/main" id="{5CA2348A-27EC-8136-5774-F065AB4ADC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CD41E95-1F7C-76F6-61BF-00A484CA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23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434674-BC51-1FEE-DAAC-736FC59DD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47921"/>
            <a:ext cx="10515600" cy="298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9F2404-890C-AE77-35D6-F0D535CD0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1699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018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08375C3D-8C10-F0FB-FD85-3245627956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97BF68-22A4-53E9-5856-9E1647199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57847E-494C-354F-3BEB-24CA2AF3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38C622-818F-E320-EB7D-09F4DB9A4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20429"/>
            <a:ext cx="10515600" cy="3607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</p:spTree>
    <p:extLst>
      <p:ext uri="{BB962C8B-B14F-4D97-AF65-F5344CB8AC3E}">
        <p14:creationId xmlns:p14="http://schemas.microsoft.com/office/powerpoint/2010/main" val="369176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B0B8E61C-5D62-6839-5811-9151658EBF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0BE1222-8948-B8EB-B890-2585378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07ED08-DE46-3179-E0F9-F66FEC5B5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701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4CF61D-79BE-B893-F8D8-7E6217ADD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500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7E3BF36A-C5EC-4DF0-1108-9648254965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635A04-92CF-8971-98F3-8C09EAC5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4" y="7575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C1BBF7-21F0-AE44-B770-27B622632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524" y="2083077"/>
            <a:ext cx="10515600" cy="387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986FF8-0531-05DE-4A90-4958DABE9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324" y="62248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81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magem em branco e verde na grama&#10;&#10;O conteúdo gerado por IA pode estar incorreto.">
            <a:extLst>
              <a:ext uri="{FF2B5EF4-FFF2-40B4-BE49-F238E27FC236}">
                <a16:creationId xmlns:a16="http://schemas.microsoft.com/office/drawing/2014/main" id="{90500623-F0D8-63B8-E208-CEAAA6376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4C4B800-7F28-346F-F78E-13631A1D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DFD2E0-47AF-E74E-D105-1794E4ACD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9019"/>
            <a:ext cx="10515600" cy="2644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  <a:p>
            <a:pPr lvl="0"/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4C02DD-0795-51ED-3E59-5FF97CE60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2793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Logotipo de la </a:t>
            </a:r>
            <a:r>
              <a:rPr lang="pt-BR" dirty="0" err="1"/>
              <a:t>institución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020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EDB8E1BE-4618-E6E8-95A4-6DCE3D9AB8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AD9DC2-6DCC-34DC-5187-08D5B26C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82" y="1359424"/>
            <a:ext cx="10756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54ADAA-09AB-C55C-E9FA-F20D2CF89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982" y="2847890"/>
            <a:ext cx="10756036" cy="2505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Haga clic para agregar </a:t>
            </a:r>
            <a:r>
              <a:rPr lang="pt-BR" dirty="0" err="1"/>
              <a:t>un</a:t>
            </a:r>
            <a:r>
              <a:rPr lang="pt-BR" dirty="0"/>
              <a:t> subtítulo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B2C64D-20B0-F410-CFE0-69797DB41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5FB03-8B95-43CF-A40E-9D3755FDE191}" type="datetimeFigureOut">
              <a:rPr lang="pt-BR" smtClean="0"/>
              <a:t>03/04/2025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517E09-6077-4C4B-40FF-7779115EB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E073F7-DCBF-CAA8-4AE8-1A4466015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B89A32-CADB-46E8-B19A-6380101BA78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03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1.xml"/><Relationship Id="rId10" Type="http://schemas.openxmlformats.org/officeDocument/2006/relationships/hyperlink" Target="https://capacitacion.fao.org/course/view.php?id=12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hyperlink" Target="https://capacitacion.fao.org/course/view.php?id=16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1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0.png"/><Relationship Id="rId4" Type="http://schemas.openxmlformats.org/officeDocument/2006/relationships/diagramData" Target="../diagrams/data2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ck/a?!&amp;&amp;p=639d504b1863ed170d16c33065c8e8cba6c33a9021dd97025c9205aa987c1408JmltdHM9MTc0MzAzMzYwMA&amp;ptn=3&amp;ver=2&amp;hsh=4&amp;fclid=27c03ee9-9e1d-60d7-0a93-2a949fa4611b&amp;psq=fao+rlc&amp;u=a1aHR0cDovL3d3dy55b3V0dWJlLmNvbS91c2VyL0ZBT29mdGhlVU4&amp;ntb=1" TargetMode="External"/><Relationship Id="rId3" Type="http://schemas.openxmlformats.org/officeDocument/2006/relationships/hyperlink" Target="https://www.fao.org/americas/es" TargetMode="External"/><Relationship Id="rId7" Type="http://schemas.openxmlformats.org/officeDocument/2006/relationships/hyperlink" Target="https://www.bing.com/ck/a?!&amp;&amp;p=3488a39f2fc1eb7f05340f60c4a4be255daf07f6dcab98d57f49ff68e16a228cJmltdHM9MTc0MzAzMzYwMA&amp;ptn=3&amp;ver=2&amp;hsh=4&amp;fclid=27c03ee9-9e1d-60d7-0a93-2a949fa4611b&amp;psq=fao+rlc&amp;u=a1aHR0cHM6Ly9pbnN0YWdyYW0uY29tL2Zhbw&amp;ntb=1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ing.com/ck/a?!&amp;&amp;p=78370d4b6e75cf2f045fc5d5eb7968e047e748da968c72bf5c3b145cb4edb303JmltdHM9MTc0MzAzMzYwMA&amp;ptn=3&amp;ver=2&amp;hsh=4&amp;fclid=27c03ee9-9e1d-60d7-0a93-2a949fa4611b&amp;psq=fao+rlc&amp;u=a1aHR0cHM6Ly90d2l0dGVyLmNvbS91bmZhbw&amp;ntb=1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hyperlink" Target="https://capacitacion.fao.org/" TargetMode="Externa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8364530-3DA3-A4A7-9769-007481A40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964" y="2889445"/>
            <a:ext cx="10199914" cy="1933906"/>
          </a:xfrm>
        </p:spPr>
        <p:txBody>
          <a:bodyPr/>
          <a:lstStyle/>
          <a:p>
            <a:r>
              <a:rPr lang="pt-BR" sz="4000" b="1" dirty="0" err="1"/>
              <a:t>Actividades</a:t>
            </a:r>
            <a:r>
              <a:rPr lang="pt-BR" sz="4000" b="1" dirty="0"/>
              <a:t> </a:t>
            </a:r>
            <a:r>
              <a:rPr lang="pt-BR" sz="4000" b="1" dirty="0" err="1"/>
              <a:t>Regionales</a:t>
            </a:r>
            <a:r>
              <a:rPr lang="pt-BR" sz="4000" b="1" dirty="0"/>
              <a:t> en Apoyo al PHEFA</a:t>
            </a:r>
            <a:br>
              <a:rPr lang="pt-BR" sz="4400" dirty="0"/>
            </a:br>
            <a:br>
              <a:rPr lang="pt-BR" sz="4400" dirty="0"/>
            </a:br>
            <a:endParaRPr lang="pt-BR" sz="44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F17BD2D-53C4-23D1-AE15-674E97977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8435" y="3734257"/>
            <a:ext cx="8098972" cy="15995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t-BR" dirty="0"/>
              <a:t>Dr. Andrés González Serrano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t-BR" dirty="0"/>
              <a:t>Oficial de </a:t>
            </a:r>
            <a:r>
              <a:rPr lang="pt-BR" dirty="0" err="1"/>
              <a:t>Producción</a:t>
            </a:r>
            <a:r>
              <a:rPr lang="pt-BR" dirty="0"/>
              <a:t> y </a:t>
            </a:r>
            <a:r>
              <a:rPr lang="pt-BR" dirty="0" err="1"/>
              <a:t>Sanidad</a:t>
            </a:r>
            <a:r>
              <a:rPr lang="pt-BR" dirty="0"/>
              <a:t> Animal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t-BR" dirty="0"/>
              <a:t>Oficina Regional de la FAO para América Latina y </a:t>
            </a:r>
            <a:r>
              <a:rPr lang="pt-BR" dirty="0" err="1"/>
              <a:t>el</a:t>
            </a:r>
            <a:r>
              <a:rPr lang="pt-BR" dirty="0"/>
              <a:t> Caribe</a:t>
            </a:r>
          </a:p>
        </p:txBody>
      </p:sp>
      <p:pic>
        <p:nvPicPr>
          <p:cNvPr id="2" name="Imagen 1" descr="image003">
            <a:extLst>
              <a:ext uri="{FF2B5EF4-FFF2-40B4-BE49-F238E27FC236}">
                <a16:creationId xmlns:a16="http://schemas.microsoft.com/office/drawing/2014/main" id="{D10FA40D-B552-7FE4-F4C4-8FB843806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10" y="368753"/>
            <a:ext cx="2990701" cy="61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76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1B4A4-4D8D-0158-2485-3DAA88FBE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86" y="382277"/>
            <a:ext cx="10872714" cy="142058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s-CL" b="1" noProof="0" dirty="0"/>
              <a:t>Asistencia Técnica</a:t>
            </a:r>
            <a:br>
              <a:rPr lang="es-CL" b="1" noProof="0" dirty="0"/>
            </a:br>
            <a:r>
              <a:rPr lang="es-CL" b="1" noProof="0" dirty="0"/>
              <a:t>TCP/VEN/3902: “Fortalecimiento de políticas y estrategias para el control y la erradicación de la fiebre aftosa (2023-2025)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EF8278-7465-E965-AB73-1482776D3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30" y="1850571"/>
            <a:ext cx="4980214" cy="450124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CL" sz="2400" b="1" noProof="0" dirty="0"/>
              <a:t>Productos del Proyecto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noProof="0" dirty="0"/>
              <a:t>EMA-i (</a:t>
            </a:r>
            <a:r>
              <a:rPr lang="es-CL" sz="2000" noProof="0" dirty="0" err="1"/>
              <a:t>Event</a:t>
            </a:r>
            <a:r>
              <a:rPr lang="es-CL" sz="2000" noProof="0" dirty="0"/>
              <a:t> Mobile </a:t>
            </a:r>
            <a:r>
              <a:rPr lang="es-CL" sz="2000" noProof="0" dirty="0" err="1"/>
              <a:t>Application</a:t>
            </a:r>
            <a:r>
              <a:rPr lang="es-CL" sz="2000" noProof="0" dirty="0"/>
              <a:t>) plataforma digital para </a:t>
            </a:r>
            <a:r>
              <a:rPr lang="es-CL" sz="2000" dirty="0"/>
              <a:t>el registro de la atención de enfermedades vesiculares y otras </a:t>
            </a:r>
            <a:r>
              <a:rPr lang="es-CL" sz="2000" dirty="0" err="1"/>
              <a:t>TADs</a:t>
            </a:r>
            <a:endParaRPr lang="es-C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Mejoramiento del Programa Nacional de Prevención, Control y Erradicación de la Fiebre Aftosa (PROFA)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Capacitación del personal del laboratorio nacional de INSAI en diagnóstico de fiebre aftosa</a:t>
            </a:r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53ABC44-0CD1-3CF9-6DC7-02B4CA01A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247" y="1790472"/>
            <a:ext cx="4369575" cy="326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8C9C960-C224-A86A-1319-DCD70F3D9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150" y="1790472"/>
            <a:ext cx="1454366" cy="334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DC8BE2C-F1FF-C15D-6C4B-0FC191254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979" y="147410"/>
            <a:ext cx="2987299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142CD-9E5D-786C-B8D5-E0FF4FB9C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738D0FE-7BA4-283D-0C55-1FFE9E7DF76B}"/>
              </a:ext>
            </a:extLst>
          </p:cNvPr>
          <p:cNvSpPr txBox="1"/>
          <p:nvPr/>
        </p:nvSpPr>
        <p:spPr>
          <a:xfrm>
            <a:off x="8819538" y="6246801"/>
            <a:ext cx="3063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Logotipo de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la</a:t>
            </a:r>
            <a:r>
              <a:rPr lang="pt-BR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+mj-lt"/>
              </a:rPr>
              <a:t>institución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3FB2A0-FBE9-A543-3ACE-B9FBDB39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86" y="382277"/>
            <a:ext cx="10872714" cy="142058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s-CL" b="1" noProof="0" dirty="0"/>
              <a:t>Asistencia Técnica</a:t>
            </a:r>
            <a:br>
              <a:rPr lang="es-CL" b="1" noProof="0" dirty="0"/>
            </a:br>
            <a:r>
              <a:rPr lang="es-CL" b="1" noProof="0" dirty="0"/>
              <a:t>TCP/VEN/3902: “Fortalecimiento de políticas y estrategias para el control y la erradicación de la fiebre aftosa (2023-2025)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5ED130-EE86-E64C-0E6F-199E1FD07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30" y="1850571"/>
            <a:ext cx="4980214" cy="45012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noProof="0" dirty="0"/>
              <a:t>Productos del Proyecto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Propuesta de Procedimientos para establecer una vigilancia de fiebre aftosa en mataderos y anexo gráfico de signos y lesiones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Guía para la evaluación de ciclos de vacunación de fiebre aftosa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En elaboración: dos cursos de autoaprendizaje en toma, conservación y envío de muestras y vigilancia de fiebre aftosa en mataderos</a:t>
            </a:r>
            <a:endParaRPr lang="es-CL" b="1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71F4AE9-7ACE-8539-17AF-00ADB422F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979" y="147410"/>
            <a:ext cx="2987299" cy="6218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97AB19-C993-9625-44D9-2691C9D8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393" y="2203938"/>
            <a:ext cx="2469662" cy="245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13F889-2EDE-F7AE-BA2C-C6011F85D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604" y="1831661"/>
            <a:ext cx="2485292" cy="2321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10FD863-F63C-FA7C-2145-427B3E285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831" y="2130623"/>
            <a:ext cx="2469662" cy="247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3F6A202-C69D-28FA-4E0D-ED5306539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732" y="4727377"/>
            <a:ext cx="5435932" cy="185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66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6750-EBD3-C074-C8F4-F896E9528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B9414C27-7972-5E1B-F697-343BE94D5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243" y="3078573"/>
            <a:ext cx="1881858" cy="152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5448521-3C09-1DD1-834E-87EE01ED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979" y="147410"/>
            <a:ext cx="2987299" cy="62184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8260FA9-D108-8224-F64F-A27A1803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129" y="1394733"/>
            <a:ext cx="1230086" cy="138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5C02AAC-7C69-A745-D24A-E99A4490B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513" y="198556"/>
            <a:ext cx="4897655" cy="204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n 28" descr="Imagen que contiene tabla, jugando, parado, juego&#10;&#10;El contenido generado por IA puede ser incorrecto.">
            <a:extLst>
              <a:ext uri="{FF2B5EF4-FFF2-40B4-BE49-F238E27FC236}">
                <a16:creationId xmlns:a16="http://schemas.microsoft.com/office/drawing/2014/main" id="{65DBB0FB-47E6-CAB3-E7C3-708844238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50" y="2320285"/>
            <a:ext cx="4555561" cy="2051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n 30" descr="Una captura de pantalla de un celular con texto e imágenes&#10;&#10;El contenido generado por IA puede ser incorrecto.">
            <a:extLst>
              <a:ext uri="{FF2B5EF4-FFF2-40B4-BE49-F238E27FC236}">
                <a16:creationId xmlns:a16="http://schemas.microsoft.com/office/drawing/2014/main" id="{D2282DC9-123A-F671-68AA-12C7E11D8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63" y="4446838"/>
            <a:ext cx="4483534" cy="2018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Subtítulo 2">
            <a:extLst>
              <a:ext uri="{FF2B5EF4-FFF2-40B4-BE49-F238E27FC236}">
                <a16:creationId xmlns:a16="http://schemas.microsoft.com/office/drawing/2014/main" id="{7AF2F71A-AE50-C77E-41A0-EDD5993AC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829" y="987395"/>
            <a:ext cx="3744684" cy="48038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sz="1800" b="1" noProof="0" dirty="0"/>
              <a:t>Participación en la Conferencia TAFS-TECPAR</a:t>
            </a:r>
            <a:r>
              <a:rPr lang="es-CL" sz="2000" b="1" noProof="0" dirty="0"/>
              <a:t>:</a:t>
            </a:r>
          </a:p>
          <a:p>
            <a:pPr marL="0" indent="0">
              <a:buNone/>
            </a:pPr>
            <a:r>
              <a:rPr lang="es-CL" sz="2000" b="1" noProof="0" dirty="0"/>
              <a:t> “</a:t>
            </a:r>
            <a:r>
              <a:rPr lang="es-CL" sz="2400" b="1" noProof="0" dirty="0"/>
              <a:t>Prevención de la Fiebre Aftosa: Salvaguardar el ganado, los medios de subsistencia y las economías</a:t>
            </a:r>
            <a:r>
              <a:rPr lang="es-CL" sz="2000" b="1" noProof="0" dirty="0"/>
              <a:t>”. </a:t>
            </a:r>
            <a:endParaRPr lang="es-CL" sz="2000" b="1" dirty="0"/>
          </a:p>
          <a:p>
            <a:pPr marL="0" indent="0">
              <a:buNone/>
            </a:pPr>
            <a:r>
              <a:rPr lang="es-CL" sz="2000" b="1" dirty="0"/>
              <a:t>(18 y 19 de marzo 2025)</a:t>
            </a:r>
          </a:p>
          <a:p>
            <a:pPr marL="0" indent="0">
              <a:buNone/>
            </a:pPr>
            <a:endParaRPr lang="es-C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/>
              <a:t>Presentación sobre Riesgo Global de Fiebre Aftosa y preparación para Emergencias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629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6750-EBD3-C074-C8F4-F896E9528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30362-F276-4AB9-E593-3EC1FA8F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09" y="0"/>
            <a:ext cx="6204362" cy="1069975"/>
          </a:xfrm>
        </p:spPr>
        <p:txBody>
          <a:bodyPr>
            <a:noAutofit/>
          </a:bodyPr>
          <a:lstStyle/>
          <a:p>
            <a:pPr algn="just"/>
            <a:r>
              <a:rPr lang="es-MX" sz="2200" b="1" dirty="0"/>
              <a:t>Curso virtual: Fiebre Aftosa: Estrategias de detección temprana y erradicación de un brote (FAO Campus – VLC) / Autoaprendizaje / Español.</a:t>
            </a:r>
          </a:p>
        </p:txBody>
      </p:sp>
      <p:graphicFrame>
        <p:nvGraphicFramePr>
          <p:cNvPr id="6" name="TextBox 4">
            <a:extLst>
              <a:ext uri="{FF2B5EF4-FFF2-40B4-BE49-F238E27FC236}">
                <a16:creationId xmlns:a16="http://schemas.microsoft.com/office/drawing/2014/main" id="{FCC6E02F-50EF-89A8-97C2-A924B39BA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4152321"/>
              </p:ext>
            </p:extLst>
          </p:nvPr>
        </p:nvGraphicFramePr>
        <p:xfrm>
          <a:off x="784370" y="1069975"/>
          <a:ext cx="4836827" cy="4929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828824A5-9707-1CBE-20D8-EFD9E587D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669" y="3409813"/>
            <a:ext cx="2275576" cy="2504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6523" y="1310139"/>
            <a:ext cx="3211529" cy="2099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1669" y="1413164"/>
            <a:ext cx="3014854" cy="184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BC88844-0A05-1D88-83D2-2A99721C97A4}"/>
              </a:ext>
            </a:extLst>
          </p:cNvPr>
          <p:cNvSpPr txBox="1"/>
          <p:nvPr/>
        </p:nvSpPr>
        <p:spPr>
          <a:xfrm>
            <a:off x="7975515" y="4119190"/>
            <a:ext cx="439659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  <a:hlinkClick r:id="rId10"/>
              </a:rPr>
              <a:t>Inscríbete aquí!</a:t>
            </a:r>
            <a:endParaRPr kumimoji="0" lang="es-EC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pic>
        <p:nvPicPr>
          <p:cNvPr id="1026" name="Imagen 3" descr="image0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96" y="86412"/>
            <a:ext cx="24955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044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6750-EBD3-C074-C8F4-F896E9528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30362-F276-4AB9-E593-3EC1FA8F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09" y="1"/>
            <a:ext cx="5905005" cy="918548"/>
          </a:xfrm>
        </p:spPr>
        <p:txBody>
          <a:bodyPr>
            <a:noAutofit/>
          </a:bodyPr>
          <a:lstStyle/>
          <a:p>
            <a:pPr algn="just"/>
            <a:r>
              <a:rPr lang="es-MX" sz="1800" b="1" dirty="0"/>
              <a:t>Curso virtual: Buenas prácticas de gestión de emergencias en sanidad animal (GEMP) (FAO Campus – VLC) / Autoaprendizaje / (español, inglés, francés y portugués).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BC88844-0A05-1D88-83D2-2A99721C97A4}"/>
              </a:ext>
            </a:extLst>
          </p:cNvPr>
          <p:cNvSpPr txBox="1"/>
          <p:nvPr/>
        </p:nvSpPr>
        <p:spPr>
          <a:xfrm>
            <a:off x="7975515" y="4119190"/>
            <a:ext cx="439659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  <a:hlinkClick r:id="rId2"/>
              </a:rPr>
              <a:t>Inscríbete aquí!</a:t>
            </a:r>
            <a:endParaRPr kumimoji="0" lang="es-EC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pic>
        <p:nvPicPr>
          <p:cNvPr id="1026" name="Imagen 3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90039"/>
            <a:ext cx="24955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extBox 4">
            <a:extLst>
              <a:ext uri="{FF2B5EF4-FFF2-40B4-BE49-F238E27FC236}">
                <a16:creationId xmlns:a16="http://schemas.microsoft.com/office/drawing/2014/main" id="{FCC6E02F-50EF-89A8-97C2-A924B39BA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041939"/>
              </p:ext>
            </p:extLst>
          </p:nvPr>
        </p:nvGraphicFramePr>
        <p:xfrm>
          <a:off x="756673" y="781849"/>
          <a:ext cx="4554214" cy="529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5360" y="1206386"/>
            <a:ext cx="3501572" cy="210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9198" y="1240749"/>
            <a:ext cx="3067850" cy="184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1"/>
          <a:srcRect l="36584" t="49905" r="43930" b="16761"/>
          <a:stretch/>
        </p:blipFill>
        <p:spPr>
          <a:xfrm>
            <a:off x="5751079" y="3429545"/>
            <a:ext cx="2535382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72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6750-EBD3-C074-C8F4-F896E9528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30362-F276-4AB9-E593-3EC1FA8F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09" y="1"/>
            <a:ext cx="4473534" cy="918548"/>
          </a:xfrm>
        </p:spPr>
        <p:txBody>
          <a:bodyPr>
            <a:noAutofit/>
          </a:bodyPr>
          <a:lstStyle/>
          <a:p>
            <a:pPr algn="just"/>
            <a:r>
              <a:rPr lang="es-MX" sz="2400" b="1" dirty="0"/>
              <a:t>Trayectos de capacitación: Sanidad Animal / FAO Campus</a:t>
            </a:r>
          </a:p>
        </p:txBody>
      </p:sp>
      <p:pic>
        <p:nvPicPr>
          <p:cNvPr id="1026" name="Imagen 3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24" y="134026"/>
            <a:ext cx="24955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2110285512"/>
              </p:ext>
            </p:extLst>
          </p:nvPr>
        </p:nvGraphicFramePr>
        <p:xfrm>
          <a:off x="873589" y="1132844"/>
          <a:ext cx="5312785" cy="3605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2" descr="https://capacitacion.fao.org/pluginfile.php/6641/mod_folder/content/0/banner_categorias/TCSAIGCI20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31" y="918549"/>
            <a:ext cx="5758669" cy="138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BC88844-0A05-1D88-83D2-2A99721C97A4}"/>
              </a:ext>
            </a:extLst>
          </p:cNvPr>
          <p:cNvSpPr txBox="1"/>
          <p:nvPr/>
        </p:nvSpPr>
        <p:spPr>
          <a:xfrm>
            <a:off x="6515392" y="2305507"/>
            <a:ext cx="559454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Actores: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FAO Campus, Instituto Nacional de Innovación Agraria (INIA) de Perú y  proyecto de mejoramiento genético en ganadería tropical PROMEG Tropical.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2589 Participantes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/>
          <a:srcRect l="26148" t="16761" r="16352" b="19034"/>
          <a:stretch/>
        </p:blipFill>
        <p:spPr>
          <a:xfrm>
            <a:off x="7558698" y="3224055"/>
            <a:ext cx="4274789" cy="289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622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Calendário&#10;&#10;O conteúdo gerado por IA pode estar incorreto.">
            <a:extLst>
              <a:ext uri="{FF2B5EF4-FFF2-40B4-BE49-F238E27FC236}">
                <a16:creationId xmlns:a16="http://schemas.microsoft.com/office/drawing/2014/main" id="{459FF5DB-88AD-C34C-5DEA-ADDB961BCE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BA0AAAA-3F43-85FE-D8A2-4E8CE209B79A}"/>
              </a:ext>
            </a:extLst>
          </p:cNvPr>
          <p:cNvSpPr txBox="1">
            <a:spLocks/>
          </p:cNvSpPr>
          <p:nvPr/>
        </p:nvSpPr>
        <p:spPr>
          <a:xfrm>
            <a:off x="3611415" y="1533982"/>
            <a:ext cx="4969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Gracias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23112F2-3B88-8BEF-8221-5B8CE6182DC2}"/>
              </a:ext>
            </a:extLst>
          </p:cNvPr>
          <p:cNvSpPr txBox="1">
            <a:spLocks/>
          </p:cNvSpPr>
          <p:nvPr/>
        </p:nvSpPr>
        <p:spPr>
          <a:xfrm>
            <a:off x="7893952" y="2959493"/>
            <a:ext cx="3894513" cy="24357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i="0" dirty="0">
                <a:hlinkClick r:id="rId3"/>
              </a:rPr>
              <a:t>https://www.fao.org/americas/</a:t>
            </a:r>
            <a:endParaRPr lang="en-US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i="0" dirty="0">
                <a:hlinkClick r:id="rId4"/>
              </a:rPr>
              <a:t>https://capacitacion.fao.org/</a:t>
            </a:r>
            <a:endParaRPr lang="es-ES" i="0" dirty="0"/>
          </a:p>
          <a:p>
            <a:endParaRPr lang="en-US" i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3" descr="image003">
            <a:extLst>
              <a:ext uri="{FF2B5EF4-FFF2-40B4-BE49-F238E27FC236}">
                <a16:creationId xmlns:a16="http://schemas.microsoft.com/office/drawing/2014/main" id="{BB37A128-4618-50A4-CD08-8EA0C954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31" y="691818"/>
            <a:ext cx="3113259" cy="64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FC780D9-C7F5-5FC0-392F-6D160046F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altLang="es-CL" sz="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s-CL" altLang="es-CL" sz="1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6"/>
              </a:rPr>
              <a:t>      </a:t>
            </a:r>
            <a:endParaRPr kumimoji="0" lang="es-CL" altLang="es-CL" sz="900" b="0" i="0" u="none" strike="noStrike" cap="none" normalizeH="0" baseline="0">
              <a:ln>
                <a:noFill/>
              </a:ln>
              <a:solidFill>
                <a:srgbClr val="4007A2"/>
              </a:solidFill>
              <a:effectLst/>
              <a:latin typeface="Roboto" panose="02000000000000000000" pitchFamily="2" charset="0"/>
              <a:hlinkClick r:id="rId6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6"/>
              </a:rPr>
              <a:t>X</a:t>
            </a:r>
            <a:endParaRPr kumimoji="0" lang="es-CL" altLang="es-CL" sz="1000" b="0" i="0" u="none" strike="noStrike" cap="none" normalizeH="0" baseline="0">
              <a:ln>
                <a:noFill/>
              </a:ln>
              <a:solidFill>
                <a:srgbClr val="71777D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altLang="es-CL" sz="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s-CL" altLang="es-CL" sz="1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7"/>
              </a:rPr>
              <a:t>      </a:t>
            </a:r>
            <a:endParaRPr kumimoji="0" lang="es-CL" altLang="es-CL" sz="900" b="0" i="0" u="none" strike="noStrike" cap="none" normalizeH="0" baseline="0">
              <a:ln>
                <a:noFill/>
              </a:ln>
              <a:solidFill>
                <a:srgbClr val="4007A2"/>
              </a:solidFill>
              <a:effectLst/>
              <a:latin typeface="Roboto" panose="02000000000000000000" pitchFamily="2" charset="0"/>
              <a:hlinkClick r:id="rId7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7"/>
              </a:rPr>
              <a:t>Instagram</a:t>
            </a:r>
            <a:endParaRPr kumimoji="0" lang="es-CL" altLang="es-CL" sz="1000" b="0" i="0" u="none" strike="noStrike" cap="none" normalizeH="0" baseline="0">
              <a:ln>
                <a:noFill/>
              </a:ln>
              <a:solidFill>
                <a:srgbClr val="71777D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altLang="es-CL" sz="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s-CL" altLang="es-CL" sz="1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8"/>
              </a:rPr>
              <a:t>      </a:t>
            </a:r>
            <a:endParaRPr kumimoji="0" lang="es-CL" altLang="es-CL" sz="900" b="0" i="0" u="none" strike="noStrike" cap="none" normalizeH="0" baseline="0">
              <a:ln>
                <a:noFill/>
              </a:ln>
              <a:solidFill>
                <a:srgbClr val="4007A2"/>
              </a:solidFill>
              <a:effectLst/>
              <a:latin typeface="Roboto" panose="02000000000000000000" pitchFamily="2" charset="0"/>
              <a:hlinkClick r:id="rId8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900" b="0" i="0" u="none" strike="noStrike" cap="none" normalizeH="0" baseline="0">
                <a:ln>
                  <a:noFill/>
                </a:ln>
                <a:solidFill>
                  <a:srgbClr val="4007A2"/>
                </a:solidFill>
                <a:effectLst/>
                <a:latin typeface="Roboto" panose="02000000000000000000" pitchFamily="2" charset="0"/>
                <a:hlinkClick r:id="rId8"/>
              </a:rPr>
              <a:t>YouTube</a:t>
            </a:r>
            <a:endParaRPr kumimoji="0" lang="es-CL" altLang="es-CL" sz="1000" b="0" i="0" u="none" strike="noStrike" cap="none" normalizeH="0" baseline="0">
              <a:ln>
                <a:noFill/>
              </a:ln>
              <a:solidFill>
                <a:srgbClr val="71777D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Icono de X">
            <a:hlinkClick r:id="rId6"/>
            <a:extLst>
              <a:ext uri="{FF2B5EF4-FFF2-40B4-BE49-F238E27FC236}">
                <a16:creationId xmlns:a16="http://schemas.microsoft.com/office/drawing/2014/main" id="{3D2BB38A-5B51-48DE-C230-AF7DDC8C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85" y="36875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cono de Instagram">
            <a:hlinkClick r:id="rId7"/>
            <a:extLst>
              <a:ext uri="{FF2B5EF4-FFF2-40B4-BE49-F238E27FC236}">
                <a16:creationId xmlns:a16="http://schemas.microsoft.com/office/drawing/2014/main" id="{68E74959-0C60-93EA-2234-0FDB82653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6" y="36575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o de YouTube">
            <a:hlinkClick r:id="rId8"/>
            <a:extLst>
              <a:ext uri="{FF2B5EF4-FFF2-40B4-BE49-F238E27FC236}">
                <a16:creationId xmlns:a16="http://schemas.microsoft.com/office/drawing/2014/main" id="{F9D5EECA-8687-6D21-C677-83F3D24A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854" y="36875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FC55250-D235-92D2-25CE-133CA55B70CC}"/>
              </a:ext>
            </a:extLst>
          </p:cNvPr>
          <p:cNvSpPr txBox="1">
            <a:spLocks/>
          </p:cNvSpPr>
          <p:nvPr/>
        </p:nvSpPr>
        <p:spPr>
          <a:xfrm>
            <a:off x="1194785" y="2994799"/>
            <a:ext cx="4969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Andrés González Serrano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andres.gonzalezserrano@fao.org</a:t>
            </a:r>
          </a:p>
        </p:txBody>
      </p:sp>
    </p:spTree>
    <p:extLst>
      <p:ext uri="{BB962C8B-B14F-4D97-AF65-F5344CB8AC3E}">
        <p14:creationId xmlns:p14="http://schemas.microsoft.com/office/powerpoint/2010/main" val="920070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7_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4584</TotalTime>
  <Words>586</Words>
  <Application>Microsoft Office PowerPoint</Application>
  <PresentationFormat>Widescreen</PresentationFormat>
  <Paragraphs>83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Aptos</vt:lpstr>
      <vt:lpstr>Aptos Display</vt:lpstr>
      <vt:lpstr>Arial</vt:lpstr>
      <vt:lpstr>Bitter Medium</vt:lpstr>
      <vt:lpstr>Calibri Light</vt:lpstr>
      <vt:lpstr>Roboto</vt:lpstr>
      <vt:lpstr>Times New Roman</vt:lpstr>
      <vt:lpstr>Tema do Office</vt:lpstr>
      <vt:lpstr>1_Personalizar design</vt:lpstr>
      <vt:lpstr>Personalizar design</vt:lpstr>
      <vt:lpstr>2_Personalizar design</vt:lpstr>
      <vt:lpstr>3_Personalizar design</vt:lpstr>
      <vt:lpstr>4_Personalizar design</vt:lpstr>
      <vt:lpstr>5_Personalizar design</vt:lpstr>
      <vt:lpstr>6_Personalizar design</vt:lpstr>
      <vt:lpstr>7_Personalizar design</vt:lpstr>
      <vt:lpstr>8_Personalizar design</vt:lpstr>
      <vt:lpstr>Actividades Regionales en Apoyo al PHEFA  </vt:lpstr>
      <vt:lpstr>Asistencia Técnica TCP/VEN/3902: “Fortalecimiento de políticas y estrategias para el control y la erradicación de la fiebre aftosa (2023-2025)</vt:lpstr>
      <vt:lpstr>Asistencia Técnica TCP/VEN/3902: “Fortalecimiento de políticas y estrategias para el control y la erradicación de la fiebre aftosa (2023-2025)</vt:lpstr>
      <vt:lpstr>PowerPoint Presentation</vt:lpstr>
      <vt:lpstr>Curso virtual: Fiebre Aftosa: Estrategias de detección temprana y erradicación de un brote (FAO Campus – VLC) / Autoaprendizaje / Español.</vt:lpstr>
      <vt:lpstr>Curso virtual: Buenas prácticas de gestión de emergencias en sanidad animal (GEMP) (FAO Campus – VLC) / Autoaprendizaje / (español, inglés, francés y portugués).</vt:lpstr>
      <vt:lpstr>Trayectos de capacitación: Sanidad Animal / FAO Campus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 Kiske</dc:creator>
  <cp:lastModifiedBy>GonzalezSerrano, Andres (FAORLC)</cp:lastModifiedBy>
  <cp:revision>28</cp:revision>
  <dcterms:created xsi:type="dcterms:W3CDTF">2025-01-27T17:24:51Z</dcterms:created>
  <dcterms:modified xsi:type="dcterms:W3CDTF">2025-04-03T18:37:57Z</dcterms:modified>
</cp:coreProperties>
</file>