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8307"/>
    <a:srgbClr val="BBA508"/>
    <a:srgbClr val="D71313"/>
    <a:srgbClr val="184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4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4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3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44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8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4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30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98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31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1313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95830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958307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958307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958307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95830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LARIApptTEMPLT2017spa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MALARIApptTEMPLT2017span.pot</Template>
  <TotalTime>182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ＭＳ Ｐゴシック</vt:lpstr>
      <vt:lpstr>Calibri</vt:lpstr>
      <vt:lpstr>MALARIApptTEMPLT2017span</vt:lpstr>
      <vt:lpstr>PowerPoint Presentation</vt:lpstr>
      <vt:lpstr>PowerPoint Presentation</vt:lpstr>
      <vt:lpstr>PowerPoint Presentation</vt:lpstr>
      <vt:lpstr>PowerPoint Presentation</vt:lpstr>
    </vt:vector>
  </TitlesOfParts>
  <Company>Bola Oyeleye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Bola Oyeleye</dc:creator>
  <cp:lastModifiedBy>Bola Oyeleye</cp:lastModifiedBy>
  <cp:revision>9</cp:revision>
  <dcterms:created xsi:type="dcterms:W3CDTF">2011-10-20T22:20:32Z</dcterms:created>
  <dcterms:modified xsi:type="dcterms:W3CDTF">2017-10-30T22:01:52Z</dcterms:modified>
</cp:coreProperties>
</file>