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94660"/>
  </p:normalViewPr>
  <p:slideViewPr>
    <p:cSldViewPr snapToGrid="0">
      <p:cViewPr varScale="1">
        <p:scale>
          <a:sx n="92" d="100"/>
          <a:sy n="92" d="100"/>
        </p:scale>
        <p:origin x="92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90E9B-994B-4004-AB90-3185A7AC8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DA8B99-7193-4DB2-AA44-565B819B7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43289-AE39-422E-B04A-F167B4824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96A-4F64-4BF7-83D2-D904F96E4FF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E6D16-BD89-47AD-8E90-DB705B20D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C6290-AF2B-4DED-BC3A-FAD430681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6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2150A-557F-46DD-A1A6-9BA949585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4FE0D0-8A4A-474F-969F-55F7B1A66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D06BB-F9CA-434F-AC92-1D1B660FA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96A-4F64-4BF7-83D2-D904F96E4FF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340E2-CA99-4CCA-8FA1-C06592003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12E02-156D-43A4-B84B-17C58846B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3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0431EE-F921-4A58-9443-CDB8E24171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F51735-E3E3-4467-ABA6-6B6D25F99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0CDF9-13A4-45F2-A34A-08A30FB4D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96A-4F64-4BF7-83D2-D904F96E4FF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4486E-9FEC-42D7-827A-16891C8C5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75FC3-EBF1-44DB-B8BD-E31C8B9EF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29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66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85765C15-050B-3F46-BA7D-23E9D746CA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553909" y="6225493"/>
            <a:ext cx="1314983" cy="168059"/>
          </a:xfrm>
        </p:spPr>
        <p:txBody>
          <a:bodyPr/>
          <a:lstStyle>
            <a:lvl1pPr marL="0" marR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999999"/>
                </a:solidFill>
              </a:defRPr>
            </a:lvl1pPr>
          </a:lstStyle>
          <a:p>
            <a:r>
              <a:rPr lang="en-GB" sz="1092">
                <a:latin typeface="Poppins Medium" pitchFamily="2" charset="77"/>
                <a:cs typeface="Poppins Medium" pitchFamily="2" charset="77"/>
              </a:rPr>
              <a:t>WUENIC 2021</a:t>
            </a:r>
            <a:endParaRPr lang="en-GB" sz="1092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AFA51-0F1A-9D4E-BF85-8D1047C752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06396" y="6225493"/>
            <a:ext cx="1048051" cy="167972"/>
          </a:xfrm>
        </p:spPr>
        <p:txBody>
          <a:bodyPr/>
          <a:lstStyle>
            <a:lvl1pPr algn="l">
              <a:defRPr sz="1092" b="0" i="0">
                <a:solidFill>
                  <a:srgbClr val="999999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r>
              <a:rPr lang="en-GB" dirty="0"/>
              <a:t> of 20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8868AC3-E71E-584E-95BA-49ED20AC6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396" y="467566"/>
            <a:ext cx="3493502" cy="99647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456"/>
              </a:lnSpc>
              <a:defRPr sz="2062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756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Extern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3F02-BFC9-4851-B86C-F7936BFA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65" y="577597"/>
            <a:ext cx="3981728" cy="907171"/>
          </a:xfrm>
        </p:spPr>
        <p:txBody>
          <a:bodyPr lIns="0" tIns="0" rIns="0" bIns="0" anchor="t" anchorCtr="0"/>
          <a:lstStyle>
            <a:lvl1pPr algn="l">
              <a:defRPr sz="3275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B6177-2783-4098-BD2C-28AFA3C4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65" y="3144178"/>
            <a:ext cx="3981728" cy="284822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98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077D63-B658-4C45-A03B-49151498B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719" y="3571782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E71421F-4A0D-486D-878F-BE455BE2B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719" y="4495053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CFA8EA-DF1B-4AA2-A3F2-E0E98F4B0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19" y="4880812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0981E17-5695-435B-969A-5EECE71028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395" y="5750940"/>
            <a:ext cx="1704030" cy="646908"/>
          </a:xfrm>
          <a:prstGeom prst="rect">
            <a:avLst/>
          </a:prstGeom>
        </p:spPr>
      </p:pic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23DD328-9428-4A62-9563-5F3EC36C15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75632" y="0"/>
            <a:ext cx="7016369" cy="6858000"/>
          </a:xfrm>
          <a:solidFill>
            <a:schemeClr val="bg2">
              <a:lumMod val="75000"/>
            </a:schemeClr>
          </a:solidFill>
        </p:spPr>
        <p:txBody>
          <a:bodyPr bIns="1764000" anchor="ctr">
            <a:noAutofit/>
          </a:bodyPr>
          <a:lstStyle>
            <a:lvl1pPr algn="ctr">
              <a:defRPr sz="2183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3951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Extern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3F02-BFC9-4851-B86C-F7936BFA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65" y="577597"/>
            <a:ext cx="3981728" cy="907171"/>
          </a:xfrm>
        </p:spPr>
        <p:txBody>
          <a:bodyPr lIns="0" tIns="0" rIns="0" bIns="0" anchor="t" anchorCtr="0"/>
          <a:lstStyle>
            <a:lvl1pPr algn="l">
              <a:defRPr sz="3275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B6177-2783-4098-BD2C-28AFA3C4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65" y="3144178"/>
            <a:ext cx="3981728" cy="284822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98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077D63-B658-4C45-A03B-49151498B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719" y="3571782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E71421F-4A0D-486D-878F-BE455BE2B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719" y="4495053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CFA8EA-DF1B-4AA2-A3F2-E0E98F4B0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19" y="4880812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4B1DB28-413A-41E9-A6F8-727DE05F8D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395" y="5750940"/>
            <a:ext cx="3036723" cy="646908"/>
          </a:xfrm>
          <a:prstGeom prst="rect">
            <a:avLst/>
          </a:prstGeom>
        </p:spPr>
      </p:pic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570D610-DA38-4B7D-93BE-2E443F0EE1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75632" y="0"/>
            <a:ext cx="7016369" cy="6858000"/>
          </a:xfrm>
          <a:solidFill>
            <a:schemeClr val="bg2">
              <a:lumMod val="75000"/>
            </a:schemeClr>
          </a:solidFill>
        </p:spPr>
        <p:txBody>
          <a:bodyPr bIns="1764000" anchor="ctr">
            <a:noAutofit/>
          </a:bodyPr>
          <a:lstStyle>
            <a:lvl1pPr algn="ctr">
              <a:defRPr sz="2183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21276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(Extern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3F02-BFC9-4851-B86C-F7936BFA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65" y="577597"/>
            <a:ext cx="3981728" cy="907171"/>
          </a:xfrm>
        </p:spPr>
        <p:txBody>
          <a:bodyPr lIns="0" tIns="0" rIns="0" bIns="0" anchor="t" anchorCtr="0"/>
          <a:lstStyle>
            <a:lvl1pPr algn="l">
              <a:defRPr sz="3275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B6177-2783-4098-BD2C-28AFA3C4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65" y="3144178"/>
            <a:ext cx="3981728" cy="284822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98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077D63-B658-4C45-A03B-49151498B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719" y="3571782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E71421F-4A0D-486D-878F-BE455BE2B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719" y="4495053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CFA8EA-DF1B-4AA2-A3F2-E0E98F4B0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19" y="4880812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F1B92ED-1DA4-42D5-94F1-A383F5097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395" y="5756444"/>
            <a:ext cx="750929" cy="554493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6DBB05F-4272-4D46-84A3-F2972EF1D50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75632" y="0"/>
            <a:ext cx="7016369" cy="6858000"/>
          </a:xfrm>
          <a:solidFill>
            <a:schemeClr val="bg2">
              <a:lumMod val="75000"/>
            </a:schemeClr>
          </a:solidFill>
        </p:spPr>
        <p:txBody>
          <a:bodyPr bIns="1764000" anchor="ctr">
            <a:noAutofit/>
          </a:bodyPr>
          <a:lstStyle>
            <a:lvl1pPr algn="ctr">
              <a:defRPr sz="2183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56666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Intern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3F02-BFC9-4851-B86C-F7936BFA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65" y="577597"/>
            <a:ext cx="3981728" cy="907171"/>
          </a:xfrm>
        </p:spPr>
        <p:txBody>
          <a:bodyPr lIns="0" tIns="0" rIns="0" bIns="0" anchor="t" anchorCtr="0"/>
          <a:lstStyle>
            <a:lvl1pPr algn="l">
              <a:defRPr sz="3275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B6177-2783-4098-BD2C-28AFA3C4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65" y="4472966"/>
            <a:ext cx="3981728" cy="284822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98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077D63-B658-4C45-A03B-49151498B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719" y="4900570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E71421F-4A0D-486D-878F-BE455BE2B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719" y="5823841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CFA8EA-DF1B-4AA2-A3F2-E0E98F4B0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19" y="6209599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757BCB-FB2B-4870-A128-1DEDA8180683}"/>
              </a:ext>
            </a:extLst>
          </p:cNvPr>
          <p:cNvSpPr/>
          <p:nvPr userDrawn="1"/>
        </p:nvSpPr>
        <p:spPr>
          <a:xfrm>
            <a:off x="5175631" y="0"/>
            <a:ext cx="701636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54F6A8A-3C2B-480E-A8DA-BC1ADCD08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8016" y="2773428"/>
            <a:ext cx="3471601" cy="131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1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Intern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3F02-BFC9-4851-B86C-F7936BFA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65" y="577597"/>
            <a:ext cx="3981728" cy="907171"/>
          </a:xfrm>
        </p:spPr>
        <p:txBody>
          <a:bodyPr lIns="0" tIns="0" rIns="0" bIns="0" anchor="t" anchorCtr="0"/>
          <a:lstStyle>
            <a:lvl1pPr algn="l">
              <a:defRPr sz="3275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B6177-2783-4098-BD2C-28AFA3C4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65" y="4472966"/>
            <a:ext cx="3981728" cy="284822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98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077D63-B658-4C45-A03B-49151498B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719" y="4900570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E71421F-4A0D-486D-878F-BE455BE2B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719" y="5823841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CFA8EA-DF1B-4AA2-A3F2-E0E98F4B0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19" y="6209599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757BCB-FB2B-4870-A128-1DEDA8180683}"/>
              </a:ext>
            </a:extLst>
          </p:cNvPr>
          <p:cNvSpPr/>
          <p:nvPr userDrawn="1"/>
        </p:nvSpPr>
        <p:spPr>
          <a:xfrm>
            <a:off x="5175631" y="0"/>
            <a:ext cx="701636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42CC9A5-8FA8-4188-B9FB-687FDCC80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1528" y="2900500"/>
            <a:ext cx="4944576" cy="10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8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(Intern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3F02-BFC9-4851-B86C-F7936BFA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65" y="577597"/>
            <a:ext cx="3981728" cy="907171"/>
          </a:xfrm>
        </p:spPr>
        <p:txBody>
          <a:bodyPr lIns="0" tIns="0" rIns="0" bIns="0" anchor="t" anchorCtr="0"/>
          <a:lstStyle>
            <a:lvl1pPr algn="l">
              <a:defRPr sz="3275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B6177-2783-4098-BD2C-28AFA3C4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65" y="4472966"/>
            <a:ext cx="3981728" cy="284822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98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077D63-B658-4C45-A03B-49151498B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719" y="4900570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E71421F-4A0D-486D-878F-BE455BE2B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719" y="5823841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CFA8EA-DF1B-4AA2-A3F2-E0E98F4B0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19" y="6209599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757BCB-FB2B-4870-A128-1DEDA8180683}"/>
              </a:ext>
            </a:extLst>
          </p:cNvPr>
          <p:cNvSpPr/>
          <p:nvPr userDrawn="1"/>
        </p:nvSpPr>
        <p:spPr>
          <a:xfrm>
            <a:off x="5175631" y="0"/>
            <a:ext cx="701636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7A0B47A-2C2A-47A3-B698-CA6A0FD6F0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6337" y="2220890"/>
            <a:ext cx="2454959" cy="18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3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5EEEB-7FC4-4E64-A0AF-5F844E9A0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817B2-76F3-46ED-A012-7DF701EA4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9D1A7-BC32-4D4D-A084-2B169BC50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96A-4F64-4BF7-83D2-D904F96E4FF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8FFA2-7B79-4C50-9055-C997D5D5E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EDE4B-E4A3-4814-B2DA-D504A3A0D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37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(Extern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3F02-BFC9-4851-B86C-F7936BFA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65" y="577597"/>
            <a:ext cx="3981728" cy="907171"/>
          </a:xfrm>
        </p:spPr>
        <p:txBody>
          <a:bodyPr lIns="0" tIns="0" rIns="0" bIns="0" anchor="t" anchorCtr="0"/>
          <a:lstStyle>
            <a:lvl1pPr algn="l">
              <a:defRPr sz="3275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B6177-2783-4098-BD2C-28AFA3C4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65" y="3144178"/>
            <a:ext cx="3981728" cy="284822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98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077D63-B658-4C45-A03B-49151498B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719" y="3571782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E71421F-4A0D-486D-878F-BE455BE2B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719" y="4495053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CFA8EA-DF1B-4AA2-A3F2-E0E98F4B0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19" y="4880812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4B1DB28-413A-41E9-A6F8-727DE05F8D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395" y="5750940"/>
            <a:ext cx="3036723" cy="646908"/>
          </a:xfrm>
          <a:prstGeom prst="rect">
            <a:avLst/>
          </a:prstGeom>
        </p:spPr>
      </p:pic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7E02C968-6D90-43B9-83B4-8DDD9D10A2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75632" y="0"/>
            <a:ext cx="7016369" cy="6858000"/>
          </a:xfrm>
          <a:solidFill>
            <a:schemeClr val="bg2"/>
          </a:solidFill>
        </p:spPr>
        <p:txBody>
          <a:bodyPr bIns="1764000" anchor="ctr">
            <a:noAutofit/>
          </a:bodyPr>
          <a:lstStyle>
            <a:lvl1pPr algn="ctr">
              <a:defRPr sz="2183" b="1"/>
            </a:lvl1pPr>
          </a:lstStyle>
          <a:p>
            <a:r>
              <a:rPr lang="en-GB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72494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(Extern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059CA9-ADD3-48DF-ABCE-675068DD8B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75632" y="0"/>
            <a:ext cx="7016369" cy="6858000"/>
          </a:xfrm>
          <a:solidFill>
            <a:schemeClr val="bg2"/>
          </a:solidFill>
        </p:spPr>
        <p:txBody>
          <a:bodyPr bIns="1764000" anchor="ctr">
            <a:noAutofit/>
          </a:bodyPr>
          <a:lstStyle>
            <a:lvl1pPr algn="ctr">
              <a:defRPr sz="2183" b="1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C3F02-BFC9-4851-B86C-F7936BFA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65" y="577597"/>
            <a:ext cx="3981728" cy="907171"/>
          </a:xfrm>
        </p:spPr>
        <p:txBody>
          <a:bodyPr lIns="0" tIns="0" rIns="0" bIns="0" anchor="t" anchorCtr="0"/>
          <a:lstStyle>
            <a:lvl1pPr algn="l">
              <a:defRPr sz="3275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B6177-2783-4098-BD2C-28AFA3C4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65" y="3144178"/>
            <a:ext cx="3981728" cy="284822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98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077D63-B658-4C45-A03B-49151498B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719" y="3571782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E71421F-4A0D-486D-878F-BE455BE2B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719" y="4495053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CFA8EA-DF1B-4AA2-A3F2-E0E98F4B0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19" y="4880812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F1B92ED-1DA4-42D5-94F1-A383F5097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395" y="5756444"/>
            <a:ext cx="750929" cy="55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7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90D3C3D-29CE-4901-8EEA-1345D26869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5632" y="0"/>
            <a:ext cx="7016368" cy="6857998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911A5-606B-49B4-916C-45BA4954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CFDB7-1FD8-48B9-B71F-E3DCBDCCD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E8D1215B-902F-4676-BD97-07AB236AAB96}"/>
              </a:ext>
            </a:extLst>
          </p:cNvPr>
          <p:cNvSpPr/>
          <p:nvPr userDrawn="1"/>
        </p:nvSpPr>
        <p:spPr>
          <a:xfrm>
            <a:off x="581978" y="6397848"/>
            <a:ext cx="4011676" cy="44087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DC27864-4735-40D0-B2CD-C35B135AB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638" y="2948731"/>
            <a:ext cx="4164766" cy="1763753"/>
          </a:xfrm>
        </p:spPr>
        <p:txBody>
          <a:bodyPr lIns="0" tIns="0" rIns="0" bIns="0" anchor="t" anchorCtr="0"/>
          <a:lstStyle>
            <a:lvl1pPr algn="l">
              <a:defRPr sz="4245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9426BB5-24C1-4CC6-9847-26D952ABD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978" y="2450460"/>
            <a:ext cx="4164766" cy="323930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940">
                <a:solidFill>
                  <a:schemeClr val="accent1"/>
                </a:solidFill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31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92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9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A88B0FE-1A13-4CD8-8675-B560C08B33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637" y="2342856"/>
            <a:ext cx="7200250" cy="3274256"/>
          </a:xfrm>
        </p:spPr>
        <p:txBody>
          <a:bodyPr wrap="square" numCol="2" spcCol="75600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2pPr marL="0" indent="0">
              <a:spcAft>
                <a:spcPts val="1455"/>
              </a:spcAft>
              <a:buFont typeface="Arial" panose="020B0604020202020204" pitchFamily="34" charset="0"/>
              <a:buNone/>
              <a:defRPr sz="1455"/>
            </a:lvl2pPr>
            <a:lvl5pPr>
              <a:defRPr/>
            </a:lvl5pPr>
          </a:lstStyle>
          <a:p>
            <a:pPr lvl="0"/>
            <a:r>
              <a:rPr lang="en-GB" dirty="0"/>
              <a:t>09.00 – 12.30</a:t>
            </a:r>
          </a:p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09.00 – 12.30</a:t>
            </a:r>
          </a:p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09.00 – 12.30</a:t>
            </a:r>
          </a:p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09.00 – 12.30</a:t>
            </a:r>
          </a:p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09.00 – 12.30</a:t>
            </a:r>
          </a:p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09.00 – 12.30</a:t>
            </a:r>
          </a:p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35184" y="2299040"/>
            <a:ext cx="3379179" cy="331806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62959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9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Table of contents</a:t>
            </a:r>
            <a:endParaRPr lang="en-GB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A88B0FE-1A13-4CD8-8675-B560C08B33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637" y="2342856"/>
            <a:ext cx="7200250" cy="3274256"/>
          </a:xfrm>
        </p:spPr>
        <p:txBody>
          <a:bodyPr wrap="square" numCol="2" spcCol="75600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334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2pPr marL="0" indent="0">
              <a:spcAft>
                <a:spcPts val="1455"/>
              </a:spcAft>
              <a:buFont typeface="Arial" panose="020B0604020202020204" pitchFamily="34" charset="0"/>
              <a:buNone/>
              <a:defRPr sz="1334" b="0" i="0">
                <a:latin typeface="Poppins Medium" pitchFamily="2" charset="77"/>
                <a:cs typeface="Poppins Medium" pitchFamily="2" charset="77"/>
              </a:defRPr>
            </a:lvl2pPr>
            <a:lvl5pPr>
              <a:defRPr/>
            </a:lvl5pPr>
          </a:lstStyle>
          <a:p>
            <a:r>
              <a:rPr lang="en-GB" dirty="0"/>
              <a:t>Section #</a:t>
            </a:r>
          </a:p>
          <a:p>
            <a:pPr lvl="1"/>
            <a:r>
              <a:rPr lang="en-GB" b="1" dirty="0"/>
              <a:t>Section # Title Goes Here</a:t>
            </a:r>
            <a:r>
              <a:rPr lang="en-GB" dirty="0"/>
              <a:t>		##</a:t>
            </a:r>
          </a:p>
          <a:p>
            <a:r>
              <a:rPr lang="en-GB" dirty="0"/>
              <a:t>Section #</a:t>
            </a:r>
          </a:p>
          <a:p>
            <a:pPr lvl="1"/>
            <a:r>
              <a:rPr lang="en-GB" b="1" dirty="0"/>
              <a:t>Section # Title Goes Here</a:t>
            </a:r>
            <a:r>
              <a:rPr lang="en-GB" dirty="0"/>
              <a:t>		##</a:t>
            </a:r>
          </a:p>
          <a:p>
            <a:r>
              <a:rPr lang="en-GB" dirty="0"/>
              <a:t>Section #</a:t>
            </a:r>
          </a:p>
          <a:p>
            <a:pPr lvl="1"/>
            <a:r>
              <a:rPr lang="en-GB" b="1" dirty="0"/>
              <a:t>Section # Title Goes Here</a:t>
            </a:r>
            <a:r>
              <a:rPr lang="en-GB" dirty="0"/>
              <a:t>		##</a:t>
            </a:r>
          </a:p>
          <a:p>
            <a:r>
              <a:rPr lang="en-GB" dirty="0"/>
              <a:t>Section #</a:t>
            </a:r>
          </a:p>
          <a:p>
            <a:pPr lvl="1"/>
            <a:r>
              <a:rPr lang="en-GB" b="1" dirty="0"/>
              <a:t>Section # Title Goes Here</a:t>
            </a:r>
            <a:r>
              <a:rPr lang="en-GB" dirty="0"/>
              <a:t>		##</a:t>
            </a:r>
          </a:p>
          <a:p>
            <a:r>
              <a:rPr lang="en-GB" dirty="0"/>
              <a:t>Section #</a:t>
            </a:r>
          </a:p>
          <a:p>
            <a:pPr lvl="1"/>
            <a:r>
              <a:rPr lang="en-GB" b="1" dirty="0"/>
              <a:t>Section # Title Goes Here</a:t>
            </a:r>
            <a:r>
              <a:rPr lang="en-GB" dirty="0"/>
              <a:t>		##</a:t>
            </a:r>
          </a:p>
          <a:p>
            <a:r>
              <a:rPr lang="en-GB" dirty="0"/>
              <a:t>Section #</a:t>
            </a:r>
          </a:p>
          <a:p>
            <a:pPr lvl="1"/>
            <a:r>
              <a:rPr lang="en-GB" b="1" dirty="0"/>
              <a:t>Section # Title Goes Here</a:t>
            </a:r>
            <a:r>
              <a:rPr lang="en-GB" dirty="0"/>
              <a:t>		##</a:t>
            </a:r>
          </a:p>
          <a:p>
            <a:r>
              <a:rPr lang="en-GB" dirty="0"/>
              <a:t>Section #</a:t>
            </a:r>
          </a:p>
          <a:p>
            <a:pPr lvl="1"/>
            <a:r>
              <a:rPr lang="en-GB" b="1" dirty="0"/>
              <a:t>Section # Title Goes Here</a:t>
            </a:r>
            <a:r>
              <a:rPr lang="en-GB" dirty="0"/>
              <a:t>		##</a:t>
            </a:r>
          </a:p>
          <a:p>
            <a:r>
              <a:rPr lang="en-GB" dirty="0"/>
              <a:t>Section #</a:t>
            </a:r>
          </a:p>
          <a:p>
            <a:pPr lvl="1"/>
            <a:r>
              <a:rPr lang="en-GB" b="1" dirty="0"/>
              <a:t>Section # Title Goes Here</a:t>
            </a:r>
            <a:r>
              <a:rPr lang="en-GB" dirty="0"/>
              <a:t>		##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35184" y="2299040"/>
            <a:ext cx="3379179" cy="331806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45884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/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F0E35ECD-3ED9-473D-9E17-FF1C83FE9F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Team/Speakers</a:t>
            </a:r>
            <a:endParaRPr lang="en-GB" dirty="0"/>
          </a:p>
        </p:txBody>
      </p:sp>
      <p:sp>
        <p:nvSpPr>
          <p:cNvPr id="52" name="Text Placeholder 12">
            <a:extLst>
              <a:ext uri="{FF2B5EF4-FFF2-40B4-BE49-F238E27FC236}">
                <a16:creationId xmlns:a16="http://schemas.microsoft.com/office/drawing/2014/main" id="{67EAA926-4051-4F98-B128-E26790C1A9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11458" y="2334961"/>
            <a:ext cx="3242472" cy="724770"/>
          </a:xfrm>
        </p:spPr>
        <p:txBody>
          <a:bodyPr wrap="square" numCol="1" spcCol="756000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3" name="Picture Placeholder 7">
            <a:extLst>
              <a:ext uri="{FF2B5EF4-FFF2-40B4-BE49-F238E27FC236}">
                <a16:creationId xmlns:a16="http://schemas.microsoft.com/office/drawing/2014/main" id="{3BD0D2FB-1A7B-44AF-BA4E-FD97B0B714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0681" y="1911944"/>
            <a:ext cx="1588608" cy="1559878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4" name="Text Placeholder 12">
            <a:extLst>
              <a:ext uri="{FF2B5EF4-FFF2-40B4-BE49-F238E27FC236}">
                <a16:creationId xmlns:a16="http://schemas.microsoft.com/office/drawing/2014/main" id="{4A124E16-FB5A-4A88-A515-FC70FA2554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11458" y="4501859"/>
            <a:ext cx="3242472" cy="724770"/>
          </a:xfrm>
        </p:spPr>
        <p:txBody>
          <a:bodyPr wrap="square" numCol="1" spcCol="756000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5" name="Picture Placeholder 7">
            <a:extLst>
              <a:ext uri="{FF2B5EF4-FFF2-40B4-BE49-F238E27FC236}">
                <a16:creationId xmlns:a16="http://schemas.microsoft.com/office/drawing/2014/main" id="{88D60E5C-AB30-4F0B-8773-F30DB3E8A6A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0681" y="4078842"/>
            <a:ext cx="1588608" cy="1559878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2C60DE2D-43F7-4A13-BE4E-B64A383DE8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29820" y="2334961"/>
            <a:ext cx="3242472" cy="724770"/>
          </a:xfrm>
        </p:spPr>
        <p:txBody>
          <a:bodyPr wrap="square" numCol="1" spcCol="756000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7" name="Picture Placeholder 7">
            <a:extLst>
              <a:ext uri="{FF2B5EF4-FFF2-40B4-BE49-F238E27FC236}">
                <a16:creationId xmlns:a16="http://schemas.microsoft.com/office/drawing/2014/main" id="{5B1E1242-6BB9-4F32-91B1-3AA43FC4EC9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69043" y="1911944"/>
            <a:ext cx="1588608" cy="1559878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id="{C8B338B9-D1F9-4987-BC28-B7466CCC38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29820" y="4501859"/>
            <a:ext cx="3242472" cy="724770"/>
          </a:xfrm>
        </p:spPr>
        <p:txBody>
          <a:bodyPr wrap="square" numCol="1" spcCol="756000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CED5980C-4EBB-4601-BF07-F911191638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9043" y="4078842"/>
            <a:ext cx="1588608" cy="1559878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1029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ir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Chairperson</a:t>
            </a:r>
            <a:endParaRPr lang="en-GB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A88B0FE-1A13-4CD8-8675-B560C08B33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11458" y="2334961"/>
            <a:ext cx="3242472" cy="724770"/>
          </a:xfrm>
        </p:spPr>
        <p:txBody>
          <a:bodyPr wrap="square" numCol="1" spcCol="756000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0681" y="1911944"/>
            <a:ext cx="1588608" cy="1559878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2A210F5-A8B3-4A0E-8B15-4497042C49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33079" y="1682566"/>
            <a:ext cx="5081284" cy="1549142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78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/ Speakers | 3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5D51C2DC-4571-42B4-89F2-DA6662BE5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Team/Speakers 3 columns 3 rows</a:t>
            </a:r>
            <a:endParaRPr lang="en-GB" dirty="0"/>
          </a:p>
        </p:txBody>
      </p:sp>
      <p:sp>
        <p:nvSpPr>
          <p:cNvPr id="45" name="Text Placeholder 12">
            <a:extLst>
              <a:ext uri="{FF2B5EF4-FFF2-40B4-BE49-F238E27FC236}">
                <a16:creationId xmlns:a16="http://schemas.microsoft.com/office/drawing/2014/main" id="{B4DF1173-C29F-45AC-92AA-916D11D8E0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5950" y="2063575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7AC79D67-C678-414C-AF90-8C02E28CA9F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0681" y="1904145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D84CF9F7-FEFA-4F30-8381-81E1CDC7DE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8467" y="2063575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C320D465-6541-42AF-B948-F179CCF7EE8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23198" y="1904145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C8238BF7-B55E-43DD-99B0-CDFDFE29FD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89776" y="2063575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0BEA5C06-8D59-4BD3-9B33-5696A4BC52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04508" y="1904145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1" name="Text Placeholder 12">
            <a:extLst>
              <a:ext uri="{FF2B5EF4-FFF2-40B4-BE49-F238E27FC236}">
                <a16:creationId xmlns:a16="http://schemas.microsoft.com/office/drawing/2014/main" id="{7BBE5725-635F-472C-99DA-2942D536FF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35950" y="3609432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00A16A42-CA42-49E2-8405-AA0CAF0311E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50681" y="3450001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3" name="Text Placeholder 12">
            <a:extLst>
              <a:ext uri="{FF2B5EF4-FFF2-40B4-BE49-F238E27FC236}">
                <a16:creationId xmlns:a16="http://schemas.microsoft.com/office/drawing/2014/main" id="{EE36DF45-11AE-4011-BA24-5F2F1B07B5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08467" y="3609432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4" name="Picture Placeholder 7">
            <a:extLst>
              <a:ext uri="{FF2B5EF4-FFF2-40B4-BE49-F238E27FC236}">
                <a16:creationId xmlns:a16="http://schemas.microsoft.com/office/drawing/2014/main" id="{8FBF5889-E52E-4268-BCFD-13AA1E933FB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23198" y="3450001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5" name="Text Placeholder 12">
            <a:extLst>
              <a:ext uri="{FF2B5EF4-FFF2-40B4-BE49-F238E27FC236}">
                <a16:creationId xmlns:a16="http://schemas.microsoft.com/office/drawing/2014/main" id="{85553B65-686F-493B-B002-4E9B0D2112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9776" y="3609432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6" name="Picture Placeholder 7">
            <a:extLst>
              <a:ext uri="{FF2B5EF4-FFF2-40B4-BE49-F238E27FC236}">
                <a16:creationId xmlns:a16="http://schemas.microsoft.com/office/drawing/2014/main" id="{F3DB35B0-B095-4BB6-B438-419AB248A3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04508" y="3450001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78D2052B-6800-49A9-9052-94BEBF4D16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950" y="5155288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8" name="Picture Placeholder 7">
            <a:extLst>
              <a:ext uri="{FF2B5EF4-FFF2-40B4-BE49-F238E27FC236}">
                <a16:creationId xmlns:a16="http://schemas.microsoft.com/office/drawing/2014/main" id="{C0FB45DF-4505-4104-B3AB-1FF0A095BB4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50681" y="4995857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0CFC70D0-DEBC-4AE8-94A6-E2EBDB950EB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08467" y="5155288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60" name="Picture Placeholder 7">
            <a:extLst>
              <a:ext uri="{FF2B5EF4-FFF2-40B4-BE49-F238E27FC236}">
                <a16:creationId xmlns:a16="http://schemas.microsoft.com/office/drawing/2014/main" id="{317AD999-FECF-4E8A-A9F4-237EBF5CB42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323198" y="4995857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7B6DD1A6-D513-4EA0-8C3F-47C93CA395E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389776" y="5155288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62" name="Picture Placeholder 7">
            <a:extLst>
              <a:ext uri="{FF2B5EF4-FFF2-40B4-BE49-F238E27FC236}">
                <a16:creationId xmlns:a16="http://schemas.microsoft.com/office/drawing/2014/main" id="{5D78DD9A-7A3B-4479-A356-D1201169A1E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104508" y="4995857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9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/ Speakers | 3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5D51C2DC-4571-42B4-89F2-DA6662BE5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Team/Speakers 3 columns 4 rows</a:t>
            </a:r>
            <a:endParaRPr lang="en-GB" dirty="0"/>
          </a:p>
        </p:txBody>
      </p:sp>
      <p:sp>
        <p:nvSpPr>
          <p:cNvPr id="45" name="Text Placeholder 12">
            <a:extLst>
              <a:ext uri="{FF2B5EF4-FFF2-40B4-BE49-F238E27FC236}">
                <a16:creationId xmlns:a16="http://schemas.microsoft.com/office/drawing/2014/main" id="{B4DF1173-C29F-45AC-92AA-916D11D8E0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40230" y="1612706"/>
            <a:ext cx="2276275" cy="552443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spcBef>
                <a:spcPts val="0"/>
              </a:spcBef>
              <a:buFontTx/>
              <a:buNone/>
              <a:defRPr sz="970"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7AC79D67-C678-414C-AF90-8C02E28CA9F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1452" y="1481496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D84CF9F7-FEFA-4F30-8381-81E1CDC7DE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65003" y="1617154"/>
            <a:ext cx="2276275" cy="543547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buFontTx/>
              <a:buNone/>
              <a:defRPr lang="en-GB" sz="97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marL="0" lvl="2" indent="0" algn="l" defTabSz="55449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 dirty="0"/>
              <a:t>@social_handle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C320D465-6541-42AF-B948-F179CCF7EE8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96225" y="1481496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C8238BF7-B55E-43DD-99B0-CDFDFE29FD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89776" y="1617154"/>
            <a:ext cx="2276275" cy="543547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buFontTx/>
              <a:buNone/>
              <a:defRPr lang="en-GB" sz="97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marL="0" lvl="2" indent="0" algn="l" defTabSz="55449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 dirty="0"/>
              <a:t>@social_handle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0BEA5C06-8D59-4BD3-9B33-5696A4BC52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20998" y="1481496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00A16A42-CA42-49E2-8405-AA0CAF0311E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71452" y="2691078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4" name="Picture Placeholder 7">
            <a:extLst>
              <a:ext uri="{FF2B5EF4-FFF2-40B4-BE49-F238E27FC236}">
                <a16:creationId xmlns:a16="http://schemas.microsoft.com/office/drawing/2014/main" id="{8FBF5889-E52E-4268-BCFD-13AA1E933FB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96225" y="2691078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6" name="Picture Placeholder 7">
            <a:extLst>
              <a:ext uri="{FF2B5EF4-FFF2-40B4-BE49-F238E27FC236}">
                <a16:creationId xmlns:a16="http://schemas.microsoft.com/office/drawing/2014/main" id="{F3DB35B0-B095-4BB6-B438-419AB248A3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220998" y="2691078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8" name="Picture Placeholder 7">
            <a:extLst>
              <a:ext uri="{FF2B5EF4-FFF2-40B4-BE49-F238E27FC236}">
                <a16:creationId xmlns:a16="http://schemas.microsoft.com/office/drawing/2014/main" id="{C0FB45DF-4505-4104-B3AB-1FF0A095BB4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71452" y="5110241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60" name="Picture Placeholder 7">
            <a:extLst>
              <a:ext uri="{FF2B5EF4-FFF2-40B4-BE49-F238E27FC236}">
                <a16:creationId xmlns:a16="http://schemas.microsoft.com/office/drawing/2014/main" id="{317AD999-FECF-4E8A-A9F4-237EBF5CB42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396225" y="5110241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62" name="Picture Placeholder 7">
            <a:extLst>
              <a:ext uri="{FF2B5EF4-FFF2-40B4-BE49-F238E27FC236}">
                <a16:creationId xmlns:a16="http://schemas.microsoft.com/office/drawing/2014/main" id="{5D78DD9A-7A3B-4479-A356-D1201169A1E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220998" y="5110241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C9B18172-AE91-486D-B3BF-BB4501ABE8A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71452" y="3900659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F64BBF40-4B6E-4EED-9A4A-53F588F6905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396225" y="3900659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BA5CBA95-71BA-4D1C-9702-C09A59DB5A0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220998" y="3900659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DE3C1140-BD03-4998-B2C4-28410F93C64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740230" y="2822288"/>
            <a:ext cx="2276275" cy="552443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spcBef>
                <a:spcPts val="0"/>
              </a:spcBef>
              <a:buFontTx/>
              <a:buNone/>
              <a:defRPr sz="970"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FFE703FA-9332-4A8A-B58E-5F35E54BCDF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565003" y="2826736"/>
            <a:ext cx="2276275" cy="543547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buFontTx/>
              <a:buNone/>
              <a:defRPr lang="en-GB" sz="97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marL="0" lvl="2" indent="0" algn="l" defTabSz="55449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 dirty="0"/>
              <a:t>@social_handle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1C44D164-2308-4F92-8C1F-02E8B7DE078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389776" y="2826736"/>
            <a:ext cx="2276275" cy="543547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buFontTx/>
              <a:buNone/>
              <a:defRPr lang="en-GB" sz="97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marL="0" lvl="2" indent="0" algn="l" defTabSz="55449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 dirty="0"/>
              <a:t>@social_handle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3423B415-66AA-45CD-A323-3A2A488B71A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740230" y="4031870"/>
            <a:ext cx="2276275" cy="552443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spcBef>
                <a:spcPts val="0"/>
              </a:spcBef>
              <a:buFontTx/>
              <a:buNone/>
              <a:defRPr sz="970"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CB7D5369-1728-4112-B4F1-ED60D3FE7A5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565003" y="4036318"/>
            <a:ext cx="2276275" cy="543547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buFontTx/>
              <a:buNone/>
              <a:defRPr lang="en-GB" sz="97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marL="0" lvl="2" indent="0" algn="l" defTabSz="55449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 dirty="0"/>
              <a:t>@social_handle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9AEBD6C7-E5B0-401A-A86F-E5112062611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389776" y="4036318"/>
            <a:ext cx="2276275" cy="543547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buFontTx/>
              <a:buNone/>
              <a:defRPr lang="en-GB" sz="97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marL="0" lvl="2" indent="0" algn="l" defTabSz="55449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 dirty="0"/>
              <a:t>@social_handle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B77E20DC-EB84-47ED-8BD7-B4FF8C116E3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740230" y="5241451"/>
            <a:ext cx="2276275" cy="552443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spcBef>
                <a:spcPts val="0"/>
              </a:spcBef>
              <a:buFontTx/>
              <a:buNone/>
              <a:defRPr sz="970"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59FE56BC-3699-4F5D-A9A7-2D0424B49BE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65003" y="5245899"/>
            <a:ext cx="2276275" cy="543547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buFontTx/>
              <a:buNone/>
              <a:defRPr lang="en-GB" sz="97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marL="0" lvl="2" indent="0" algn="l" defTabSz="55449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 dirty="0"/>
              <a:t>@social_handle</a:t>
            </a:r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C9243CCE-E7FC-4AA9-B6B0-2E7FCC8D0DF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389776" y="5245899"/>
            <a:ext cx="2276275" cy="543547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buFontTx/>
              <a:buNone/>
              <a:defRPr lang="en-GB" sz="97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marL="0" lvl="2" indent="0" algn="l" defTabSz="55449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 dirty="0"/>
              <a:t>@social_handle</a:t>
            </a:r>
          </a:p>
        </p:txBody>
      </p:sp>
    </p:spTree>
    <p:extLst>
      <p:ext uri="{BB962C8B-B14F-4D97-AF65-F5344CB8AC3E}">
        <p14:creationId xmlns:p14="http://schemas.microsoft.com/office/powerpoint/2010/main" val="12726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ub |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06246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271352E-4397-4E5F-A9DC-06B6F5E647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519845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638" y="2905314"/>
            <a:ext cx="11036725" cy="1658869"/>
          </a:xfrm>
        </p:spPr>
        <p:txBody>
          <a:bodyPr numCol="2" spcCol="1440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77199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CDC2B-3C69-4FCB-8D3B-A33C7DAA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DAC6B-B507-4052-8D56-ABDBE6049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24B32-2028-4101-90AF-02472ACF6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96A-4F64-4BF7-83D2-D904F96E4FF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8013C-8C3C-4549-B211-351A5EC86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A1A44-FEBC-43DA-A0B8-8C9CC6C0D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73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2 column text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06246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638" y="1682567"/>
            <a:ext cx="11036725" cy="1674747"/>
          </a:xfrm>
        </p:spPr>
        <p:txBody>
          <a:bodyPr numCol="2" spcCol="1440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150907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| 2 column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06246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638" y="1682567"/>
            <a:ext cx="11036725" cy="1674747"/>
          </a:xfrm>
        </p:spPr>
        <p:txBody>
          <a:bodyPr numCol="2" spcCol="1440000"/>
          <a:lstStyle>
            <a:lvl1pPr marL="207935" indent="-207935"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17085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2 column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06246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638" y="1682567"/>
            <a:ext cx="11036725" cy="1674747"/>
          </a:xfrm>
        </p:spPr>
        <p:txBody>
          <a:bodyPr numCol="2" spcCol="1440000"/>
          <a:lstStyle>
            <a:lvl1pPr marL="277246" indent="-277246">
              <a:buClr>
                <a:schemeClr val="accent1"/>
              </a:buClr>
              <a:buSzPct val="100000"/>
              <a:buFont typeface="+mj-lt"/>
              <a:buAutoNum type="arabicPeriod"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410993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ub |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8EF9-1C32-4B7A-8081-50E936C4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06246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20C01-EFC8-47E3-87CA-54B740EA5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638" y="2905312"/>
            <a:ext cx="10775825" cy="1564243"/>
          </a:xfrm>
        </p:spPr>
        <p:txBody>
          <a:bodyPr/>
          <a:lstStyle>
            <a:lvl1pPr marL="0" indent="0">
              <a:spcAft>
                <a:spcPts val="728"/>
              </a:spcAft>
              <a:buFontTx/>
              <a:buNone/>
              <a:defRPr/>
            </a:lvl1pPr>
            <a:lvl2pPr>
              <a:spcAft>
                <a:spcPts val="728"/>
              </a:spcAft>
              <a:defRPr/>
            </a:lvl2pPr>
            <a:lvl3pPr>
              <a:spcAft>
                <a:spcPts val="728"/>
              </a:spcAft>
              <a:defRPr/>
            </a:lvl3pPr>
            <a:lvl4pPr>
              <a:spcAft>
                <a:spcPts val="728"/>
              </a:spcAft>
              <a:defRPr/>
            </a:lvl4pPr>
            <a:lvl5pPr>
              <a:spcAft>
                <a:spcPts val="728"/>
              </a:spcAf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7A7FA-3919-46C3-A721-2BCFFDD3E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F7C05-75CA-420E-AD15-CB8A1468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87425AA8-5E7D-4A02-BD41-3BD7CF394720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DFAF66-6D1A-4424-9287-26CDDE2BBD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519845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262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ub | Text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C915F15C-956C-41D5-B307-E9EAF4140C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3079" y="1"/>
            <a:ext cx="5658921" cy="6857999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06246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271352E-4397-4E5F-A9DC-06B6F5E647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519845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638" y="2905312"/>
            <a:ext cx="5081284" cy="1549142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82DE3620-FF46-4B76-AAB9-DA1B6218E935}"/>
              </a:ext>
            </a:extLst>
          </p:cNvPr>
          <p:cNvSpPr/>
          <p:nvPr userDrawn="1"/>
        </p:nvSpPr>
        <p:spPr>
          <a:xfrm flipV="1">
            <a:off x="577638" y="6370213"/>
            <a:ext cx="5377804" cy="27725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D490A-0282-4B98-BC22-F72D01AAD9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3079" y="5916690"/>
            <a:ext cx="5081284" cy="141727"/>
          </a:xfrm>
        </p:spPr>
        <p:txBody>
          <a:bodyPr/>
          <a:lstStyle>
            <a:lvl1pPr>
              <a:defRPr sz="849"/>
            </a:lvl1pPr>
          </a:lstStyle>
          <a:p>
            <a:pPr lvl="0"/>
            <a:r>
              <a:rPr lang="en-US" dirty="0"/>
              <a:t>Caption text goes here if required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9427362-842E-4669-885E-548EFDB4AD6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7637" y="5092479"/>
            <a:ext cx="955990" cy="78136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899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06246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638" y="1682566"/>
            <a:ext cx="5081284" cy="1549142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C915F15C-956C-41D5-B307-E9EAF4140C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3079" y="577597"/>
            <a:ext cx="5081284" cy="263414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82DE3620-FF46-4B76-AAB9-DA1B6218E935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02B8336F-F0D4-4BC7-8ABC-2AB9B51D18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33079" y="3434808"/>
            <a:ext cx="5081284" cy="2613594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DBC4A-ACA7-4AD0-9307-8B9B0EA507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4322" y="644597"/>
            <a:ext cx="4938799" cy="2429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Caption, if required, goes here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E7CB72A-5628-4C6B-920B-B5462A85B7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04322" y="3509478"/>
            <a:ext cx="4938799" cy="2429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Caption, if required, goes here</a:t>
            </a:r>
            <a:endParaRPr lang="en-GB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3E63EEFC-E63D-460B-87E8-056BB1E9EE2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77637" y="5092479"/>
            <a:ext cx="955990" cy="78136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06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Text | Quote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06246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638" y="1682566"/>
            <a:ext cx="5081284" cy="1549142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82DE3620-FF46-4B76-AAB9-DA1B6218E935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02B8336F-F0D4-4BC7-8ABC-2AB9B51D18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33079" y="3434808"/>
            <a:ext cx="5081284" cy="2613594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A342D1F6-875C-4F73-9292-C3AAE2677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40496" y="2150912"/>
            <a:ext cx="5073866" cy="839551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455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  <a:lvl2pPr marL="0" indent="0">
              <a:spcAft>
                <a:spcPts val="0"/>
              </a:spcAft>
              <a:buFontTx/>
              <a:buNone/>
              <a:defRPr sz="1455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2pPr>
            <a:lvl3pPr marL="0" indent="0">
              <a:spcBef>
                <a:spcPts val="0"/>
              </a:spcBef>
              <a:buFontTx/>
              <a:buNone/>
              <a:defRPr sz="1213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2BA5A0B-ACA6-4775-BB7F-0F44A4EF7ED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7637" y="5092479"/>
            <a:ext cx="955990" cy="78136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0812D15-BFF6-4022-96D6-207CD21FCD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0496" y="1606818"/>
            <a:ext cx="474911" cy="40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7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283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4 x 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8" y="537198"/>
            <a:ext cx="11042887" cy="403133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82DE3620-FF46-4B76-AAB9-DA1B6218E935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02B8336F-F0D4-4BC7-8ABC-2AB9B51D18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14540" y="3865484"/>
            <a:ext cx="2424253" cy="2182918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49FC8846-079B-41AE-B836-FAD08E0C32D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7638" y="1245959"/>
            <a:ext cx="5299823" cy="4802443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E7F864D5-53D1-4798-9693-FAD45F36240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90110" y="3865484"/>
            <a:ext cx="2424253" cy="2182918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09D04CD5-6785-4614-82A0-EB606F9E758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14539" y="1245958"/>
            <a:ext cx="5299823" cy="2183042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0749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283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9B312-7F05-4697-9E87-033701FA6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2D2B0C-092E-425B-B7A9-D5A5FD03D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2FA494-CA0E-4F88-A7C3-26260F2C3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06246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6A5BA38-A732-42ED-B9BB-81BDD3BB04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519845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27D1F16C-2548-4FFE-AF72-F24418D564E3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421279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4F929E-2F1D-4406-9057-6C8251939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9C806-229B-4A8D-AFA7-03EDD985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6A3070-CE06-4CEE-A226-D97212C3B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06246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C887375E-F637-44FE-AF63-8A8B04BD6ACA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58012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3CEF5-B65A-4078-9503-6A752F825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C4EE2-0240-4568-8422-553622701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D3347-DD48-4661-BDCD-31DDAA99F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17088-6510-444E-AFC3-A8B302185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96A-4F64-4BF7-83D2-D904F96E4FF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E2358-EDA7-441B-A723-6E69AF328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2C933-4A6F-4DBA-BBD2-E8337170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37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7246760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32B504-645A-42DC-ABCE-1D8DD23450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04" y="1996560"/>
            <a:ext cx="5335021" cy="1263166"/>
          </a:xfrm>
        </p:spPr>
        <p:txBody>
          <a:bodyPr/>
          <a:lstStyle>
            <a:lvl1pPr marL="207935" indent="-207935">
              <a:spcAft>
                <a:spcPts val="364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213"/>
            </a:lvl1pPr>
            <a:lvl2pPr>
              <a:spcAft>
                <a:spcPts val="364"/>
              </a:spcAft>
              <a:defRPr sz="1092"/>
            </a:lvl2pPr>
            <a:lvl3pPr>
              <a:spcAft>
                <a:spcPts val="364"/>
              </a:spcAft>
              <a:defRPr sz="970"/>
            </a:lvl3pPr>
            <a:lvl4pPr>
              <a:spcAft>
                <a:spcPts val="364"/>
              </a:spcAft>
              <a:defRPr sz="849"/>
            </a:lvl4pPr>
            <a:lvl5pPr>
              <a:spcAft>
                <a:spcPts val="364"/>
              </a:spcAft>
              <a:defRPr sz="849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F4306BB-6547-4B5E-8784-4CBAC01B61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0675" y="1996560"/>
            <a:ext cx="5335021" cy="1263166"/>
          </a:xfrm>
        </p:spPr>
        <p:txBody>
          <a:bodyPr/>
          <a:lstStyle>
            <a:lvl1pPr marL="207935" indent="-207935">
              <a:spcAft>
                <a:spcPts val="364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213"/>
            </a:lvl1pPr>
            <a:lvl2pPr>
              <a:spcAft>
                <a:spcPts val="364"/>
              </a:spcAft>
              <a:defRPr sz="1092"/>
            </a:lvl2pPr>
            <a:lvl3pPr>
              <a:spcAft>
                <a:spcPts val="364"/>
              </a:spcAft>
              <a:defRPr sz="970"/>
            </a:lvl3pPr>
            <a:lvl4pPr>
              <a:spcAft>
                <a:spcPts val="364"/>
              </a:spcAft>
              <a:defRPr sz="849"/>
            </a:lvl4pPr>
            <a:lvl5pPr>
              <a:spcAft>
                <a:spcPts val="364"/>
              </a:spcAft>
              <a:defRPr sz="849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BA5CFFDE-62DF-4CF6-A0E2-E3FC6F3B81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6304" y="1529131"/>
            <a:ext cx="5335021" cy="284822"/>
          </a:xfrm>
        </p:spPr>
        <p:txBody>
          <a:bodyPr/>
          <a:lstStyle>
            <a:lvl1pPr>
              <a:defRPr lang="en-GB" sz="1698" b="1" i="0" kern="1200" dirty="0">
                <a:solidFill>
                  <a:schemeClr val="accent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26E4A3A-D76E-4C23-88DA-34D816F1BC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70675" y="1529131"/>
            <a:ext cx="5335021" cy="284822"/>
          </a:xfrm>
        </p:spPr>
        <p:txBody>
          <a:bodyPr/>
          <a:lstStyle>
            <a:lvl1pPr>
              <a:defRPr lang="en-GB" sz="1698" b="1" i="0" kern="1200" dirty="0">
                <a:solidFill>
                  <a:schemeClr val="accent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</a:lstStyle>
          <a:p>
            <a:pPr marL="0" lvl="0" indent="0" algn="l" defTabSz="554492" rtl="0" eaLnBrk="1" latinLnBrk="0" hangingPunct="1">
              <a:lnSpc>
                <a:spcPct val="120000"/>
              </a:lnSpc>
              <a:spcBef>
                <a:spcPts val="606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874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7246760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BA5CFFDE-62DF-4CF6-A0E2-E3FC6F3B81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6304" y="1529131"/>
            <a:ext cx="3456798" cy="284822"/>
          </a:xfrm>
        </p:spPr>
        <p:txBody>
          <a:bodyPr/>
          <a:lstStyle>
            <a:lvl1pPr>
              <a:defRPr lang="en-GB" sz="1698" b="1" i="0" kern="1200" dirty="0">
                <a:solidFill>
                  <a:schemeClr val="accent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03ED4545-9186-46F2-91B2-2AA7B708AC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67601" y="1529131"/>
            <a:ext cx="3456798" cy="284822"/>
          </a:xfrm>
        </p:spPr>
        <p:txBody>
          <a:bodyPr/>
          <a:lstStyle>
            <a:lvl1pPr>
              <a:defRPr lang="en-GB" sz="1698" b="1" i="0" kern="1200" dirty="0">
                <a:solidFill>
                  <a:schemeClr val="accent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</a:lstStyle>
          <a:p>
            <a:pPr marL="0" lvl="0" indent="0" algn="l" defTabSz="554492" rtl="0" eaLnBrk="1" latinLnBrk="0" hangingPunct="1">
              <a:lnSpc>
                <a:spcPct val="120000"/>
              </a:lnSpc>
              <a:spcBef>
                <a:spcPts val="606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26E4A3A-D76E-4C23-88DA-34D816F1BC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48898" y="1529131"/>
            <a:ext cx="3456798" cy="284822"/>
          </a:xfrm>
        </p:spPr>
        <p:txBody>
          <a:bodyPr/>
          <a:lstStyle>
            <a:lvl1pPr>
              <a:defRPr lang="en-GB" sz="1698" b="1" i="0" kern="1200" dirty="0">
                <a:solidFill>
                  <a:schemeClr val="accent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</a:lstStyle>
          <a:p>
            <a:pPr marL="0" lvl="0" indent="0" algn="l" defTabSz="554492" rtl="0" eaLnBrk="1" latinLnBrk="0" hangingPunct="1">
              <a:lnSpc>
                <a:spcPct val="120000"/>
              </a:lnSpc>
              <a:spcBef>
                <a:spcPts val="606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8582A73-10C6-794D-81AF-73F50A3513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04" y="1996560"/>
            <a:ext cx="3456798" cy="1263166"/>
          </a:xfrm>
        </p:spPr>
        <p:txBody>
          <a:bodyPr/>
          <a:lstStyle>
            <a:lvl1pPr marL="207935" indent="-207935">
              <a:spcAft>
                <a:spcPts val="364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213"/>
            </a:lvl1pPr>
            <a:lvl2pPr>
              <a:spcAft>
                <a:spcPts val="364"/>
              </a:spcAft>
              <a:defRPr sz="1092"/>
            </a:lvl2pPr>
            <a:lvl3pPr>
              <a:spcAft>
                <a:spcPts val="364"/>
              </a:spcAft>
              <a:defRPr sz="970"/>
            </a:lvl3pPr>
            <a:lvl4pPr>
              <a:spcAft>
                <a:spcPts val="364"/>
              </a:spcAft>
              <a:defRPr sz="849"/>
            </a:lvl4pPr>
            <a:lvl5pPr>
              <a:spcAft>
                <a:spcPts val="364"/>
              </a:spcAft>
              <a:defRPr sz="849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AC58B05-1E3E-1043-A6B5-0A53CB7DD34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65495" y="1996560"/>
            <a:ext cx="3456798" cy="1263166"/>
          </a:xfrm>
        </p:spPr>
        <p:txBody>
          <a:bodyPr/>
          <a:lstStyle>
            <a:lvl1pPr marL="207935" indent="-207935">
              <a:spcAft>
                <a:spcPts val="364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213"/>
            </a:lvl1pPr>
            <a:lvl2pPr>
              <a:spcAft>
                <a:spcPts val="364"/>
              </a:spcAft>
              <a:defRPr sz="1092"/>
            </a:lvl2pPr>
            <a:lvl3pPr>
              <a:spcAft>
                <a:spcPts val="364"/>
              </a:spcAft>
              <a:defRPr sz="970"/>
            </a:lvl3pPr>
            <a:lvl4pPr>
              <a:spcAft>
                <a:spcPts val="364"/>
              </a:spcAft>
              <a:defRPr sz="849"/>
            </a:lvl4pPr>
            <a:lvl5pPr>
              <a:spcAft>
                <a:spcPts val="364"/>
              </a:spcAft>
              <a:defRPr sz="849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6E06685-E104-2249-A1AC-B2EC566C5F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50760" y="1996560"/>
            <a:ext cx="3456798" cy="1263166"/>
          </a:xfrm>
        </p:spPr>
        <p:txBody>
          <a:bodyPr/>
          <a:lstStyle>
            <a:lvl1pPr marL="207935" indent="-207935">
              <a:spcAft>
                <a:spcPts val="364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213"/>
            </a:lvl1pPr>
            <a:lvl2pPr>
              <a:spcAft>
                <a:spcPts val="364"/>
              </a:spcAft>
              <a:defRPr sz="1092"/>
            </a:lvl2pPr>
            <a:lvl3pPr>
              <a:spcAft>
                <a:spcPts val="364"/>
              </a:spcAft>
              <a:defRPr sz="970"/>
            </a:lvl3pPr>
            <a:lvl4pPr>
              <a:spcAft>
                <a:spcPts val="364"/>
              </a:spcAft>
              <a:defRPr sz="849"/>
            </a:lvl4pPr>
            <a:lvl5pPr>
              <a:spcAft>
                <a:spcPts val="364"/>
              </a:spcAft>
              <a:defRPr sz="849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023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Tex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9B312-7F05-4697-9E87-033701FA6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2D2B0C-092E-425B-B7A9-D5A5FD03D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27D1F16C-2548-4FFE-AF72-F24418D564E3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55233-33E3-477F-8D67-4FF2B6EA7D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7" y="577597"/>
            <a:ext cx="11013620" cy="787604"/>
          </a:xfrm>
        </p:spPr>
        <p:txBody>
          <a:bodyPr numCol="5" spcCol="144000"/>
          <a:lstStyle>
            <a:lvl1pPr>
              <a:spcBef>
                <a:spcPts val="1092"/>
              </a:spcBef>
              <a:defRPr sz="1455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19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1799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Gradient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7135740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CB05DC6-B960-4F41-ACA5-722F02234C2C}"/>
              </a:ext>
            </a:extLst>
          </p:cNvPr>
          <p:cNvSpPr/>
          <p:nvPr userDrawn="1"/>
        </p:nvSpPr>
        <p:spPr>
          <a:xfrm>
            <a:off x="4478621" y="1508364"/>
            <a:ext cx="3234758" cy="444985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6BD8A16-8AA1-4A48-A03E-412ECD844E30}"/>
              </a:ext>
            </a:extLst>
          </p:cNvPr>
          <p:cNvSpPr/>
          <p:nvPr userDrawn="1"/>
        </p:nvSpPr>
        <p:spPr>
          <a:xfrm>
            <a:off x="8379604" y="1508364"/>
            <a:ext cx="3234758" cy="444985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88FE1B9-1B38-4607-85CD-8D3FEB0894B0}"/>
              </a:ext>
            </a:extLst>
          </p:cNvPr>
          <p:cNvSpPr/>
          <p:nvPr userDrawn="1"/>
        </p:nvSpPr>
        <p:spPr>
          <a:xfrm>
            <a:off x="577638" y="1508364"/>
            <a:ext cx="3234758" cy="444985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>
              <a:solidFill>
                <a:schemeClr val="tx1"/>
              </a:solidFill>
            </a:endParaRPr>
          </a:p>
        </p:txBody>
      </p: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1AF43CD3-74BD-42C3-9321-3A5E678B67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7090" y="1670632"/>
            <a:ext cx="2909728" cy="244041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2A91401C-CD03-4B80-B78A-FED6C1387A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7090" y="1962466"/>
            <a:ext cx="2909728" cy="877189"/>
          </a:xfrm>
        </p:spPr>
        <p:txBody>
          <a:bodyPr/>
          <a:lstStyle>
            <a:lvl1pPr>
              <a:defRPr sz="2426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987E1084-1588-4DFF-8B16-45159E5A7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7090" y="2551053"/>
            <a:ext cx="2909728" cy="182242"/>
          </a:xfrm>
        </p:spPr>
        <p:txBody>
          <a:bodyPr/>
          <a:lstStyle>
            <a:lvl1pPr>
              <a:defRPr sz="1092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8C12D9D7-8C03-4D7A-B03B-C1BC41AB6B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1136" y="1670632"/>
            <a:ext cx="2909728" cy="244041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F217037E-D485-4433-8172-120C59DAC4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41136" y="1962466"/>
            <a:ext cx="2909728" cy="877189"/>
          </a:xfrm>
        </p:spPr>
        <p:txBody>
          <a:bodyPr/>
          <a:lstStyle>
            <a:lvl1pPr>
              <a:defRPr sz="2426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29">
            <a:extLst>
              <a:ext uri="{FF2B5EF4-FFF2-40B4-BE49-F238E27FC236}">
                <a16:creationId xmlns:a16="http://schemas.microsoft.com/office/drawing/2014/main" id="{99CF9FB5-3A52-4CBE-9EA9-E5B1B14F62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41136" y="2551053"/>
            <a:ext cx="2909728" cy="182242"/>
          </a:xfrm>
        </p:spPr>
        <p:txBody>
          <a:bodyPr/>
          <a:lstStyle>
            <a:lvl1pPr>
              <a:defRPr sz="1092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Text Placeholder 29">
            <a:extLst>
              <a:ext uri="{FF2B5EF4-FFF2-40B4-BE49-F238E27FC236}">
                <a16:creationId xmlns:a16="http://schemas.microsoft.com/office/drawing/2014/main" id="{2C483B3F-2A51-4389-A469-7247CC00F7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42118" y="1670632"/>
            <a:ext cx="2909728" cy="244041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3167602A-C6EA-403C-BBD7-A1E2856EBF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42118" y="1962466"/>
            <a:ext cx="2909728" cy="877189"/>
          </a:xfrm>
        </p:spPr>
        <p:txBody>
          <a:bodyPr/>
          <a:lstStyle>
            <a:lvl1pPr>
              <a:defRPr sz="2426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Text Placeholder 29">
            <a:extLst>
              <a:ext uri="{FF2B5EF4-FFF2-40B4-BE49-F238E27FC236}">
                <a16:creationId xmlns:a16="http://schemas.microsoft.com/office/drawing/2014/main" id="{4E6CC2EE-53D5-45F8-ABF1-A33B753B1C4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42118" y="2551053"/>
            <a:ext cx="2909728" cy="182242"/>
          </a:xfrm>
        </p:spPr>
        <p:txBody>
          <a:bodyPr/>
          <a:lstStyle>
            <a:lvl1pPr>
              <a:defRPr sz="1092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525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l-i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7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Dial-in Details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35184" y="2299040"/>
            <a:ext cx="3379179" cy="3749361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99484F1-8E49-054A-9340-C8D241F519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384" y="2342855"/>
            <a:ext cx="3033496" cy="3705543"/>
          </a:xfrm>
        </p:spPr>
        <p:txBody>
          <a:bodyPr wrap="square" numCol="1" spcCol="756000" anchor="t">
            <a:noAutofit/>
          </a:bodyPr>
          <a:lstStyle>
            <a:lvl1pPr marL="0" indent="0">
              <a:spcBef>
                <a:spcPts val="970"/>
              </a:spcBef>
              <a:spcAft>
                <a:spcPts val="0"/>
              </a:spcAft>
              <a:buFont typeface="Arial" panose="020B0604020202020204" pitchFamily="34" charset="0"/>
              <a:buNone/>
              <a:defRPr sz="1455" b="0" i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55" b="0" i="0">
                <a:latin typeface="Poppins" pitchFamily="2" charset="77"/>
                <a:cs typeface="Poppins" pitchFamily="2" charset="77"/>
              </a:defRPr>
            </a:lvl2pPr>
            <a:lvl3pPr marL="0" indent="0">
              <a:buFontTx/>
              <a:buNone/>
              <a:defRPr sz="1455" b="0" i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Topic</a:t>
            </a:r>
          </a:p>
          <a:p>
            <a:pPr lvl="1"/>
            <a:r>
              <a:rPr lang="en-GB" dirty="0"/>
              <a:t>Meeting title</a:t>
            </a:r>
          </a:p>
          <a:p>
            <a:pPr lvl="1"/>
            <a:endParaRPr lang="en-GB" dirty="0"/>
          </a:p>
          <a:p>
            <a:pPr lvl="0"/>
            <a:r>
              <a:rPr lang="en-GB" dirty="0"/>
              <a:t>Time</a:t>
            </a:r>
          </a:p>
          <a:p>
            <a:pPr lvl="1"/>
            <a:r>
              <a:rPr lang="en-GB" dirty="0"/>
              <a:t>MMM DD, YYYY</a:t>
            </a:r>
          </a:p>
          <a:p>
            <a:pPr lvl="1"/>
            <a:r>
              <a:rPr lang="en-GB" dirty="0"/>
              <a:t>04:00 PM CET/10:00 AM ET</a:t>
            </a:r>
          </a:p>
          <a:p>
            <a:pPr lvl="1"/>
            <a:endParaRPr lang="en-GB" dirty="0"/>
          </a:p>
          <a:p>
            <a:pPr lvl="0"/>
            <a:r>
              <a:rPr lang="en-GB" dirty="0"/>
              <a:t>Estimated call length</a:t>
            </a:r>
          </a:p>
          <a:p>
            <a:pPr lvl="1"/>
            <a:r>
              <a:rPr lang="en-GB" dirty="0"/>
              <a:t>30 minutes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0A48F11-6954-3949-8D79-D73631815C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46667" y="2350101"/>
            <a:ext cx="4148729" cy="3705543"/>
          </a:xfrm>
        </p:spPr>
        <p:txBody>
          <a:bodyPr wrap="square" numCol="1" spcCol="756000" anchor="t">
            <a:noAutofit/>
          </a:bodyPr>
          <a:lstStyle>
            <a:lvl1pPr marL="0" indent="0">
              <a:spcBef>
                <a:spcPts val="970"/>
              </a:spcBef>
              <a:spcAft>
                <a:spcPts val="0"/>
              </a:spcAft>
              <a:buFont typeface="Arial" panose="020B0604020202020204" pitchFamily="34" charset="0"/>
              <a:buNone/>
              <a:defRPr sz="1455" b="0" i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  <a:lvl2pPr marL="0" marR="0" indent="0" algn="l" defTabSz="55449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/>
              <a:defRPr sz="1395" b="0" i="0">
                <a:latin typeface="Poppins" pitchFamily="2" charset="77"/>
                <a:cs typeface="Poppins" pitchFamily="2" charset="77"/>
              </a:defRPr>
            </a:lvl2pPr>
            <a:lvl3pPr marL="0" indent="0">
              <a:buFontTx/>
              <a:buNone/>
              <a:defRPr sz="1455" b="0" i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Join Zoom meeting</a:t>
            </a:r>
          </a:p>
          <a:p>
            <a:pPr lvl="1"/>
            <a:r>
              <a:rPr lang="en-GB" dirty="0"/>
              <a:t>Https://</a:t>
            </a:r>
            <a:r>
              <a:rPr lang="en-GB" dirty="0" err="1"/>
              <a:t>zoom.us</a:t>
            </a:r>
            <a:r>
              <a:rPr lang="en-GB" dirty="0"/>
              <a:t>/#/########</a:t>
            </a:r>
          </a:p>
          <a:p>
            <a:pPr lvl="1"/>
            <a:endParaRPr lang="en-GB" dirty="0"/>
          </a:p>
          <a:p>
            <a:pPr lvl="0"/>
            <a:r>
              <a:rPr lang="en-GB" dirty="0"/>
              <a:t>Meeting ID</a:t>
            </a:r>
          </a:p>
          <a:p>
            <a:pPr lvl="1"/>
            <a:r>
              <a:rPr lang="en-GB" dirty="0"/>
              <a:t>985 717 469</a:t>
            </a:r>
          </a:p>
          <a:p>
            <a:pPr lvl="0"/>
            <a:r>
              <a:rPr lang="en-GB" dirty="0"/>
              <a:t>One tap mobile</a:t>
            </a:r>
          </a:p>
          <a:p>
            <a:pPr marL="0" marR="0" lvl="1" indent="0" algn="l" defTabSz="55449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+ 00000000000, 00000000000# US (New York)</a:t>
            </a:r>
          </a:p>
          <a:p>
            <a:pPr lvl="0"/>
            <a:r>
              <a:rPr lang="en-GB" dirty="0"/>
              <a:t>Dial by your location </a:t>
            </a:r>
          </a:p>
          <a:p>
            <a:pPr lvl="1"/>
            <a:r>
              <a:rPr lang="en-GB" dirty="0"/>
              <a:t>+0 000 000 0000 US (New York)</a:t>
            </a:r>
            <a:br>
              <a:rPr lang="en-GB" dirty="0"/>
            </a:br>
            <a:r>
              <a:rPr lang="en-GB" dirty="0"/>
              <a:t>+ 0 000 000 0000 (Switzerland)</a:t>
            </a:r>
          </a:p>
          <a:p>
            <a:pPr lvl="0"/>
            <a:r>
              <a:rPr lang="en-GB" dirty="0"/>
              <a:t>Find your local number</a:t>
            </a:r>
          </a:p>
          <a:p>
            <a:pPr lvl="1"/>
            <a:r>
              <a:rPr lang="en-GB" dirty="0"/>
              <a:t>https://</a:t>
            </a:r>
            <a:r>
              <a:rPr lang="en-GB" dirty="0" err="1"/>
              <a:t>zoom.us</a:t>
            </a:r>
            <a:r>
              <a:rPr lang="en-GB" dirty="0"/>
              <a:t>/#/########</a:t>
            </a:r>
          </a:p>
        </p:txBody>
      </p:sp>
    </p:spTree>
    <p:extLst>
      <p:ext uri="{BB962C8B-B14F-4D97-AF65-F5344CB8AC3E}">
        <p14:creationId xmlns:p14="http://schemas.microsoft.com/office/powerpoint/2010/main" val="206171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/ Mileston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315CC76F-6579-4347-9D3E-1D56C656A66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45527978"/>
              </p:ext>
            </p:extLst>
          </p:nvPr>
        </p:nvGraphicFramePr>
        <p:xfrm>
          <a:off x="577221" y="2730107"/>
          <a:ext cx="11036723" cy="3318295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759181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2759181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2759181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2759181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</a:tblGrid>
              <a:tr h="33182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7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Timeline/Milestones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90578DB9-BA6E-47D0-A9E9-CCE6534555DB}"/>
              </a:ext>
            </a:extLst>
          </p:cNvPr>
          <p:cNvSpPr/>
          <p:nvPr userDrawn="1"/>
        </p:nvSpPr>
        <p:spPr>
          <a:xfrm>
            <a:off x="577850" y="2733787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E7A0D4B-AB57-44B0-97E1-0F74C2C20372}"/>
              </a:ext>
            </a:extLst>
          </p:cNvPr>
          <p:cNvSpPr/>
          <p:nvPr/>
        </p:nvSpPr>
        <p:spPr>
          <a:xfrm>
            <a:off x="763224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8C9AC41-4B38-40D6-B070-CDF412ECA81A}"/>
              </a:ext>
            </a:extLst>
          </p:cNvPr>
          <p:cNvSpPr/>
          <p:nvPr/>
        </p:nvSpPr>
        <p:spPr>
          <a:xfrm>
            <a:off x="3542865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4AA5FF5-FC45-4C9B-833A-3EAAFD5E25BD}"/>
              </a:ext>
            </a:extLst>
          </p:cNvPr>
          <p:cNvSpPr/>
          <p:nvPr/>
        </p:nvSpPr>
        <p:spPr>
          <a:xfrm>
            <a:off x="6310616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3F6E636-79A6-4B30-8BC0-632CE4B6ECAC}"/>
              </a:ext>
            </a:extLst>
          </p:cNvPr>
          <p:cNvSpPr/>
          <p:nvPr/>
        </p:nvSpPr>
        <p:spPr>
          <a:xfrm>
            <a:off x="9068787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BAF604B7-6B9E-4D76-9381-483BAA560F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222" y="2282233"/>
            <a:ext cx="2767645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5" name="Text Placeholder 71">
            <a:extLst>
              <a:ext uri="{FF2B5EF4-FFF2-40B4-BE49-F238E27FC236}">
                <a16:creationId xmlns:a16="http://schemas.microsoft.com/office/drawing/2014/main" id="{70B4A5F4-0003-4BDE-938E-71D88633E9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4867" y="2282233"/>
            <a:ext cx="2746511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F661787A-E9F2-4488-B868-12E932D45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0622" y="2282233"/>
            <a:ext cx="2746176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6B04DD5D-0DA6-4CDB-A074-CFE48AA631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6799" y="2282233"/>
            <a:ext cx="277393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80" name="Text Placeholder 71">
            <a:extLst>
              <a:ext uri="{FF2B5EF4-FFF2-40B4-BE49-F238E27FC236}">
                <a16:creationId xmlns:a16="http://schemas.microsoft.com/office/drawing/2014/main" id="{09CC056F-9D17-4EB7-B0FD-48019E7E2B0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7222" y="3035786"/>
            <a:ext cx="2767645" cy="453549"/>
          </a:xfrm>
        </p:spPr>
        <p:txBody>
          <a:bodyPr lIns="288000" rIns="288000" bIns="288000" anchor="t" anchorCtr="0"/>
          <a:lstStyle>
            <a:lvl1pPr>
              <a:defRPr lang="en-GB" sz="970" kern="1200" dirty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 b="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82" name="Text Placeholder 71">
            <a:extLst>
              <a:ext uri="{FF2B5EF4-FFF2-40B4-BE49-F238E27FC236}">
                <a16:creationId xmlns:a16="http://schemas.microsoft.com/office/drawing/2014/main" id="{4808DC9B-6760-4707-A987-F10C9B1C6B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44867" y="3035786"/>
            <a:ext cx="2751133" cy="453549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3" name="Text Placeholder 71">
            <a:extLst>
              <a:ext uri="{FF2B5EF4-FFF2-40B4-BE49-F238E27FC236}">
                <a16:creationId xmlns:a16="http://schemas.microsoft.com/office/drawing/2014/main" id="{5BEAD4C3-C053-4BCA-AD42-9FAF439BF27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95666" y="3035786"/>
            <a:ext cx="2751133" cy="453549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5" name="Text Placeholder 71">
            <a:extLst>
              <a:ext uri="{FF2B5EF4-FFF2-40B4-BE49-F238E27FC236}">
                <a16:creationId xmlns:a16="http://schemas.microsoft.com/office/drawing/2014/main" id="{A2353D5E-8772-46DC-B085-E1CE6ABC564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863644" y="3035786"/>
            <a:ext cx="2750300" cy="453549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 algn="l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839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/ Mileston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315CC76F-6579-4347-9D3E-1D56C656A66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7004715"/>
              </p:ext>
            </p:extLst>
          </p:nvPr>
        </p:nvGraphicFramePr>
        <p:xfrm>
          <a:off x="577222" y="2730107"/>
          <a:ext cx="11036928" cy="3318295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207386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2207386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2207386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2207386">
                  <a:extLst>
                    <a:ext uri="{9D8B030D-6E8A-4147-A177-3AD203B41FA5}">
                      <a16:colId xmlns:a16="http://schemas.microsoft.com/office/drawing/2014/main" val="1977789979"/>
                    </a:ext>
                  </a:extLst>
                </a:gridCol>
                <a:gridCol w="2207386">
                  <a:extLst>
                    <a:ext uri="{9D8B030D-6E8A-4147-A177-3AD203B41FA5}">
                      <a16:colId xmlns:a16="http://schemas.microsoft.com/office/drawing/2014/main" val="289107806"/>
                    </a:ext>
                  </a:extLst>
                </a:gridCol>
              </a:tblGrid>
              <a:tr h="33182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7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Timeline/Milestones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90578DB9-BA6E-47D0-A9E9-CCE6534555DB}"/>
              </a:ext>
            </a:extLst>
          </p:cNvPr>
          <p:cNvSpPr/>
          <p:nvPr userDrawn="1"/>
        </p:nvSpPr>
        <p:spPr>
          <a:xfrm>
            <a:off x="577850" y="2733787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E7A0D4B-AB57-44B0-97E1-0F74C2C20372}"/>
              </a:ext>
            </a:extLst>
          </p:cNvPr>
          <p:cNvSpPr/>
          <p:nvPr/>
        </p:nvSpPr>
        <p:spPr>
          <a:xfrm>
            <a:off x="763224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0550B66-ACB8-412D-961E-711CE5C8D994}"/>
              </a:ext>
            </a:extLst>
          </p:cNvPr>
          <p:cNvSpPr/>
          <p:nvPr/>
        </p:nvSpPr>
        <p:spPr>
          <a:xfrm>
            <a:off x="2981702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8C9AC41-4B38-40D6-B070-CDF412ECA81A}"/>
              </a:ext>
            </a:extLst>
          </p:cNvPr>
          <p:cNvSpPr/>
          <p:nvPr/>
        </p:nvSpPr>
        <p:spPr>
          <a:xfrm>
            <a:off x="5200179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CD996F1-C360-4368-A00A-CE14EF9239BF}"/>
              </a:ext>
            </a:extLst>
          </p:cNvPr>
          <p:cNvSpPr/>
          <p:nvPr/>
        </p:nvSpPr>
        <p:spPr>
          <a:xfrm>
            <a:off x="7400091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4AA5FF5-FC45-4C9B-833A-3EAAFD5E25BD}"/>
              </a:ext>
            </a:extLst>
          </p:cNvPr>
          <p:cNvSpPr/>
          <p:nvPr/>
        </p:nvSpPr>
        <p:spPr>
          <a:xfrm>
            <a:off x="9624821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BAF604B7-6B9E-4D76-9381-483BAA560F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222" y="2282233"/>
            <a:ext cx="2193914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4" name="Text Placeholder 71">
            <a:extLst>
              <a:ext uri="{FF2B5EF4-FFF2-40B4-BE49-F238E27FC236}">
                <a16:creationId xmlns:a16="http://schemas.microsoft.com/office/drawing/2014/main" id="{BAC3A3AA-103A-4FA4-B47A-C06635DC2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89702" y="2282233"/>
            <a:ext cx="2212480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marL="0" marR="0" lvl="0" indent="0" algn="l" defTabSz="554492" rtl="0" eaLnBrk="1" fontAlgn="auto" latinLnBrk="0" hangingPunct="1">
              <a:lnSpc>
                <a:spcPct val="120000"/>
              </a:lnSpc>
              <a:spcBef>
                <a:spcPts val="606"/>
              </a:spcBef>
              <a:spcAft>
                <a:spcPts val="728"/>
              </a:spcAft>
              <a:buClrTx/>
              <a:buSzPct val="75000"/>
              <a:buFontTx/>
              <a:buNone/>
              <a:tabLst/>
              <a:defRPr/>
            </a:pPr>
            <a:r>
              <a:rPr lang="en-GB" dirty="0"/>
              <a:t>Year</a:t>
            </a:r>
          </a:p>
        </p:txBody>
      </p:sp>
      <p:sp>
        <p:nvSpPr>
          <p:cNvPr id="75" name="Text Placeholder 71">
            <a:extLst>
              <a:ext uri="{FF2B5EF4-FFF2-40B4-BE49-F238E27FC236}">
                <a16:creationId xmlns:a16="http://schemas.microsoft.com/office/drawing/2014/main" id="{70B4A5F4-0003-4BDE-938E-71D88633E9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02182" y="2282233"/>
            <a:ext cx="2199323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6" name="Text Placeholder 71">
            <a:extLst>
              <a:ext uri="{FF2B5EF4-FFF2-40B4-BE49-F238E27FC236}">
                <a16:creationId xmlns:a16="http://schemas.microsoft.com/office/drawing/2014/main" id="{8AB98D0E-B1F8-41D1-8D0E-591C18A0E1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6096" y="2282233"/>
            <a:ext cx="2199323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F661787A-E9F2-4488-B868-12E932D45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14827" y="2282233"/>
            <a:ext cx="2199323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80" name="Text Placeholder 71">
            <a:extLst>
              <a:ext uri="{FF2B5EF4-FFF2-40B4-BE49-F238E27FC236}">
                <a16:creationId xmlns:a16="http://schemas.microsoft.com/office/drawing/2014/main" id="{09CC056F-9D17-4EB7-B0FD-48019E7E2B0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7222" y="3035786"/>
            <a:ext cx="2193914" cy="632701"/>
          </a:xfrm>
        </p:spPr>
        <p:txBody>
          <a:bodyPr lIns="288000" rIns="288000" bIns="288000" anchor="t" anchorCtr="0"/>
          <a:lstStyle>
            <a:lvl1pPr>
              <a:defRPr lang="en-GB" sz="970" kern="1200" dirty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 b="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FCA2012-D010-48B8-A2FE-D43677509B3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89702" y="3035786"/>
            <a:ext cx="2193914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82" name="Text Placeholder 71">
            <a:extLst>
              <a:ext uri="{FF2B5EF4-FFF2-40B4-BE49-F238E27FC236}">
                <a16:creationId xmlns:a16="http://schemas.microsoft.com/office/drawing/2014/main" id="{4808DC9B-6760-4707-A987-F10C9B1C6B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02182" y="3035786"/>
            <a:ext cx="2193914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3" name="Text Placeholder 71">
            <a:extLst>
              <a:ext uri="{FF2B5EF4-FFF2-40B4-BE49-F238E27FC236}">
                <a16:creationId xmlns:a16="http://schemas.microsoft.com/office/drawing/2014/main" id="{5BEAD4C3-C053-4BCA-AD42-9FAF439BF27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96096" y="3035786"/>
            <a:ext cx="2205910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4" name="Text Placeholder 71">
            <a:extLst>
              <a:ext uri="{FF2B5EF4-FFF2-40B4-BE49-F238E27FC236}">
                <a16:creationId xmlns:a16="http://schemas.microsoft.com/office/drawing/2014/main" id="{EAFEF8AB-B626-4FFE-B184-2D41AE60489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414827" y="3035786"/>
            <a:ext cx="2205910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291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/ Mileston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315CC76F-6579-4347-9D3E-1D56C656A66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29614778"/>
              </p:ext>
            </p:extLst>
          </p:nvPr>
        </p:nvGraphicFramePr>
        <p:xfrm>
          <a:off x="577222" y="2730107"/>
          <a:ext cx="11036928" cy="3318295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1839488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1839488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1839488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1839488">
                  <a:extLst>
                    <a:ext uri="{9D8B030D-6E8A-4147-A177-3AD203B41FA5}">
                      <a16:colId xmlns:a16="http://schemas.microsoft.com/office/drawing/2014/main" val="1977789979"/>
                    </a:ext>
                  </a:extLst>
                </a:gridCol>
                <a:gridCol w="1839488">
                  <a:extLst>
                    <a:ext uri="{9D8B030D-6E8A-4147-A177-3AD203B41FA5}">
                      <a16:colId xmlns:a16="http://schemas.microsoft.com/office/drawing/2014/main" val="289107806"/>
                    </a:ext>
                  </a:extLst>
                </a:gridCol>
                <a:gridCol w="1839488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</a:tblGrid>
              <a:tr h="33182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7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Timeline/Milestones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90578DB9-BA6E-47D0-A9E9-CCE6534555DB}"/>
              </a:ext>
            </a:extLst>
          </p:cNvPr>
          <p:cNvSpPr/>
          <p:nvPr userDrawn="1"/>
        </p:nvSpPr>
        <p:spPr>
          <a:xfrm>
            <a:off x="577850" y="2733787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E7A0D4B-AB57-44B0-97E1-0F74C2C20372}"/>
              </a:ext>
            </a:extLst>
          </p:cNvPr>
          <p:cNvSpPr/>
          <p:nvPr/>
        </p:nvSpPr>
        <p:spPr>
          <a:xfrm>
            <a:off x="763224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0550B66-ACB8-412D-961E-711CE5C8D994}"/>
              </a:ext>
            </a:extLst>
          </p:cNvPr>
          <p:cNvSpPr/>
          <p:nvPr/>
        </p:nvSpPr>
        <p:spPr>
          <a:xfrm>
            <a:off x="2611252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8C9AC41-4B38-40D6-B070-CDF412ECA81A}"/>
              </a:ext>
            </a:extLst>
          </p:cNvPr>
          <p:cNvSpPr/>
          <p:nvPr/>
        </p:nvSpPr>
        <p:spPr>
          <a:xfrm>
            <a:off x="4459910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CD996F1-C360-4368-A00A-CE14EF9239BF}"/>
              </a:ext>
            </a:extLst>
          </p:cNvPr>
          <p:cNvSpPr/>
          <p:nvPr/>
        </p:nvSpPr>
        <p:spPr>
          <a:xfrm>
            <a:off x="6299996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4AA5FF5-FC45-4C9B-833A-3EAAFD5E25BD}"/>
              </a:ext>
            </a:extLst>
          </p:cNvPr>
          <p:cNvSpPr/>
          <p:nvPr/>
        </p:nvSpPr>
        <p:spPr>
          <a:xfrm>
            <a:off x="8140082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EED920D-5A0E-4D1A-B8B2-01481F89A849}"/>
              </a:ext>
            </a:extLst>
          </p:cNvPr>
          <p:cNvSpPr/>
          <p:nvPr/>
        </p:nvSpPr>
        <p:spPr>
          <a:xfrm>
            <a:off x="9988110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 dirty="0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BAF604B7-6B9E-4D76-9381-483BAA560F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222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4" name="Text Placeholder 71">
            <a:extLst>
              <a:ext uri="{FF2B5EF4-FFF2-40B4-BE49-F238E27FC236}">
                <a16:creationId xmlns:a16="http://schemas.microsoft.com/office/drawing/2014/main" id="{BAC3A3AA-103A-4FA4-B47A-C06635DC2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19253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marL="0" marR="0" lvl="0" indent="0" algn="l" defTabSz="554492" rtl="0" eaLnBrk="1" fontAlgn="auto" latinLnBrk="0" hangingPunct="1">
              <a:lnSpc>
                <a:spcPct val="120000"/>
              </a:lnSpc>
              <a:spcBef>
                <a:spcPts val="606"/>
              </a:spcBef>
              <a:spcAft>
                <a:spcPts val="728"/>
              </a:spcAft>
              <a:buClrTx/>
              <a:buSzPct val="75000"/>
              <a:buFontTx/>
              <a:buNone/>
              <a:tabLst/>
              <a:defRPr/>
            </a:pPr>
            <a:r>
              <a:rPr lang="en-GB" dirty="0"/>
              <a:t>Year</a:t>
            </a:r>
          </a:p>
        </p:txBody>
      </p:sp>
      <p:sp>
        <p:nvSpPr>
          <p:cNvPr id="75" name="Text Placeholder 71">
            <a:extLst>
              <a:ext uri="{FF2B5EF4-FFF2-40B4-BE49-F238E27FC236}">
                <a16:creationId xmlns:a16="http://schemas.microsoft.com/office/drawing/2014/main" id="{70B4A5F4-0003-4BDE-938E-71D88633E9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61912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6" name="Text Placeholder 71">
            <a:extLst>
              <a:ext uri="{FF2B5EF4-FFF2-40B4-BE49-F238E27FC236}">
                <a16:creationId xmlns:a16="http://schemas.microsoft.com/office/drawing/2014/main" id="{8AB98D0E-B1F8-41D1-8D0E-591C18A0E1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F661787A-E9F2-4488-B868-12E932D45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30089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id="{0F502F2E-BE4E-4F98-AC09-F0807D222C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72119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80" name="Text Placeholder 71">
            <a:extLst>
              <a:ext uri="{FF2B5EF4-FFF2-40B4-BE49-F238E27FC236}">
                <a16:creationId xmlns:a16="http://schemas.microsoft.com/office/drawing/2014/main" id="{09CC056F-9D17-4EB7-B0FD-48019E7E2B0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7222" y="3035786"/>
            <a:ext cx="1588608" cy="632701"/>
          </a:xfrm>
        </p:spPr>
        <p:txBody>
          <a:bodyPr lIns="288000" rIns="288000" bIns="288000" anchor="t" anchorCtr="0"/>
          <a:lstStyle>
            <a:lvl1pPr>
              <a:defRPr lang="en-GB" sz="970" kern="1200" dirty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 b="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FCA2012-D010-48B8-A2FE-D43677509B3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419253" y="3035786"/>
            <a:ext cx="1588608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82" name="Text Placeholder 71">
            <a:extLst>
              <a:ext uri="{FF2B5EF4-FFF2-40B4-BE49-F238E27FC236}">
                <a16:creationId xmlns:a16="http://schemas.microsoft.com/office/drawing/2014/main" id="{4808DC9B-6760-4707-A987-F10C9B1C6B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61912" y="3035786"/>
            <a:ext cx="1588608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3" name="Text Placeholder 71">
            <a:extLst>
              <a:ext uri="{FF2B5EF4-FFF2-40B4-BE49-F238E27FC236}">
                <a16:creationId xmlns:a16="http://schemas.microsoft.com/office/drawing/2014/main" id="{5BEAD4C3-C053-4BCA-AD42-9FAF439BF27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96000" y="3035786"/>
            <a:ext cx="1588608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4" name="Text Placeholder 71">
            <a:extLst>
              <a:ext uri="{FF2B5EF4-FFF2-40B4-BE49-F238E27FC236}">
                <a16:creationId xmlns:a16="http://schemas.microsoft.com/office/drawing/2014/main" id="{EAFEF8AB-B626-4FFE-B184-2D41AE60489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930089" y="3035786"/>
            <a:ext cx="1588608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5" name="Text Placeholder 71">
            <a:extLst>
              <a:ext uri="{FF2B5EF4-FFF2-40B4-BE49-F238E27FC236}">
                <a16:creationId xmlns:a16="http://schemas.microsoft.com/office/drawing/2014/main" id="{A2353D5E-8772-46DC-B085-E1CE6ABC564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772119" y="3036328"/>
            <a:ext cx="1588608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 algn="l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22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/ Milestone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315CC76F-6579-4347-9D3E-1D56C656A66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80868309"/>
              </p:ext>
            </p:extLst>
          </p:nvPr>
        </p:nvGraphicFramePr>
        <p:xfrm>
          <a:off x="577222" y="2730107"/>
          <a:ext cx="11036723" cy="3318295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1576675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1576675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1576675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1576675">
                  <a:extLst>
                    <a:ext uri="{9D8B030D-6E8A-4147-A177-3AD203B41FA5}">
                      <a16:colId xmlns:a16="http://schemas.microsoft.com/office/drawing/2014/main" val="1977789979"/>
                    </a:ext>
                  </a:extLst>
                </a:gridCol>
                <a:gridCol w="1576675">
                  <a:extLst>
                    <a:ext uri="{9D8B030D-6E8A-4147-A177-3AD203B41FA5}">
                      <a16:colId xmlns:a16="http://schemas.microsoft.com/office/drawing/2014/main" val="289107806"/>
                    </a:ext>
                  </a:extLst>
                </a:gridCol>
                <a:gridCol w="1576675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1576675">
                  <a:extLst>
                    <a:ext uri="{9D8B030D-6E8A-4147-A177-3AD203B41FA5}">
                      <a16:colId xmlns:a16="http://schemas.microsoft.com/office/drawing/2014/main" val="2998086781"/>
                    </a:ext>
                  </a:extLst>
                </a:gridCol>
              </a:tblGrid>
              <a:tr h="33182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7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Timeline/Milestones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90578DB9-BA6E-47D0-A9E9-CCE6534555DB}"/>
              </a:ext>
            </a:extLst>
          </p:cNvPr>
          <p:cNvSpPr/>
          <p:nvPr userDrawn="1"/>
        </p:nvSpPr>
        <p:spPr>
          <a:xfrm>
            <a:off x="577850" y="2733787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E7A0D4B-AB57-44B0-97E1-0F74C2C20372}"/>
              </a:ext>
            </a:extLst>
          </p:cNvPr>
          <p:cNvSpPr/>
          <p:nvPr/>
        </p:nvSpPr>
        <p:spPr>
          <a:xfrm>
            <a:off x="763224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0550B66-ACB8-412D-961E-711CE5C8D994}"/>
              </a:ext>
            </a:extLst>
          </p:cNvPr>
          <p:cNvSpPr/>
          <p:nvPr/>
        </p:nvSpPr>
        <p:spPr>
          <a:xfrm>
            <a:off x="2343908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8C9AC41-4B38-40D6-B070-CDF412ECA81A}"/>
              </a:ext>
            </a:extLst>
          </p:cNvPr>
          <p:cNvSpPr/>
          <p:nvPr/>
        </p:nvSpPr>
        <p:spPr>
          <a:xfrm>
            <a:off x="3924591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CD996F1-C360-4368-A00A-CE14EF9239BF}"/>
              </a:ext>
            </a:extLst>
          </p:cNvPr>
          <p:cNvSpPr/>
          <p:nvPr/>
        </p:nvSpPr>
        <p:spPr>
          <a:xfrm>
            <a:off x="5505274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4AA5FF5-FC45-4C9B-833A-3EAAFD5E25BD}"/>
              </a:ext>
            </a:extLst>
          </p:cNvPr>
          <p:cNvSpPr/>
          <p:nvPr/>
        </p:nvSpPr>
        <p:spPr>
          <a:xfrm>
            <a:off x="7085958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EED920D-5A0E-4D1A-B8B2-01481F89A849}"/>
              </a:ext>
            </a:extLst>
          </p:cNvPr>
          <p:cNvSpPr/>
          <p:nvPr/>
        </p:nvSpPr>
        <p:spPr>
          <a:xfrm>
            <a:off x="8666641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3F6E636-79A6-4B30-8BC0-632CE4B6ECAC}"/>
              </a:ext>
            </a:extLst>
          </p:cNvPr>
          <p:cNvSpPr/>
          <p:nvPr/>
        </p:nvSpPr>
        <p:spPr>
          <a:xfrm>
            <a:off x="10247326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BAF604B7-6B9E-4D76-9381-483BAA560F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222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4" name="Text Placeholder 71">
            <a:extLst>
              <a:ext uri="{FF2B5EF4-FFF2-40B4-BE49-F238E27FC236}">
                <a16:creationId xmlns:a16="http://schemas.microsoft.com/office/drawing/2014/main" id="{BAC3A3AA-103A-4FA4-B47A-C06635DC2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1908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marL="0" marR="0" lvl="0" indent="0" algn="l" defTabSz="554492" rtl="0" eaLnBrk="1" fontAlgn="auto" latinLnBrk="0" hangingPunct="1">
              <a:lnSpc>
                <a:spcPct val="120000"/>
              </a:lnSpc>
              <a:spcBef>
                <a:spcPts val="606"/>
              </a:spcBef>
              <a:spcAft>
                <a:spcPts val="728"/>
              </a:spcAft>
              <a:buClrTx/>
              <a:buSzPct val="75000"/>
              <a:buFontTx/>
              <a:buNone/>
              <a:tabLst/>
              <a:defRPr/>
            </a:pPr>
            <a:r>
              <a:rPr lang="en-GB" dirty="0"/>
              <a:t>Year</a:t>
            </a:r>
          </a:p>
        </p:txBody>
      </p:sp>
      <p:sp>
        <p:nvSpPr>
          <p:cNvPr id="75" name="Text Placeholder 71">
            <a:extLst>
              <a:ext uri="{FF2B5EF4-FFF2-40B4-BE49-F238E27FC236}">
                <a16:creationId xmlns:a16="http://schemas.microsoft.com/office/drawing/2014/main" id="{70B4A5F4-0003-4BDE-938E-71D88633E9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6594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6" name="Text Placeholder 71">
            <a:extLst>
              <a:ext uri="{FF2B5EF4-FFF2-40B4-BE49-F238E27FC236}">
                <a16:creationId xmlns:a16="http://schemas.microsoft.com/office/drawing/2014/main" id="{8AB98D0E-B1F8-41D1-8D0E-591C18A0E1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01279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F661787A-E9F2-4488-B868-12E932D45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75965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id="{0F502F2E-BE4E-4F98-AC09-F0807D222C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50651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6B04DD5D-0DA6-4CDB-A074-CFE48AA631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25337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80" name="Text Placeholder 71">
            <a:extLst>
              <a:ext uri="{FF2B5EF4-FFF2-40B4-BE49-F238E27FC236}">
                <a16:creationId xmlns:a16="http://schemas.microsoft.com/office/drawing/2014/main" id="{09CC056F-9D17-4EB7-B0FD-48019E7E2B0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7222" y="3035786"/>
            <a:ext cx="1588608" cy="632701"/>
          </a:xfrm>
        </p:spPr>
        <p:txBody>
          <a:bodyPr lIns="288000" rIns="288000" bIns="288000" anchor="t" anchorCtr="0"/>
          <a:lstStyle>
            <a:lvl1pPr>
              <a:defRPr lang="en-GB" sz="970" kern="1200" dirty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 b="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FCA2012-D010-48B8-A2FE-D43677509B3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151908" y="3035786"/>
            <a:ext cx="1588608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82" name="Text Placeholder 71">
            <a:extLst>
              <a:ext uri="{FF2B5EF4-FFF2-40B4-BE49-F238E27FC236}">
                <a16:creationId xmlns:a16="http://schemas.microsoft.com/office/drawing/2014/main" id="{4808DC9B-6760-4707-A987-F10C9B1C6B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26594" y="3035786"/>
            <a:ext cx="1588608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3" name="Text Placeholder 71">
            <a:extLst>
              <a:ext uri="{FF2B5EF4-FFF2-40B4-BE49-F238E27FC236}">
                <a16:creationId xmlns:a16="http://schemas.microsoft.com/office/drawing/2014/main" id="{5BEAD4C3-C053-4BCA-AD42-9FAF439BF27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01279" y="3035786"/>
            <a:ext cx="1588608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4" name="Text Placeholder 71">
            <a:extLst>
              <a:ext uri="{FF2B5EF4-FFF2-40B4-BE49-F238E27FC236}">
                <a16:creationId xmlns:a16="http://schemas.microsoft.com/office/drawing/2014/main" id="{EAFEF8AB-B626-4FFE-B184-2D41AE60489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75965" y="3035786"/>
            <a:ext cx="1588608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5" name="Text Placeholder 71">
            <a:extLst>
              <a:ext uri="{FF2B5EF4-FFF2-40B4-BE49-F238E27FC236}">
                <a16:creationId xmlns:a16="http://schemas.microsoft.com/office/drawing/2014/main" id="{A2353D5E-8772-46DC-B085-E1CE6ABC564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50651" y="3035786"/>
            <a:ext cx="1588608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 algn="l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6" name="Text Placeholder 71">
            <a:extLst>
              <a:ext uri="{FF2B5EF4-FFF2-40B4-BE49-F238E27FC236}">
                <a16:creationId xmlns:a16="http://schemas.microsoft.com/office/drawing/2014/main" id="{947BFEF4-7AA3-4A1C-B7FE-6DF1E40CA7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025337" y="3035786"/>
            <a:ext cx="1588608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55449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55"/>
              </a:spcAft>
              <a:buClrTx/>
              <a:buSzTx/>
              <a:buFontTx/>
              <a:buNone/>
              <a:tabLst/>
              <a:defRPr/>
            </a:pPr>
            <a:r>
              <a:rPr lang="en-GB" sz="970" b="0" i="0">
                <a:solidFill>
                  <a:schemeClr val="tx1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93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ive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315CC76F-6579-4347-9D3E-1D56C656A66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82398543"/>
              </p:ext>
            </p:extLst>
          </p:nvPr>
        </p:nvGraphicFramePr>
        <p:xfrm>
          <a:off x="577221" y="3126838"/>
          <a:ext cx="11049048" cy="2921564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762262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2762262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2762262">
                  <a:extLst>
                    <a:ext uri="{9D8B030D-6E8A-4147-A177-3AD203B41FA5}">
                      <a16:colId xmlns:a16="http://schemas.microsoft.com/office/drawing/2014/main" val="1977789979"/>
                    </a:ext>
                  </a:extLst>
                </a:gridCol>
                <a:gridCol w="2762262">
                  <a:extLst>
                    <a:ext uri="{9D8B030D-6E8A-4147-A177-3AD203B41FA5}">
                      <a16:colId xmlns:a16="http://schemas.microsoft.com/office/drawing/2014/main" val="289107806"/>
                    </a:ext>
                  </a:extLst>
                </a:gridCol>
              </a:tblGrid>
              <a:tr h="292156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7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Delivery Timeline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90578DB9-BA6E-47D0-A9E9-CCE6534555DB}"/>
              </a:ext>
            </a:extLst>
          </p:cNvPr>
          <p:cNvSpPr/>
          <p:nvPr userDrawn="1"/>
        </p:nvSpPr>
        <p:spPr>
          <a:xfrm>
            <a:off x="577850" y="3130517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E7A0D4B-AB57-44B0-97E1-0F74C2C20372}"/>
              </a:ext>
            </a:extLst>
          </p:cNvPr>
          <p:cNvSpPr/>
          <p:nvPr/>
        </p:nvSpPr>
        <p:spPr>
          <a:xfrm>
            <a:off x="763224" y="306897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8C9AC41-4B38-40D6-B070-CDF412ECA81A}"/>
              </a:ext>
            </a:extLst>
          </p:cNvPr>
          <p:cNvSpPr/>
          <p:nvPr/>
        </p:nvSpPr>
        <p:spPr>
          <a:xfrm>
            <a:off x="3530909" y="306897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4AA5FF5-FC45-4C9B-833A-3EAAFD5E25BD}"/>
              </a:ext>
            </a:extLst>
          </p:cNvPr>
          <p:cNvSpPr/>
          <p:nvPr/>
        </p:nvSpPr>
        <p:spPr>
          <a:xfrm>
            <a:off x="6298593" y="306897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3F6E636-79A6-4B30-8BC0-632CE4B6ECAC}"/>
              </a:ext>
            </a:extLst>
          </p:cNvPr>
          <p:cNvSpPr/>
          <p:nvPr/>
        </p:nvSpPr>
        <p:spPr>
          <a:xfrm>
            <a:off x="9066277" y="306897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BAF604B7-6B9E-4D76-9381-483BAA560F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222" y="2678963"/>
            <a:ext cx="2759597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Month - Month</a:t>
            </a:r>
          </a:p>
        </p:txBody>
      </p:sp>
      <p:sp>
        <p:nvSpPr>
          <p:cNvPr id="75" name="Text Placeholder 71">
            <a:extLst>
              <a:ext uri="{FF2B5EF4-FFF2-40B4-BE49-F238E27FC236}">
                <a16:creationId xmlns:a16="http://schemas.microsoft.com/office/drawing/2014/main" id="{70B4A5F4-0003-4BDE-938E-71D88633E9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0372" y="2678963"/>
            <a:ext cx="2759597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Month - Month</a:t>
            </a:r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F661787A-E9F2-4488-B868-12E932D45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3523" y="2678963"/>
            <a:ext cx="2759597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Month - Month</a:t>
            </a:r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6B04DD5D-0DA6-4CDB-A074-CFE48AA631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66673" y="2678963"/>
            <a:ext cx="2759597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Month - Month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B9A9C-4C9E-469C-9D99-16BC91C138E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486115" y="3369398"/>
            <a:ext cx="8012962" cy="453549"/>
          </a:xfrm>
          <a:solidFill>
            <a:schemeClr val="accent1"/>
          </a:solidFill>
        </p:spPr>
        <p:txBody>
          <a:bodyPr vert="horz" wrap="square" lIns="288000" tIns="144000" rIns="288000" bIns="144000" rtlCol="0" anchor="ctr" anchorCtr="0">
            <a:spAutoFit/>
          </a:bodyPr>
          <a:lstStyle>
            <a:lvl1pPr>
              <a:defRPr lang="en-US" sz="970" dirty="0" smtClean="0">
                <a:solidFill>
                  <a:schemeClr val="bg1"/>
                </a:solidFill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GB"/>
              <a:t>Click to edit Master text styles</a:t>
            </a:r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D679B6E4-5400-4DE1-9F08-359DC2F09B7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18431" y="3369398"/>
            <a:ext cx="2452086" cy="453549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288000" tIns="144000" rIns="288000" bIns="144000" rtlCol="0" anchor="ctr" anchorCtr="0">
            <a:spAutoFit/>
          </a:bodyPr>
          <a:lstStyle>
            <a:lvl1pPr>
              <a:defRPr lang="en-US" sz="970" dirty="0" smtClean="0">
                <a:solidFill>
                  <a:schemeClr val="tx1"/>
                </a:solidFill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GB"/>
              <a:t>Click to edit Master text styles</a:t>
            </a:r>
          </a:p>
        </p:txBody>
      </p: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1F810C97-0A29-45C1-9D60-827E200D0F3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021483" y="3893766"/>
            <a:ext cx="2477593" cy="453549"/>
          </a:xfrm>
          <a:solidFill>
            <a:schemeClr val="accent1"/>
          </a:solidFill>
        </p:spPr>
        <p:txBody>
          <a:bodyPr vert="horz" wrap="square" lIns="288000" tIns="144000" rIns="288000" bIns="144000" rtlCol="0" anchor="ctr" anchorCtr="0">
            <a:spAutoFit/>
          </a:bodyPr>
          <a:lstStyle>
            <a:lvl1pPr>
              <a:defRPr lang="en-US" sz="970" dirty="0" smtClean="0">
                <a:solidFill>
                  <a:schemeClr val="bg1"/>
                </a:solidFill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GB"/>
              <a:t>Click to edit Master text styles</a:t>
            </a: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FC6BAC02-B885-47E1-A502-AA5052129E5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18430" y="3893766"/>
            <a:ext cx="8012962" cy="453549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288000" tIns="144000" rIns="288000" bIns="144000" rtlCol="0" anchor="ctr" anchorCtr="0">
            <a:spAutoFit/>
          </a:bodyPr>
          <a:lstStyle>
            <a:lvl1pPr>
              <a:defRPr lang="en-US" sz="970" dirty="0" smtClean="0">
                <a:solidFill>
                  <a:schemeClr val="tx1"/>
                </a:solidFill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GB"/>
              <a:t>Click to edit Master text styles</a:t>
            </a:r>
          </a:p>
        </p:txBody>
      </p:sp>
      <p:sp>
        <p:nvSpPr>
          <p:cNvPr id="110" name="Text Placeholder 2">
            <a:extLst>
              <a:ext uri="{FF2B5EF4-FFF2-40B4-BE49-F238E27FC236}">
                <a16:creationId xmlns:a16="http://schemas.microsoft.com/office/drawing/2014/main" id="{06BDC1B7-A02B-4772-BA3C-4B7BBCD848D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18431" y="4418134"/>
            <a:ext cx="10780646" cy="453549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288000" tIns="144000" rIns="288000" bIns="144000" rtlCol="0" anchor="ctr" anchorCtr="0">
            <a:spAutoFit/>
          </a:bodyPr>
          <a:lstStyle>
            <a:lvl1pPr>
              <a:defRPr lang="en-US" sz="970" dirty="0" smtClean="0">
                <a:solidFill>
                  <a:schemeClr val="tx1"/>
                </a:solidFill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GB"/>
              <a:t>Click to edit Master text styles</a:t>
            </a:r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88A5BF89-FF15-4E22-A8D9-B81E4C8FB04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947927" y="4942503"/>
            <a:ext cx="9538396" cy="453549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288000" tIns="144000" rIns="288000" bIns="144000" rtlCol="0" anchor="ctr" anchorCtr="0">
            <a:spAutoFit/>
          </a:bodyPr>
          <a:lstStyle>
            <a:lvl1pPr>
              <a:defRPr lang="en-US" sz="970" dirty="0" smtClean="0">
                <a:solidFill>
                  <a:schemeClr val="tx1"/>
                </a:solidFill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GB"/>
              <a:t>Click to edit Master text styles</a:t>
            </a:r>
          </a:p>
        </p:txBody>
      </p:sp>
      <p:sp>
        <p:nvSpPr>
          <p:cNvPr id="114" name="Text Placeholder 2">
            <a:extLst>
              <a:ext uri="{FF2B5EF4-FFF2-40B4-BE49-F238E27FC236}">
                <a16:creationId xmlns:a16="http://schemas.microsoft.com/office/drawing/2014/main" id="{28A648F4-45A3-4893-B1D5-F9EAB33F1565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7493246" y="5466870"/>
            <a:ext cx="3986725" cy="453549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288000" tIns="144000" rIns="288000" bIns="144000" rtlCol="0" anchor="ctr" anchorCtr="0">
            <a:spAutoFit/>
          </a:bodyPr>
          <a:lstStyle>
            <a:lvl1pPr>
              <a:defRPr lang="en-US" sz="970" dirty="0" smtClean="0">
                <a:solidFill>
                  <a:schemeClr val="tx1"/>
                </a:solidFill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904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4510B-AC08-4E33-81BD-3A3D4CE90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D166A-C3E3-4BD9-AE44-6625418DF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78F27D-9912-4DCE-9F95-B2846E7BD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AEC8A-5022-4823-9A73-1B80A95D64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A35FC7-39F2-4D9C-AD08-CC418D6994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7E5C1B-7B17-4A57-9388-AF120DE1B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96A-4F64-4BF7-83D2-D904F96E4FF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EC812-EF65-42BC-BD10-902644A2C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AF8385-E2DC-4199-86FE-F1166916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499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7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Table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96525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s / Objectives |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Iconography with text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62EC026-4E6F-43DA-923D-6521DED0DA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5950" y="2063575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2C007047-C920-4EB3-A695-D82C1E3FF2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0681" y="1904145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C4B654B1-39D8-4CAE-9F1C-A8E54F3E90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8467" y="2063575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97CE11CA-3102-4681-B4BA-0B37EB79C9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23198" y="1904145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DA0263E3-9D44-44C4-88DC-79995A9CEA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487595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219E0B61-44AD-498D-9A5E-D4CD2F464A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638" y="3444957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B5D028AE-F44C-46F5-9CEE-FD53C54043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55182" y="1487595"/>
            <a:ext cx="2759181" cy="522581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Picture Placeholder 7">
            <a:extLst>
              <a:ext uri="{FF2B5EF4-FFF2-40B4-BE49-F238E27FC236}">
                <a16:creationId xmlns:a16="http://schemas.microsoft.com/office/drawing/2014/main" id="{830D074D-01E1-4932-A37B-4050A540FB0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55182" y="1904145"/>
            <a:ext cx="2759181" cy="4376255"/>
          </a:xfrm>
          <a:prstGeom prst="roundRect">
            <a:avLst>
              <a:gd name="adj" fmla="val 2681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078F100-7CF5-4CA5-B198-4D0776A22E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7638" y="3844870"/>
            <a:ext cx="5081284" cy="939362"/>
          </a:xfrm>
        </p:spPr>
        <p:txBody>
          <a:bodyPr/>
          <a:lstStyle>
            <a:lvl2pPr marL="216599" indent="-216599">
              <a:defRPr/>
            </a:lvl2pPr>
            <a:lvl3pPr marL="381213" indent="-174242">
              <a:defRPr/>
            </a:lvl3pPr>
            <a:lvl4pPr marL="926079" indent="-183868"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8147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s / Objectives | Compan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Iconography with text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DA0263E3-9D44-44C4-88DC-79995A9CEA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487595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219E0B61-44AD-498D-9A5E-D4CD2F464A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638" y="3444957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B5D028AE-F44C-46F5-9CEE-FD53C54043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55182" y="1487595"/>
            <a:ext cx="2759181" cy="522581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Picture Placeholder 7">
            <a:extLst>
              <a:ext uri="{FF2B5EF4-FFF2-40B4-BE49-F238E27FC236}">
                <a16:creationId xmlns:a16="http://schemas.microsoft.com/office/drawing/2014/main" id="{830D074D-01E1-4932-A37B-4050A540FB0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55182" y="1904145"/>
            <a:ext cx="2759181" cy="4376255"/>
          </a:xfrm>
          <a:prstGeom prst="roundRect">
            <a:avLst>
              <a:gd name="adj" fmla="val 2681"/>
            </a:avLst>
          </a:prstGeom>
          <a:solidFill>
            <a:schemeClr val="bg1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C5CE2C7D-2E7C-4C4A-AD70-D95AE7635B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5060" y="1954398"/>
            <a:ext cx="2873834" cy="244041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9D30B78-B412-4432-80AB-05215E5B05E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785451" y="1954398"/>
            <a:ext cx="2873834" cy="244041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51CA350-E600-49F4-98C4-196B708DFE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7638" y="3844870"/>
            <a:ext cx="5081284" cy="939362"/>
          </a:xfrm>
        </p:spPr>
        <p:txBody>
          <a:bodyPr/>
          <a:lstStyle>
            <a:lvl2pPr marL="216599" indent="-216599">
              <a:defRPr/>
            </a:lvl2pPr>
            <a:lvl3pPr marL="381213" indent="-174242">
              <a:defRPr/>
            </a:lvl3pPr>
            <a:lvl4pPr marL="926079" indent="-183868"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9553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| sourc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9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Infographic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23227BC4-3697-49CB-8C94-2ABB376D0980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497044" y="3522077"/>
            <a:ext cx="9198321" cy="244041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chart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2FEDC8-D0DD-425E-97D5-0F98C2977C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861" y="5903487"/>
            <a:ext cx="11048278" cy="141727"/>
          </a:xfrm>
        </p:spPr>
        <p:txBody>
          <a:bodyPr/>
          <a:lstStyle>
            <a:lvl1pPr>
              <a:defRPr sz="849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64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ography + Text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Iconography with text</a:t>
            </a:r>
            <a:endParaRPr lang="en-GB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0681" y="1979471"/>
            <a:ext cx="1381938" cy="1438241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6619BFD5-09E1-4FC5-85E9-AA0D4F90A8B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0681" y="4163789"/>
            <a:ext cx="1381938" cy="1438241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3B63B8AA-3795-43D0-9A7E-B431EEF939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69043" y="1979471"/>
            <a:ext cx="1381938" cy="1438241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CD81F978-7C37-4A2F-A2FB-25726566C18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9043" y="4163789"/>
            <a:ext cx="1381938" cy="1438241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A34D31A6-0100-4F14-A575-2F91CDA458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11458" y="2336208"/>
            <a:ext cx="32424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332C0157-8A57-4567-AD90-B772A579EC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29820" y="2336208"/>
            <a:ext cx="32424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B71F1D49-461A-49E8-B21D-5F49561734F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11458" y="4520525"/>
            <a:ext cx="32424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585FA147-1037-4901-8E81-747525FB4DA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29820" y="4520525"/>
            <a:ext cx="32424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</p:spTree>
    <p:extLst>
      <p:ext uri="{BB962C8B-B14F-4D97-AF65-F5344CB8AC3E}">
        <p14:creationId xmlns:p14="http://schemas.microsoft.com/office/powerpoint/2010/main" val="83313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ography + Text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80AF144C-4F83-4A53-AEB3-4893C96DD04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77638" y="5936408"/>
            <a:ext cx="11046352" cy="437588"/>
          </a:xfrm>
          <a:solidFill>
            <a:schemeClr val="bg2"/>
          </a:solidFill>
        </p:spPr>
        <p:txBody>
          <a:bodyPr tIns="108000" bIns="144000"/>
          <a:lstStyle>
            <a:lvl1pPr algn="ctr">
              <a:defRPr sz="1092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Iconography with text x5</a:t>
            </a:r>
            <a:endParaRPr lang="en-GB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259" y="1340941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67D0C4-A52F-4BF3-998F-E46C1E9AB9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638" y="2381839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2323278-E89D-4D80-A18A-B49324F6E7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7638" y="2952564"/>
            <a:ext cx="1838812" cy="18312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92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F7C22C31-03CE-4385-83F9-2DE6B615084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59141" y="1340941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6E72E6E5-210D-43FE-B069-74E7F6C1BD3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78519" y="2381839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467E7BAB-F631-4062-8A88-65F51EC442A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78519" y="2952564"/>
            <a:ext cx="1838812" cy="18312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92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Picture Placeholder 7">
            <a:extLst>
              <a:ext uri="{FF2B5EF4-FFF2-40B4-BE49-F238E27FC236}">
                <a16:creationId xmlns:a16="http://schemas.microsoft.com/office/drawing/2014/main" id="{AD28976D-1BC0-4F05-ABB1-4C595682B3C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660023" y="1340941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3A6BE899-EB40-48CF-AC4E-A642FFFB1AD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79402" y="2381839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348F6FBC-9928-4ECC-8454-6B4856741F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779402" y="2952564"/>
            <a:ext cx="1838812" cy="18312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92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Picture Placeholder 7">
            <a:extLst>
              <a:ext uri="{FF2B5EF4-FFF2-40B4-BE49-F238E27FC236}">
                <a16:creationId xmlns:a16="http://schemas.microsoft.com/office/drawing/2014/main" id="{46A933C3-792E-4816-B704-72EAA7D1D4C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359581" y="1340941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8CE8A230-B6E3-43F3-A987-6673C060115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78960" y="2381839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C46543DE-6963-4E6B-8D97-FBAB40255B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478960" y="2952564"/>
            <a:ext cx="1838812" cy="18312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92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5F41846C-3BC7-4A92-AC05-834C65C92F9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758700" y="1340941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AC7F9CE2-C3F9-4791-8B8B-B5803FF1D6C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878079" y="2381839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337E3A2C-8F9E-4585-9298-05F9DDA873B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878079" y="2952564"/>
            <a:ext cx="1838812" cy="18312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92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21BD2F87-1775-4DA1-9F5C-C4C9D94FEDA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096317" y="5592104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456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ography Multi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491CD948-AEDF-48BE-92C5-5538CE9FE7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4470" y="2127400"/>
            <a:ext cx="992574" cy="103301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65CB4B4F-829A-4844-A666-11265CE11D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637" y="3595500"/>
            <a:ext cx="11049048" cy="406867"/>
          </a:xfrm>
        </p:spPr>
        <p:txBody>
          <a:bodyPr numCol="6" spcCol="360000" anchor="b" anchorCtr="0"/>
          <a:lstStyle>
            <a:lvl1pPr marL="0" indent="217561">
              <a:buClr>
                <a:schemeClr val="accent1"/>
              </a:buClr>
              <a:buSzPct val="100000"/>
              <a:buFont typeface="+mj-lt"/>
              <a:buAutoNum type="arabicPeriod"/>
              <a:defRPr sz="1698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6547738-490D-47DE-A148-663CEC533E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7638" y="4145140"/>
            <a:ext cx="11036725" cy="294885"/>
          </a:xfrm>
        </p:spPr>
        <p:txBody>
          <a:bodyPr numCol="6" spcCol="360000"/>
          <a:lstStyle>
            <a:lvl1pPr marL="0" indent="0" algn="l">
              <a:buFont typeface="Arial" panose="020B0604020202020204" pitchFamily="34" charset="0"/>
              <a:buNone/>
              <a:defRPr sz="1092" b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 dirty="0"/>
              <a:t>Click to edit Master text styles 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71E669C7-3F15-4404-9192-6B03E3E0872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46020" y="2127400"/>
            <a:ext cx="992574" cy="103301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6BDECDBF-1E7F-429C-B857-BC3BE17D9B4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375245" y="2127400"/>
            <a:ext cx="992574" cy="103301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4" name="Picture Placeholder 7">
            <a:extLst>
              <a:ext uri="{FF2B5EF4-FFF2-40B4-BE49-F238E27FC236}">
                <a16:creationId xmlns:a16="http://schemas.microsoft.com/office/drawing/2014/main" id="{458D35B0-2ABD-4A88-AD9C-250F5B0BFFF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15016" y="2127400"/>
            <a:ext cx="992574" cy="103301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5" name="Picture Placeholder 7">
            <a:extLst>
              <a:ext uri="{FF2B5EF4-FFF2-40B4-BE49-F238E27FC236}">
                <a16:creationId xmlns:a16="http://schemas.microsoft.com/office/drawing/2014/main" id="{7B333D88-0458-48F5-97FB-D2D7718EC7C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856566" y="2127400"/>
            <a:ext cx="992574" cy="103301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463A1320-1804-44CE-8DBA-867CC87A9DB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985791" y="2127400"/>
            <a:ext cx="992574" cy="103301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797DADDD-4137-4C8B-B442-114D65CCB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9" y="537198"/>
            <a:ext cx="7134106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Iconography with text multi-column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67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conography + Text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9" y="537198"/>
            <a:ext cx="7177775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Iconography with text multi-column</a:t>
            </a:r>
            <a:endParaRPr lang="en-GB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4470" y="2500281"/>
            <a:ext cx="1399808" cy="1456839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67D0C4-A52F-4BF3-998F-E46C1E9AB9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637" y="4327381"/>
            <a:ext cx="11049048" cy="406867"/>
          </a:xfrm>
        </p:spPr>
        <p:txBody>
          <a:bodyPr numCol="3" spcCol="720000" anchor="t" anchorCtr="0"/>
          <a:lstStyle>
            <a:lvl1pPr marL="0" indent="217561">
              <a:buClr>
                <a:schemeClr val="accent1"/>
              </a:buClr>
              <a:buSzPct val="100000"/>
              <a:buFont typeface="+mj-lt"/>
              <a:buAutoNum type="arabicPeriod"/>
              <a:defRPr sz="1698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F7C22C31-03CE-4385-83F9-2DE6B615084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62016" y="2500281"/>
            <a:ext cx="1399808" cy="1456839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5F41846C-3BC7-4A92-AC05-834C65C92F9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359237" y="2500281"/>
            <a:ext cx="1399808" cy="1456839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15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conography + Text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4470" y="517912"/>
            <a:ext cx="907035" cy="943990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67D0C4-A52F-4BF3-998F-E46C1E9AB9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637" y="1719313"/>
            <a:ext cx="11049048" cy="406867"/>
          </a:xfrm>
        </p:spPr>
        <p:txBody>
          <a:bodyPr numCol="3" spcCol="720000" anchor="t" anchorCtr="0"/>
          <a:lstStyle>
            <a:lvl1pPr marL="0" indent="217561">
              <a:buClr>
                <a:schemeClr val="accent1"/>
              </a:buClr>
              <a:buSzPct val="100000"/>
              <a:buFont typeface="+mj-lt"/>
              <a:buAutoNum type="arabicPeriod"/>
              <a:defRPr sz="1698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F7C22C31-03CE-4385-83F9-2DE6B615084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62016" y="517912"/>
            <a:ext cx="907035" cy="943990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5F41846C-3BC7-4A92-AC05-834C65C92F9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359237" y="517912"/>
            <a:ext cx="907035" cy="943990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BBCEB9F-975E-4B56-A29F-0854EDFB008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77638" y="2735922"/>
            <a:ext cx="3336819" cy="244041"/>
          </a:xfrm>
        </p:spPr>
        <p:txBody>
          <a:bodyPr numCol="1" spcCol="720000"/>
          <a:lstStyle>
            <a:lvl1pPr marL="0" indent="0"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455" b="0"/>
            </a:lvl1pPr>
            <a:lvl2pPr marL="0" indent="0">
              <a:buFont typeface="Arial" panose="020B0604020202020204" pitchFamily="34" charset="0"/>
              <a:buNone/>
              <a:defRPr sz="1092"/>
            </a:lvl2pPr>
            <a:lvl3pPr marL="217561" indent="-217561">
              <a:defRPr lang="en-GB" sz="1092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marL="0" marR="0" lvl="0" indent="-217561" algn="l" defTabSz="554492" rtl="0" eaLnBrk="1" fontAlgn="auto" latinLnBrk="0" hangingPunct="1">
              <a:lnSpc>
                <a:spcPct val="120000"/>
              </a:lnSpc>
              <a:spcBef>
                <a:spcPts val="303"/>
              </a:spcBef>
              <a:spcAft>
                <a:spcPts val="364"/>
              </a:spcAft>
              <a:buClrTx/>
              <a:buSzPct val="75000"/>
              <a:tabLst/>
              <a:defRPr/>
            </a:pPr>
            <a:r>
              <a:rPr lang="en-GB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B9D6AFE-0A37-46FD-833E-9282879972A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69882" y="2735922"/>
            <a:ext cx="3336819" cy="244041"/>
          </a:xfrm>
        </p:spPr>
        <p:txBody>
          <a:bodyPr numCol="1" spcCol="720000"/>
          <a:lstStyle>
            <a:lvl1pPr marL="0" indent="0"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455" b="0"/>
            </a:lvl1pPr>
            <a:lvl2pPr marL="0" indent="0">
              <a:buFont typeface="Arial" panose="020B0604020202020204" pitchFamily="34" charset="0"/>
              <a:buNone/>
              <a:defRPr sz="1092"/>
            </a:lvl2pPr>
            <a:lvl3pPr marL="217561" indent="-217561">
              <a:defRPr lang="en-GB" sz="1092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marL="0" marR="0" lvl="0" indent="-217561" algn="l" defTabSz="554492" rtl="0" eaLnBrk="1" fontAlgn="auto" latinLnBrk="0" hangingPunct="1">
              <a:lnSpc>
                <a:spcPct val="120000"/>
              </a:lnSpc>
              <a:spcBef>
                <a:spcPts val="303"/>
              </a:spcBef>
              <a:spcAft>
                <a:spcPts val="364"/>
              </a:spcAft>
              <a:buClrTx/>
              <a:buSzPct val="75000"/>
              <a:tabLst/>
              <a:defRPr/>
            </a:pPr>
            <a:r>
              <a:rPr lang="en-GB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FC94985-AFDD-4DF6-992E-19087D2130F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423760" y="2735922"/>
            <a:ext cx="3336819" cy="244041"/>
          </a:xfrm>
        </p:spPr>
        <p:txBody>
          <a:bodyPr numCol="1" spcCol="720000"/>
          <a:lstStyle>
            <a:lvl1pPr marL="0" indent="0"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455" b="0"/>
            </a:lvl1pPr>
            <a:lvl2pPr marL="0" indent="0">
              <a:buFont typeface="Arial" panose="020B0604020202020204" pitchFamily="34" charset="0"/>
              <a:buNone/>
              <a:defRPr sz="1092"/>
            </a:lvl2pPr>
            <a:lvl3pPr marL="217561" indent="-217561">
              <a:defRPr lang="en-GB" sz="1092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marL="0" marR="0" lvl="0" indent="-217561" algn="l" defTabSz="554492" rtl="0" eaLnBrk="1" fontAlgn="auto" latinLnBrk="0" hangingPunct="1">
              <a:lnSpc>
                <a:spcPct val="120000"/>
              </a:lnSpc>
              <a:spcBef>
                <a:spcPts val="303"/>
              </a:spcBef>
              <a:spcAft>
                <a:spcPts val="364"/>
              </a:spcAft>
              <a:buClrTx/>
              <a:buSzPct val="75000"/>
              <a:tabLst/>
              <a:defRPr/>
            </a:pPr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021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ography + Text Multi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Iconography with text x5</a:t>
            </a:r>
            <a:endParaRPr lang="en-GB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259" y="1587267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F7C22C31-03CE-4385-83F9-2DE6B615084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59141" y="1587267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4" name="Picture Placeholder 7">
            <a:extLst>
              <a:ext uri="{FF2B5EF4-FFF2-40B4-BE49-F238E27FC236}">
                <a16:creationId xmlns:a16="http://schemas.microsoft.com/office/drawing/2014/main" id="{AD28976D-1BC0-4F05-ABB1-4C595682B3C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660023" y="1587267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7" name="Picture Placeholder 7">
            <a:extLst>
              <a:ext uri="{FF2B5EF4-FFF2-40B4-BE49-F238E27FC236}">
                <a16:creationId xmlns:a16="http://schemas.microsoft.com/office/drawing/2014/main" id="{46A933C3-792E-4816-B704-72EAA7D1D4C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359581" y="1587267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5F41846C-3BC7-4A92-AC05-834C65C92F9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758700" y="1587267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52E3C-0AA5-469B-ACE4-9A227101D8C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77638" y="2735923"/>
            <a:ext cx="1838812" cy="1062270"/>
          </a:xfrm>
        </p:spPr>
        <p:txBody>
          <a:bodyPr/>
          <a:lstStyle>
            <a:lvl1pPr>
              <a:defRPr sz="1092" b="1" i="0"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latin typeface="Poppins" pitchFamily="2" charset="77"/>
                <a:cs typeface="Poppins" pitchFamily="2" charset="77"/>
              </a:defRPr>
            </a:lvl2pPr>
            <a:lvl3pPr marL="217561" indent="-217561">
              <a:defRPr lang="en-GB" sz="1092" kern="1200" dirty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3E32ADA5-A0D2-4524-B1E4-2B46413B84B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877116" y="2735924"/>
            <a:ext cx="1838812" cy="1062270"/>
          </a:xfrm>
        </p:spPr>
        <p:txBody>
          <a:bodyPr/>
          <a:lstStyle>
            <a:lvl1pPr>
              <a:defRPr sz="1092" b="1" i="0"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latin typeface="Poppins" pitchFamily="2" charset="77"/>
                <a:cs typeface="Poppins" pitchFamily="2" charset="77"/>
              </a:defRPr>
            </a:lvl2pPr>
            <a:lvl3pPr marL="217561" indent="-217561">
              <a:defRPr lang="en-GB" sz="1092" kern="1200" dirty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CF999747-8F91-4BF8-B89A-418788FD501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176595" y="2735924"/>
            <a:ext cx="1838812" cy="1062270"/>
          </a:xfrm>
        </p:spPr>
        <p:txBody>
          <a:bodyPr/>
          <a:lstStyle>
            <a:lvl1pPr>
              <a:defRPr sz="1092" b="1" i="0"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latin typeface="Poppins" pitchFamily="2" charset="77"/>
                <a:cs typeface="Poppins" pitchFamily="2" charset="77"/>
              </a:defRPr>
            </a:lvl2pPr>
            <a:lvl3pPr marL="217561" indent="-217561">
              <a:spcAft>
                <a:spcPts val="364"/>
              </a:spcAft>
              <a:defRPr>
                <a:latin typeface="Poppins" pitchFamily="2" charset="77"/>
                <a:cs typeface="Poppins" pitchFamily="2" charset="77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F637A0C-4B6D-4207-A7D9-CAF1D2DFC8E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476073" y="2735924"/>
            <a:ext cx="1838812" cy="1062270"/>
          </a:xfrm>
        </p:spPr>
        <p:txBody>
          <a:bodyPr/>
          <a:lstStyle>
            <a:lvl1pPr>
              <a:defRPr sz="1092" b="1" i="0"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latin typeface="Poppins" pitchFamily="2" charset="77"/>
                <a:cs typeface="Poppins" pitchFamily="2" charset="77"/>
              </a:defRPr>
            </a:lvl2pPr>
            <a:lvl3pPr marL="217561" indent="-217561">
              <a:defRPr lang="en-GB" sz="1092" kern="1200" dirty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9D094B4-29B2-4197-A8AD-66F9F9CAAF3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775551" y="2735923"/>
            <a:ext cx="1838812" cy="1062270"/>
          </a:xfrm>
        </p:spPr>
        <p:txBody>
          <a:bodyPr/>
          <a:lstStyle>
            <a:lvl1pPr>
              <a:defRPr sz="1092" b="1" i="0"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latin typeface="Poppins" pitchFamily="2" charset="77"/>
                <a:cs typeface="Poppins" pitchFamily="2" charset="77"/>
              </a:defRPr>
            </a:lvl2pPr>
            <a:lvl3pPr marL="217561" indent="-217561">
              <a:defRPr lang="en-GB" sz="1092" kern="1200" dirty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4975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29CCE-4D9C-44FF-9F99-F6AA5632E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EDFD1-04B0-41BC-BFE8-34BF45F4B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96A-4F64-4BF7-83D2-D904F96E4FF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20C64D-33CE-4A1D-BE1D-720B4849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E3ABC-4330-4B02-820D-670136775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697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ography + Text x5+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Iconography with text x5+1</a:t>
            </a:r>
            <a:endParaRPr lang="en-GB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259" y="3164626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67D0C4-A52F-4BF3-998F-E46C1E9AB9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638" y="4205525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2323278-E89D-4D80-A18A-B49324F6E7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7638" y="4572255"/>
            <a:ext cx="1838812" cy="52631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F7C22C31-03CE-4385-83F9-2DE6B615084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59141" y="3164626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6E72E6E5-210D-43FE-B069-74E7F6C1BD3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78519" y="4205525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467E7BAB-F631-4062-8A88-65F51EC442A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78519" y="4572255"/>
            <a:ext cx="1838812" cy="52631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Picture Placeholder 7">
            <a:extLst>
              <a:ext uri="{FF2B5EF4-FFF2-40B4-BE49-F238E27FC236}">
                <a16:creationId xmlns:a16="http://schemas.microsoft.com/office/drawing/2014/main" id="{AD28976D-1BC0-4F05-ABB1-4C595682B3C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660023" y="3164626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3A6BE899-EB40-48CF-AC4E-A642FFFB1AD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79402" y="4205525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348F6FBC-9928-4ECC-8454-6B4856741F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779402" y="4572255"/>
            <a:ext cx="1838812" cy="52631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Picture Placeholder 7">
            <a:extLst>
              <a:ext uri="{FF2B5EF4-FFF2-40B4-BE49-F238E27FC236}">
                <a16:creationId xmlns:a16="http://schemas.microsoft.com/office/drawing/2014/main" id="{46A933C3-792E-4816-B704-72EAA7D1D4C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359581" y="3164626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8CE8A230-B6E3-43F3-A987-6673C060115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78960" y="4205525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C46543DE-6963-4E6B-8D97-FBAB40255B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478960" y="4572255"/>
            <a:ext cx="1838812" cy="52631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5F41846C-3BC7-4A92-AC05-834C65C92F9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758700" y="3164626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AC7F9CE2-C3F9-4791-8B8B-B5803FF1D6C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878079" y="4205525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337E3A2C-8F9E-4585-9298-05F9DDA873B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878079" y="4572255"/>
            <a:ext cx="1838812" cy="52631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EAABBEEF-0FF4-4074-9C40-9B691395E8D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8259" y="1638314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992962D6-56F3-48D3-9A11-82CCFC1CC0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511485" y="1551340"/>
            <a:ext cx="4584515" cy="244041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9095E28A-06FE-49A2-AAE0-DD1F0C107A6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511485" y="1918071"/>
            <a:ext cx="4584515" cy="24404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59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ub | 3 x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518361" cy="403133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271352E-4397-4E5F-A9DC-06B6F5E647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519845"/>
            <a:ext cx="7357175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637" y="2734565"/>
            <a:ext cx="3232504" cy="1429316"/>
          </a:xfrm>
        </p:spPr>
        <p:txBody>
          <a:bodyPr numCol="1" spcCol="75600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9096" b="0" i="0" spc="-315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8794217-5EF6-484A-9789-939A04CBD6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859" y="2734565"/>
            <a:ext cx="3232504" cy="1429316"/>
          </a:xfrm>
        </p:spPr>
        <p:txBody>
          <a:bodyPr numCol="1" spcCol="75600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9096" b="0" i="0" spc="-315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0AE9E36-7C00-4922-AA13-C35396AF38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9748" y="2734565"/>
            <a:ext cx="3232504" cy="1429316"/>
          </a:xfrm>
        </p:spPr>
        <p:txBody>
          <a:bodyPr numCol="1" spcCol="75600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9096" b="0" i="0" spc="-315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3530D9E0-01F3-4B3E-A984-26FC050FE9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7637" y="4248829"/>
            <a:ext cx="3232504" cy="242977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3DE89019-B2ED-4062-BEFD-1AF245BF4D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859" y="4248829"/>
            <a:ext cx="3232504" cy="242977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B6F488F1-69E1-4A48-8E9C-2F5EC2BFAB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79748" y="4248829"/>
            <a:ext cx="3232504" cy="242977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86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ub | 5 x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518361" cy="403133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271352E-4397-4E5F-A9DC-06B6F5E647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519845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755" y="2144063"/>
            <a:ext cx="1896577" cy="1429316"/>
          </a:xfrm>
        </p:spPr>
        <p:txBody>
          <a:bodyPr numCol="1" spcCol="75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5821" b="0" i="0" spc="-73" baseline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3530D9E0-01F3-4B3E-A984-26FC050FE9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7638" y="3658327"/>
            <a:ext cx="1838812" cy="512704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D6BD4396-836B-4609-A351-6FA3B73A5FF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40394" y="2144063"/>
            <a:ext cx="1896577" cy="1429316"/>
          </a:xfrm>
        </p:spPr>
        <p:txBody>
          <a:bodyPr numCol="1" spcCol="75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5821" b="0" i="0" spc="-73" baseline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BEC8D12B-8172-4BD9-B198-FC940EA5F5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69276" y="3658327"/>
            <a:ext cx="1838812" cy="512704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4C3A68AC-120B-4739-BD77-EB8D9A277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47712" y="2144063"/>
            <a:ext cx="1896577" cy="1429316"/>
          </a:xfrm>
        </p:spPr>
        <p:txBody>
          <a:bodyPr numCol="1" spcCol="75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5821" b="0" i="0" spc="-73" baseline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0A9A1E10-7F09-44CE-87BF-10DBCB2DD34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76594" y="3658327"/>
            <a:ext cx="1838812" cy="512704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F45A253A-F83B-4FD4-A131-FA4682A23AF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62836" y="2144063"/>
            <a:ext cx="1896577" cy="1429316"/>
          </a:xfrm>
        </p:spPr>
        <p:txBody>
          <a:bodyPr numCol="1" spcCol="75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5821" b="0" i="0" spc="-73" baseline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403F967D-B169-4689-B49E-43267F0A42D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491719" y="3658327"/>
            <a:ext cx="1838812" cy="512704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FD3AE7CA-391E-4375-9398-D249BBBFEA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46668" y="2144063"/>
            <a:ext cx="1896577" cy="1429316"/>
          </a:xfrm>
        </p:spPr>
        <p:txBody>
          <a:bodyPr numCol="1" spcCol="75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5821" b="0" i="0" spc="-73" baseline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4F804E3-C2DE-4602-B167-5B66CA4202B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775550" y="3658327"/>
            <a:ext cx="1838812" cy="512704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013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 | b/g image / gra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DC44D74-3B3F-47E0-B848-9173CD01DCB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  <a:noFill/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dirty="0"/>
              <a:t>Immunization, Vaccines and Biologicals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8794217-5EF6-484A-9789-939A04CBD6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05918" y="2107959"/>
            <a:ext cx="4214820" cy="1429316"/>
          </a:xfrm>
        </p:spPr>
        <p:txBody>
          <a:bodyPr numCol="1" spcCol="75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2128" b="0" i="0" spc="-637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x.xm</a:t>
            </a:r>
            <a:endParaRPr lang="en-US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3DE89019-B2ED-4062-BEFD-1AF245BF4D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05918" y="3480495"/>
            <a:ext cx="4214819" cy="283454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 sz="1698" b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</p:spTree>
    <p:extLst>
      <p:ext uri="{BB962C8B-B14F-4D97-AF65-F5344CB8AC3E}">
        <p14:creationId xmlns:p14="http://schemas.microsoft.com/office/powerpoint/2010/main" val="356726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ub | Map + pin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phic 31">
            <a:extLst>
              <a:ext uri="{FF2B5EF4-FFF2-40B4-BE49-F238E27FC236}">
                <a16:creationId xmlns:a16="http://schemas.microsoft.com/office/drawing/2014/main" id="{359EA77B-10F0-4804-A145-524336802D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1288" y="1509771"/>
            <a:ext cx="9195987" cy="4538631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GB"/>
              <a:t>Immunization, Vaccines and Biologicals</a:t>
            </a:r>
            <a:endParaRPr lang="en-GB" dirty="0">
              <a:effectLst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DBFC085-0C60-416E-8CFF-15E94416B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B553B6D6-CC16-4E40-914D-C81F67547F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127910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28651641-59C0-4E53-BC82-FBC2B7BB8D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7638" y="5974456"/>
            <a:ext cx="3140422" cy="162737"/>
          </a:xfrm>
        </p:spPr>
        <p:txBody>
          <a:bodyPr tIns="0" bIns="0" anchor="t" anchorCtr="0"/>
          <a:lstStyle>
            <a:lvl1pPr marL="217561" indent="-217561">
              <a:spcBef>
                <a:spcPts val="0"/>
              </a:spcBef>
              <a:buSzPct val="2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455" b="1" i="0" baseline="3000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E20BD56E-0E17-4AED-B089-01FA1B56B6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7638" y="5537888"/>
            <a:ext cx="3140422" cy="162737"/>
          </a:xfrm>
        </p:spPr>
        <p:txBody>
          <a:bodyPr tIns="0" bIns="0" anchor="t" anchorCtr="0"/>
          <a:lstStyle>
            <a:lvl1pPr marL="217561" indent="-217561">
              <a:spcBef>
                <a:spcPts val="0"/>
              </a:spcBef>
              <a:buSzPct val="200000"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sz="1455" b="1" i="0" baseline="3000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C73E20F7-E9CB-484A-B765-8163DC385D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81812" y="4163432"/>
            <a:ext cx="2314188" cy="162737"/>
          </a:xfrm>
        </p:spPr>
        <p:txBody>
          <a:bodyPr wrap="square" tIns="0" bIns="0" anchor="t" anchorCtr="0">
            <a:spAutoFit/>
          </a:bodyPr>
          <a:lstStyle>
            <a:lvl1pPr marL="217561" indent="-217561">
              <a:spcBef>
                <a:spcPts val="0"/>
              </a:spcBef>
              <a:buSzPct val="2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455" b="1" i="0" baseline="3000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3E398FEC-3245-4CB1-99A2-4E4EDB8669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24726" y="3036052"/>
            <a:ext cx="2314188" cy="162737"/>
          </a:xfrm>
        </p:spPr>
        <p:txBody>
          <a:bodyPr wrap="square" tIns="0" bIns="0" anchor="t" anchorCtr="0">
            <a:spAutoFit/>
          </a:bodyPr>
          <a:lstStyle>
            <a:lvl1pPr marL="217561" indent="-217561">
              <a:spcBef>
                <a:spcPts val="0"/>
              </a:spcBef>
              <a:buSzPct val="200000"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sz="1455" b="1" i="0" baseline="3000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934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 | Centre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638" y="6482886"/>
            <a:ext cx="7575715" cy="111982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GB"/>
              <a:t>Immunization, Vaccines and Biologicals</a:t>
            </a:r>
            <a:endParaRPr lang="en-GB" dirty="0">
              <a:effectLst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04318B-A241-43E7-94D4-29E516C89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6700" y="577597"/>
            <a:ext cx="5558600" cy="1175806"/>
          </a:xfrm>
        </p:spPr>
        <p:txBody>
          <a:bodyPr lIns="0" tIns="0" rIns="0" bIns="0" anchor="b" anchorCtr="0"/>
          <a:lstStyle>
            <a:lvl1pPr algn="ctr">
              <a:defRPr sz="4245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234693-3B2F-4AE8-AE43-6003C99CB8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9847" y="2162835"/>
            <a:ext cx="10991343" cy="546649"/>
          </a:xfrm>
        </p:spPr>
        <p:txBody>
          <a:bodyPr/>
          <a:lstStyle>
            <a:lvl1pPr algn="ctr">
              <a:defRPr sz="3275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object 37">
            <a:extLst>
              <a:ext uri="{FF2B5EF4-FFF2-40B4-BE49-F238E27FC236}">
                <a16:creationId xmlns:a16="http://schemas.microsoft.com/office/drawing/2014/main" id="{254656CD-21F4-415A-855F-8FEF936CAD12}"/>
              </a:ext>
            </a:extLst>
          </p:cNvPr>
          <p:cNvSpPr/>
          <p:nvPr userDrawn="1"/>
        </p:nvSpPr>
        <p:spPr>
          <a:xfrm>
            <a:off x="3344643" y="5294061"/>
            <a:ext cx="0" cy="754341"/>
          </a:xfrm>
          <a:custGeom>
            <a:avLst/>
            <a:gdLst/>
            <a:ahLst/>
            <a:cxnLst/>
            <a:rect l="l" t="t" r="r" b="b"/>
            <a:pathLst>
              <a:path h="1243965">
                <a:moveTo>
                  <a:pt x="0" y="0"/>
                </a:moveTo>
                <a:lnTo>
                  <a:pt x="0" y="1243564"/>
                </a:lnTo>
              </a:path>
            </a:pathLst>
          </a:custGeom>
          <a:ln w="962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38">
            <a:extLst>
              <a:ext uri="{FF2B5EF4-FFF2-40B4-BE49-F238E27FC236}">
                <a16:creationId xmlns:a16="http://schemas.microsoft.com/office/drawing/2014/main" id="{5C6A6A71-005C-4561-B24C-20036B336094}"/>
              </a:ext>
            </a:extLst>
          </p:cNvPr>
          <p:cNvSpPr/>
          <p:nvPr userDrawn="1"/>
        </p:nvSpPr>
        <p:spPr>
          <a:xfrm>
            <a:off x="9774588" y="5294061"/>
            <a:ext cx="0" cy="754341"/>
          </a:xfrm>
          <a:custGeom>
            <a:avLst/>
            <a:gdLst/>
            <a:ahLst/>
            <a:cxnLst/>
            <a:rect l="l" t="t" r="r" b="b"/>
            <a:pathLst>
              <a:path h="1243965">
                <a:moveTo>
                  <a:pt x="0" y="0"/>
                </a:moveTo>
                <a:lnTo>
                  <a:pt x="0" y="1243564"/>
                </a:lnTo>
              </a:path>
            </a:pathLst>
          </a:custGeom>
          <a:ln w="962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40">
            <a:extLst>
              <a:ext uri="{FF2B5EF4-FFF2-40B4-BE49-F238E27FC236}">
                <a16:creationId xmlns:a16="http://schemas.microsoft.com/office/drawing/2014/main" id="{176FBC2B-5877-478A-BEB4-EDF0B54837C2}"/>
              </a:ext>
            </a:extLst>
          </p:cNvPr>
          <p:cNvSpPr txBox="1"/>
          <p:nvPr userDrawn="1"/>
        </p:nvSpPr>
        <p:spPr>
          <a:xfrm>
            <a:off x="577638" y="5241915"/>
            <a:ext cx="1696672" cy="22283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1395" b="0" i="0" spc="-12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Associated</a:t>
            </a:r>
            <a:r>
              <a:rPr sz="1395" b="0" i="0" spc="-61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sz="1395" b="0" i="0" spc="-15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with</a:t>
            </a:r>
            <a:endParaRPr sz="1395" b="0" i="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18" name="object 41">
            <a:extLst>
              <a:ext uri="{FF2B5EF4-FFF2-40B4-BE49-F238E27FC236}">
                <a16:creationId xmlns:a16="http://schemas.microsoft.com/office/drawing/2014/main" id="{F38E41A8-ECE8-47B1-85AB-9824D1D80C00}"/>
              </a:ext>
            </a:extLst>
          </p:cNvPr>
          <p:cNvSpPr txBox="1"/>
          <p:nvPr userDrawn="1"/>
        </p:nvSpPr>
        <p:spPr>
          <a:xfrm>
            <a:off x="3915513" y="5241915"/>
            <a:ext cx="1743798" cy="22283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1395" b="0" i="0" spc="-12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Supported</a:t>
            </a:r>
            <a:r>
              <a:rPr sz="1395" b="0" i="0" spc="-67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sz="1395" b="0" i="0" spc="-12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by</a:t>
            </a:r>
            <a:endParaRPr sz="1395" b="0" i="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19" name="object 42">
            <a:extLst>
              <a:ext uri="{FF2B5EF4-FFF2-40B4-BE49-F238E27FC236}">
                <a16:creationId xmlns:a16="http://schemas.microsoft.com/office/drawing/2014/main" id="{E15DCFC0-DA16-4F9A-B70D-3C33C791B448}"/>
              </a:ext>
            </a:extLst>
          </p:cNvPr>
          <p:cNvSpPr txBox="1"/>
          <p:nvPr userDrawn="1"/>
        </p:nvSpPr>
        <p:spPr>
          <a:xfrm>
            <a:off x="10161465" y="5241915"/>
            <a:ext cx="1743797" cy="22283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1395" b="0" i="0" spc="-12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Hosted</a:t>
            </a:r>
            <a:r>
              <a:rPr sz="1395" b="0" i="0" spc="-64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sz="1395" b="0" i="0" spc="-15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at</a:t>
            </a:r>
            <a:endParaRPr sz="1395" b="0" i="0" dirty="0">
              <a:latin typeface="Poppins Medium" pitchFamily="2" charset="77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6443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 | Left Alig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GB"/>
              <a:t>Immunization, Vaccines and Biologicals</a:t>
            </a:r>
            <a:endParaRPr lang="en-GB" dirty="0">
              <a:effectLst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04318B-A241-43E7-94D4-29E516C89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848" y="1299878"/>
            <a:ext cx="7334965" cy="453525"/>
          </a:xfrm>
        </p:spPr>
        <p:txBody>
          <a:bodyPr lIns="0" tIns="0" rIns="0" bIns="0" anchor="b" anchorCtr="0"/>
          <a:lstStyle>
            <a:lvl1pPr algn="l">
              <a:defRPr sz="3275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234693-3B2F-4AE8-AE43-6003C99CB8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9847" y="2162835"/>
            <a:ext cx="8255334" cy="283454"/>
          </a:xfrm>
        </p:spPr>
        <p:txBody>
          <a:bodyPr/>
          <a:lstStyle>
            <a:lvl1pPr algn="l">
              <a:defRPr sz="1698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object 37">
            <a:extLst>
              <a:ext uri="{FF2B5EF4-FFF2-40B4-BE49-F238E27FC236}">
                <a16:creationId xmlns:a16="http://schemas.microsoft.com/office/drawing/2014/main" id="{254656CD-21F4-415A-855F-8FEF936CAD12}"/>
              </a:ext>
            </a:extLst>
          </p:cNvPr>
          <p:cNvSpPr/>
          <p:nvPr userDrawn="1"/>
        </p:nvSpPr>
        <p:spPr>
          <a:xfrm>
            <a:off x="3344643" y="5294061"/>
            <a:ext cx="0" cy="754341"/>
          </a:xfrm>
          <a:custGeom>
            <a:avLst/>
            <a:gdLst/>
            <a:ahLst/>
            <a:cxnLst/>
            <a:rect l="l" t="t" r="r" b="b"/>
            <a:pathLst>
              <a:path h="1243965">
                <a:moveTo>
                  <a:pt x="0" y="0"/>
                </a:moveTo>
                <a:lnTo>
                  <a:pt x="0" y="1243564"/>
                </a:lnTo>
              </a:path>
            </a:pathLst>
          </a:custGeom>
          <a:ln w="962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38">
            <a:extLst>
              <a:ext uri="{FF2B5EF4-FFF2-40B4-BE49-F238E27FC236}">
                <a16:creationId xmlns:a16="http://schemas.microsoft.com/office/drawing/2014/main" id="{5C6A6A71-005C-4561-B24C-20036B336094}"/>
              </a:ext>
            </a:extLst>
          </p:cNvPr>
          <p:cNvSpPr/>
          <p:nvPr userDrawn="1"/>
        </p:nvSpPr>
        <p:spPr>
          <a:xfrm>
            <a:off x="9774588" y="5294061"/>
            <a:ext cx="0" cy="754341"/>
          </a:xfrm>
          <a:custGeom>
            <a:avLst/>
            <a:gdLst/>
            <a:ahLst/>
            <a:cxnLst/>
            <a:rect l="l" t="t" r="r" b="b"/>
            <a:pathLst>
              <a:path h="1243965">
                <a:moveTo>
                  <a:pt x="0" y="0"/>
                </a:moveTo>
                <a:lnTo>
                  <a:pt x="0" y="1243564"/>
                </a:lnTo>
              </a:path>
            </a:pathLst>
          </a:custGeom>
          <a:ln w="962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40">
            <a:extLst>
              <a:ext uri="{FF2B5EF4-FFF2-40B4-BE49-F238E27FC236}">
                <a16:creationId xmlns:a16="http://schemas.microsoft.com/office/drawing/2014/main" id="{176FBC2B-5877-478A-BEB4-EDF0B54837C2}"/>
              </a:ext>
            </a:extLst>
          </p:cNvPr>
          <p:cNvSpPr txBox="1"/>
          <p:nvPr userDrawn="1"/>
        </p:nvSpPr>
        <p:spPr>
          <a:xfrm>
            <a:off x="599847" y="5241915"/>
            <a:ext cx="1880668" cy="22283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1395" b="0" i="0" spc="-12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Associated</a:t>
            </a:r>
            <a:r>
              <a:rPr sz="1395" b="0" i="0" spc="-61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sz="1395" b="0" i="0" spc="-15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with</a:t>
            </a:r>
            <a:endParaRPr sz="1395" b="0" i="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18" name="object 41">
            <a:extLst>
              <a:ext uri="{FF2B5EF4-FFF2-40B4-BE49-F238E27FC236}">
                <a16:creationId xmlns:a16="http://schemas.microsoft.com/office/drawing/2014/main" id="{F38E41A8-ECE8-47B1-85AB-9824D1D80C00}"/>
              </a:ext>
            </a:extLst>
          </p:cNvPr>
          <p:cNvSpPr txBox="1"/>
          <p:nvPr userDrawn="1"/>
        </p:nvSpPr>
        <p:spPr>
          <a:xfrm>
            <a:off x="3915513" y="5241915"/>
            <a:ext cx="2180486" cy="22283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1395" b="0" i="0" spc="-12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Supported</a:t>
            </a:r>
            <a:r>
              <a:rPr sz="1395" b="0" i="0" spc="-67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sz="1395" b="0" i="0" spc="-12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by</a:t>
            </a:r>
            <a:endParaRPr sz="1395" b="0" i="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19" name="object 42">
            <a:extLst>
              <a:ext uri="{FF2B5EF4-FFF2-40B4-BE49-F238E27FC236}">
                <a16:creationId xmlns:a16="http://schemas.microsoft.com/office/drawing/2014/main" id="{E15DCFC0-DA16-4F9A-B70D-3C33C791B448}"/>
              </a:ext>
            </a:extLst>
          </p:cNvPr>
          <p:cNvSpPr txBox="1"/>
          <p:nvPr userDrawn="1"/>
        </p:nvSpPr>
        <p:spPr>
          <a:xfrm>
            <a:off x="10161465" y="5241915"/>
            <a:ext cx="1459271" cy="22283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1395" b="0" i="0" spc="-12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Hosted</a:t>
            </a:r>
            <a:r>
              <a:rPr sz="1395" b="0" i="0" spc="-64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sz="1395" b="0" i="0" spc="-15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at</a:t>
            </a:r>
            <a:endParaRPr sz="1395" b="0" i="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39" name="object 14">
            <a:extLst>
              <a:ext uri="{FF2B5EF4-FFF2-40B4-BE49-F238E27FC236}">
                <a16:creationId xmlns:a16="http://schemas.microsoft.com/office/drawing/2014/main" id="{EBA520A8-D9DC-4590-A234-60E794F86D19}"/>
              </a:ext>
            </a:extLst>
          </p:cNvPr>
          <p:cNvSpPr/>
          <p:nvPr userDrawn="1"/>
        </p:nvSpPr>
        <p:spPr>
          <a:xfrm>
            <a:off x="577850" y="5000063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</p:spTree>
    <p:extLst>
      <p:ext uri="{BB962C8B-B14F-4D97-AF65-F5344CB8AC3E}">
        <p14:creationId xmlns:p14="http://schemas.microsoft.com/office/powerpoint/2010/main" val="155505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GB"/>
              <a:t>Immunization, Vaccines and Biologicals</a:t>
            </a:r>
            <a:endParaRPr lang="en-GB" dirty="0">
              <a:effectLst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1ED4F-48C8-405A-BAF4-A471B383C9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8007" y="2863649"/>
            <a:ext cx="9195987" cy="1130703"/>
          </a:xfrm>
        </p:spPr>
        <p:txBody>
          <a:bodyPr anchor="ctr"/>
          <a:lstStyle>
            <a:lvl1pPr algn="ctr">
              <a:defRPr sz="4245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3684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GB"/>
              <a:t>Immunization, Vaccines and Biologicals</a:t>
            </a:r>
            <a:endParaRPr lang="en-GB" dirty="0">
              <a:effectLst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1ED4F-48C8-405A-BAF4-A471B383C9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7044" y="3681455"/>
            <a:ext cx="9195987" cy="839551"/>
          </a:xfrm>
        </p:spPr>
        <p:txBody>
          <a:bodyPr anchor="ctr"/>
          <a:lstStyle>
            <a:lvl1pPr algn="ctr">
              <a:defRPr sz="2668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C1720A0-FC5D-48B5-9BF5-272126604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2749" y="2293692"/>
            <a:ext cx="4944576" cy="10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5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-off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GB" dirty="0"/>
              <a:t>Immunization, Vaccines and Biologicals</a:t>
            </a:r>
            <a:endParaRPr lang="en-GB" dirty="0">
              <a:effectLst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C1720A0-FC5D-48B5-9BF5-272126604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2749" y="2900500"/>
            <a:ext cx="4944576" cy="10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9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50188E-1B58-40EB-8693-ACA58E92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96A-4F64-4BF7-83D2-D904F96E4FF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80C67-B342-4C17-8346-182418F97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5EAAD-5762-43DA-855E-5B2F0B383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3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D61D3-2A85-4F7C-B0D1-A02113C26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2E569-8A55-40D4-A97E-1C4AD5B78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2F1941-30C6-478E-AB36-3DB6CE158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41EFA-3C95-4622-9B3B-02A7612EB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96A-4F64-4BF7-83D2-D904F96E4FF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B39D1-5FAA-4A4D-9F81-7C19F85DC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A91EE-EE7F-4656-A2CD-ABDA919E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9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47EC2-BBF8-4CB6-87EE-CE2ACC12F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C64BC4-A59D-43CE-84C2-B07F0637A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BD160-89CE-49EC-8C94-BE7937AB9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5B2163-7181-4103-860A-D881B642E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96A-4F64-4BF7-83D2-D904F96E4FF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F16B6-F3A2-4A96-8E09-5C73799FA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CC05C-8782-4FAE-99EC-49CD7E606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0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theme" Target="../theme/theme2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0D3B01-836A-45AB-A17C-A6A28857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51F31-CB8E-4871-8639-D96BA3043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CFDAA-2082-463F-BFEB-0649E55DFF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AA96A-4F64-4BF7-83D2-D904F96E4FF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CF99A-F8CE-44C9-B549-326B2EC75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EA40B-3651-4B74-A5F9-19331EB99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2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D9051C-C807-46F9-8511-7BA810EF2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8" y="537197"/>
            <a:ext cx="5693037" cy="414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25905-8E0F-4E1F-969B-102428583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638" y="1551583"/>
            <a:ext cx="10775825" cy="15642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7121D-1697-409F-80BF-51B7EAFBB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638" y="6482886"/>
            <a:ext cx="7575715" cy="11201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7701">
              <a:spcBef>
                <a:spcPts val="76"/>
              </a:spcBef>
            </a:pPr>
            <a:r>
              <a:rPr lang="en-GB" spc="3"/>
              <a:t>Immunization, Vaccines and Biologicals</a:t>
            </a:r>
            <a:endParaRPr lang="en-GB" spc="3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26665-F903-468B-9EDC-63D86E71F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3993" y="6482886"/>
            <a:ext cx="897196" cy="11198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728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77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554492" rtl="0" eaLnBrk="1" latinLnBrk="0" hangingPunct="1">
        <a:lnSpc>
          <a:spcPct val="90000"/>
        </a:lnSpc>
        <a:spcBef>
          <a:spcPct val="0"/>
        </a:spcBef>
        <a:buNone/>
        <a:defRPr sz="2911" b="1" i="0" kern="1200">
          <a:solidFill>
            <a:schemeClr val="tx1"/>
          </a:solidFill>
          <a:latin typeface="Poppins SemiBold" pitchFamily="2" charset="77"/>
          <a:ea typeface="Roboto" panose="02000000000000000000" pitchFamily="2" charset="0"/>
          <a:cs typeface="Poppins SemiBold" pitchFamily="2" charset="77"/>
        </a:defRPr>
      </a:lvl1pPr>
    </p:titleStyle>
    <p:bodyStyle>
      <a:lvl1pPr marL="0" indent="0" algn="l" defTabSz="554492" rtl="0" eaLnBrk="1" latinLnBrk="0" hangingPunct="1">
        <a:lnSpc>
          <a:spcPct val="120000"/>
        </a:lnSpc>
        <a:spcBef>
          <a:spcPts val="606"/>
        </a:spcBef>
        <a:spcAft>
          <a:spcPts val="728"/>
        </a:spcAft>
        <a:buSzPct val="75000"/>
        <a:buFontTx/>
        <a:buNone/>
        <a:defRPr sz="1455" kern="1200">
          <a:solidFill>
            <a:schemeClr val="tx1"/>
          </a:solidFill>
          <a:latin typeface="Poppins" pitchFamily="2" charset="77"/>
          <a:ea typeface="Roboto" panose="02000000000000000000" pitchFamily="2" charset="0"/>
          <a:cs typeface="Poppins" pitchFamily="2" charset="77"/>
        </a:defRPr>
      </a:lvl1pPr>
      <a:lvl2pPr marL="480269" indent="-174643" algn="l" defTabSz="554492" rtl="0" eaLnBrk="1" latinLnBrk="0" hangingPunct="1">
        <a:lnSpc>
          <a:spcPct val="120000"/>
        </a:lnSpc>
        <a:spcBef>
          <a:spcPts val="303"/>
        </a:spcBef>
        <a:spcAft>
          <a:spcPts val="728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sz="1213" kern="1200">
          <a:solidFill>
            <a:schemeClr val="tx1"/>
          </a:solidFill>
          <a:latin typeface="Poppins" pitchFamily="2" charset="77"/>
          <a:ea typeface="Roboto" panose="02000000000000000000" pitchFamily="2" charset="0"/>
          <a:cs typeface="Poppins" pitchFamily="2" charset="77"/>
        </a:defRPr>
      </a:lvl2pPr>
      <a:lvl3pPr marL="698573" indent="-174643" algn="l" defTabSz="554492" rtl="0" eaLnBrk="1" latinLnBrk="0" hangingPunct="1">
        <a:lnSpc>
          <a:spcPct val="120000"/>
        </a:lnSpc>
        <a:spcBef>
          <a:spcPts val="303"/>
        </a:spcBef>
        <a:spcAft>
          <a:spcPts val="728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sz="1092" kern="1200">
          <a:solidFill>
            <a:schemeClr val="tx1"/>
          </a:solidFill>
          <a:latin typeface="Poppins" pitchFamily="2" charset="77"/>
          <a:ea typeface="Roboto" panose="02000000000000000000" pitchFamily="2" charset="0"/>
          <a:cs typeface="Poppins" pitchFamily="2" charset="77"/>
        </a:defRPr>
      </a:lvl3pPr>
      <a:lvl4pPr marL="916877" indent="-174643" algn="l" defTabSz="554492" rtl="0" eaLnBrk="1" latinLnBrk="0" hangingPunct="1">
        <a:lnSpc>
          <a:spcPct val="120000"/>
        </a:lnSpc>
        <a:spcBef>
          <a:spcPts val="303"/>
        </a:spcBef>
        <a:spcAft>
          <a:spcPts val="728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sz="970" kern="1200">
          <a:solidFill>
            <a:schemeClr val="tx1"/>
          </a:solidFill>
          <a:latin typeface="Poppins" pitchFamily="2" charset="77"/>
          <a:ea typeface="Roboto" panose="02000000000000000000" pitchFamily="2" charset="0"/>
          <a:cs typeface="Poppins" pitchFamily="2" charset="77"/>
        </a:defRPr>
      </a:lvl4pPr>
      <a:lvl5pPr marL="1135181" indent="-174643" algn="l" defTabSz="554492" rtl="0" eaLnBrk="1" latinLnBrk="0" hangingPunct="1">
        <a:lnSpc>
          <a:spcPct val="120000"/>
        </a:lnSpc>
        <a:spcBef>
          <a:spcPts val="303"/>
        </a:spcBef>
        <a:spcAft>
          <a:spcPts val="728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sz="970" kern="1200">
          <a:solidFill>
            <a:schemeClr val="tx1"/>
          </a:solidFill>
          <a:latin typeface="Poppins" pitchFamily="2" charset="77"/>
          <a:ea typeface="Roboto" panose="02000000000000000000" pitchFamily="2" charset="0"/>
          <a:cs typeface="Poppins" pitchFamily="2" charset="77"/>
        </a:defRPr>
      </a:lvl5pPr>
      <a:lvl6pPr marL="1524853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802100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2079346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356592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4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492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738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8984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23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47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723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7969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1D1D1D"/>
          </p15:clr>
        </p15:guide>
        <p15:guide id="2" pos="12664">
          <p15:clr>
            <a:srgbClr val="1D1D1D"/>
          </p15:clr>
        </p15:guide>
        <p15:guide id="3" pos="600">
          <p15:clr>
            <a:srgbClr val="1D1D1D"/>
          </p15:clr>
        </p15:guide>
        <p15:guide id="4" pos="1555">
          <p15:clr>
            <a:srgbClr val="1D1D1D"/>
          </p15:clr>
        </p15:guide>
        <p15:guide id="5" pos="2510">
          <p15:clr>
            <a:srgbClr val="1D1D1D"/>
          </p15:clr>
        </p15:guide>
        <p15:guide id="6" pos="3466">
          <p15:clr>
            <a:srgbClr val="1D1D1D"/>
          </p15:clr>
        </p15:guide>
        <p15:guide id="7" pos="4421">
          <p15:clr>
            <a:srgbClr val="1D1D1D"/>
          </p15:clr>
        </p15:guide>
        <p15:guide id="8" pos="5376">
          <p15:clr>
            <a:srgbClr val="1D1D1D"/>
          </p15:clr>
        </p15:guide>
        <p15:guide id="9" pos="6332">
          <p15:clr>
            <a:srgbClr val="1D1D1D"/>
          </p15:clr>
        </p15:guide>
        <p15:guide id="10" pos="7287">
          <p15:clr>
            <a:srgbClr val="1D1D1D"/>
          </p15:clr>
        </p15:guide>
        <p15:guide id="11" pos="8242">
          <p15:clr>
            <a:srgbClr val="1D1D1D"/>
          </p15:clr>
        </p15:guide>
        <p15:guide id="12" pos="9198">
          <p15:clr>
            <a:srgbClr val="1D1D1D"/>
          </p15:clr>
        </p15:guide>
        <p15:guide id="13" pos="10153">
          <p15:clr>
            <a:srgbClr val="1D1D1D"/>
          </p15:clr>
        </p15:guide>
        <p15:guide id="14" pos="11108">
          <p15:clr>
            <a:srgbClr val="1D1D1D"/>
          </p15:clr>
        </p15:guide>
        <p15:guide id="15" pos="12064">
          <p15:clr>
            <a:srgbClr val="1D1D1D"/>
          </p15:clr>
        </p15:guide>
        <p15:guide id="16" orient="horz">
          <p15:clr>
            <a:srgbClr val="1D1D1D"/>
          </p15:clr>
        </p15:guide>
        <p15:guide id="17" orient="horz" pos="7124">
          <p15:clr>
            <a:srgbClr val="1D1D1D"/>
          </p15:clr>
        </p15:guide>
        <p15:guide id="18" orient="horz" pos="600">
          <p15:clr>
            <a:srgbClr val="1D1D1D"/>
          </p15:clr>
        </p15:guide>
        <p15:guide id="19" orient="horz" pos="3562">
          <p15:clr>
            <a:srgbClr val="1D1D1D"/>
          </p15:clr>
        </p15:guide>
        <p15:guide id="20" orient="horz" pos="6524">
          <p15:clr>
            <a:srgbClr val="1D1D1D"/>
          </p15:clr>
        </p15:guide>
        <p15:guide id="21" pos="6786">
          <p15:clr>
            <a:srgbClr val="1D1D1D"/>
          </p15:clr>
        </p15:guide>
        <p15:guide id="22" pos="5878">
          <p15:clr>
            <a:srgbClr val="1D1D1D"/>
          </p15:clr>
        </p15:guide>
        <p15:guide id="23" orient="horz" pos="3018">
          <p15:clr>
            <a:srgbClr val="1D1D1D"/>
          </p15:clr>
        </p15:guide>
        <p15:guide id="24" orient="horz" pos="6646">
          <p15:clr>
            <a:srgbClr val="1D1D1D"/>
          </p15:clr>
        </p15:guide>
        <p15:guide id="25" orient="horz" pos="2836">
          <p15:clr>
            <a:srgbClr val="1D1D1D"/>
          </p15:clr>
        </p15:guide>
        <p15:guide id="26" orient="horz" pos="628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3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9B9DA8-4AEA-4C04-B679-A0B8CA668E5B}"/>
              </a:ext>
            </a:extLst>
          </p:cNvPr>
          <p:cNvSpPr txBox="1"/>
          <p:nvPr/>
        </p:nvSpPr>
        <p:spPr>
          <a:xfrm>
            <a:off x="196426" y="-135632"/>
            <a:ext cx="11378438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Notification of </a:t>
            </a:r>
            <a:r>
              <a:rPr lang="en-US" sz="3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suspected measles and rubella (MR) 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cases and COVID-19 cases by epidemiological week</a:t>
            </a:r>
            <a:r>
              <a:rPr lang="en-US" sz="3200" b="1" dirty="0">
                <a:latin typeface="+mj-lt"/>
                <a:ea typeface="+mj-ea"/>
                <a:cs typeface="+mj-cs"/>
              </a:rPr>
              <a:t> and subregions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*, 2020-2021**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08BE89-376D-4DF9-B302-566EFCBE0835}"/>
              </a:ext>
            </a:extLst>
          </p:cNvPr>
          <p:cNvSpPr txBox="1"/>
          <p:nvPr/>
        </p:nvSpPr>
        <p:spPr>
          <a:xfrm>
            <a:off x="406398" y="6214013"/>
            <a:ext cx="9418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*Central America and Mexico (CAP) = | Caribbean (CAR)| Latin Caribbean (LAC) </a:t>
            </a:r>
            <a:br>
              <a:rPr lang="en-US" sz="1200" dirty="0"/>
            </a:br>
            <a:r>
              <a:rPr lang="en-US" sz="1200" dirty="0"/>
              <a:t>**Data as of epidemiological week 31, 2021.  Source: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Surveillance country reports sent to PAHO. </a:t>
            </a:r>
            <a:endParaRPr lang="en-US" sz="1200" dirty="0"/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28B16FD2-21EB-4E3B-A980-47F26A43E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308703"/>
              </p:ext>
            </p:extLst>
          </p:nvPr>
        </p:nvGraphicFramePr>
        <p:xfrm>
          <a:off x="10243105" y="2362348"/>
          <a:ext cx="1818524" cy="722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09262">
                  <a:extLst>
                    <a:ext uri="{9D8B030D-6E8A-4147-A177-3AD203B41FA5}">
                      <a16:colId xmlns:a16="http://schemas.microsoft.com/office/drawing/2014/main" val="3786426840"/>
                    </a:ext>
                  </a:extLst>
                </a:gridCol>
                <a:gridCol w="909262">
                  <a:extLst>
                    <a:ext uri="{9D8B030D-6E8A-4147-A177-3AD203B41FA5}">
                      <a16:colId xmlns:a16="http://schemas.microsoft.com/office/drawing/2014/main" val="125629436"/>
                    </a:ext>
                  </a:extLst>
                </a:gridCol>
              </a:tblGrid>
              <a:tr h="3610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MR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COVID-19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259102"/>
                  </a:ext>
                </a:extLst>
              </a:tr>
              <a:tr h="3610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6,154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5,417,567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542539"/>
                  </a:ext>
                </a:extLst>
              </a:tr>
            </a:tbl>
          </a:graphicData>
        </a:graphic>
      </p:graphicFrame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2BCE8E22-69AB-43DF-849F-D3831F2DA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6" y="1124410"/>
            <a:ext cx="9919356" cy="495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34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O/IVB Presentation">
  <a:themeElements>
    <a:clrScheme name="WHO _ IVB">
      <a:dk1>
        <a:srgbClr val="000000"/>
      </a:dk1>
      <a:lt1>
        <a:srgbClr val="FFFFFF"/>
      </a:lt1>
      <a:dk2>
        <a:srgbClr val="707070"/>
      </a:dk2>
      <a:lt2>
        <a:srgbClr val="F2F2F2"/>
      </a:lt2>
      <a:accent1>
        <a:srgbClr val="009CDE"/>
      </a:accent1>
      <a:accent2>
        <a:srgbClr val="008ACD"/>
      </a:accent2>
      <a:accent3>
        <a:srgbClr val="0B6AAC"/>
      </a:accent3>
      <a:accent4>
        <a:srgbClr val="134A8A"/>
      </a:accent4>
      <a:accent5>
        <a:srgbClr val="C5EDFF"/>
      </a:accent5>
      <a:accent6>
        <a:srgbClr val="001738"/>
      </a:accent6>
      <a:hlink>
        <a:srgbClr val="008ACD"/>
      </a:hlink>
      <a:folHlink>
        <a:srgbClr val="001738"/>
      </a:folHlink>
    </a:clrScheme>
    <a:fontScheme name="Poppins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IVB Red">
      <a:srgbClr val="D80A12"/>
    </a:custClr>
    <a:custClr name="IVB Orange">
      <a:srgbClr val="FA9A00"/>
    </a:custClr>
    <a:custClr name="IVB Yellow">
      <a:srgbClr val="F1E21A"/>
    </a:custClr>
    <a:custClr name="IVB Green">
      <a:srgbClr val="00785A"/>
    </a:custClr>
    <a:custClr name="IVB Light Green">
      <a:srgbClr val="00C871"/>
    </a:custClr>
    <a:custClr name="IVB Magenta">
      <a:srgbClr val="C10077"/>
    </a:custClr>
  </a:custClrLst>
  <a:extLst>
    <a:ext uri="{05A4C25C-085E-4340-85A3-A5531E510DB2}">
      <thm15:themeFamily xmlns:thm15="http://schemas.microsoft.com/office/thememl/2012/main" name="Presentation5" id="{F025D395-3EE2-4544-AEDF-F2CB1DB50719}" vid="{36167E56-A4B7-2E41-91AB-E615F8691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65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Poppins</vt:lpstr>
      <vt:lpstr>Poppins Medium</vt:lpstr>
      <vt:lpstr>Poppins SemiBold</vt:lpstr>
      <vt:lpstr>Wingdings</vt:lpstr>
      <vt:lpstr>Office Theme</vt:lpstr>
      <vt:lpstr>WHO/IVB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Bravo, Ms. Pamela (WDC)</dc:creator>
  <cp:lastModifiedBy>Pacis, Ms. Carmelita Lucia (WDC)</cp:lastModifiedBy>
  <cp:revision>4</cp:revision>
  <dcterms:created xsi:type="dcterms:W3CDTF">2021-08-05T18:13:34Z</dcterms:created>
  <dcterms:modified xsi:type="dcterms:W3CDTF">2021-08-13T14:23:27Z</dcterms:modified>
</cp:coreProperties>
</file>