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92" d="100"/>
          <a:sy n="92" d="100"/>
        </p:scale>
        <p:origin x="4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0E9B-994B-4004-AB90-3185A7AC8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A8B99-7193-4DB2-AA44-565B819B7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43289-AE39-422E-B04A-F167B482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E6D16-BD89-47AD-8E90-DB705B20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C6290-AF2B-4DED-BC3A-FAD43068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6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150A-557F-46DD-A1A6-9BA949585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FE0D0-8A4A-474F-969F-55F7B1A66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06BB-F9CA-434F-AC92-1D1B660F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340E2-CA99-4CCA-8FA1-C0659200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12E02-156D-43A4-B84B-17C58846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3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431EE-F921-4A58-9443-CDB8E2417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51735-E3E3-4467-ABA6-6B6D25F99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0CDF9-13A4-45F2-A34A-08A30FB4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486E-9FEC-42D7-827A-16891C8C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5FC3-EBF1-44DB-B8BD-E31C8B9E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6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5765C15-050B-3F46-BA7D-23E9D746CA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53909" y="6225493"/>
            <a:ext cx="1314983" cy="168059"/>
          </a:xfrm>
        </p:spPr>
        <p:txBody>
          <a:bodyPr/>
          <a:lstStyle>
            <a:lvl1pPr marL="0" marR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999999"/>
                </a:solidFill>
              </a:defRPr>
            </a:lvl1pPr>
          </a:lstStyle>
          <a:p>
            <a:r>
              <a:rPr lang="en-GB" sz="1092">
                <a:latin typeface="Poppins Medium" pitchFamily="2" charset="77"/>
                <a:cs typeface="Poppins Medium" pitchFamily="2" charset="77"/>
              </a:rPr>
              <a:t>WUENIC 2021</a:t>
            </a:r>
            <a:endParaRPr lang="en-GB" sz="1092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AFA51-0F1A-9D4E-BF85-8D1047C75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6396" y="6225493"/>
            <a:ext cx="1048051" cy="167972"/>
          </a:xfrm>
        </p:spPr>
        <p:txBody>
          <a:bodyPr/>
          <a:lstStyle>
            <a:lvl1pPr algn="l">
              <a:defRPr sz="1092" b="0" i="0">
                <a:solidFill>
                  <a:srgbClr val="999999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r>
              <a:rPr lang="en-GB" dirty="0"/>
              <a:t> of 20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868AC3-E71E-584E-95BA-49ED20AC6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96" y="467566"/>
            <a:ext cx="3493502" cy="99647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456"/>
              </a:lnSpc>
              <a:defRPr sz="2062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5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0981E17-5695-435B-969A-5EECE7102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0940"/>
            <a:ext cx="1704030" cy="646908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23DD328-9428-4A62-9563-5F3EC36C15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>
              <a:lumMod val="75000"/>
            </a:schemeClr>
          </a:solidFill>
        </p:spPr>
        <p:txBody>
          <a:bodyPr bIns="1764000" anchor="ctr">
            <a:noAutofit/>
          </a:bodyPr>
          <a:lstStyle>
            <a:lvl1pPr algn="ctr">
              <a:defRPr sz="218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51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4B1DB28-413A-41E9-A6F8-727DE05F8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0940"/>
            <a:ext cx="3036723" cy="646908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570D610-DA38-4B7D-93BE-2E443F0EE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>
              <a:lumMod val="75000"/>
            </a:schemeClr>
          </a:solidFill>
        </p:spPr>
        <p:txBody>
          <a:bodyPr bIns="1764000" anchor="ctr">
            <a:noAutofit/>
          </a:bodyPr>
          <a:lstStyle>
            <a:lvl1pPr algn="ctr">
              <a:defRPr sz="218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2127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1B92ED-1DA4-42D5-94F1-A383F5097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6444"/>
            <a:ext cx="750929" cy="554493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6DBB05F-4272-4D46-84A3-F2972EF1D5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>
              <a:lumMod val="75000"/>
            </a:schemeClr>
          </a:solidFill>
        </p:spPr>
        <p:txBody>
          <a:bodyPr bIns="1764000" anchor="ctr">
            <a:noAutofit/>
          </a:bodyPr>
          <a:lstStyle>
            <a:lvl1pPr algn="ctr">
              <a:defRPr sz="218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5666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In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4472966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4900570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5823841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6209599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57BCB-FB2B-4870-A128-1DEDA8180683}"/>
              </a:ext>
            </a:extLst>
          </p:cNvPr>
          <p:cNvSpPr/>
          <p:nvPr userDrawn="1"/>
        </p:nvSpPr>
        <p:spPr>
          <a:xfrm>
            <a:off x="5175631" y="0"/>
            <a:ext cx="70163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4F6A8A-3C2B-480E-A8DA-BC1ADCD08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16" y="2773428"/>
            <a:ext cx="3471601" cy="131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In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4472966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4900570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5823841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6209599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57BCB-FB2B-4870-A128-1DEDA8180683}"/>
              </a:ext>
            </a:extLst>
          </p:cNvPr>
          <p:cNvSpPr/>
          <p:nvPr userDrawn="1"/>
        </p:nvSpPr>
        <p:spPr>
          <a:xfrm>
            <a:off x="5175631" y="0"/>
            <a:ext cx="70163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42CC9A5-8FA8-4188-B9FB-687FDCC80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1528" y="2900500"/>
            <a:ext cx="4944576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In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4472966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4900570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5823841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6209599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57BCB-FB2B-4870-A128-1DEDA8180683}"/>
              </a:ext>
            </a:extLst>
          </p:cNvPr>
          <p:cNvSpPr/>
          <p:nvPr userDrawn="1"/>
        </p:nvSpPr>
        <p:spPr>
          <a:xfrm>
            <a:off x="5175631" y="0"/>
            <a:ext cx="70163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7A0B47A-2C2A-47A3-B698-CA6A0FD6F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6337" y="2220890"/>
            <a:ext cx="2454959" cy="18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EEEB-7FC4-4E64-A0AF-5F844E9A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817B2-76F3-46ED-A012-7DF701EA4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9D1A7-BC32-4D4D-A084-2B169BC5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8FFA2-7B79-4C50-9055-C997D5D5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EDE4B-E4A3-4814-B2DA-D504A3A0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7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4B1DB28-413A-41E9-A6F8-727DE05F8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0940"/>
            <a:ext cx="3036723" cy="646908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E02C968-6D90-43B9-83B4-8DDD9D10A2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/>
          </a:solidFill>
        </p:spPr>
        <p:txBody>
          <a:bodyPr bIns="1764000" anchor="ctr">
            <a:noAutofit/>
          </a:bodyPr>
          <a:lstStyle>
            <a:lvl1pPr algn="ctr">
              <a:defRPr sz="2183" b="1"/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7249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059CA9-ADD3-48DF-ABCE-675068DD8B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/>
          </a:solidFill>
        </p:spPr>
        <p:txBody>
          <a:bodyPr bIns="1764000" anchor="ctr">
            <a:noAutofit/>
          </a:bodyPr>
          <a:lstStyle>
            <a:lvl1pPr algn="ctr">
              <a:defRPr sz="2183" b="1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1B92ED-1DA4-42D5-94F1-A383F5097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6444"/>
            <a:ext cx="750929" cy="5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90D3C3D-29CE-4901-8EEA-1345D26869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5632" y="0"/>
            <a:ext cx="7016368" cy="6857998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911A5-606B-49B4-916C-45BA4954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CFDB7-1FD8-48B9-B71F-E3DCBDCC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8D1215B-902F-4676-BD97-07AB236AAB96}"/>
              </a:ext>
            </a:extLst>
          </p:cNvPr>
          <p:cNvSpPr/>
          <p:nvPr userDrawn="1"/>
        </p:nvSpPr>
        <p:spPr>
          <a:xfrm>
            <a:off x="581978" y="6397848"/>
            <a:ext cx="4011676" cy="44087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DC27864-4735-40D0-B2CD-C35B135AB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638" y="2948731"/>
            <a:ext cx="4164766" cy="1763753"/>
          </a:xfrm>
        </p:spPr>
        <p:txBody>
          <a:bodyPr lIns="0" tIns="0" rIns="0" bIns="0" anchor="t" anchorCtr="0"/>
          <a:lstStyle>
            <a:lvl1pPr algn="l">
              <a:defRPr sz="424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9426BB5-24C1-4CC6-9847-26D952ABD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978" y="2450460"/>
            <a:ext cx="4164766" cy="323930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940">
                <a:solidFill>
                  <a:schemeClr val="accent1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3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342856"/>
            <a:ext cx="7200250" cy="3274256"/>
          </a:xfrm>
        </p:spPr>
        <p:txBody>
          <a:bodyPr wrap="square" numCol="2" spcCol="75600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Aft>
                <a:spcPts val="1455"/>
              </a:spcAft>
              <a:buFont typeface="Arial" panose="020B0604020202020204" pitchFamily="34" charset="0"/>
              <a:buNone/>
              <a:defRPr sz="1455"/>
            </a:lvl2pPr>
            <a:lvl5pPr>
              <a:defRPr/>
            </a:lvl5pPr>
          </a:lstStyle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5184" y="2299040"/>
            <a:ext cx="3379179" cy="331806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6295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342856"/>
            <a:ext cx="7200250" cy="3274256"/>
          </a:xfrm>
        </p:spPr>
        <p:txBody>
          <a:bodyPr wrap="square" numCol="2" spcCol="75600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334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Aft>
                <a:spcPts val="1455"/>
              </a:spcAft>
              <a:buFont typeface="Arial" panose="020B0604020202020204" pitchFamily="34" charset="0"/>
              <a:buNone/>
              <a:defRPr sz="1334" b="0" i="0">
                <a:latin typeface="Poppins Medium" pitchFamily="2" charset="77"/>
                <a:cs typeface="Poppins Medium" pitchFamily="2" charset="77"/>
              </a:defRPr>
            </a:lvl2pPr>
            <a:lvl5pPr>
              <a:defRPr/>
            </a:lvl5pPr>
          </a:lstStyle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5184" y="2299040"/>
            <a:ext cx="3379179" cy="331806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588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F0E35ECD-3ED9-473D-9E17-FF1C83FE9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Team/Speakers</a:t>
            </a:r>
            <a:endParaRPr lang="en-GB" dirty="0"/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67EAA926-4051-4F98-B128-E26790C1A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1458" y="2334961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3" name="Picture Placeholder 7">
            <a:extLst>
              <a:ext uri="{FF2B5EF4-FFF2-40B4-BE49-F238E27FC236}">
                <a16:creationId xmlns:a16="http://schemas.microsoft.com/office/drawing/2014/main" id="{3BD0D2FB-1A7B-44AF-BA4E-FD97B0B714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11944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4A124E16-FB5A-4A88-A515-FC70FA255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11458" y="4501859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88D60E5C-AB30-4F0B-8773-F30DB3E8A6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681" y="4078842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2C60DE2D-43F7-4A13-BE4E-B64A383DE8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29820" y="2334961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5B1E1242-6BB9-4F32-91B1-3AA43FC4EC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043" y="1911944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C8B338B9-D1F9-4987-BC28-B7466CCC38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9820" y="4501859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CED5980C-4EBB-4601-BF07-F911191638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9043" y="4078842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102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ir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Chairperson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1458" y="2334961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11944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2A210F5-A8B3-4A0E-8B15-4497042C49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33079" y="1682566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7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 | 3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D51C2DC-4571-42B4-89F2-DA6662BE5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Team/Speakers 3 columns 3 rows</a:t>
            </a:r>
            <a:endParaRPr lang="en-GB" dirty="0"/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B4DF1173-C29F-45AC-92AA-916D11D8E0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5950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7AC79D67-C678-414C-AF90-8C02E28CA9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D84CF9F7-FEFA-4F30-8381-81E1CDC7DE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8467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C320D465-6541-42AF-B948-F179CCF7EE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3198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C8238BF7-B55E-43DD-99B0-CDFDFE29FD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89776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0BEA5C06-8D59-4BD3-9B33-5696A4BC52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04508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7BBE5725-635F-472C-99DA-2942D536FF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35950" y="3609432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00A16A42-CA42-49E2-8405-AA0CAF0311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0681" y="3450001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EE36DF45-11AE-4011-BA24-5F2F1B07B5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08467" y="3609432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8FBF5889-E52E-4268-BCFD-13AA1E933F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3198" y="3450001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85553B65-686F-493B-B002-4E9B0D2112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776" y="3609432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F3DB35B0-B095-4BB6-B438-419AB248A3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04508" y="3450001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78D2052B-6800-49A9-9052-94BEBF4D16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950" y="5155288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C0FB45DF-4505-4104-B3AB-1FF0A095BB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0681" y="4995857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0CFC70D0-DEBC-4AE8-94A6-E2EBDB950E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08467" y="5155288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17AD999-FECF-4E8A-A9F4-237EBF5CB42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23198" y="4995857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7B6DD1A6-D513-4EA0-8C3F-47C93CA395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9776" y="5155288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5D78DD9A-7A3B-4479-A356-D1201169A1E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04508" y="4995857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 | 3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D51C2DC-4571-42B4-89F2-DA6662BE5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Team/Speakers 3 columns 4 rows</a:t>
            </a:r>
            <a:endParaRPr lang="en-GB" dirty="0"/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B4DF1173-C29F-45AC-92AA-916D11D8E0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0230" y="1612706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7AC79D67-C678-414C-AF90-8C02E28CA9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1452" y="1481496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D84CF9F7-FEFA-4F30-8381-81E1CDC7DE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5003" y="1617154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C320D465-6541-42AF-B948-F179CCF7EE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96225" y="1481496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C8238BF7-B55E-43DD-99B0-CDFDFE29FD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89776" y="1617154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0BEA5C06-8D59-4BD3-9B33-5696A4BC52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20998" y="1481496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00A16A42-CA42-49E2-8405-AA0CAF0311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452" y="2691078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8FBF5889-E52E-4268-BCFD-13AA1E933F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96225" y="2691078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F3DB35B0-B095-4BB6-B438-419AB248A3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20998" y="2691078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C0FB45DF-4505-4104-B3AB-1FF0A095BB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1452" y="5110241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17AD999-FECF-4E8A-A9F4-237EBF5CB42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96225" y="5110241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5D78DD9A-7A3B-4479-A356-D1201169A1E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20998" y="5110241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9B18172-AE91-486D-B3BF-BB4501ABE8A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71452" y="3900659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64BBF40-4B6E-4EED-9A4A-53F588F6905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396225" y="3900659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BA5CBA95-71BA-4D1C-9702-C09A59DB5A0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220998" y="3900659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DE3C1140-BD03-4998-B2C4-28410F93C64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40230" y="2822288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FFE703FA-9332-4A8A-B58E-5F35E54BCD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65003" y="2826736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1C44D164-2308-4F92-8C1F-02E8B7DE07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89776" y="2826736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423B415-66AA-45CD-A323-3A2A488B71A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40230" y="4031870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CB7D5369-1728-4112-B4F1-ED60D3FE7A5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65003" y="4036318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AEBD6C7-E5B0-401A-A86F-E5112062611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89776" y="4036318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B77E20DC-EB84-47ED-8BD7-B4FF8C116E3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40230" y="5241451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59FE56BC-3699-4F5D-A9A7-2D0424B49BE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65003" y="5245899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C9243CCE-E7FC-4AA9-B6B0-2E7FCC8D0DF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389776" y="5245899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</p:spTree>
    <p:extLst>
      <p:ext uri="{BB962C8B-B14F-4D97-AF65-F5344CB8AC3E}">
        <p14:creationId xmlns:p14="http://schemas.microsoft.com/office/powerpoint/2010/main" val="1272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2905314"/>
            <a:ext cx="11036725" cy="1658869"/>
          </a:xfrm>
        </p:spPr>
        <p:txBody>
          <a:bodyPr numCol="2" spcCol="1440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7719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DC2B-3C69-4FCB-8D3B-A33C7DAA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DAC6B-B507-4052-8D56-ABDBE6049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24B32-2028-4101-90AF-02472ACF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8013C-8C3C-4549-B211-351A5EC8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1A44-FEBC-43DA-A0B8-8C9CC6C0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73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2 column text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7"/>
            <a:ext cx="11036725" cy="1674747"/>
          </a:xfrm>
        </p:spPr>
        <p:txBody>
          <a:bodyPr numCol="2" spcCol="1440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5090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| 2 column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7"/>
            <a:ext cx="11036725" cy="1674747"/>
          </a:xfrm>
        </p:spPr>
        <p:txBody>
          <a:bodyPr numCol="2" spcCol="1440000"/>
          <a:lstStyle>
            <a:lvl1pPr marL="207935" indent="-207935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1708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2 column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7"/>
            <a:ext cx="11036725" cy="1674747"/>
          </a:xfrm>
        </p:spPr>
        <p:txBody>
          <a:bodyPr numCol="2" spcCol="1440000"/>
          <a:lstStyle>
            <a:lvl1pPr marL="277246" indent="-277246">
              <a:buClr>
                <a:schemeClr val="accent1"/>
              </a:buClr>
              <a:buSzPct val="100000"/>
              <a:buFont typeface="+mj-lt"/>
              <a:buAutoNum type="arabicPeriod"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1099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8EF9-1C32-4B7A-8081-50E936C4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0C01-EFC8-47E3-87CA-54B740EA5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38" y="2905312"/>
            <a:ext cx="10775825" cy="1564243"/>
          </a:xfrm>
        </p:spPr>
        <p:txBody>
          <a:bodyPr/>
          <a:lstStyle>
            <a:lvl1pPr marL="0" indent="0">
              <a:spcAft>
                <a:spcPts val="728"/>
              </a:spcAft>
              <a:buFontTx/>
              <a:buNone/>
              <a:defRPr/>
            </a:lvl1pPr>
            <a:lvl2pPr>
              <a:spcAft>
                <a:spcPts val="728"/>
              </a:spcAft>
              <a:defRPr/>
            </a:lvl2pPr>
            <a:lvl3pPr>
              <a:spcAft>
                <a:spcPts val="728"/>
              </a:spcAft>
              <a:defRPr/>
            </a:lvl3pPr>
            <a:lvl4pPr>
              <a:spcAft>
                <a:spcPts val="728"/>
              </a:spcAft>
              <a:defRPr/>
            </a:lvl4pPr>
            <a:lvl5pPr>
              <a:spcAft>
                <a:spcPts val="728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7A7FA-3919-46C3-A721-2BCFFDD3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F7C05-75CA-420E-AD15-CB8A1468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87425AA8-5E7D-4A02-BD41-3BD7CF394720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DFAF66-6D1A-4424-9287-26CDDE2BB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6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915F15C-956C-41D5-B307-E9EAF4140C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3079" y="1"/>
            <a:ext cx="5658921" cy="6857999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2905312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 flipV="1">
            <a:off x="577638" y="6370213"/>
            <a:ext cx="5377804" cy="27725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D490A-0282-4B98-BC22-F72D01AAD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3079" y="5916690"/>
            <a:ext cx="5081284" cy="141727"/>
          </a:xfrm>
        </p:spPr>
        <p:txBody>
          <a:bodyPr/>
          <a:lstStyle>
            <a:lvl1pPr>
              <a:defRPr sz="849"/>
            </a:lvl1pPr>
          </a:lstStyle>
          <a:p>
            <a:pPr lvl="0"/>
            <a:r>
              <a:rPr lang="en-US" dirty="0"/>
              <a:t>Caption text goes here if required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427362-842E-4669-885E-548EFDB4AD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637" y="5092479"/>
            <a:ext cx="955990" cy="78136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9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6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915F15C-956C-41D5-B307-E9EAF4140C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3079" y="577597"/>
            <a:ext cx="5081284" cy="263414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2B8336F-F0D4-4BC7-8ABC-2AB9B51D1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33079" y="3434808"/>
            <a:ext cx="5081284" cy="2613594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DBC4A-ACA7-4AD0-9307-8B9B0EA507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4322" y="644597"/>
            <a:ext cx="4938799" cy="2429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Caption, if required, goes here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E7CB72A-5628-4C6B-920B-B5462A85B7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4322" y="3509478"/>
            <a:ext cx="4938799" cy="2429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Caption, if required, goes here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E63EEFC-E63D-460B-87E8-056BB1E9EE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7637" y="5092479"/>
            <a:ext cx="955990" cy="78136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06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ext | Quot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6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2B8336F-F0D4-4BC7-8ABC-2AB9B51D1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33079" y="3434808"/>
            <a:ext cx="5081284" cy="2613594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342D1F6-875C-4F73-9292-C3AAE2677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0496" y="2150912"/>
            <a:ext cx="5073866" cy="839551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455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Aft>
                <a:spcPts val="0"/>
              </a:spcAft>
              <a:buFontTx/>
              <a:buNone/>
              <a:defRPr sz="1455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0" indent="0">
              <a:spcBef>
                <a:spcPts val="0"/>
              </a:spcBef>
              <a:buFontTx/>
              <a:buNone/>
              <a:defRPr sz="1213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2BA5A0B-ACA6-4775-BB7F-0F44A4EF7E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637" y="5092479"/>
            <a:ext cx="955990" cy="78136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812D15-BFF6-4022-96D6-207CD21FC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0496" y="1606818"/>
            <a:ext cx="474911" cy="4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7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8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4 x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8" y="537198"/>
            <a:ext cx="11042887" cy="403133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2B8336F-F0D4-4BC7-8ABC-2AB9B51D1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4540" y="3865484"/>
            <a:ext cx="2424253" cy="2182918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9FC8846-079B-41AE-B836-FAD08E0C32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638" y="1245959"/>
            <a:ext cx="5299823" cy="4802443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E7F864D5-53D1-4798-9693-FAD45F3624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90110" y="3865484"/>
            <a:ext cx="2424253" cy="2182918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9D04CD5-6785-4614-82A0-EB606F9E758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14539" y="1245958"/>
            <a:ext cx="5299823" cy="2183042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74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8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9B312-7F05-4697-9E87-033701FA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D2B0C-092E-425B-B7A9-D5A5FD03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2FA494-CA0E-4F88-A7C3-26260F2C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6A5BA38-A732-42ED-B9BB-81BDD3BB0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27D1F16C-2548-4FFE-AF72-F24418D564E3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2127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F929E-2F1D-4406-9057-6C825193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C806-229B-4A8D-AFA7-03EDD985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A3070-CE06-4CEE-A226-D97212C3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C887375E-F637-44FE-AF63-8A8B04BD6ACA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5801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CEF5-B65A-4078-9503-6A752F82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C4EE2-0240-4568-8422-553622701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D3347-DD48-4661-BDCD-31DDAA99F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17088-6510-444E-AFC3-A8B30218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E2358-EDA7-441B-A723-6E69AF32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2C933-4A6F-4DBA-BBD2-E8337170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24676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2B504-645A-42DC-ABCE-1D8DD2345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04" y="1996560"/>
            <a:ext cx="5335021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F4306BB-6547-4B5E-8784-4CBAC01B6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0675" y="1996560"/>
            <a:ext cx="5335021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A5CFFDE-62DF-4CF6-A0E2-E3FC6F3B8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04" y="1529131"/>
            <a:ext cx="5335021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6E4A3A-D76E-4C23-88DA-34D816F1BC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0675" y="1529131"/>
            <a:ext cx="5335021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24676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A5CFFDE-62DF-4CF6-A0E2-E3FC6F3B8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04" y="1529131"/>
            <a:ext cx="3456798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3ED4545-9186-46F2-91B2-2AA7B708AC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7601" y="1529131"/>
            <a:ext cx="3456798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6E4A3A-D76E-4C23-88DA-34D816F1BC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48898" y="1529131"/>
            <a:ext cx="3456798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582A73-10C6-794D-81AF-73F50A351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04" y="1996560"/>
            <a:ext cx="3456798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AC58B05-1E3E-1043-A6B5-0A53CB7DD3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5495" y="1996560"/>
            <a:ext cx="3456798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6E06685-E104-2249-A1AC-B2EC566C5F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50760" y="1996560"/>
            <a:ext cx="3456798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2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Tex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9B312-7F05-4697-9E87-033701FA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D2B0C-092E-425B-B7A9-D5A5FD03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27D1F16C-2548-4FFE-AF72-F24418D564E3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55233-33E3-477F-8D67-4FF2B6EA7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7" y="577597"/>
            <a:ext cx="11013620" cy="787604"/>
          </a:xfrm>
        </p:spPr>
        <p:txBody>
          <a:bodyPr numCol="5" spcCol="144000"/>
          <a:lstStyle>
            <a:lvl1pPr>
              <a:spcBef>
                <a:spcPts val="1092"/>
              </a:spcBef>
              <a:defRPr sz="1455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19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79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Gradi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13574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B05DC6-B960-4F41-ACA5-722F02234C2C}"/>
              </a:ext>
            </a:extLst>
          </p:cNvPr>
          <p:cNvSpPr/>
          <p:nvPr userDrawn="1"/>
        </p:nvSpPr>
        <p:spPr>
          <a:xfrm>
            <a:off x="4478621" y="1508364"/>
            <a:ext cx="3234758" cy="44498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BD8A16-8AA1-4A48-A03E-412ECD844E30}"/>
              </a:ext>
            </a:extLst>
          </p:cNvPr>
          <p:cNvSpPr/>
          <p:nvPr userDrawn="1"/>
        </p:nvSpPr>
        <p:spPr>
          <a:xfrm>
            <a:off x="8379604" y="1508364"/>
            <a:ext cx="3234758" cy="444985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8FE1B9-1B38-4607-85CD-8D3FEB0894B0}"/>
              </a:ext>
            </a:extLst>
          </p:cNvPr>
          <p:cNvSpPr/>
          <p:nvPr userDrawn="1"/>
        </p:nvSpPr>
        <p:spPr>
          <a:xfrm>
            <a:off x="577638" y="1508364"/>
            <a:ext cx="3234758" cy="444985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>
              <a:solidFill>
                <a:schemeClr val="tx1"/>
              </a:solidFill>
            </a:endParaRP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1AF43CD3-74BD-42C3-9321-3A5E678B6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090" y="1670632"/>
            <a:ext cx="2909728" cy="24404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2A91401C-CD03-4B80-B78A-FED6C1387A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090" y="1962466"/>
            <a:ext cx="2909728" cy="877189"/>
          </a:xfrm>
        </p:spPr>
        <p:txBody>
          <a:bodyPr/>
          <a:lstStyle>
            <a:lvl1pPr>
              <a:defRPr sz="2426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987E1084-1588-4DFF-8B16-45159E5A7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7090" y="2551053"/>
            <a:ext cx="2909728" cy="182242"/>
          </a:xfrm>
        </p:spPr>
        <p:txBody>
          <a:bodyPr/>
          <a:lstStyle>
            <a:lvl1pPr>
              <a:defRPr sz="109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8C12D9D7-8C03-4D7A-B03B-C1BC41AB6B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1136" y="1670632"/>
            <a:ext cx="2909728" cy="24404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F217037E-D485-4433-8172-120C59DAC4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1136" y="1962466"/>
            <a:ext cx="2909728" cy="877189"/>
          </a:xfrm>
        </p:spPr>
        <p:txBody>
          <a:bodyPr/>
          <a:lstStyle>
            <a:lvl1pPr>
              <a:defRPr sz="2426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99CF9FB5-3A52-4CBE-9EA9-E5B1B14F62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41136" y="2551053"/>
            <a:ext cx="2909728" cy="182242"/>
          </a:xfrm>
        </p:spPr>
        <p:txBody>
          <a:bodyPr/>
          <a:lstStyle>
            <a:lvl1pPr>
              <a:defRPr sz="109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C483B3F-2A51-4389-A469-7247CC00F7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42118" y="1670632"/>
            <a:ext cx="2909728" cy="24404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3167602A-C6EA-403C-BBD7-A1E2856EBF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42118" y="1962466"/>
            <a:ext cx="2909728" cy="877189"/>
          </a:xfrm>
        </p:spPr>
        <p:txBody>
          <a:bodyPr/>
          <a:lstStyle>
            <a:lvl1pPr>
              <a:defRPr sz="2426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4E6CC2EE-53D5-45F8-ABF1-A33B753B1C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42118" y="2551053"/>
            <a:ext cx="2909728" cy="182242"/>
          </a:xfrm>
        </p:spPr>
        <p:txBody>
          <a:bodyPr/>
          <a:lstStyle>
            <a:lvl1pPr>
              <a:defRPr sz="109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2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l-i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Dial-in Details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5184" y="2299040"/>
            <a:ext cx="3379179" cy="3749361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9484F1-8E49-054A-9340-C8D241F519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384" y="2342855"/>
            <a:ext cx="3033496" cy="3705543"/>
          </a:xfrm>
        </p:spPr>
        <p:txBody>
          <a:bodyPr wrap="square" numCol="1" spcCol="756000" anchor="t">
            <a:noAutofit/>
          </a:bodyPr>
          <a:lstStyle>
            <a:lvl1pPr marL="0" indent="0">
              <a:spcBef>
                <a:spcPts val="970"/>
              </a:spcBef>
              <a:spcAft>
                <a:spcPts val="0"/>
              </a:spcAft>
              <a:buFont typeface="Arial" panose="020B0604020202020204" pitchFamily="34" charset="0"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5" b="0" i="0">
                <a:latin typeface="Poppins" pitchFamily="2" charset="77"/>
                <a:cs typeface="Poppins" pitchFamily="2" charset="77"/>
              </a:defRPr>
            </a:lvl2pPr>
            <a:lvl3pPr marL="0" indent="0">
              <a:buFontTx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Topic</a:t>
            </a:r>
          </a:p>
          <a:p>
            <a:pPr lvl="1"/>
            <a:r>
              <a:rPr lang="en-GB" dirty="0"/>
              <a:t>Meeting title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Time</a:t>
            </a:r>
          </a:p>
          <a:p>
            <a:pPr lvl="1"/>
            <a:r>
              <a:rPr lang="en-GB" dirty="0"/>
              <a:t>MMM DD, YYYY</a:t>
            </a:r>
          </a:p>
          <a:p>
            <a:pPr lvl="1"/>
            <a:r>
              <a:rPr lang="en-GB" dirty="0"/>
              <a:t>04:00 PM CET/10:00 AM ET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Estimated call length</a:t>
            </a:r>
          </a:p>
          <a:p>
            <a:pPr lvl="1"/>
            <a:r>
              <a:rPr lang="en-GB" dirty="0"/>
              <a:t>30 minutes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0A48F11-6954-3949-8D79-D73631815C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46667" y="2350101"/>
            <a:ext cx="4148729" cy="3705543"/>
          </a:xfrm>
        </p:spPr>
        <p:txBody>
          <a:bodyPr wrap="square" numCol="1" spcCol="756000" anchor="t">
            <a:noAutofit/>
          </a:bodyPr>
          <a:lstStyle>
            <a:lvl1pPr marL="0" indent="0">
              <a:spcBef>
                <a:spcPts val="970"/>
              </a:spcBef>
              <a:spcAft>
                <a:spcPts val="0"/>
              </a:spcAft>
              <a:buFont typeface="Arial" panose="020B0604020202020204" pitchFamily="34" charset="0"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55449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395" b="0" i="0">
                <a:latin typeface="Poppins" pitchFamily="2" charset="77"/>
                <a:cs typeface="Poppins" pitchFamily="2" charset="77"/>
              </a:defRPr>
            </a:lvl2pPr>
            <a:lvl3pPr marL="0" indent="0">
              <a:buFontTx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Join Zoom meeting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zoom.us</a:t>
            </a:r>
            <a:r>
              <a:rPr lang="en-GB" dirty="0"/>
              <a:t>/#/########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Meeting ID</a:t>
            </a:r>
          </a:p>
          <a:p>
            <a:pPr lvl="1"/>
            <a:r>
              <a:rPr lang="en-GB" dirty="0"/>
              <a:t>985 717 469</a:t>
            </a:r>
          </a:p>
          <a:p>
            <a:pPr lvl="0"/>
            <a:r>
              <a:rPr lang="en-GB" dirty="0"/>
              <a:t>One tap mobile</a:t>
            </a:r>
          </a:p>
          <a:p>
            <a:pPr marL="0" marR="0" lvl="1" indent="0" algn="l" defTabSz="55449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+ 00000000000, 00000000000# US (New York)</a:t>
            </a:r>
          </a:p>
          <a:p>
            <a:pPr lvl="0"/>
            <a:r>
              <a:rPr lang="en-GB" dirty="0"/>
              <a:t>Dial by your location </a:t>
            </a:r>
          </a:p>
          <a:p>
            <a:pPr lvl="1"/>
            <a:r>
              <a:rPr lang="en-GB" dirty="0"/>
              <a:t>+0 000 000 0000 US (New York)</a:t>
            </a:r>
            <a:br>
              <a:rPr lang="en-GB" dirty="0"/>
            </a:br>
            <a:r>
              <a:rPr lang="en-GB" dirty="0"/>
              <a:t>+ 0 000 000 0000 (Switzerland)</a:t>
            </a:r>
          </a:p>
          <a:p>
            <a:pPr lvl="0"/>
            <a:r>
              <a:rPr lang="en-GB" dirty="0"/>
              <a:t>Find your local number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zoom.us</a:t>
            </a:r>
            <a:r>
              <a:rPr lang="en-GB" dirty="0"/>
              <a:t>/#/########</a:t>
            </a:r>
          </a:p>
        </p:txBody>
      </p:sp>
    </p:spTree>
    <p:extLst>
      <p:ext uri="{BB962C8B-B14F-4D97-AF65-F5344CB8AC3E}">
        <p14:creationId xmlns:p14="http://schemas.microsoft.com/office/powerpoint/2010/main" val="20617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45527978"/>
              </p:ext>
            </p:extLst>
          </p:nvPr>
        </p:nvGraphicFramePr>
        <p:xfrm>
          <a:off x="577221" y="2730107"/>
          <a:ext cx="11036723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918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3542865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6310616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6E636-79A6-4B30-8BC0-632CE4B6ECAC}"/>
              </a:ext>
            </a:extLst>
          </p:cNvPr>
          <p:cNvSpPr/>
          <p:nvPr/>
        </p:nvSpPr>
        <p:spPr>
          <a:xfrm>
            <a:off x="9068787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2767645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867" y="2282233"/>
            <a:ext cx="2746511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622" y="2282233"/>
            <a:ext cx="2746176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6B04DD5D-0DA6-4CDB-A074-CFE48AA63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799" y="2282233"/>
            <a:ext cx="277393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2767645" cy="453549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4867" y="3035786"/>
            <a:ext cx="2751133" cy="45354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5666" y="3035786"/>
            <a:ext cx="2751133" cy="45354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5" name="Text Placeholder 71">
            <a:extLst>
              <a:ext uri="{FF2B5EF4-FFF2-40B4-BE49-F238E27FC236}">
                <a16:creationId xmlns:a16="http://schemas.microsoft.com/office/drawing/2014/main" id="{A2353D5E-8772-46DC-B085-E1CE6ABC56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63644" y="3035786"/>
            <a:ext cx="2750300" cy="45354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 algn="l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3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7004715"/>
              </p:ext>
            </p:extLst>
          </p:nvPr>
        </p:nvGraphicFramePr>
        <p:xfrm>
          <a:off x="577222" y="2730107"/>
          <a:ext cx="11036928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7386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550B66-ACB8-412D-961E-711CE5C8D994}"/>
              </a:ext>
            </a:extLst>
          </p:cNvPr>
          <p:cNvSpPr/>
          <p:nvPr/>
        </p:nvSpPr>
        <p:spPr>
          <a:xfrm>
            <a:off x="2981702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5200179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D996F1-C360-4368-A00A-CE14EF9239BF}"/>
              </a:ext>
            </a:extLst>
          </p:cNvPr>
          <p:cNvSpPr/>
          <p:nvPr/>
        </p:nvSpPr>
        <p:spPr>
          <a:xfrm>
            <a:off x="740009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962482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2193914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BAC3A3AA-103A-4FA4-B47A-C06635DC2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9702" y="2282233"/>
            <a:ext cx="2212480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ClrTx/>
              <a:buSzPct val="75000"/>
              <a:buFontTx/>
              <a:buNone/>
              <a:tabLst/>
              <a:defRPr/>
            </a:pPr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2182" y="2282233"/>
            <a:ext cx="2199323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8AB98D0E-B1F8-41D1-8D0E-591C18A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6096" y="2282233"/>
            <a:ext cx="2199323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4827" y="2282233"/>
            <a:ext cx="2199323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2193914" cy="632701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FCA2012-D010-48B8-A2FE-D43677509B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89702" y="3035786"/>
            <a:ext cx="2193914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2182" y="3035786"/>
            <a:ext cx="2193914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6096" y="3035786"/>
            <a:ext cx="2205910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4" name="Text Placeholder 71">
            <a:extLst>
              <a:ext uri="{FF2B5EF4-FFF2-40B4-BE49-F238E27FC236}">
                <a16:creationId xmlns:a16="http://schemas.microsoft.com/office/drawing/2014/main" id="{EAFEF8AB-B626-4FFE-B184-2D41AE604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14827" y="3035786"/>
            <a:ext cx="2205910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9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9614778"/>
              </p:ext>
            </p:extLst>
          </p:nvPr>
        </p:nvGraphicFramePr>
        <p:xfrm>
          <a:off x="577222" y="2730107"/>
          <a:ext cx="11036928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9488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550B66-ACB8-412D-961E-711CE5C8D994}"/>
              </a:ext>
            </a:extLst>
          </p:cNvPr>
          <p:cNvSpPr/>
          <p:nvPr/>
        </p:nvSpPr>
        <p:spPr>
          <a:xfrm>
            <a:off x="2611252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4459910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D996F1-C360-4368-A00A-CE14EF9239BF}"/>
              </a:ext>
            </a:extLst>
          </p:cNvPr>
          <p:cNvSpPr/>
          <p:nvPr/>
        </p:nvSpPr>
        <p:spPr>
          <a:xfrm>
            <a:off x="6299996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8140082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EED920D-5A0E-4D1A-B8B2-01481F89A849}"/>
              </a:ext>
            </a:extLst>
          </p:cNvPr>
          <p:cNvSpPr/>
          <p:nvPr/>
        </p:nvSpPr>
        <p:spPr>
          <a:xfrm>
            <a:off x="9988110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BAC3A3AA-103A-4FA4-B47A-C06635DC2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9253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ClrTx/>
              <a:buSzPct val="75000"/>
              <a:buFontTx/>
              <a:buNone/>
              <a:tabLst/>
              <a:defRPr/>
            </a:pPr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1912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8AB98D0E-B1F8-41D1-8D0E-591C18A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30089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0F502F2E-BE4E-4F98-AC09-F0807D222C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72119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1588608" cy="632701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FCA2012-D010-48B8-A2FE-D43677509B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19253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61912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6000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4" name="Text Placeholder 71">
            <a:extLst>
              <a:ext uri="{FF2B5EF4-FFF2-40B4-BE49-F238E27FC236}">
                <a16:creationId xmlns:a16="http://schemas.microsoft.com/office/drawing/2014/main" id="{EAFEF8AB-B626-4FFE-B184-2D41AE604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30089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5" name="Text Placeholder 71">
            <a:extLst>
              <a:ext uri="{FF2B5EF4-FFF2-40B4-BE49-F238E27FC236}">
                <a16:creationId xmlns:a16="http://schemas.microsoft.com/office/drawing/2014/main" id="{A2353D5E-8772-46DC-B085-E1CE6ABC56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72119" y="3036328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 algn="l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2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80868309"/>
              </p:ext>
            </p:extLst>
          </p:nvPr>
        </p:nvGraphicFramePr>
        <p:xfrm>
          <a:off x="577222" y="2730107"/>
          <a:ext cx="11036723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576675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2998086781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550B66-ACB8-412D-961E-711CE5C8D994}"/>
              </a:ext>
            </a:extLst>
          </p:cNvPr>
          <p:cNvSpPr/>
          <p:nvPr/>
        </p:nvSpPr>
        <p:spPr>
          <a:xfrm>
            <a:off x="2343908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392459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D996F1-C360-4368-A00A-CE14EF9239BF}"/>
              </a:ext>
            </a:extLst>
          </p:cNvPr>
          <p:cNvSpPr/>
          <p:nvPr/>
        </p:nvSpPr>
        <p:spPr>
          <a:xfrm>
            <a:off x="550527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7085958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EED920D-5A0E-4D1A-B8B2-01481F89A849}"/>
              </a:ext>
            </a:extLst>
          </p:cNvPr>
          <p:cNvSpPr/>
          <p:nvPr/>
        </p:nvSpPr>
        <p:spPr>
          <a:xfrm>
            <a:off x="866664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6E636-79A6-4B30-8BC0-632CE4B6ECAC}"/>
              </a:ext>
            </a:extLst>
          </p:cNvPr>
          <p:cNvSpPr/>
          <p:nvPr/>
        </p:nvSpPr>
        <p:spPr>
          <a:xfrm>
            <a:off x="10247326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BAC3A3AA-103A-4FA4-B47A-C06635DC2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1908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ClrTx/>
              <a:buSzPct val="75000"/>
              <a:buFontTx/>
              <a:buNone/>
              <a:tabLst/>
              <a:defRPr/>
            </a:pPr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6594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8AB98D0E-B1F8-41D1-8D0E-591C18A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01279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5965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0F502F2E-BE4E-4F98-AC09-F0807D222C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0651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6B04DD5D-0DA6-4CDB-A074-CFE48AA63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25337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1588608" cy="632701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FCA2012-D010-48B8-A2FE-D43677509B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51908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26594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01279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4" name="Text Placeholder 71">
            <a:extLst>
              <a:ext uri="{FF2B5EF4-FFF2-40B4-BE49-F238E27FC236}">
                <a16:creationId xmlns:a16="http://schemas.microsoft.com/office/drawing/2014/main" id="{EAFEF8AB-B626-4FFE-B184-2D41AE604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75965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5" name="Text Placeholder 71">
            <a:extLst>
              <a:ext uri="{FF2B5EF4-FFF2-40B4-BE49-F238E27FC236}">
                <a16:creationId xmlns:a16="http://schemas.microsoft.com/office/drawing/2014/main" id="{A2353D5E-8772-46DC-B085-E1CE6ABC56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50651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 algn="l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6" name="Text Placeholder 71">
            <a:extLst>
              <a:ext uri="{FF2B5EF4-FFF2-40B4-BE49-F238E27FC236}">
                <a16:creationId xmlns:a16="http://schemas.microsoft.com/office/drawing/2014/main" id="{947BFEF4-7AA3-4A1C-B7FE-6DF1E40CA7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025337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55"/>
              </a:spcAft>
              <a:buClrTx/>
              <a:buSzTx/>
              <a:buFontTx/>
              <a:buNone/>
              <a:tabLst/>
              <a:defRPr/>
            </a:pPr>
            <a:r>
              <a:rPr lang="en-GB" sz="970" b="0" i="0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9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82398543"/>
              </p:ext>
            </p:extLst>
          </p:nvPr>
        </p:nvGraphicFramePr>
        <p:xfrm>
          <a:off x="577221" y="3126838"/>
          <a:ext cx="11049048" cy="2921564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6226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6226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62262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2762262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</a:tblGrid>
              <a:tr h="29215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Delivery Timeline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313051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3530909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6298593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6E636-79A6-4B30-8BC0-632CE4B6ECAC}"/>
              </a:ext>
            </a:extLst>
          </p:cNvPr>
          <p:cNvSpPr/>
          <p:nvPr/>
        </p:nvSpPr>
        <p:spPr>
          <a:xfrm>
            <a:off x="9066277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0372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3523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6B04DD5D-0DA6-4CDB-A074-CFE48AA63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66673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B9A9C-4C9E-469C-9D99-16BC91C138E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6115" y="3369398"/>
            <a:ext cx="8012962" cy="453549"/>
          </a:xfrm>
          <a:solidFill>
            <a:schemeClr val="accent1"/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bg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D679B6E4-5400-4DE1-9F08-359DC2F09B7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431" y="3369398"/>
            <a:ext cx="2452086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1F810C97-0A29-45C1-9D60-827E200D0F3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1483" y="3893766"/>
            <a:ext cx="2477593" cy="453549"/>
          </a:xfrm>
          <a:solidFill>
            <a:schemeClr val="accent1"/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bg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FC6BAC02-B885-47E1-A502-AA5052129E5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430" y="3893766"/>
            <a:ext cx="8012962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06BDC1B7-A02B-4772-BA3C-4B7BBCD848D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431" y="4418134"/>
            <a:ext cx="10780646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88A5BF89-FF15-4E22-A8D9-B81E4C8FB04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927" y="4942503"/>
            <a:ext cx="9538396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28A648F4-45A3-4893-B1D5-F9EAB33F1565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3246" y="5466870"/>
            <a:ext cx="3986725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0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510B-AC08-4E33-81BD-3A3D4CE9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D166A-C3E3-4BD9-AE44-6625418DF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8F27D-9912-4DCE-9F95-B2846E7BD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AEC8A-5022-4823-9A73-1B80A95D6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35FC7-39F2-4D9C-AD08-CC418D699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E5C1B-7B17-4A57-9388-AF120DE1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EC812-EF65-42BC-BD10-902644A2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F8385-E2DC-4199-86FE-F1166916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49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Table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9652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s / Objectives |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62EC026-4E6F-43DA-923D-6521DED0DA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5950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2C007047-C920-4EB3-A695-D82C1E3FF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C4B654B1-39D8-4CAE-9F1C-A8E54F3E90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8467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7CE11CA-3102-4681-B4BA-0B37EB79C9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3198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DA0263E3-9D44-44C4-88DC-79995A9CE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48759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19E0B61-44AD-498D-9A5E-D4CD2F464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3444957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5D028AE-F44C-46F5-9CEE-FD53C54043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55182" y="1487595"/>
            <a:ext cx="2759181" cy="522581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830D074D-01E1-4932-A37B-4050A540FB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55182" y="1904145"/>
            <a:ext cx="2759181" cy="4376255"/>
          </a:xfrm>
          <a:prstGeom prst="roundRect">
            <a:avLst>
              <a:gd name="adj" fmla="val 2681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078F100-7CF5-4CA5-B198-4D0776A22E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3844870"/>
            <a:ext cx="5081284" cy="939362"/>
          </a:xfrm>
        </p:spPr>
        <p:txBody>
          <a:bodyPr/>
          <a:lstStyle>
            <a:lvl2pPr marL="216599" indent="-216599">
              <a:defRPr/>
            </a:lvl2pPr>
            <a:lvl3pPr marL="381213" indent="-174242">
              <a:defRPr/>
            </a:lvl3pPr>
            <a:lvl4pPr marL="926079" indent="-183868"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814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s / Objectives | Compan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DA0263E3-9D44-44C4-88DC-79995A9CE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48759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19E0B61-44AD-498D-9A5E-D4CD2F464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3444957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5D028AE-F44C-46F5-9CEE-FD53C54043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55182" y="1487595"/>
            <a:ext cx="2759181" cy="522581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830D074D-01E1-4932-A37B-4050A540FB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55182" y="1904145"/>
            <a:ext cx="2759181" cy="4376255"/>
          </a:xfrm>
          <a:prstGeom prst="roundRect">
            <a:avLst>
              <a:gd name="adj" fmla="val 2681"/>
            </a:avLst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C5CE2C7D-2E7C-4C4A-AD70-D95AE7635B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060" y="1954398"/>
            <a:ext cx="2873834" cy="24404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9D30B78-B412-4432-80AB-05215E5B05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785451" y="1954398"/>
            <a:ext cx="2873834" cy="24404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51CA350-E600-49F4-98C4-196B708DFE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3844870"/>
            <a:ext cx="5081284" cy="939362"/>
          </a:xfrm>
        </p:spPr>
        <p:txBody>
          <a:bodyPr/>
          <a:lstStyle>
            <a:lvl2pPr marL="216599" indent="-216599">
              <a:defRPr/>
            </a:lvl2pPr>
            <a:lvl3pPr marL="381213" indent="-174242">
              <a:defRPr/>
            </a:lvl3pPr>
            <a:lvl4pPr marL="926079" indent="-183868"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55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| sourc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Infographic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3227BC4-3697-49CB-8C94-2ABB376D098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497044" y="3522077"/>
            <a:ext cx="9198321" cy="24404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FEDC8-D0DD-425E-97D5-0F98C2977C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861" y="5903487"/>
            <a:ext cx="11048278" cy="141727"/>
          </a:xfrm>
        </p:spPr>
        <p:txBody>
          <a:bodyPr/>
          <a:lstStyle>
            <a:lvl1pPr>
              <a:defRPr sz="849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64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79471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6619BFD5-09E1-4FC5-85E9-AA0D4F90A8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681" y="4163789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63B8AA-3795-43D0-9A7E-B431EEF939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043" y="1979471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D81F978-7C37-4A2F-A2FB-25726566C1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9043" y="4163789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34D31A6-0100-4F14-A575-2F91CDA458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1458" y="2336208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32C0157-8A57-4567-AD90-B772A579EC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9820" y="2336208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B71F1D49-461A-49E8-B21D-5F49561734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11458" y="4520525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585FA147-1037-4901-8E81-747525FB4D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29820" y="4520525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</p:spTree>
    <p:extLst>
      <p:ext uri="{BB962C8B-B14F-4D97-AF65-F5344CB8AC3E}">
        <p14:creationId xmlns:p14="http://schemas.microsoft.com/office/powerpoint/2010/main" val="8331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0AF144C-4F83-4A53-AEB3-4893C96DD04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7638" y="5936408"/>
            <a:ext cx="11046352" cy="437588"/>
          </a:xfrm>
          <a:solidFill>
            <a:schemeClr val="bg2"/>
          </a:solidFill>
        </p:spPr>
        <p:txBody>
          <a:bodyPr tIns="108000" bIns="144000"/>
          <a:lstStyle>
            <a:lvl1pPr algn="ctr">
              <a:defRPr sz="1092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x5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259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2323278-E89D-4D80-A18A-B49324F6E7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9141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E72E6E5-210D-43FE-B069-74E7F6C1BD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78519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67E7BAB-F631-4062-8A88-65F51EC442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78519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D28976D-1BC0-4F05-ABB1-4C595682B3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60023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A6BE899-EB40-48CF-AC4E-A642FFFB1A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79402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348F6FBC-9928-4ECC-8454-6B4856741F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79402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6A933C3-792E-4816-B704-72EAA7D1D4C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59581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CE8A230-B6E3-43F3-A987-6673C06011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960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46543DE-6963-4E6B-8D97-FBAB40255B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78960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8700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AC7F9CE2-C3F9-4791-8B8B-B5803FF1D6C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78079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37E3A2C-8F9E-4585-9298-05F9DDA873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78079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21BD2F87-1775-4DA1-9F5C-C4C9D94FEDA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96317" y="5592104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5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Multi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491CD948-AEDF-48BE-92C5-5538CE9FE7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70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CB4B4F-829A-4844-A666-11265CE11D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7" y="3595500"/>
            <a:ext cx="11049048" cy="406867"/>
          </a:xfrm>
        </p:spPr>
        <p:txBody>
          <a:bodyPr numCol="6" spcCol="360000" anchor="b" anchorCtr="0"/>
          <a:lstStyle>
            <a:lvl1pPr marL="0" indent="217561">
              <a:buClr>
                <a:schemeClr val="accent1"/>
              </a:buClr>
              <a:buSzPct val="100000"/>
              <a:buFont typeface="+mj-lt"/>
              <a:buAutoNum type="arabicPeriod"/>
              <a:defRPr sz="1698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6547738-490D-47DE-A148-663CEC533E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638" y="4145140"/>
            <a:ext cx="11036725" cy="294885"/>
          </a:xfrm>
        </p:spPr>
        <p:txBody>
          <a:bodyPr numCol="6" spcCol="360000"/>
          <a:lstStyle>
            <a:lvl1pPr marL="0" indent="0" algn="l">
              <a:buFont typeface="Arial" panose="020B0604020202020204" pitchFamily="34" charset="0"/>
              <a:buNone/>
              <a:defRPr sz="1092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dirty="0"/>
              <a:t>Click to edit Master text styles 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71E669C7-3F15-4404-9192-6B03E3E087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46020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6BDECDBF-1E7F-429C-B857-BC3BE17D9B4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375245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458D35B0-2ABD-4A88-AD9C-250F5B0BFFF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15016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7B333D88-0458-48F5-97FB-D2D7718EC7C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856566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463A1320-1804-44CE-8DBA-867CC87A9DB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985791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797DADDD-4137-4C8B-B442-114D65CCB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7134106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multi-column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7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conography +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7177775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multi-column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70" y="2500281"/>
            <a:ext cx="1399808" cy="145683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7" y="4327381"/>
            <a:ext cx="11049048" cy="406867"/>
          </a:xfrm>
        </p:spPr>
        <p:txBody>
          <a:bodyPr numCol="3" spcCol="720000" anchor="t" anchorCtr="0"/>
          <a:lstStyle>
            <a:lvl1pPr marL="0" indent="217561">
              <a:buClr>
                <a:schemeClr val="accent1"/>
              </a:buClr>
              <a:buSzPct val="100000"/>
              <a:buFont typeface="+mj-lt"/>
              <a:buAutoNum type="arabicPeriod"/>
              <a:defRPr sz="1698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2016" y="2500281"/>
            <a:ext cx="1399808" cy="145683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59237" y="2500281"/>
            <a:ext cx="1399808" cy="145683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1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conography +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70" y="517912"/>
            <a:ext cx="907035" cy="94399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7" y="1719313"/>
            <a:ext cx="11049048" cy="406867"/>
          </a:xfrm>
        </p:spPr>
        <p:txBody>
          <a:bodyPr numCol="3" spcCol="720000" anchor="t" anchorCtr="0"/>
          <a:lstStyle>
            <a:lvl1pPr marL="0" indent="217561">
              <a:buClr>
                <a:schemeClr val="accent1"/>
              </a:buClr>
              <a:buSzPct val="100000"/>
              <a:buFont typeface="+mj-lt"/>
              <a:buAutoNum type="arabicPeriod"/>
              <a:defRPr sz="1698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2016" y="517912"/>
            <a:ext cx="907035" cy="94399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59237" y="517912"/>
            <a:ext cx="907035" cy="94399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BCEB9F-975E-4B56-A29F-0854EDFB008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7638" y="2735922"/>
            <a:ext cx="3336819" cy="244041"/>
          </a:xfrm>
        </p:spPr>
        <p:txBody>
          <a:bodyPr numCol="1" spcCol="720000"/>
          <a:lstStyle>
            <a:lvl1pPr marL="0" indent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55" b="0"/>
            </a:lvl1pPr>
            <a:lvl2pPr marL="0" indent="0">
              <a:buFont typeface="Arial" panose="020B0604020202020204" pitchFamily="34" charset="0"/>
              <a:buNone/>
              <a:defRPr sz="1092"/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-217561" algn="l" defTabSz="554492" rtl="0" eaLnBrk="1" fontAlgn="auto" latinLnBrk="0" hangingPunct="1">
              <a:lnSpc>
                <a:spcPct val="120000"/>
              </a:lnSpc>
              <a:spcBef>
                <a:spcPts val="303"/>
              </a:spcBef>
              <a:spcAft>
                <a:spcPts val="364"/>
              </a:spcAft>
              <a:buClrTx/>
              <a:buSzPct val="75000"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9D6AFE-0A37-46FD-833E-9282879972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69882" y="2735922"/>
            <a:ext cx="3336819" cy="244041"/>
          </a:xfrm>
        </p:spPr>
        <p:txBody>
          <a:bodyPr numCol="1" spcCol="720000"/>
          <a:lstStyle>
            <a:lvl1pPr marL="0" indent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55" b="0"/>
            </a:lvl1pPr>
            <a:lvl2pPr marL="0" indent="0">
              <a:buFont typeface="Arial" panose="020B0604020202020204" pitchFamily="34" charset="0"/>
              <a:buNone/>
              <a:defRPr sz="1092"/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-217561" algn="l" defTabSz="554492" rtl="0" eaLnBrk="1" fontAlgn="auto" latinLnBrk="0" hangingPunct="1">
              <a:lnSpc>
                <a:spcPct val="120000"/>
              </a:lnSpc>
              <a:spcBef>
                <a:spcPts val="303"/>
              </a:spcBef>
              <a:spcAft>
                <a:spcPts val="364"/>
              </a:spcAft>
              <a:buClrTx/>
              <a:buSzPct val="75000"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FC94985-AFDD-4DF6-992E-19087D2130F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23760" y="2735922"/>
            <a:ext cx="3336819" cy="244041"/>
          </a:xfrm>
        </p:spPr>
        <p:txBody>
          <a:bodyPr numCol="1" spcCol="720000"/>
          <a:lstStyle>
            <a:lvl1pPr marL="0" indent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55" b="0"/>
            </a:lvl1pPr>
            <a:lvl2pPr marL="0" indent="0">
              <a:buFont typeface="Arial" panose="020B0604020202020204" pitchFamily="34" charset="0"/>
              <a:buNone/>
              <a:defRPr sz="1092"/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-217561" algn="l" defTabSz="554492" rtl="0" eaLnBrk="1" fontAlgn="auto" latinLnBrk="0" hangingPunct="1">
              <a:lnSpc>
                <a:spcPct val="120000"/>
              </a:lnSpc>
              <a:spcBef>
                <a:spcPts val="303"/>
              </a:spcBef>
              <a:spcAft>
                <a:spcPts val="364"/>
              </a:spcAft>
              <a:buClrTx/>
              <a:buSzPct val="75000"/>
              <a:tabLst/>
              <a:defRPr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2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Multi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x5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259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9141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D28976D-1BC0-4F05-ABB1-4C595682B3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60023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6A933C3-792E-4816-B704-72EAA7D1D4C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59581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8700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52E3C-0AA5-469B-ACE4-9A227101D8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7638" y="2735923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E32ADA5-A0D2-4524-B1E4-2B46413B84B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77116" y="2735924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F999747-8F91-4BF8-B89A-418788FD50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76595" y="2735924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spcAft>
                <a:spcPts val="364"/>
              </a:spcAft>
              <a:defRPr>
                <a:latin typeface="Poppins" pitchFamily="2" charset="77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F637A0C-4B6D-4207-A7D9-CAF1D2DFC8E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76073" y="2735924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9D094B4-29B2-4197-A8AD-66F9F9CAAF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775551" y="2735923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97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9CCE-4D9C-44FF-9F99-F6AA5632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EDFD1-04B0-41BC-BFE8-34BF45F4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0C64D-33CE-4A1D-BE1D-720B4849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E3ABC-4330-4B02-820D-67013677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697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x5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x5+1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259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2323278-E89D-4D80-A18A-B49324F6E7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9141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E72E6E5-210D-43FE-B069-74E7F6C1BD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78519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67E7BAB-F631-4062-8A88-65F51EC442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78519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D28976D-1BC0-4F05-ABB1-4C595682B3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60023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A6BE899-EB40-48CF-AC4E-A642FFFB1A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79402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348F6FBC-9928-4ECC-8454-6B4856741F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79402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6A933C3-792E-4816-B704-72EAA7D1D4C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59581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CE8A230-B6E3-43F3-A987-6673C06011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960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46543DE-6963-4E6B-8D97-FBAB40255B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78960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8700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AC7F9CE2-C3F9-4791-8B8B-B5803FF1D6C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78079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37E3A2C-8F9E-4585-9298-05F9DDA873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78079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EAABBEEF-0FF4-4074-9C40-9B691395E8D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8259" y="1638314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92962D6-56F3-48D3-9A11-82CCFC1CC0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511485" y="1551340"/>
            <a:ext cx="4584515" cy="24404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95E28A-06FE-49A2-AAE0-DD1F0C107A6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511485" y="1918071"/>
            <a:ext cx="4584515" cy="24404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5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3 x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518361" cy="403133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7357175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734565"/>
            <a:ext cx="3232504" cy="1429316"/>
          </a:xfrm>
        </p:spPr>
        <p:txBody>
          <a:bodyPr numCol="1" spcCol="75600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9096" b="0" i="0" spc="-315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8794217-5EF6-484A-9789-939A04CBD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859" y="2734565"/>
            <a:ext cx="3232504" cy="1429316"/>
          </a:xfrm>
        </p:spPr>
        <p:txBody>
          <a:bodyPr numCol="1" spcCol="75600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9096" b="0" i="0" spc="-315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0AE9E36-7C00-4922-AA13-C35396AF38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9748" y="2734565"/>
            <a:ext cx="3232504" cy="1429316"/>
          </a:xfrm>
        </p:spPr>
        <p:txBody>
          <a:bodyPr numCol="1" spcCol="75600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9096" b="0" i="0" spc="-315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530D9E0-01F3-4B3E-A984-26FC050FE9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637" y="4248829"/>
            <a:ext cx="3232504" cy="242977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DE89019-B2ED-4062-BEFD-1AF245BF4D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859" y="4248829"/>
            <a:ext cx="3232504" cy="242977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6F488F1-69E1-4A48-8E9C-2F5EC2BFAB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9748" y="4248829"/>
            <a:ext cx="3232504" cy="242977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8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5 x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518361" cy="403133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755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530D9E0-01F3-4B3E-A984-26FC050FE9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638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6BD4396-836B-4609-A351-6FA3B73A5F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40394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BEC8D12B-8172-4BD9-B198-FC940EA5F5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69276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4C3A68AC-120B-4739-BD77-EB8D9A277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47712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0A9A1E10-7F09-44CE-87BF-10DBCB2DD3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76594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45A253A-F83B-4FD4-A131-FA4682A23A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62836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403F967D-B169-4689-B49E-43267F0A42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91719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FD3AE7CA-391E-4375-9398-D249BBBFEA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46668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4F804E3-C2DE-4602-B167-5B66CA4202B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75550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13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| b/g image / gra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C44D74-3B3F-47E0-B848-9173CD01DC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dirty="0"/>
              <a:t>Immunization, Vaccines and Biologicals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8794217-5EF6-484A-9789-939A04CBD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5918" y="2107959"/>
            <a:ext cx="4214820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2128" b="0" i="0" spc="-637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x.xm</a:t>
            </a:r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DE89019-B2ED-4062-BEFD-1AF245BF4D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05918" y="3480495"/>
            <a:ext cx="4214819" cy="28345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 sz="1698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35672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Map + pi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359EA77B-10F0-4804-A145-524336802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1288" y="1509771"/>
            <a:ext cx="9195987" cy="453863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DBFC085-0C60-416E-8CFF-15E94416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53B6D6-CC16-4E40-914D-C81F67547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127910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28651641-59C0-4E53-BC82-FBC2B7BB8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638" y="5974456"/>
            <a:ext cx="3140422" cy="162737"/>
          </a:xfrm>
        </p:spPr>
        <p:txBody>
          <a:bodyPr tIns="0" bIns="0" anchor="t" anchorCtr="0"/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55" b="1" i="0" baseline="3000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E20BD56E-0E17-4AED-B089-01FA1B56B6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638" y="5537888"/>
            <a:ext cx="3140422" cy="162737"/>
          </a:xfrm>
        </p:spPr>
        <p:txBody>
          <a:bodyPr tIns="0" bIns="0" anchor="t" anchorCtr="0"/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455" b="1" i="0" baseline="3000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C73E20F7-E9CB-484A-B765-8163DC385D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81812" y="4163432"/>
            <a:ext cx="2314188" cy="162737"/>
          </a:xfrm>
        </p:spPr>
        <p:txBody>
          <a:bodyPr wrap="square" tIns="0" bIns="0" anchor="t" anchorCtr="0">
            <a:spAutoFit/>
          </a:bodyPr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55" b="1" i="0" baseline="3000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E398FEC-3245-4CB1-99A2-4E4EDB8669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24726" y="3036052"/>
            <a:ext cx="2314188" cy="162737"/>
          </a:xfrm>
        </p:spPr>
        <p:txBody>
          <a:bodyPr wrap="square" tIns="0" bIns="0" anchor="t" anchorCtr="0">
            <a:spAutoFit/>
          </a:bodyPr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455" b="1" i="0" baseline="3000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| Cent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638" y="6482886"/>
            <a:ext cx="7575715" cy="1119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04318B-A241-43E7-94D4-29E516C89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6700" y="577597"/>
            <a:ext cx="5558600" cy="1175806"/>
          </a:xfrm>
        </p:spPr>
        <p:txBody>
          <a:bodyPr lIns="0" tIns="0" rIns="0" bIns="0" anchor="b" anchorCtr="0"/>
          <a:lstStyle>
            <a:lvl1pPr algn="ctr">
              <a:defRPr sz="424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234693-3B2F-4AE8-AE43-6003C99C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847" y="2162835"/>
            <a:ext cx="10991343" cy="546649"/>
          </a:xfrm>
        </p:spPr>
        <p:txBody>
          <a:bodyPr/>
          <a:lstStyle>
            <a:lvl1pPr algn="ctr">
              <a:defRPr sz="327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254656CD-21F4-415A-855F-8FEF936CAD12}"/>
              </a:ext>
            </a:extLst>
          </p:cNvPr>
          <p:cNvSpPr/>
          <p:nvPr userDrawn="1"/>
        </p:nvSpPr>
        <p:spPr>
          <a:xfrm>
            <a:off x="3344643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38">
            <a:extLst>
              <a:ext uri="{FF2B5EF4-FFF2-40B4-BE49-F238E27FC236}">
                <a16:creationId xmlns:a16="http://schemas.microsoft.com/office/drawing/2014/main" id="{5C6A6A71-005C-4561-B24C-20036B336094}"/>
              </a:ext>
            </a:extLst>
          </p:cNvPr>
          <p:cNvSpPr/>
          <p:nvPr userDrawn="1"/>
        </p:nvSpPr>
        <p:spPr>
          <a:xfrm>
            <a:off x="9774588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40">
            <a:extLst>
              <a:ext uri="{FF2B5EF4-FFF2-40B4-BE49-F238E27FC236}">
                <a16:creationId xmlns:a16="http://schemas.microsoft.com/office/drawing/2014/main" id="{176FBC2B-5877-478A-BEB4-EDF0B54837C2}"/>
              </a:ext>
            </a:extLst>
          </p:cNvPr>
          <p:cNvSpPr txBox="1"/>
          <p:nvPr userDrawn="1"/>
        </p:nvSpPr>
        <p:spPr>
          <a:xfrm>
            <a:off x="577638" y="5241915"/>
            <a:ext cx="1696672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Associated</a:t>
            </a:r>
            <a:r>
              <a:rPr sz="1395" b="0" i="0" spc="-61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with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8" name="object 41">
            <a:extLst>
              <a:ext uri="{FF2B5EF4-FFF2-40B4-BE49-F238E27FC236}">
                <a16:creationId xmlns:a16="http://schemas.microsoft.com/office/drawing/2014/main" id="{F38E41A8-ECE8-47B1-85AB-9824D1D80C00}"/>
              </a:ext>
            </a:extLst>
          </p:cNvPr>
          <p:cNvSpPr txBox="1"/>
          <p:nvPr userDrawn="1"/>
        </p:nvSpPr>
        <p:spPr>
          <a:xfrm>
            <a:off x="3915513" y="5241915"/>
            <a:ext cx="1743798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Supported</a:t>
            </a:r>
            <a:r>
              <a:rPr sz="1395" b="0" i="0" spc="-67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by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9" name="object 42">
            <a:extLst>
              <a:ext uri="{FF2B5EF4-FFF2-40B4-BE49-F238E27FC236}">
                <a16:creationId xmlns:a16="http://schemas.microsoft.com/office/drawing/2014/main" id="{E15DCFC0-DA16-4F9A-B70D-3C33C791B448}"/>
              </a:ext>
            </a:extLst>
          </p:cNvPr>
          <p:cNvSpPr txBox="1"/>
          <p:nvPr userDrawn="1"/>
        </p:nvSpPr>
        <p:spPr>
          <a:xfrm>
            <a:off x="10161465" y="5241915"/>
            <a:ext cx="1743797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Hosted</a:t>
            </a:r>
            <a:r>
              <a:rPr sz="1395" b="0" i="0" spc="-64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at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443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 | Left Alig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04318B-A241-43E7-94D4-29E516C89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48" y="1299878"/>
            <a:ext cx="7334965" cy="453525"/>
          </a:xfrm>
        </p:spPr>
        <p:txBody>
          <a:bodyPr lIns="0" tIns="0" rIns="0" bIns="0" anchor="b" anchorCtr="0"/>
          <a:lstStyle>
            <a:lvl1pPr algn="l">
              <a:defRPr sz="327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234693-3B2F-4AE8-AE43-6003C99C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847" y="2162835"/>
            <a:ext cx="8255334" cy="283454"/>
          </a:xfrm>
        </p:spPr>
        <p:txBody>
          <a:bodyPr/>
          <a:lstStyle>
            <a:lvl1pPr algn="l">
              <a:defRPr sz="1698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254656CD-21F4-415A-855F-8FEF936CAD12}"/>
              </a:ext>
            </a:extLst>
          </p:cNvPr>
          <p:cNvSpPr/>
          <p:nvPr userDrawn="1"/>
        </p:nvSpPr>
        <p:spPr>
          <a:xfrm>
            <a:off x="3344643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38">
            <a:extLst>
              <a:ext uri="{FF2B5EF4-FFF2-40B4-BE49-F238E27FC236}">
                <a16:creationId xmlns:a16="http://schemas.microsoft.com/office/drawing/2014/main" id="{5C6A6A71-005C-4561-B24C-20036B336094}"/>
              </a:ext>
            </a:extLst>
          </p:cNvPr>
          <p:cNvSpPr/>
          <p:nvPr userDrawn="1"/>
        </p:nvSpPr>
        <p:spPr>
          <a:xfrm>
            <a:off x="9774588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40">
            <a:extLst>
              <a:ext uri="{FF2B5EF4-FFF2-40B4-BE49-F238E27FC236}">
                <a16:creationId xmlns:a16="http://schemas.microsoft.com/office/drawing/2014/main" id="{176FBC2B-5877-478A-BEB4-EDF0B54837C2}"/>
              </a:ext>
            </a:extLst>
          </p:cNvPr>
          <p:cNvSpPr txBox="1"/>
          <p:nvPr userDrawn="1"/>
        </p:nvSpPr>
        <p:spPr>
          <a:xfrm>
            <a:off x="599847" y="5241915"/>
            <a:ext cx="1880668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Associated</a:t>
            </a:r>
            <a:r>
              <a:rPr sz="1395" b="0" i="0" spc="-61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with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8" name="object 41">
            <a:extLst>
              <a:ext uri="{FF2B5EF4-FFF2-40B4-BE49-F238E27FC236}">
                <a16:creationId xmlns:a16="http://schemas.microsoft.com/office/drawing/2014/main" id="{F38E41A8-ECE8-47B1-85AB-9824D1D80C00}"/>
              </a:ext>
            </a:extLst>
          </p:cNvPr>
          <p:cNvSpPr txBox="1"/>
          <p:nvPr userDrawn="1"/>
        </p:nvSpPr>
        <p:spPr>
          <a:xfrm>
            <a:off x="3915513" y="5241915"/>
            <a:ext cx="2180486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Supported</a:t>
            </a:r>
            <a:r>
              <a:rPr sz="1395" b="0" i="0" spc="-67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by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9" name="object 42">
            <a:extLst>
              <a:ext uri="{FF2B5EF4-FFF2-40B4-BE49-F238E27FC236}">
                <a16:creationId xmlns:a16="http://schemas.microsoft.com/office/drawing/2014/main" id="{E15DCFC0-DA16-4F9A-B70D-3C33C791B448}"/>
              </a:ext>
            </a:extLst>
          </p:cNvPr>
          <p:cNvSpPr txBox="1"/>
          <p:nvPr userDrawn="1"/>
        </p:nvSpPr>
        <p:spPr>
          <a:xfrm>
            <a:off x="10161465" y="5241915"/>
            <a:ext cx="1459271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Hosted</a:t>
            </a:r>
            <a:r>
              <a:rPr sz="1395" b="0" i="0" spc="-64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at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EBA520A8-D9DC-4590-A234-60E794F86D19}"/>
              </a:ext>
            </a:extLst>
          </p:cNvPr>
          <p:cNvSpPr/>
          <p:nvPr userDrawn="1"/>
        </p:nvSpPr>
        <p:spPr>
          <a:xfrm>
            <a:off x="577850" y="5000063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155505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1ED4F-48C8-405A-BAF4-A471B383C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8007" y="2863649"/>
            <a:ext cx="9195987" cy="1130703"/>
          </a:xfrm>
        </p:spPr>
        <p:txBody>
          <a:bodyPr anchor="ctr"/>
          <a:lstStyle>
            <a:lvl1pPr algn="ctr">
              <a:defRPr sz="4245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68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1ED4F-48C8-405A-BAF4-A471B383C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7044" y="3681455"/>
            <a:ext cx="9195987" cy="839551"/>
          </a:xfrm>
        </p:spPr>
        <p:txBody>
          <a:bodyPr anchor="ctr"/>
          <a:lstStyle>
            <a:lvl1pPr algn="ctr">
              <a:defRPr sz="2668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1720A0-FC5D-48B5-9BF5-272126604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2749" y="2293692"/>
            <a:ext cx="4944576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 dirty="0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1720A0-FC5D-48B5-9BF5-272126604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2749" y="2900500"/>
            <a:ext cx="4944576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0188E-1B58-40EB-8693-ACA58E92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0C67-B342-4C17-8346-182418F9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5EAAD-5762-43DA-855E-5B2F0B38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61D3-2A85-4F7C-B0D1-A02113C2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E569-8A55-40D4-A97E-1C4AD5B7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F1941-30C6-478E-AB36-3DB6CE158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41EFA-3C95-4622-9B3B-02A7612E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B39D1-5FAA-4A4D-9F81-7C19F85D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A91EE-EE7F-4656-A2CD-ABDA919E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9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7EC2-BBF8-4CB6-87EE-CE2ACC12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64BC4-A59D-43CE-84C2-B07F0637A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BD160-89CE-49EC-8C94-BE7937AB9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B2163-7181-4103-860A-D881B642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F16B6-F3A2-4A96-8E09-5C73799F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CC05C-8782-4FAE-99EC-49CD7E60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0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D3B01-836A-45AB-A17C-A6A28857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51F31-CB8E-4871-8639-D96BA3043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FDAA-2082-463F-BFEB-0649E55DF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A96A-4F64-4BF7-83D2-D904F96E4FF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CF99A-F8CE-44C9-B549-326B2EC75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EA40B-3651-4B74-A5F9-19331EB99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2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9051C-C807-46F9-8511-7BA810EF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8" y="537197"/>
            <a:ext cx="5693037" cy="414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25905-8E0F-4E1F-969B-102428583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638" y="1551583"/>
            <a:ext cx="10775825" cy="1564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7121D-1697-409F-80BF-51B7EAFBB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638" y="6482886"/>
            <a:ext cx="7575715" cy="11201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7701">
              <a:spcBef>
                <a:spcPts val="76"/>
              </a:spcBef>
            </a:pPr>
            <a:r>
              <a:rPr lang="en-GB" spc="3"/>
              <a:t>Immunization, Vaccines and Biologicals</a:t>
            </a:r>
            <a:endParaRPr lang="en-GB" spc="3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26665-F903-468B-9EDC-63D86E71F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993" y="6482886"/>
            <a:ext cx="897196" cy="1119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77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911" b="1" i="0" kern="1200">
          <a:solidFill>
            <a:schemeClr val="tx1"/>
          </a:solidFill>
          <a:latin typeface="Poppins SemiBold" pitchFamily="2" charset="77"/>
          <a:ea typeface="Roboto" panose="02000000000000000000" pitchFamily="2" charset="0"/>
          <a:cs typeface="Poppins SemiBold" pitchFamily="2" charset="77"/>
        </a:defRPr>
      </a:lvl1pPr>
    </p:titleStyle>
    <p:bodyStyle>
      <a:lvl1pPr marL="0" indent="0" algn="l" defTabSz="554492" rtl="0" eaLnBrk="1" latinLnBrk="0" hangingPunct="1">
        <a:lnSpc>
          <a:spcPct val="120000"/>
        </a:lnSpc>
        <a:spcBef>
          <a:spcPts val="606"/>
        </a:spcBef>
        <a:spcAft>
          <a:spcPts val="728"/>
        </a:spcAft>
        <a:buSzPct val="75000"/>
        <a:buFontTx/>
        <a:buNone/>
        <a:defRPr sz="1455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1pPr>
      <a:lvl2pPr marL="480269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213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2pPr>
      <a:lvl3pPr marL="698573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3pPr>
      <a:lvl4pPr marL="916877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97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4pPr>
      <a:lvl5pPr marL="1135181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97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1D1D1D"/>
          </p15:clr>
        </p15:guide>
        <p15:guide id="2" pos="12664">
          <p15:clr>
            <a:srgbClr val="1D1D1D"/>
          </p15:clr>
        </p15:guide>
        <p15:guide id="3" pos="600">
          <p15:clr>
            <a:srgbClr val="1D1D1D"/>
          </p15:clr>
        </p15:guide>
        <p15:guide id="4" pos="1555">
          <p15:clr>
            <a:srgbClr val="1D1D1D"/>
          </p15:clr>
        </p15:guide>
        <p15:guide id="5" pos="2510">
          <p15:clr>
            <a:srgbClr val="1D1D1D"/>
          </p15:clr>
        </p15:guide>
        <p15:guide id="6" pos="3466">
          <p15:clr>
            <a:srgbClr val="1D1D1D"/>
          </p15:clr>
        </p15:guide>
        <p15:guide id="7" pos="4421">
          <p15:clr>
            <a:srgbClr val="1D1D1D"/>
          </p15:clr>
        </p15:guide>
        <p15:guide id="8" pos="5376">
          <p15:clr>
            <a:srgbClr val="1D1D1D"/>
          </p15:clr>
        </p15:guide>
        <p15:guide id="9" pos="6332">
          <p15:clr>
            <a:srgbClr val="1D1D1D"/>
          </p15:clr>
        </p15:guide>
        <p15:guide id="10" pos="7287">
          <p15:clr>
            <a:srgbClr val="1D1D1D"/>
          </p15:clr>
        </p15:guide>
        <p15:guide id="11" pos="8242">
          <p15:clr>
            <a:srgbClr val="1D1D1D"/>
          </p15:clr>
        </p15:guide>
        <p15:guide id="12" pos="9198">
          <p15:clr>
            <a:srgbClr val="1D1D1D"/>
          </p15:clr>
        </p15:guide>
        <p15:guide id="13" pos="10153">
          <p15:clr>
            <a:srgbClr val="1D1D1D"/>
          </p15:clr>
        </p15:guide>
        <p15:guide id="14" pos="11108">
          <p15:clr>
            <a:srgbClr val="1D1D1D"/>
          </p15:clr>
        </p15:guide>
        <p15:guide id="15" pos="12064">
          <p15:clr>
            <a:srgbClr val="1D1D1D"/>
          </p15:clr>
        </p15:guide>
        <p15:guide id="16" orient="horz">
          <p15:clr>
            <a:srgbClr val="1D1D1D"/>
          </p15:clr>
        </p15:guide>
        <p15:guide id="17" orient="horz" pos="7124">
          <p15:clr>
            <a:srgbClr val="1D1D1D"/>
          </p15:clr>
        </p15:guide>
        <p15:guide id="18" orient="horz" pos="600">
          <p15:clr>
            <a:srgbClr val="1D1D1D"/>
          </p15:clr>
        </p15:guide>
        <p15:guide id="19" orient="horz" pos="3562">
          <p15:clr>
            <a:srgbClr val="1D1D1D"/>
          </p15:clr>
        </p15:guide>
        <p15:guide id="20" orient="horz" pos="6524">
          <p15:clr>
            <a:srgbClr val="1D1D1D"/>
          </p15:clr>
        </p15:guide>
        <p15:guide id="21" pos="6786">
          <p15:clr>
            <a:srgbClr val="1D1D1D"/>
          </p15:clr>
        </p15:guide>
        <p15:guide id="22" pos="5878">
          <p15:clr>
            <a:srgbClr val="1D1D1D"/>
          </p15:clr>
        </p15:guide>
        <p15:guide id="23" orient="horz" pos="3018">
          <p15:clr>
            <a:srgbClr val="1D1D1D"/>
          </p15:clr>
        </p15:guide>
        <p15:guide id="24" orient="horz" pos="6646">
          <p15:clr>
            <a:srgbClr val="1D1D1D"/>
          </p15:clr>
        </p15:guide>
        <p15:guide id="25" orient="horz" pos="2836">
          <p15:clr>
            <a:srgbClr val="1D1D1D"/>
          </p15:clr>
        </p15:guide>
        <p15:guide id="26" orient="horz" pos="62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9B9DA8-4AEA-4C04-B679-A0B8CA668E5B}"/>
              </a:ext>
            </a:extLst>
          </p:cNvPr>
          <p:cNvSpPr txBox="1"/>
          <p:nvPr/>
        </p:nvSpPr>
        <p:spPr>
          <a:xfrm>
            <a:off x="58335" y="-156890"/>
            <a:ext cx="12188952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419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Notificación de </a:t>
            </a:r>
            <a:r>
              <a:rPr lang="es-419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casos sospechosos de sarampión y rubeola (SR) </a:t>
            </a:r>
            <a:r>
              <a:rPr lang="es-419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 casos de COVID-19 por semanas epidemiológicas y subregiones*, 2020-2021**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08BE89-376D-4DF9-B302-566EFCBE0835}"/>
              </a:ext>
            </a:extLst>
          </p:cNvPr>
          <p:cNvSpPr txBox="1"/>
          <p:nvPr/>
        </p:nvSpPr>
        <p:spPr>
          <a:xfrm>
            <a:off x="406396" y="6303066"/>
            <a:ext cx="941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dirty="0"/>
              <a:t>*Centro América y México (CAP) = | Caribe Latino (LAC) | Caribe Inglés (CAR) </a:t>
            </a:r>
            <a:br>
              <a:rPr lang="es-419" sz="1200" dirty="0"/>
            </a:br>
            <a:r>
              <a:rPr lang="es-419" sz="1200" dirty="0"/>
              <a:t>**Datos hasta la semana epidemiológica 31, 2021. Fuente: Reportes de vigilancia enviados a OPS</a:t>
            </a:r>
            <a:r>
              <a:rPr kumimoji="0" lang="es-419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lang="es-419" sz="1200" dirty="0"/>
          </a:p>
        </p:txBody>
      </p:sp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99F21CB9-37F3-49C1-97A7-175B11D38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51832"/>
              </p:ext>
            </p:extLst>
          </p:nvPr>
        </p:nvGraphicFramePr>
        <p:xfrm>
          <a:off x="10241064" y="2255520"/>
          <a:ext cx="1818524" cy="71384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9262">
                  <a:extLst>
                    <a:ext uri="{9D8B030D-6E8A-4147-A177-3AD203B41FA5}">
                      <a16:colId xmlns:a16="http://schemas.microsoft.com/office/drawing/2014/main" val="3786426840"/>
                    </a:ext>
                  </a:extLst>
                </a:gridCol>
                <a:gridCol w="909262">
                  <a:extLst>
                    <a:ext uri="{9D8B030D-6E8A-4147-A177-3AD203B41FA5}">
                      <a16:colId xmlns:a16="http://schemas.microsoft.com/office/drawing/2014/main" val="125629436"/>
                    </a:ext>
                  </a:extLst>
                </a:gridCol>
              </a:tblGrid>
              <a:tr h="3527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Casos 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COVID-19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259102"/>
                  </a:ext>
                </a:extLst>
              </a:tr>
              <a:tr h="3610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6,154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5,417,567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542539"/>
                  </a:ext>
                </a:extLst>
              </a:tr>
            </a:tbl>
          </a:graphicData>
        </a:graphic>
      </p:graphicFrame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704B8255-40C9-405B-93EC-26BE3DA10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" y="1121680"/>
            <a:ext cx="10053365" cy="49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0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O/IVB Presentation">
  <a:themeElements>
    <a:clrScheme name="WHO _ IVB">
      <a:dk1>
        <a:srgbClr val="000000"/>
      </a:dk1>
      <a:lt1>
        <a:srgbClr val="FFFFFF"/>
      </a:lt1>
      <a:dk2>
        <a:srgbClr val="707070"/>
      </a:dk2>
      <a:lt2>
        <a:srgbClr val="F2F2F2"/>
      </a:lt2>
      <a:accent1>
        <a:srgbClr val="009CDE"/>
      </a:accent1>
      <a:accent2>
        <a:srgbClr val="008ACD"/>
      </a:accent2>
      <a:accent3>
        <a:srgbClr val="0B6AAC"/>
      </a:accent3>
      <a:accent4>
        <a:srgbClr val="134A8A"/>
      </a:accent4>
      <a:accent5>
        <a:srgbClr val="C5EDFF"/>
      </a:accent5>
      <a:accent6>
        <a:srgbClr val="001738"/>
      </a:accent6>
      <a:hlink>
        <a:srgbClr val="008ACD"/>
      </a:hlink>
      <a:folHlink>
        <a:srgbClr val="001738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VB Red">
      <a:srgbClr val="D80A12"/>
    </a:custClr>
    <a:custClr name="IVB Orange">
      <a:srgbClr val="FA9A00"/>
    </a:custClr>
    <a:custClr name="IVB Yellow">
      <a:srgbClr val="F1E21A"/>
    </a:custClr>
    <a:custClr name="IVB Green">
      <a:srgbClr val="00785A"/>
    </a:custClr>
    <a:custClr name="IVB Light Green">
      <a:srgbClr val="00C871"/>
    </a:custClr>
    <a:custClr name="IVB Magenta">
      <a:srgbClr val="C10077"/>
    </a:custClr>
  </a:custClrLst>
  <a:extLst>
    <a:ext uri="{05A4C25C-085E-4340-85A3-A5531E510DB2}">
      <thm15:themeFamily xmlns:thm15="http://schemas.microsoft.com/office/thememl/2012/main" name="Presentation5" id="{F025D395-3EE2-4544-AEDF-F2CB1DB50719}" vid="{36167E56-A4B7-2E41-91AB-E615F8691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69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Poppins</vt:lpstr>
      <vt:lpstr>Poppins Medium</vt:lpstr>
      <vt:lpstr>Poppins SemiBold</vt:lpstr>
      <vt:lpstr>Wingdings</vt:lpstr>
      <vt:lpstr>Office Theme</vt:lpstr>
      <vt:lpstr>WHO/IVB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Bravo, Ms. Pamela (WDC)</dc:creator>
  <cp:lastModifiedBy>Pacis, Ms. Carmelita Lucia (WDC)</cp:lastModifiedBy>
  <cp:revision>4</cp:revision>
  <dcterms:created xsi:type="dcterms:W3CDTF">2021-08-05T18:13:34Z</dcterms:created>
  <dcterms:modified xsi:type="dcterms:W3CDTF">2021-08-13T14:23:02Z</dcterms:modified>
</cp:coreProperties>
</file>