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</c:v>
                </c:pt>
                <c:pt idx="1">
                  <c:v>80</c:v>
                </c:pt>
                <c:pt idx="2">
                  <c:v>84</c:v>
                </c:pt>
                <c:pt idx="3">
                  <c:v>74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adequatesample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HND</c:v>
                </c:pt>
                <c:pt idx="3">
                  <c:v>MEX</c:v>
                </c:pt>
                <c:pt idx="4">
                  <c:v>SLV</c:v>
                </c:pt>
                <c:pt idx="5">
                  <c:v>BOL</c:v>
                </c:pt>
                <c:pt idx="6">
                  <c:v>GTM</c:v>
                </c:pt>
                <c:pt idx="7">
                  <c:v>NIC</c:v>
                </c:pt>
                <c:pt idx="8">
                  <c:v>PRY</c:v>
                </c:pt>
                <c:pt idx="9">
                  <c:v>HTI</c:v>
                </c:pt>
                <c:pt idx="10">
                  <c:v>VEN</c:v>
                </c:pt>
                <c:pt idx="11">
                  <c:v>DOM</c:v>
                </c:pt>
                <c:pt idx="12">
                  <c:v>CHL</c:v>
                </c:pt>
                <c:pt idx="13">
                  <c:v>PAN</c:v>
                </c:pt>
                <c:pt idx="14">
                  <c:v>ARG</c:v>
                </c:pt>
                <c:pt idx="15">
                  <c:v>PER</c:v>
                </c:pt>
                <c:pt idx="16">
                  <c:v>BRA</c:v>
                </c:pt>
                <c:pt idx="17">
                  <c:v>ECU</c:v>
                </c:pt>
                <c:pt idx="18">
                  <c:v>CAR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</c:v>
                </c:pt>
                <c:pt idx="5">
                  <c:v>98</c:v>
                </c:pt>
                <c:pt idx="6">
                  <c:v>98</c:v>
                </c:pt>
                <c:pt idx="7">
                  <c:v>97</c:v>
                </c:pt>
                <c:pt idx="8">
                  <c:v>97</c:v>
                </c:pt>
                <c:pt idx="9">
                  <c:v>94</c:v>
                </c:pt>
                <c:pt idx="10">
                  <c:v>93</c:v>
                </c:pt>
                <c:pt idx="11">
                  <c:v>91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83</c:v>
                </c:pt>
                <c:pt idx="16">
                  <c:v>69</c:v>
                </c:pt>
                <c:pt idx="17">
                  <c:v>69</c:v>
                </c:pt>
                <c:pt idx="18">
                  <c:v>60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>
                <a:latin typeface="+mn-lt"/>
              </a:rPr>
              <a:t>Porcentaje de casos de sarampión-rubéola con muestras adecuadas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44062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2762533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1261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13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2022 (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de </a:t>
            </a:r>
            <a:r>
              <a:rPr lang="en-US" sz="1200" dirty="0" err="1">
                <a:latin typeface="Calibri"/>
              </a:rPr>
              <a:t>Brasil</a:t>
            </a:r>
            <a:r>
              <a:rPr lang="en-US" sz="1200" dirty="0">
                <a:latin typeface="Calibri"/>
              </a:rPr>
              <a:t> hasta SE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3BA4D2-DC91-4145-AFD1-7CE2878CC6C3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753AD-7B4F-4DC6-B882-19DC699CD729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9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63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2022-01-06T16:56:04Z</dcterms:created>
  <dcterms:modified xsi:type="dcterms:W3CDTF">2022-01-17T17:15:05Z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