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5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2302814673831372E-2"/>
          <c:y val="4.9913057483785037E-2"/>
          <c:w val="0.95160911804734283"/>
          <c:h val="0.7209304990661232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Suspected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multiLvlStrRef>
              <c:f>Sheet1!$B$1:$LB$2</c:f>
              <c:multiLvlStrCache>
                <c:ptCount val="313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  <c:pt idx="129">
                    <c:v>26</c:v>
                  </c:pt>
                  <c:pt idx="130">
                    <c:v>27</c:v>
                  </c:pt>
                  <c:pt idx="131">
                    <c:v>28</c:v>
                  </c:pt>
                  <c:pt idx="132">
                    <c:v>29</c:v>
                  </c:pt>
                  <c:pt idx="133">
                    <c:v>30</c:v>
                  </c:pt>
                  <c:pt idx="134">
                    <c:v>31</c:v>
                  </c:pt>
                  <c:pt idx="135">
                    <c:v>32</c:v>
                  </c:pt>
                  <c:pt idx="136">
                    <c:v>33</c:v>
                  </c:pt>
                  <c:pt idx="137">
                    <c:v>34</c:v>
                  </c:pt>
                  <c:pt idx="138">
                    <c:v>35</c:v>
                  </c:pt>
                  <c:pt idx="139">
                    <c:v>36</c:v>
                  </c:pt>
                  <c:pt idx="140">
                    <c:v>37</c:v>
                  </c:pt>
                  <c:pt idx="141">
                    <c:v>38</c:v>
                  </c:pt>
                  <c:pt idx="142">
                    <c:v>39</c:v>
                  </c:pt>
                  <c:pt idx="143">
                    <c:v>40</c:v>
                  </c:pt>
                  <c:pt idx="144">
                    <c:v>41</c:v>
                  </c:pt>
                  <c:pt idx="145">
                    <c:v>42</c:v>
                  </c:pt>
                  <c:pt idx="146">
                    <c:v>43</c:v>
                  </c:pt>
                  <c:pt idx="147">
                    <c:v>44</c:v>
                  </c:pt>
                  <c:pt idx="148">
                    <c:v>45</c:v>
                  </c:pt>
                  <c:pt idx="149">
                    <c:v>46</c:v>
                  </c:pt>
                  <c:pt idx="150">
                    <c:v>47</c:v>
                  </c:pt>
                  <c:pt idx="151">
                    <c:v>48</c:v>
                  </c:pt>
                  <c:pt idx="152">
                    <c:v>49</c:v>
                  </c:pt>
                  <c:pt idx="153">
                    <c:v>50</c:v>
                  </c:pt>
                  <c:pt idx="154">
                    <c:v>51</c:v>
                  </c:pt>
                  <c:pt idx="155">
                    <c:v>52</c:v>
                  </c:pt>
                  <c:pt idx="156">
                    <c:v>1</c:v>
                  </c:pt>
                  <c:pt idx="157">
                    <c:v>2</c:v>
                  </c:pt>
                  <c:pt idx="158">
                    <c:v>3</c:v>
                  </c:pt>
                  <c:pt idx="159">
                    <c:v>4</c:v>
                  </c:pt>
                  <c:pt idx="160">
                    <c:v>5</c:v>
                  </c:pt>
                  <c:pt idx="161">
                    <c:v>6</c:v>
                  </c:pt>
                  <c:pt idx="162">
                    <c:v>7</c:v>
                  </c:pt>
                  <c:pt idx="163">
                    <c:v>8</c:v>
                  </c:pt>
                  <c:pt idx="164">
                    <c:v>9</c:v>
                  </c:pt>
                  <c:pt idx="165">
                    <c:v>10</c:v>
                  </c:pt>
                  <c:pt idx="166">
                    <c:v>11</c:v>
                  </c:pt>
                  <c:pt idx="167">
                    <c:v>12</c:v>
                  </c:pt>
                  <c:pt idx="168">
                    <c:v>13</c:v>
                  </c:pt>
                  <c:pt idx="169">
                    <c:v>14</c:v>
                  </c:pt>
                  <c:pt idx="170">
                    <c:v>15</c:v>
                  </c:pt>
                  <c:pt idx="171">
                    <c:v>16</c:v>
                  </c:pt>
                  <c:pt idx="172">
                    <c:v>17</c:v>
                  </c:pt>
                  <c:pt idx="173">
                    <c:v>18</c:v>
                  </c:pt>
                  <c:pt idx="174">
                    <c:v>19</c:v>
                  </c:pt>
                  <c:pt idx="175">
                    <c:v>20</c:v>
                  </c:pt>
                  <c:pt idx="176">
                    <c:v>21</c:v>
                  </c:pt>
                  <c:pt idx="177">
                    <c:v>22</c:v>
                  </c:pt>
                  <c:pt idx="178">
                    <c:v>23</c:v>
                  </c:pt>
                  <c:pt idx="179">
                    <c:v>24</c:v>
                  </c:pt>
                  <c:pt idx="180">
                    <c:v>25</c:v>
                  </c:pt>
                  <c:pt idx="181">
                    <c:v>26</c:v>
                  </c:pt>
                  <c:pt idx="182">
                    <c:v>27</c:v>
                  </c:pt>
                  <c:pt idx="183">
                    <c:v>28</c:v>
                  </c:pt>
                  <c:pt idx="184">
                    <c:v>29</c:v>
                  </c:pt>
                  <c:pt idx="185">
                    <c:v>30</c:v>
                  </c:pt>
                  <c:pt idx="186">
                    <c:v>31</c:v>
                  </c:pt>
                  <c:pt idx="187">
                    <c:v>32</c:v>
                  </c:pt>
                  <c:pt idx="188">
                    <c:v>33</c:v>
                  </c:pt>
                  <c:pt idx="189">
                    <c:v>34</c:v>
                  </c:pt>
                  <c:pt idx="190">
                    <c:v>35</c:v>
                  </c:pt>
                  <c:pt idx="191">
                    <c:v>36</c:v>
                  </c:pt>
                  <c:pt idx="192">
                    <c:v>37</c:v>
                  </c:pt>
                  <c:pt idx="193">
                    <c:v>38</c:v>
                  </c:pt>
                  <c:pt idx="194">
                    <c:v>39</c:v>
                  </c:pt>
                  <c:pt idx="195">
                    <c:v>40</c:v>
                  </c:pt>
                  <c:pt idx="196">
                    <c:v>41</c:v>
                  </c:pt>
                  <c:pt idx="197">
                    <c:v>42</c:v>
                  </c:pt>
                  <c:pt idx="198">
                    <c:v>43</c:v>
                  </c:pt>
                  <c:pt idx="199">
                    <c:v>44</c:v>
                  </c:pt>
                  <c:pt idx="200">
                    <c:v>45</c:v>
                  </c:pt>
                  <c:pt idx="201">
                    <c:v>46</c:v>
                  </c:pt>
                  <c:pt idx="202">
                    <c:v>47</c:v>
                  </c:pt>
                  <c:pt idx="203">
                    <c:v>48</c:v>
                  </c:pt>
                  <c:pt idx="204">
                    <c:v>49</c:v>
                  </c:pt>
                  <c:pt idx="205">
                    <c:v>50</c:v>
                  </c:pt>
                  <c:pt idx="206">
                    <c:v>51</c:v>
                  </c:pt>
                  <c:pt idx="207">
                    <c:v>52</c:v>
                  </c:pt>
                  <c:pt idx="208">
                    <c:v>1</c:v>
                  </c:pt>
                  <c:pt idx="209">
                    <c:v>2</c:v>
                  </c:pt>
                  <c:pt idx="210">
                    <c:v>3</c:v>
                  </c:pt>
                  <c:pt idx="211">
                    <c:v>4</c:v>
                  </c:pt>
                  <c:pt idx="212">
                    <c:v>5</c:v>
                  </c:pt>
                  <c:pt idx="213">
                    <c:v>6</c:v>
                  </c:pt>
                  <c:pt idx="214">
                    <c:v>7</c:v>
                  </c:pt>
                  <c:pt idx="215">
                    <c:v>8</c:v>
                  </c:pt>
                  <c:pt idx="216">
                    <c:v>9</c:v>
                  </c:pt>
                  <c:pt idx="217">
                    <c:v>10</c:v>
                  </c:pt>
                  <c:pt idx="218">
                    <c:v>11</c:v>
                  </c:pt>
                  <c:pt idx="219">
                    <c:v>12</c:v>
                  </c:pt>
                  <c:pt idx="220">
                    <c:v>13</c:v>
                  </c:pt>
                  <c:pt idx="221">
                    <c:v>14</c:v>
                  </c:pt>
                  <c:pt idx="222">
                    <c:v>15</c:v>
                  </c:pt>
                  <c:pt idx="223">
                    <c:v>16</c:v>
                  </c:pt>
                  <c:pt idx="224">
                    <c:v>17</c:v>
                  </c:pt>
                  <c:pt idx="225">
                    <c:v>18</c:v>
                  </c:pt>
                  <c:pt idx="226">
                    <c:v>19</c:v>
                  </c:pt>
                  <c:pt idx="227">
                    <c:v>20</c:v>
                  </c:pt>
                  <c:pt idx="228">
                    <c:v>21</c:v>
                  </c:pt>
                  <c:pt idx="229">
                    <c:v>22</c:v>
                  </c:pt>
                  <c:pt idx="230">
                    <c:v>23</c:v>
                  </c:pt>
                  <c:pt idx="231">
                    <c:v>24</c:v>
                  </c:pt>
                  <c:pt idx="232">
                    <c:v>25</c:v>
                  </c:pt>
                  <c:pt idx="233">
                    <c:v>26</c:v>
                  </c:pt>
                  <c:pt idx="234">
                    <c:v>27</c:v>
                  </c:pt>
                  <c:pt idx="235">
                    <c:v>28</c:v>
                  </c:pt>
                  <c:pt idx="236">
                    <c:v>29</c:v>
                  </c:pt>
                  <c:pt idx="237">
                    <c:v>30</c:v>
                  </c:pt>
                  <c:pt idx="238">
                    <c:v>31</c:v>
                  </c:pt>
                  <c:pt idx="239">
                    <c:v>32</c:v>
                  </c:pt>
                  <c:pt idx="240">
                    <c:v>33</c:v>
                  </c:pt>
                  <c:pt idx="241">
                    <c:v>34</c:v>
                  </c:pt>
                  <c:pt idx="242">
                    <c:v>35</c:v>
                  </c:pt>
                  <c:pt idx="243">
                    <c:v>36</c:v>
                  </c:pt>
                  <c:pt idx="244">
                    <c:v>37</c:v>
                  </c:pt>
                  <c:pt idx="245">
                    <c:v>38</c:v>
                  </c:pt>
                  <c:pt idx="246">
                    <c:v>39</c:v>
                  </c:pt>
                  <c:pt idx="247">
                    <c:v>40</c:v>
                  </c:pt>
                  <c:pt idx="248">
                    <c:v>41</c:v>
                  </c:pt>
                  <c:pt idx="249">
                    <c:v>42</c:v>
                  </c:pt>
                  <c:pt idx="250">
                    <c:v>43</c:v>
                  </c:pt>
                  <c:pt idx="251">
                    <c:v>44</c:v>
                  </c:pt>
                  <c:pt idx="252">
                    <c:v>45</c:v>
                  </c:pt>
                  <c:pt idx="253">
                    <c:v>46</c:v>
                  </c:pt>
                  <c:pt idx="254">
                    <c:v>47</c:v>
                  </c:pt>
                  <c:pt idx="255">
                    <c:v>48</c:v>
                  </c:pt>
                  <c:pt idx="256">
                    <c:v>49</c:v>
                  </c:pt>
                  <c:pt idx="257">
                    <c:v>50</c:v>
                  </c:pt>
                  <c:pt idx="258">
                    <c:v>51</c:v>
                  </c:pt>
                  <c:pt idx="259">
                    <c:v>52</c:v>
                  </c:pt>
                  <c:pt idx="260">
                    <c:v>53</c:v>
                  </c:pt>
                  <c:pt idx="261">
                    <c:v>1</c:v>
                  </c:pt>
                  <c:pt idx="262">
                    <c:v>2</c:v>
                  </c:pt>
                  <c:pt idx="263">
                    <c:v>3</c:v>
                  </c:pt>
                  <c:pt idx="264">
                    <c:v>4</c:v>
                  </c:pt>
                  <c:pt idx="265">
                    <c:v>5</c:v>
                  </c:pt>
                  <c:pt idx="266">
                    <c:v>6</c:v>
                  </c:pt>
                  <c:pt idx="267">
                    <c:v>7</c:v>
                  </c:pt>
                  <c:pt idx="268">
                    <c:v>8</c:v>
                  </c:pt>
                  <c:pt idx="269">
                    <c:v>9</c:v>
                  </c:pt>
                  <c:pt idx="270">
                    <c:v>10</c:v>
                  </c:pt>
                  <c:pt idx="271">
                    <c:v>11</c:v>
                  </c:pt>
                  <c:pt idx="272">
                    <c:v>12</c:v>
                  </c:pt>
                  <c:pt idx="273">
                    <c:v>13</c:v>
                  </c:pt>
                  <c:pt idx="274">
                    <c:v>14</c:v>
                  </c:pt>
                  <c:pt idx="275">
                    <c:v>15</c:v>
                  </c:pt>
                  <c:pt idx="276">
                    <c:v>16</c:v>
                  </c:pt>
                  <c:pt idx="277">
                    <c:v>17</c:v>
                  </c:pt>
                  <c:pt idx="278">
                    <c:v>18</c:v>
                  </c:pt>
                  <c:pt idx="279">
                    <c:v>19</c:v>
                  </c:pt>
                  <c:pt idx="280">
                    <c:v>20</c:v>
                  </c:pt>
                  <c:pt idx="281">
                    <c:v>21</c:v>
                  </c:pt>
                  <c:pt idx="282">
                    <c:v>22</c:v>
                  </c:pt>
                  <c:pt idx="283">
                    <c:v>23</c:v>
                  </c:pt>
                  <c:pt idx="284">
                    <c:v>24</c:v>
                  </c:pt>
                  <c:pt idx="285">
                    <c:v>25</c:v>
                  </c:pt>
                  <c:pt idx="286">
                    <c:v>26</c:v>
                  </c:pt>
                  <c:pt idx="287">
                    <c:v>27</c:v>
                  </c:pt>
                  <c:pt idx="288">
                    <c:v>28</c:v>
                  </c:pt>
                  <c:pt idx="289">
                    <c:v>29</c:v>
                  </c:pt>
                  <c:pt idx="290">
                    <c:v>30</c:v>
                  </c:pt>
                  <c:pt idx="291">
                    <c:v>31</c:v>
                  </c:pt>
                  <c:pt idx="292">
                    <c:v>32</c:v>
                  </c:pt>
                  <c:pt idx="293">
                    <c:v>33</c:v>
                  </c:pt>
                  <c:pt idx="294">
                    <c:v>34</c:v>
                  </c:pt>
                  <c:pt idx="295">
                    <c:v>35</c:v>
                  </c:pt>
                  <c:pt idx="296">
                    <c:v>36</c:v>
                  </c:pt>
                  <c:pt idx="297">
                    <c:v>37</c:v>
                  </c:pt>
                  <c:pt idx="298">
                    <c:v>38</c:v>
                  </c:pt>
                  <c:pt idx="299">
                    <c:v>39</c:v>
                  </c:pt>
                  <c:pt idx="300">
                    <c:v>40</c:v>
                  </c:pt>
                  <c:pt idx="301">
                    <c:v>41</c:v>
                  </c:pt>
                  <c:pt idx="302">
                    <c:v>42</c:v>
                  </c:pt>
                  <c:pt idx="303">
                    <c:v>43</c:v>
                  </c:pt>
                  <c:pt idx="304">
                    <c:v>44</c:v>
                  </c:pt>
                  <c:pt idx="305">
                    <c:v>45</c:v>
                  </c:pt>
                  <c:pt idx="306">
                    <c:v>46</c:v>
                  </c:pt>
                  <c:pt idx="307">
                    <c:v>47</c:v>
                  </c:pt>
                  <c:pt idx="308">
                    <c:v>48</c:v>
                  </c:pt>
                  <c:pt idx="309">
                    <c:v>49</c:v>
                  </c:pt>
                  <c:pt idx="310">
                    <c:v>50</c:v>
                  </c:pt>
                  <c:pt idx="311">
                    <c:v>51</c:v>
                  </c:pt>
                  <c:pt idx="312">
                    <c:v>52</c:v>
                  </c:pt>
                </c:lvl>
                <c:lvl>
                  <c:pt idx="0">
                    <c:v>2016</c:v>
                  </c:pt>
                  <c:pt idx="52">
                    <c:v>2017</c:v>
                  </c:pt>
                  <c:pt idx="104">
                    <c:v>2018</c:v>
                  </c:pt>
                  <c:pt idx="156">
                    <c:v>2019</c:v>
                  </c:pt>
                  <c:pt idx="208">
                    <c:v>2020</c:v>
                  </c:pt>
                  <c:pt idx="261">
                    <c:v>2021</c:v>
                  </c:pt>
                </c:lvl>
              </c:multiLvlStrCache>
            </c:multiLvlStrRef>
          </c:cat>
          <c:val>
            <c:numRef>
              <c:f>Sheet1!$A$3:$LB$3</c:f>
              <c:numCache>
                <c:formatCode>General</c:formatCode>
                <c:ptCount val="314"/>
                <c:pt idx="0">
                  <c:v>0</c:v>
                </c:pt>
                <c:pt idx="1">
                  <c:v>248</c:v>
                </c:pt>
                <c:pt idx="2">
                  <c:v>245</c:v>
                </c:pt>
                <c:pt idx="3">
                  <c:v>211</c:v>
                </c:pt>
                <c:pt idx="4">
                  <c:v>229</c:v>
                </c:pt>
                <c:pt idx="5">
                  <c:v>245</c:v>
                </c:pt>
                <c:pt idx="6">
                  <c:v>227</c:v>
                </c:pt>
                <c:pt idx="7">
                  <c:v>286</c:v>
                </c:pt>
                <c:pt idx="8">
                  <c:v>243</c:v>
                </c:pt>
                <c:pt idx="9">
                  <c:v>301</c:v>
                </c:pt>
                <c:pt idx="10">
                  <c:v>268</c:v>
                </c:pt>
                <c:pt idx="11">
                  <c:v>207</c:v>
                </c:pt>
                <c:pt idx="12">
                  <c:v>148</c:v>
                </c:pt>
                <c:pt idx="13">
                  <c:v>233</c:v>
                </c:pt>
                <c:pt idx="14">
                  <c:v>265</c:v>
                </c:pt>
                <c:pt idx="15">
                  <c:v>265</c:v>
                </c:pt>
                <c:pt idx="16">
                  <c:v>228</c:v>
                </c:pt>
                <c:pt idx="17">
                  <c:v>259</c:v>
                </c:pt>
                <c:pt idx="18">
                  <c:v>214</c:v>
                </c:pt>
                <c:pt idx="19">
                  <c:v>241</c:v>
                </c:pt>
                <c:pt idx="20">
                  <c:v>293</c:v>
                </c:pt>
                <c:pt idx="21">
                  <c:v>287</c:v>
                </c:pt>
                <c:pt idx="22">
                  <c:v>278</c:v>
                </c:pt>
                <c:pt idx="23">
                  <c:v>280</c:v>
                </c:pt>
                <c:pt idx="24">
                  <c:v>261</c:v>
                </c:pt>
                <c:pt idx="25">
                  <c:v>279</c:v>
                </c:pt>
                <c:pt idx="26">
                  <c:v>274</c:v>
                </c:pt>
                <c:pt idx="27">
                  <c:v>265</c:v>
                </c:pt>
                <c:pt idx="28">
                  <c:v>290</c:v>
                </c:pt>
                <c:pt idx="29">
                  <c:v>254</c:v>
                </c:pt>
                <c:pt idx="30">
                  <c:v>210</c:v>
                </c:pt>
                <c:pt idx="31">
                  <c:v>268</c:v>
                </c:pt>
                <c:pt idx="32">
                  <c:v>269</c:v>
                </c:pt>
                <c:pt idx="33">
                  <c:v>280</c:v>
                </c:pt>
                <c:pt idx="34">
                  <c:v>293</c:v>
                </c:pt>
                <c:pt idx="35">
                  <c:v>297</c:v>
                </c:pt>
                <c:pt idx="36">
                  <c:v>301</c:v>
                </c:pt>
                <c:pt idx="37">
                  <c:v>284</c:v>
                </c:pt>
                <c:pt idx="38">
                  <c:v>320</c:v>
                </c:pt>
                <c:pt idx="39">
                  <c:v>340</c:v>
                </c:pt>
                <c:pt idx="40">
                  <c:v>290</c:v>
                </c:pt>
                <c:pt idx="41">
                  <c:v>298</c:v>
                </c:pt>
                <c:pt idx="42">
                  <c:v>297</c:v>
                </c:pt>
                <c:pt idx="43">
                  <c:v>259</c:v>
                </c:pt>
                <c:pt idx="44">
                  <c:v>226</c:v>
                </c:pt>
                <c:pt idx="45">
                  <c:v>329</c:v>
                </c:pt>
                <c:pt idx="46">
                  <c:v>213</c:v>
                </c:pt>
                <c:pt idx="47">
                  <c:v>199</c:v>
                </c:pt>
                <c:pt idx="48">
                  <c:v>209</c:v>
                </c:pt>
                <c:pt idx="49">
                  <c:v>138</c:v>
                </c:pt>
                <c:pt idx="50">
                  <c:v>136</c:v>
                </c:pt>
                <c:pt idx="51">
                  <c:v>148</c:v>
                </c:pt>
                <c:pt idx="52">
                  <c:v>129</c:v>
                </c:pt>
                <c:pt idx="53">
                  <c:v>143</c:v>
                </c:pt>
                <c:pt idx="54">
                  <c:v>155</c:v>
                </c:pt>
                <c:pt idx="55">
                  <c:v>199</c:v>
                </c:pt>
                <c:pt idx="56">
                  <c:v>190</c:v>
                </c:pt>
                <c:pt idx="57">
                  <c:v>147</c:v>
                </c:pt>
                <c:pt idx="58">
                  <c:v>188</c:v>
                </c:pt>
                <c:pt idx="59">
                  <c:v>205</c:v>
                </c:pt>
                <c:pt idx="60">
                  <c:v>191</c:v>
                </c:pt>
                <c:pt idx="61">
                  <c:v>227</c:v>
                </c:pt>
                <c:pt idx="62">
                  <c:v>195</c:v>
                </c:pt>
                <c:pt idx="63">
                  <c:v>180</c:v>
                </c:pt>
                <c:pt idx="64">
                  <c:v>215</c:v>
                </c:pt>
                <c:pt idx="65">
                  <c:v>242</c:v>
                </c:pt>
                <c:pt idx="66">
                  <c:v>195</c:v>
                </c:pt>
                <c:pt idx="67">
                  <c:v>133</c:v>
                </c:pt>
                <c:pt idx="68">
                  <c:v>193</c:v>
                </c:pt>
                <c:pt idx="69">
                  <c:v>192</c:v>
                </c:pt>
                <c:pt idx="70">
                  <c:v>215</c:v>
                </c:pt>
                <c:pt idx="71">
                  <c:v>232</c:v>
                </c:pt>
                <c:pt idx="72">
                  <c:v>242</c:v>
                </c:pt>
                <c:pt idx="73">
                  <c:v>304</c:v>
                </c:pt>
                <c:pt idx="74">
                  <c:v>280</c:v>
                </c:pt>
                <c:pt idx="75">
                  <c:v>257</c:v>
                </c:pt>
                <c:pt idx="76">
                  <c:v>257</c:v>
                </c:pt>
                <c:pt idx="77">
                  <c:v>264</c:v>
                </c:pt>
                <c:pt idx="78">
                  <c:v>277</c:v>
                </c:pt>
                <c:pt idx="79">
                  <c:v>234</c:v>
                </c:pt>
                <c:pt idx="80">
                  <c:v>237</c:v>
                </c:pt>
                <c:pt idx="81">
                  <c:v>204</c:v>
                </c:pt>
                <c:pt idx="82">
                  <c:v>230</c:v>
                </c:pt>
                <c:pt idx="83">
                  <c:v>198</c:v>
                </c:pt>
                <c:pt idx="84">
                  <c:v>260</c:v>
                </c:pt>
                <c:pt idx="85">
                  <c:v>278</c:v>
                </c:pt>
                <c:pt idx="86">
                  <c:v>297</c:v>
                </c:pt>
                <c:pt idx="87">
                  <c:v>303</c:v>
                </c:pt>
                <c:pt idx="88">
                  <c:v>378</c:v>
                </c:pt>
                <c:pt idx="89">
                  <c:v>422</c:v>
                </c:pt>
                <c:pt idx="90">
                  <c:v>485</c:v>
                </c:pt>
                <c:pt idx="91">
                  <c:v>430</c:v>
                </c:pt>
                <c:pt idx="92">
                  <c:v>420</c:v>
                </c:pt>
                <c:pt idx="93">
                  <c:v>397</c:v>
                </c:pt>
                <c:pt idx="94">
                  <c:v>403</c:v>
                </c:pt>
                <c:pt idx="95">
                  <c:v>364</c:v>
                </c:pt>
                <c:pt idx="96">
                  <c:v>290</c:v>
                </c:pt>
                <c:pt idx="97">
                  <c:v>281</c:v>
                </c:pt>
                <c:pt idx="98">
                  <c:v>274</c:v>
                </c:pt>
                <c:pt idx="99">
                  <c:v>264</c:v>
                </c:pt>
                <c:pt idx="100">
                  <c:v>257</c:v>
                </c:pt>
                <c:pt idx="101">
                  <c:v>207</c:v>
                </c:pt>
                <c:pt idx="102">
                  <c:v>180</c:v>
                </c:pt>
                <c:pt idx="103">
                  <c:v>151</c:v>
                </c:pt>
                <c:pt idx="104">
                  <c:v>114</c:v>
                </c:pt>
                <c:pt idx="105">
                  <c:v>242</c:v>
                </c:pt>
                <c:pt idx="106">
                  <c:v>452</c:v>
                </c:pt>
                <c:pt idx="107">
                  <c:v>438</c:v>
                </c:pt>
                <c:pt idx="108">
                  <c:v>599</c:v>
                </c:pt>
                <c:pt idx="109">
                  <c:v>538</c:v>
                </c:pt>
                <c:pt idx="110">
                  <c:v>486</c:v>
                </c:pt>
                <c:pt idx="111">
                  <c:v>549</c:v>
                </c:pt>
                <c:pt idx="112">
                  <c:v>673</c:v>
                </c:pt>
                <c:pt idx="113">
                  <c:v>606</c:v>
                </c:pt>
                <c:pt idx="114">
                  <c:v>780</c:v>
                </c:pt>
                <c:pt idx="115">
                  <c:v>1022</c:v>
                </c:pt>
                <c:pt idx="116">
                  <c:v>1260</c:v>
                </c:pt>
                <c:pt idx="117">
                  <c:v>1105</c:v>
                </c:pt>
                <c:pt idx="118">
                  <c:v>1440</c:v>
                </c:pt>
                <c:pt idx="119">
                  <c:v>1290</c:v>
                </c:pt>
                <c:pt idx="120">
                  <c:v>1373</c:v>
                </c:pt>
                <c:pt idx="121">
                  <c:v>1295</c:v>
                </c:pt>
                <c:pt idx="122">
                  <c:v>1217</c:v>
                </c:pt>
                <c:pt idx="123">
                  <c:v>1264</c:v>
                </c:pt>
                <c:pt idx="124">
                  <c:v>1161</c:v>
                </c:pt>
                <c:pt idx="125">
                  <c:v>1224</c:v>
                </c:pt>
                <c:pt idx="126">
                  <c:v>967</c:v>
                </c:pt>
                <c:pt idx="127">
                  <c:v>984</c:v>
                </c:pt>
                <c:pt idx="128">
                  <c:v>753</c:v>
                </c:pt>
                <c:pt idx="129">
                  <c:v>881</c:v>
                </c:pt>
                <c:pt idx="130">
                  <c:v>640</c:v>
                </c:pt>
                <c:pt idx="131">
                  <c:v>602</c:v>
                </c:pt>
                <c:pt idx="132">
                  <c:v>569</c:v>
                </c:pt>
                <c:pt idx="133">
                  <c:v>654</c:v>
                </c:pt>
                <c:pt idx="134">
                  <c:v>609</c:v>
                </c:pt>
                <c:pt idx="135">
                  <c:v>620</c:v>
                </c:pt>
                <c:pt idx="136">
                  <c:v>741</c:v>
                </c:pt>
                <c:pt idx="137">
                  <c:v>598</c:v>
                </c:pt>
                <c:pt idx="138">
                  <c:v>671</c:v>
                </c:pt>
                <c:pt idx="139">
                  <c:v>680</c:v>
                </c:pt>
                <c:pt idx="140">
                  <c:v>679</c:v>
                </c:pt>
                <c:pt idx="141">
                  <c:v>680</c:v>
                </c:pt>
                <c:pt idx="142">
                  <c:v>632</c:v>
                </c:pt>
                <c:pt idx="143">
                  <c:v>632</c:v>
                </c:pt>
                <c:pt idx="144">
                  <c:v>576</c:v>
                </c:pt>
                <c:pt idx="145">
                  <c:v>557</c:v>
                </c:pt>
                <c:pt idx="146">
                  <c:v>563</c:v>
                </c:pt>
                <c:pt idx="147">
                  <c:v>540</c:v>
                </c:pt>
                <c:pt idx="148">
                  <c:v>483</c:v>
                </c:pt>
                <c:pt idx="149">
                  <c:v>549</c:v>
                </c:pt>
                <c:pt idx="150">
                  <c:v>528</c:v>
                </c:pt>
                <c:pt idx="151">
                  <c:v>526</c:v>
                </c:pt>
                <c:pt idx="152">
                  <c:v>467</c:v>
                </c:pt>
                <c:pt idx="153">
                  <c:v>451</c:v>
                </c:pt>
                <c:pt idx="154">
                  <c:v>423</c:v>
                </c:pt>
                <c:pt idx="155">
                  <c:v>350</c:v>
                </c:pt>
                <c:pt idx="156">
                  <c:v>284</c:v>
                </c:pt>
                <c:pt idx="157">
                  <c:v>368</c:v>
                </c:pt>
                <c:pt idx="158">
                  <c:v>450</c:v>
                </c:pt>
                <c:pt idx="159">
                  <c:v>563</c:v>
                </c:pt>
                <c:pt idx="160">
                  <c:v>539</c:v>
                </c:pt>
                <c:pt idx="161">
                  <c:v>570</c:v>
                </c:pt>
                <c:pt idx="162">
                  <c:v>577</c:v>
                </c:pt>
                <c:pt idx="163">
                  <c:v>656</c:v>
                </c:pt>
                <c:pt idx="164">
                  <c:v>697</c:v>
                </c:pt>
                <c:pt idx="165">
                  <c:v>664</c:v>
                </c:pt>
                <c:pt idx="166">
                  <c:v>689</c:v>
                </c:pt>
                <c:pt idx="167">
                  <c:v>667</c:v>
                </c:pt>
                <c:pt idx="168">
                  <c:v>736</c:v>
                </c:pt>
                <c:pt idx="169">
                  <c:v>689</c:v>
                </c:pt>
                <c:pt idx="170">
                  <c:v>769</c:v>
                </c:pt>
                <c:pt idx="171">
                  <c:v>722</c:v>
                </c:pt>
                <c:pt idx="172">
                  <c:v>604</c:v>
                </c:pt>
                <c:pt idx="173">
                  <c:v>711</c:v>
                </c:pt>
                <c:pt idx="174">
                  <c:v>676</c:v>
                </c:pt>
                <c:pt idx="175">
                  <c:v>700</c:v>
                </c:pt>
                <c:pt idx="176">
                  <c:v>706</c:v>
                </c:pt>
                <c:pt idx="177">
                  <c:v>714</c:v>
                </c:pt>
                <c:pt idx="178">
                  <c:v>695</c:v>
                </c:pt>
                <c:pt idx="179">
                  <c:v>788</c:v>
                </c:pt>
                <c:pt idx="180">
                  <c:v>799</c:v>
                </c:pt>
                <c:pt idx="181">
                  <c:v>846</c:v>
                </c:pt>
                <c:pt idx="182">
                  <c:v>990</c:v>
                </c:pt>
                <c:pt idx="183">
                  <c:v>1165</c:v>
                </c:pt>
                <c:pt idx="184">
                  <c:v>1614</c:v>
                </c:pt>
                <c:pt idx="185">
                  <c:v>2175</c:v>
                </c:pt>
                <c:pt idx="186">
                  <c:v>3517</c:v>
                </c:pt>
                <c:pt idx="187">
                  <c:v>3999</c:v>
                </c:pt>
                <c:pt idx="188">
                  <c:v>4899</c:v>
                </c:pt>
                <c:pt idx="189">
                  <c:v>4850</c:v>
                </c:pt>
                <c:pt idx="190">
                  <c:v>4615</c:v>
                </c:pt>
                <c:pt idx="191">
                  <c:v>4653</c:v>
                </c:pt>
                <c:pt idx="192">
                  <c:v>4943</c:v>
                </c:pt>
                <c:pt idx="193">
                  <c:v>5018</c:v>
                </c:pt>
                <c:pt idx="194">
                  <c:v>4419</c:v>
                </c:pt>
                <c:pt idx="195">
                  <c:v>3419</c:v>
                </c:pt>
                <c:pt idx="196">
                  <c:v>3580</c:v>
                </c:pt>
                <c:pt idx="197">
                  <c:v>3398</c:v>
                </c:pt>
                <c:pt idx="198">
                  <c:v>3157</c:v>
                </c:pt>
                <c:pt idx="199">
                  <c:v>2660</c:v>
                </c:pt>
                <c:pt idx="200">
                  <c:v>2579</c:v>
                </c:pt>
                <c:pt idx="201">
                  <c:v>2281</c:v>
                </c:pt>
                <c:pt idx="202">
                  <c:v>1789</c:v>
                </c:pt>
                <c:pt idx="203">
                  <c:v>1840</c:v>
                </c:pt>
                <c:pt idx="204">
                  <c:v>1641</c:v>
                </c:pt>
                <c:pt idx="205">
                  <c:v>1622</c:v>
                </c:pt>
                <c:pt idx="206">
                  <c:v>1257</c:v>
                </c:pt>
                <c:pt idx="207">
                  <c:v>1020</c:v>
                </c:pt>
                <c:pt idx="208">
                  <c:v>896</c:v>
                </c:pt>
                <c:pt idx="209">
                  <c:v>963</c:v>
                </c:pt>
                <c:pt idx="210">
                  <c:v>1181</c:v>
                </c:pt>
                <c:pt idx="211">
                  <c:v>1291</c:v>
                </c:pt>
                <c:pt idx="212">
                  <c:v>1116</c:v>
                </c:pt>
                <c:pt idx="213">
                  <c:v>1213</c:v>
                </c:pt>
                <c:pt idx="214">
                  <c:v>1223</c:v>
                </c:pt>
                <c:pt idx="215">
                  <c:v>1478</c:v>
                </c:pt>
                <c:pt idx="216">
                  <c:v>1470</c:v>
                </c:pt>
                <c:pt idx="217">
                  <c:v>1541</c:v>
                </c:pt>
                <c:pt idx="218">
                  <c:v>1653</c:v>
                </c:pt>
                <c:pt idx="219">
                  <c:v>1871</c:v>
                </c:pt>
                <c:pt idx="220">
                  <c:v>1468</c:v>
                </c:pt>
                <c:pt idx="221">
                  <c:v>1271</c:v>
                </c:pt>
                <c:pt idx="222">
                  <c:v>930</c:v>
                </c:pt>
                <c:pt idx="223">
                  <c:v>630</c:v>
                </c:pt>
                <c:pt idx="224">
                  <c:v>465</c:v>
                </c:pt>
                <c:pt idx="225">
                  <c:v>285</c:v>
                </c:pt>
                <c:pt idx="226">
                  <c:v>216</c:v>
                </c:pt>
                <c:pt idx="227">
                  <c:v>185</c:v>
                </c:pt>
                <c:pt idx="228">
                  <c:v>167</c:v>
                </c:pt>
                <c:pt idx="229">
                  <c:v>168</c:v>
                </c:pt>
                <c:pt idx="230">
                  <c:v>159</c:v>
                </c:pt>
                <c:pt idx="231">
                  <c:v>149</c:v>
                </c:pt>
                <c:pt idx="232">
                  <c:v>143</c:v>
                </c:pt>
                <c:pt idx="233">
                  <c:v>128</c:v>
                </c:pt>
                <c:pt idx="234">
                  <c:v>118</c:v>
                </c:pt>
                <c:pt idx="235">
                  <c:v>119</c:v>
                </c:pt>
                <c:pt idx="236">
                  <c:v>154</c:v>
                </c:pt>
                <c:pt idx="237">
                  <c:v>168</c:v>
                </c:pt>
                <c:pt idx="238">
                  <c:v>158</c:v>
                </c:pt>
                <c:pt idx="239">
                  <c:v>150</c:v>
                </c:pt>
                <c:pt idx="240">
                  <c:v>142</c:v>
                </c:pt>
                <c:pt idx="241">
                  <c:v>153</c:v>
                </c:pt>
                <c:pt idx="242">
                  <c:v>166</c:v>
                </c:pt>
                <c:pt idx="243">
                  <c:v>182</c:v>
                </c:pt>
                <c:pt idx="244">
                  <c:v>178</c:v>
                </c:pt>
                <c:pt idx="245">
                  <c:v>170</c:v>
                </c:pt>
                <c:pt idx="246">
                  <c:v>159</c:v>
                </c:pt>
                <c:pt idx="247">
                  <c:v>200</c:v>
                </c:pt>
                <c:pt idx="248">
                  <c:v>236</c:v>
                </c:pt>
                <c:pt idx="249">
                  <c:v>218</c:v>
                </c:pt>
                <c:pt idx="250">
                  <c:v>184</c:v>
                </c:pt>
                <c:pt idx="251">
                  <c:v>197</c:v>
                </c:pt>
                <c:pt idx="252">
                  <c:v>156</c:v>
                </c:pt>
                <c:pt idx="253">
                  <c:v>163</c:v>
                </c:pt>
                <c:pt idx="254">
                  <c:v>175</c:v>
                </c:pt>
                <c:pt idx="255">
                  <c:v>176</c:v>
                </c:pt>
                <c:pt idx="256">
                  <c:v>185</c:v>
                </c:pt>
                <c:pt idx="257">
                  <c:v>213</c:v>
                </c:pt>
                <c:pt idx="258">
                  <c:v>213</c:v>
                </c:pt>
                <c:pt idx="259">
                  <c:v>161</c:v>
                </c:pt>
                <c:pt idx="260">
                  <c:v>71</c:v>
                </c:pt>
                <c:pt idx="261">
                  <c:v>79</c:v>
                </c:pt>
                <c:pt idx="262">
                  <c:v>210</c:v>
                </c:pt>
                <c:pt idx="263">
                  <c:v>197</c:v>
                </c:pt>
                <c:pt idx="264">
                  <c:v>225</c:v>
                </c:pt>
                <c:pt idx="265">
                  <c:v>215</c:v>
                </c:pt>
                <c:pt idx="266">
                  <c:v>232</c:v>
                </c:pt>
                <c:pt idx="267">
                  <c:v>231</c:v>
                </c:pt>
                <c:pt idx="268">
                  <c:v>216</c:v>
                </c:pt>
                <c:pt idx="269">
                  <c:v>230</c:v>
                </c:pt>
                <c:pt idx="270">
                  <c:v>213</c:v>
                </c:pt>
                <c:pt idx="271">
                  <c:v>211</c:v>
                </c:pt>
                <c:pt idx="272">
                  <c:v>193</c:v>
                </c:pt>
                <c:pt idx="273">
                  <c:v>189</c:v>
                </c:pt>
                <c:pt idx="274">
                  <c:v>150</c:v>
                </c:pt>
                <c:pt idx="275">
                  <c:v>195</c:v>
                </c:pt>
                <c:pt idx="276">
                  <c:v>172</c:v>
                </c:pt>
                <c:pt idx="277">
                  <c:v>200</c:v>
                </c:pt>
                <c:pt idx="278">
                  <c:v>181</c:v>
                </c:pt>
                <c:pt idx="279">
                  <c:v>175</c:v>
                </c:pt>
                <c:pt idx="280">
                  <c:v>193</c:v>
                </c:pt>
                <c:pt idx="281">
                  <c:v>231</c:v>
                </c:pt>
                <c:pt idx="282">
                  <c:v>189</c:v>
                </c:pt>
                <c:pt idx="283">
                  <c:v>192</c:v>
                </c:pt>
                <c:pt idx="284">
                  <c:v>168</c:v>
                </c:pt>
                <c:pt idx="285">
                  <c:v>167</c:v>
                </c:pt>
                <c:pt idx="286">
                  <c:v>180</c:v>
                </c:pt>
                <c:pt idx="287">
                  <c:v>177</c:v>
                </c:pt>
                <c:pt idx="288">
                  <c:v>142</c:v>
                </c:pt>
                <c:pt idx="289">
                  <c:v>169</c:v>
                </c:pt>
                <c:pt idx="290">
                  <c:v>152</c:v>
                </c:pt>
                <c:pt idx="291">
                  <c:v>153</c:v>
                </c:pt>
                <c:pt idx="292">
                  <c:v>157</c:v>
                </c:pt>
                <c:pt idx="293">
                  <c:v>185</c:v>
                </c:pt>
                <c:pt idx="294">
                  <c:v>182</c:v>
                </c:pt>
                <c:pt idx="295">
                  <c:v>164</c:v>
                </c:pt>
                <c:pt idx="296">
                  <c:v>217</c:v>
                </c:pt>
                <c:pt idx="297">
                  <c:v>178</c:v>
                </c:pt>
                <c:pt idx="298">
                  <c:v>186</c:v>
                </c:pt>
                <c:pt idx="299">
                  <c:v>185</c:v>
                </c:pt>
                <c:pt idx="300">
                  <c:v>214</c:v>
                </c:pt>
                <c:pt idx="301">
                  <c:v>149</c:v>
                </c:pt>
                <c:pt idx="302">
                  <c:v>169</c:v>
                </c:pt>
                <c:pt idx="303">
                  <c:v>189</c:v>
                </c:pt>
                <c:pt idx="304">
                  <c:v>135</c:v>
                </c:pt>
                <c:pt idx="305">
                  <c:v>190</c:v>
                </c:pt>
                <c:pt idx="306">
                  <c:v>171</c:v>
                </c:pt>
                <c:pt idx="307">
                  <c:v>147</c:v>
                </c:pt>
                <c:pt idx="308">
                  <c:v>164</c:v>
                </c:pt>
                <c:pt idx="309">
                  <c:v>134</c:v>
                </c:pt>
                <c:pt idx="310">
                  <c:v>131</c:v>
                </c:pt>
                <c:pt idx="311">
                  <c:v>110</c:v>
                </c:pt>
                <c:pt idx="312">
                  <c:v>61</c:v>
                </c:pt>
                <c:pt idx="31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71-42AD-8BE7-F8BD7B728AE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Confirmed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val>
            <c:numRef>
              <c:f>Sheet1!$B$4:$LB$4</c:f>
              <c:numCache>
                <c:formatCode>General</c:formatCode>
                <c:ptCount val="313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  <c:pt idx="10">
                  <c:v>3</c:v>
                </c:pt>
                <c:pt idx="11">
                  <c:v>1</c:v>
                </c:pt>
                <c:pt idx="12">
                  <c:v>0</c:v>
                </c:pt>
                <c:pt idx="13">
                  <c:v>3</c:v>
                </c:pt>
                <c:pt idx="14">
                  <c:v>1</c:v>
                </c:pt>
                <c:pt idx="15">
                  <c:v>4</c:v>
                </c:pt>
                <c:pt idx="16">
                  <c:v>0</c:v>
                </c:pt>
                <c:pt idx="17">
                  <c:v>4</c:v>
                </c:pt>
                <c:pt idx="18">
                  <c:v>2</c:v>
                </c:pt>
                <c:pt idx="19">
                  <c:v>5</c:v>
                </c:pt>
                <c:pt idx="20">
                  <c:v>11</c:v>
                </c:pt>
                <c:pt idx="21">
                  <c:v>3</c:v>
                </c:pt>
                <c:pt idx="22">
                  <c:v>4</c:v>
                </c:pt>
                <c:pt idx="23">
                  <c:v>1</c:v>
                </c:pt>
                <c:pt idx="24">
                  <c:v>5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1</c:v>
                </c:pt>
                <c:pt idx="48">
                  <c:v>0</c:v>
                </c:pt>
                <c:pt idx="49">
                  <c:v>8</c:v>
                </c:pt>
                <c:pt idx="50">
                  <c:v>1</c:v>
                </c:pt>
                <c:pt idx="51">
                  <c:v>8</c:v>
                </c:pt>
                <c:pt idx="52">
                  <c:v>4</c:v>
                </c:pt>
                <c:pt idx="53">
                  <c:v>2</c:v>
                </c:pt>
                <c:pt idx="54">
                  <c:v>7</c:v>
                </c:pt>
                <c:pt idx="55">
                  <c:v>3</c:v>
                </c:pt>
                <c:pt idx="56">
                  <c:v>1</c:v>
                </c:pt>
                <c:pt idx="57">
                  <c:v>3</c:v>
                </c:pt>
                <c:pt idx="58">
                  <c:v>1</c:v>
                </c:pt>
                <c:pt idx="59">
                  <c:v>5</c:v>
                </c:pt>
                <c:pt idx="60">
                  <c:v>1</c:v>
                </c:pt>
                <c:pt idx="61">
                  <c:v>1</c:v>
                </c:pt>
                <c:pt idx="62">
                  <c:v>5</c:v>
                </c:pt>
                <c:pt idx="63">
                  <c:v>11</c:v>
                </c:pt>
                <c:pt idx="64">
                  <c:v>12</c:v>
                </c:pt>
                <c:pt idx="65">
                  <c:v>6</c:v>
                </c:pt>
                <c:pt idx="66">
                  <c:v>10</c:v>
                </c:pt>
                <c:pt idx="67">
                  <c:v>3</c:v>
                </c:pt>
                <c:pt idx="68">
                  <c:v>3</c:v>
                </c:pt>
                <c:pt idx="69">
                  <c:v>2</c:v>
                </c:pt>
                <c:pt idx="70">
                  <c:v>0</c:v>
                </c:pt>
                <c:pt idx="71">
                  <c:v>1</c:v>
                </c:pt>
                <c:pt idx="72">
                  <c:v>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2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3</c:v>
                </c:pt>
                <c:pt idx="82">
                  <c:v>0</c:v>
                </c:pt>
                <c:pt idx="83">
                  <c:v>5</c:v>
                </c:pt>
                <c:pt idx="84">
                  <c:v>7</c:v>
                </c:pt>
                <c:pt idx="85">
                  <c:v>19</c:v>
                </c:pt>
                <c:pt idx="86">
                  <c:v>52</c:v>
                </c:pt>
                <c:pt idx="87">
                  <c:v>74</c:v>
                </c:pt>
                <c:pt idx="88">
                  <c:v>122</c:v>
                </c:pt>
                <c:pt idx="89">
                  <c:v>118</c:v>
                </c:pt>
                <c:pt idx="90">
                  <c:v>104</c:v>
                </c:pt>
                <c:pt idx="91">
                  <c:v>94</c:v>
                </c:pt>
                <c:pt idx="92">
                  <c:v>79</c:v>
                </c:pt>
                <c:pt idx="93">
                  <c:v>78</c:v>
                </c:pt>
                <c:pt idx="94">
                  <c:v>92</c:v>
                </c:pt>
                <c:pt idx="95">
                  <c:v>71</c:v>
                </c:pt>
                <c:pt idx="96">
                  <c:v>29</c:v>
                </c:pt>
                <c:pt idx="97">
                  <c:v>61</c:v>
                </c:pt>
                <c:pt idx="98">
                  <c:v>41</c:v>
                </c:pt>
                <c:pt idx="99">
                  <c:v>54</c:v>
                </c:pt>
                <c:pt idx="100">
                  <c:v>38</c:v>
                </c:pt>
                <c:pt idx="101">
                  <c:v>21</c:v>
                </c:pt>
                <c:pt idx="102">
                  <c:v>50</c:v>
                </c:pt>
                <c:pt idx="103">
                  <c:v>36</c:v>
                </c:pt>
                <c:pt idx="104">
                  <c:v>47</c:v>
                </c:pt>
                <c:pt idx="105">
                  <c:v>141</c:v>
                </c:pt>
                <c:pt idx="106">
                  <c:v>149</c:v>
                </c:pt>
                <c:pt idx="107">
                  <c:v>173</c:v>
                </c:pt>
                <c:pt idx="108">
                  <c:v>156</c:v>
                </c:pt>
                <c:pt idx="109">
                  <c:v>132</c:v>
                </c:pt>
                <c:pt idx="110">
                  <c:v>176</c:v>
                </c:pt>
                <c:pt idx="111">
                  <c:v>210</c:v>
                </c:pt>
                <c:pt idx="112">
                  <c:v>189</c:v>
                </c:pt>
                <c:pt idx="113">
                  <c:v>224</c:v>
                </c:pt>
                <c:pt idx="114">
                  <c:v>330</c:v>
                </c:pt>
                <c:pt idx="115">
                  <c:v>367</c:v>
                </c:pt>
                <c:pt idx="116">
                  <c:v>321</c:v>
                </c:pt>
                <c:pt idx="117">
                  <c:v>494</c:v>
                </c:pt>
                <c:pt idx="118">
                  <c:v>444</c:v>
                </c:pt>
                <c:pt idx="119">
                  <c:v>502</c:v>
                </c:pt>
                <c:pt idx="120">
                  <c:v>535</c:v>
                </c:pt>
                <c:pt idx="121">
                  <c:v>531</c:v>
                </c:pt>
                <c:pt idx="122">
                  <c:v>587</c:v>
                </c:pt>
                <c:pt idx="123">
                  <c:v>515</c:v>
                </c:pt>
                <c:pt idx="124">
                  <c:v>584</c:v>
                </c:pt>
                <c:pt idx="125">
                  <c:v>421</c:v>
                </c:pt>
                <c:pt idx="126">
                  <c:v>427</c:v>
                </c:pt>
                <c:pt idx="127">
                  <c:v>313</c:v>
                </c:pt>
                <c:pt idx="128">
                  <c:v>418</c:v>
                </c:pt>
                <c:pt idx="129">
                  <c:v>235</c:v>
                </c:pt>
                <c:pt idx="130">
                  <c:v>173</c:v>
                </c:pt>
                <c:pt idx="131">
                  <c:v>180</c:v>
                </c:pt>
                <c:pt idx="132">
                  <c:v>133</c:v>
                </c:pt>
                <c:pt idx="133">
                  <c:v>117</c:v>
                </c:pt>
                <c:pt idx="134">
                  <c:v>117</c:v>
                </c:pt>
                <c:pt idx="135">
                  <c:v>139</c:v>
                </c:pt>
                <c:pt idx="136">
                  <c:v>67</c:v>
                </c:pt>
                <c:pt idx="137">
                  <c:v>68</c:v>
                </c:pt>
                <c:pt idx="138">
                  <c:v>68</c:v>
                </c:pt>
                <c:pt idx="139">
                  <c:v>87</c:v>
                </c:pt>
                <c:pt idx="140">
                  <c:v>75</c:v>
                </c:pt>
                <c:pt idx="141">
                  <c:v>66</c:v>
                </c:pt>
                <c:pt idx="142">
                  <c:v>52</c:v>
                </c:pt>
                <c:pt idx="143">
                  <c:v>36</c:v>
                </c:pt>
                <c:pt idx="144">
                  <c:v>69</c:v>
                </c:pt>
                <c:pt idx="145">
                  <c:v>60</c:v>
                </c:pt>
                <c:pt idx="146">
                  <c:v>78</c:v>
                </c:pt>
                <c:pt idx="147">
                  <c:v>55</c:v>
                </c:pt>
                <c:pt idx="148">
                  <c:v>98</c:v>
                </c:pt>
                <c:pt idx="149">
                  <c:v>59</c:v>
                </c:pt>
                <c:pt idx="150">
                  <c:v>69</c:v>
                </c:pt>
                <c:pt idx="151">
                  <c:v>57</c:v>
                </c:pt>
                <c:pt idx="152">
                  <c:v>45</c:v>
                </c:pt>
                <c:pt idx="153">
                  <c:v>28</c:v>
                </c:pt>
                <c:pt idx="154">
                  <c:v>28</c:v>
                </c:pt>
                <c:pt idx="155">
                  <c:v>38</c:v>
                </c:pt>
                <c:pt idx="156">
                  <c:v>39</c:v>
                </c:pt>
                <c:pt idx="157">
                  <c:v>59</c:v>
                </c:pt>
                <c:pt idx="158">
                  <c:v>60</c:v>
                </c:pt>
                <c:pt idx="159">
                  <c:v>75</c:v>
                </c:pt>
                <c:pt idx="160">
                  <c:v>70</c:v>
                </c:pt>
                <c:pt idx="161">
                  <c:v>66</c:v>
                </c:pt>
                <c:pt idx="162">
                  <c:v>111</c:v>
                </c:pt>
                <c:pt idx="163">
                  <c:v>87</c:v>
                </c:pt>
                <c:pt idx="164">
                  <c:v>88</c:v>
                </c:pt>
                <c:pt idx="165">
                  <c:v>85</c:v>
                </c:pt>
                <c:pt idx="166">
                  <c:v>88</c:v>
                </c:pt>
                <c:pt idx="167">
                  <c:v>148</c:v>
                </c:pt>
                <c:pt idx="168">
                  <c:v>117</c:v>
                </c:pt>
                <c:pt idx="169">
                  <c:v>126</c:v>
                </c:pt>
                <c:pt idx="170">
                  <c:v>103</c:v>
                </c:pt>
                <c:pt idx="171">
                  <c:v>112</c:v>
                </c:pt>
                <c:pt idx="172">
                  <c:v>85</c:v>
                </c:pt>
                <c:pt idx="173">
                  <c:v>108</c:v>
                </c:pt>
                <c:pt idx="174">
                  <c:v>68</c:v>
                </c:pt>
                <c:pt idx="175">
                  <c:v>75</c:v>
                </c:pt>
                <c:pt idx="176">
                  <c:v>95</c:v>
                </c:pt>
                <c:pt idx="177">
                  <c:v>92</c:v>
                </c:pt>
                <c:pt idx="178">
                  <c:v>107</c:v>
                </c:pt>
                <c:pt idx="179">
                  <c:v>164</c:v>
                </c:pt>
                <c:pt idx="180">
                  <c:v>220</c:v>
                </c:pt>
                <c:pt idx="181">
                  <c:v>319</c:v>
                </c:pt>
                <c:pt idx="182">
                  <c:v>452</c:v>
                </c:pt>
                <c:pt idx="183">
                  <c:v>615</c:v>
                </c:pt>
                <c:pt idx="184">
                  <c:v>740</c:v>
                </c:pt>
                <c:pt idx="185">
                  <c:v>1179</c:v>
                </c:pt>
                <c:pt idx="186">
                  <c:v>1180</c:v>
                </c:pt>
                <c:pt idx="187">
                  <c:v>1507</c:v>
                </c:pt>
                <c:pt idx="188">
                  <c:v>1377</c:v>
                </c:pt>
                <c:pt idx="189">
                  <c:v>1260</c:v>
                </c:pt>
                <c:pt idx="190">
                  <c:v>1262</c:v>
                </c:pt>
                <c:pt idx="191">
                  <c:v>1238</c:v>
                </c:pt>
                <c:pt idx="192">
                  <c:v>1217</c:v>
                </c:pt>
                <c:pt idx="193">
                  <c:v>1111</c:v>
                </c:pt>
                <c:pt idx="194">
                  <c:v>887</c:v>
                </c:pt>
                <c:pt idx="195">
                  <c:v>922</c:v>
                </c:pt>
                <c:pt idx="196">
                  <c:v>807</c:v>
                </c:pt>
                <c:pt idx="197">
                  <c:v>755</c:v>
                </c:pt>
                <c:pt idx="198">
                  <c:v>597</c:v>
                </c:pt>
                <c:pt idx="199">
                  <c:v>589</c:v>
                </c:pt>
                <c:pt idx="200">
                  <c:v>525</c:v>
                </c:pt>
                <c:pt idx="201">
                  <c:v>369</c:v>
                </c:pt>
                <c:pt idx="202">
                  <c:v>396</c:v>
                </c:pt>
                <c:pt idx="203">
                  <c:v>332</c:v>
                </c:pt>
                <c:pt idx="204">
                  <c:v>312</c:v>
                </c:pt>
                <c:pt idx="205">
                  <c:v>261</c:v>
                </c:pt>
                <c:pt idx="206">
                  <c:v>261</c:v>
                </c:pt>
                <c:pt idx="207">
                  <c:v>243</c:v>
                </c:pt>
                <c:pt idx="208">
                  <c:v>363</c:v>
                </c:pt>
                <c:pt idx="209">
                  <c:v>379</c:v>
                </c:pt>
                <c:pt idx="210">
                  <c:v>483</c:v>
                </c:pt>
                <c:pt idx="211">
                  <c:v>467</c:v>
                </c:pt>
                <c:pt idx="212">
                  <c:v>563</c:v>
                </c:pt>
                <c:pt idx="213">
                  <c:v>521</c:v>
                </c:pt>
                <c:pt idx="214">
                  <c:v>613</c:v>
                </c:pt>
                <c:pt idx="215">
                  <c:v>568</c:v>
                </c:pt>
                <c:pt idx="216">
                  <c:v>629</c:v>
                </c:pt>
                <c:pt idx="217">
                  <c:v>656</c:v>
                </c:pt>
                <c:pt idx="218">
                  <c:v>755</c:v>
                </c:pt>
                <c:pt idx="219">
                  <c:v>622</c:v>
                </c:pt>
                <c:pt idx="220">
                  <c:v>579</c:v>
                </c:pt>
                <c:pt idx="221">
                  <c:v>430</c:v>
                </c:pt>
                <c:pt idx="222">
                  <c:v>264</c:v>
                </c:pt>
                <c:pt idx="223">
                  <c:v>173</c:v>
                </c:pt>
                <c:pt idx="224">
                  <c:v>82</c:v>
                </c:pt>
                <c:pt idx="225">
                  <c:v>42</c:v>
                </c:pt>
                <c:pt idx="226">
                  <c:v>25</c:v>
                </c:pt>
                <c:pt idx="227">
                  <c:v>17</c:v>
                </c:pt>
                <c:pt idx="228">
                  <c:v>14</c:v>
                </c:pt>
                <c:pt idx="229">
                  <c:v>21</c:v>
                </c:pt>
                <c:pt idx="230">
                  <c:v>13</c:v>
                </c:pt>
                <c:pt idx="231">
                  <c:v>11</c:v>
                </c:pt>
                <c:pt idx="232">
                  <c:v>8</c:v>
                </c:pt>
                <c:pt idx="233">
                  <c:v>19</c:v>
                </c:pt>
                <c:pt idx="234">
                  <c:v>8</c:v>
                </c:pt>
                <c:pt idx="235">
                  <c:v>13</c:v>
                </c:pt>
                <c:pt idx="236">
                  <c:v>24</c:v>
                </c:pt>
                <c:pt idx="237">
                  <c:v>22</c:v>
                </c:pt>
                <c:pt idx="238">
                  <c:v>20</c:v>
                </c:pt>
                <c:pt idx="239">
                  <c:v>14</c:v>
                </c:pt>
                <c:pt idx="240">
                  <c:v>21</c:v>
                </c:pt>
                <c:pt idx="241">
                  <c:v>25</c:v>
                </c:pt>
                <c:pt idx="242">
                  <c:v>16</c:v>
                </c:pt>
                <c:pt idx="243">
                  <c:v>17</c:v>
                </c:pt>
                <c:pt idx="244">
                  <c:v>22</c:v>
                </c:pt>
                <c:pt idx="245">
                  <c:v>22</c:v>
                </c:pt>
                <c:pt idx="246">
                  <c:v>21</c:v>
                </c:pt>
                <c:pt idx="247">
                  <c:v>32</c:v>
                </c:pt>
                <c:pt idx="248">
                  <c:v>32</c:v>
                </c:pt>
                <c:pt idx="249">
                  <c:v>12</c:v>
                </c:pt>
                <c:pt idx="250">
                  <c:v>29</c:v>
                </c:pt>
                <c:pt idx="251">
                  <c:v>10</c:v>
                </c:pt>
                <c:pt idx="252">
                  <c:v>21</c:v>
                </c:pt>
                <c:pt idx="253">
                  <c:v>10</c:v>
                </c:pt>
                <c:pt idx="254">
                  <c:v>6</c:v>
                </c:pt>
                <c:pt idx="255">
                  <c:v>7</c:v>
                </c:pt>
                <c:pt idx="256">
                  <c:v>3</c:v>
                </c:pt>
                <c:pt idx="257">
                  <c:v>8</c:v>
                </c:pt>
                <c:pt idx="258">
                  <c:v>1</c:v>
                </c:pt>
                <c:pt idx="259">
                  <c:v>2</c:v>
                </c:pt>
                <c:pt idx="260">
                  <c:v>0</c:v>
                </c:pt>
                <c:pt idx="261">
                  <c:v>40</c:v>
                </c:pt>
                <c:pt idx="262">
                  <c:v>50</c:v>
                </c:pt>
                <c:pt idx="263">
                  <c:v>26</c:v>
                </c:pt>
                <c:pt idx="264">
                  <c:v>49</c:v>
                </c:pt>
                <c:pt idx="265">
                  <c:v>34</c:v>
                </c:pt>
                <c:pt idx="266">
                  <c:v>39</c:v>
                </c:pt>
                <c:pt idx="267">
                  <c:v>28</c:v>
                </c:pt>
                <c:pt idx="268">
                  <c:v>38</c:v>
                </c:pt>
                <c:pt idx="269">
                  <c:v>23</c:v>
                </c:pt>
                <c:pt idx="270">
                  <c:v>22</c:v>
                </c:pt>
                <c:pt idx="271">
                  <c:v>11</c:v>
                </c:pt>
                <c:pt idx="272">
                  <c:v>22</c:v>
                </c:pt>
                <c:pt idx="273">
                  <c:v>18</c:v>
                </c:pt>
                <c:pt idx="274">
                  <c:v>21</c:v>
                </c:pt>
                <c:pt idx="275">
                  <c:v>14</c:v>
                </c:pt>
                <c:pt idx="276">
                  <c:v>9</c:v>
                </c:pt>
                <c:pt idx="277">
                  <c:v>20</c:v>
                </c:pt>
                <c:pt idx="278">
                  <c:v>11</c:v>
                </c:pt>
                <c:pt idx="279">
                  <c:v>4</c:v>
                </c:pt>
                <c:pt idx="280">
                  <c:v>21</c:v>
                </c:pt>
                <c:pt idx="281">
                  <c:v>14</c:v>
                </c:pt>
                <c:pt idx="282">
                  <c:v>9</c:v>
                </c:pt>
                <c:pt idx="283">
                  <c:v>3</c:v>
                </c:pt>
                <c:pt idx="284">
                  <c:v>5</c:v>
                </c:pt>
                <c:pt idx="285">
                  <c:v>5</c:v>
                </c:pt>
                <c:pt idx="286">
                  <c:v>9</c:v>
                </c:pt>
                <c:pt idx="287">
                  <c:v>8</c:v>
                </c:pt>
                <c:pt idx="288">
                  <c:v>8</c:v>
                </c:pt>
                <c:pt idx="289">
                  <c:v>6</c:v>
                </c:pt>
                <c:pt idx="290">
                  <c:v>4</c:v>
                </c:pt>
                <c:pt idx="291">
                  <c:v>6</c:v>
                </c:pt>
                <c:pt idx="292">
                  <c:v>5</c:v>
                </c:pt>
                <c:pt idx="293">
                  <c:v>4</c:v>
                </c:pt>
                <c:pt idx="294">
                  <c:v>7</c:v>
                </c:pt>
                <c:pt idx="295">
                  <c:v>10</c:v>
                </c:pt>
                <c:pt idx="296">
                  <c:v>11</c:v>
                </c:pt>
                <c:pt idx="297">
                  <c:v>17</c:v>
                </c:pt>
                <c:pt idx="298">
                  <c:v>7</c:v>
                </c:pt>
                <c:pt idx="299">
                  <c:v>19</c:v>
                </c:pt>
                <c:pt idx="300">
                  <c:v>10</c:v>
                </c:pt>
                <c:pt idx="301">
                  <c:v>9</c:v>
                </c:pt>
                <c:pt idx="302">
                  <c:v>8</c:v>
                </c:pt>
                <c:pt idx="303">
                  <c:v>3</c:v>
                </c:pt>
                <c:pt idx="304">
                  <c:v>4</c:v>
                </c:pt>
                <c:pt idx="305">
                  <c:v>9</c:v>
                </c:pt>
                <c:pt idx="306">
                  <c:v>7</c:v>
                </c:pt>
                <c:pt idx="307">
                  <c:v>6</c:v>
                </c:pt>
                <c:pt idx="308">
                  <c:v>1</c:v>
                </c:pt>
                <c:pt idx="309">
                  <c:v>1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71-42AD-8BE7-F8BD7B728A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942067552"/>
        <c:axId val="94207420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Weeks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>
                      <c:ext uri="{02D57815-91ED-43cb-92C2-25804820EDAC}">
                        <c15:formulaRef>
                          <c15:sqref>Sheet1!$B$1:$LB$2</c15:sqref>
                        </c15:formulaRef>
                      </c:ext>
                    </c:extLst>
                    <c:multiLvlStrCache>
                      <c:ptCount val="313"/>
                      <c:lvl>
                        <c:pt idx="0">
                          <c:v>1</c:v>
                        </c:pt>
                        <c:pt idx="1">
                          <c:v>2</c:v>
                        </c:pt>
                        <c:pt idx="2">
                          <c:v>3</c:v>
                        </c:pt>
                        <c:pt idx="3">
                          <c:v>4</c:v>
                        </c:pt>
                        <c:pt idx="4">
                          <c:v>5</c:v>
                        </c:pt>
                        <c:pt idx="5">
                          <c:v>6</c:v>
                        </c:pt>
                        <c:pt idx="6">
                          <c:v>7</c:v>
                        </c:pt>
                        <c:pt idx="7">
                          <c:v>8</c:v>
                        </c:pt>
                        <c:pt idx="8">
                          <c:v>9</c:v>
                        </c:pt>
                        <c:pt idx="9">
                          <c:v>10</c:v>
                        </c:pt>
                        <c:pt idx="10">
                          <c:v>11</c:v>
                        </c:pt>
                        <c:pt idx="11">
                          <c:v>12</c:v>
                        </c:pt>
                        <c:pt idx="12">
                          <c:v>13</c:v>
                        </c:pt>
                        <c:pt idx="13">
                          <c:v>14</c:v>
                        </c:pt>
                        <c:pt idx="14">
                          <c:v>15</c:v>
                        </c:pt>
                        <c:pt idx="15">
                          <c:v>16</c:v>
                        </c:pt>
                        <c:pt idx="16">
                          <c:v>17</c:v>
                        </c:pt>
                        <c:pt idx="17">
                          <c:v>18</c:v>
                        </c:pt>
                        <c:pt idx="18">
                          <c:v>19</c:v>
                        </c:pt>
                        <c:pt idx="19">
                          <c:v>20</c:v>
                        </c:pt>
                        <c:pt idx="20">
                          <c:v>21</c:v>
                        </c:pt>
                        <c:pt idx="21">
                          <c:v>22</c:v>
                        </c:pt>
                        <c:pt idx="22">
                          <c:v>23</c:v>
                        </c:pt>
                        <c:pt idx="23">
                          <c:v>24</c:v>
                        </c:pt>
                        <c:pt idx="24">
                          <c:v>25</c:v>
                        </c:pt>
                        <c:pt idx="25">
                          <c:v>26</c:v>
                        </c:pt>
                        <c:pt idx="26">
                          <c:v>27</c:v>
                        </c:pt>
                        <c:pt idx="27">
                          <c:v>28</c:v>
                        </c:pt>
                        <c:pt idx="28">
                          <c:v>29</c:v>
                        </c:pt>
                        <c:pt idx="29">
                          <c:v>30</c:v>
                        </c:pt>
                        <c:pt idx="30">
                          <c:v>31</c:v>
                        </c:pt>
                        <c:pt idx="31">
                          <c:v>32</c:v>
                        </c:pt>
                        <c:pt idx="32">
                          <c:v>33</c:v>
                        </c:pt>
                        <c:pt idx="33">
                          <c:v>34</c:v>
                        </c:pt>
                        <c:pt idx="34">
                          <c:v>35</c:v>
                        </c:pt>
                        <c:pt idx="35">
                          <c:v>36</c:v>
                        </c:pt>
                        <c:pt idx="36">
                          <c:v>37</c:v>
                        </c:pt>
                        <c:pt idx="37">
                          <c:v>38</c:v>
                        </c:pt>
                        <c:pt idx="38">
                          <c:v>39</c:v>
                        </c:pt>
                        <c:pt idx="39">
                          <c:v>40</c:v>
                        </c:pt>
                        <c:pt idx="40">
                          <c:v>41</c:v>
                        </c:pt>
                        <c:pt idx="41">
                          <c:v>42</c:v>
                        </c:pt>
                        <c:pt idx="42">
                          <c:v>43</c:v>
                        </c:pt>
                        <c:pt idx="43">
                          <c:v>44</c:v>
                        </c:pt>
                        <c:pt idx="44">
                          <c:v>45</c:v>
                        </c:pt>
                        <c:pt idx="45">
                          <c:v>46</c:v>
                        </c:pt>
                        <c:pt idx="46">
                          <c:v>47</c:v>
                        </c:pt>
                        <c:pt idx="47">
                          <c:v>48</c:v>
                        </c:pt>
                        <c:pt idx="48">
                          <c:v>49</c:v>
                        </c:pt>
                        <c:pt idx="49">
                          <c:v>50</c:v>
                        </c:pt>
                        <c:pt idx="50">
                          <c:v>51</c:v>
                        </c:pt>
                        <c:pt idx="51">
                          <c:v>52</c:v>
                        </c:pt>
                        <c:pt idx="52">
                          <c:v>1</c:v>
                        </c:pt>
                        <c:pt idx="53">
                          <c:v>2</c:v>
                        </c:pt>
                        <c:pt idx="54">
                          <c:v>3</c:v>
                        </c:pt>
                        <c:pt idx="55">
                          <c:v>4</c:v>
                        </c:pt>
                        <c:pt idx="56">
                          <c:v>5</c:v>
                        </c:pt>
                        <c:pt idx="57">
                          <c:v>6</c:v>
                        </c:pt>
                        <c:pt idx="58">
                          <c:v>7</c:v>
                        </c:pt>
                        <c:pt idx="59">
                          <c:v>8</c:v>
                        </c:pt>
                        <c:pt idx="60">
                          <c:v>9</c:v>
                        </c:pt>
                        <c:pt idx="61">
                          <c:v>10</c:v>
                        </c:pt>
                        <c:pt idx="62">
                          <c:v>11</c:v>
                        </c:pt>
                        <c:pt idx="63">
                          <c:v>12</c:v>
                        </c:pt>
                        <c:pt idx="64">
                          <c:v>13</c:v>
                        </c:pt>
                        <c:pt idx="65">
                          <c:v>14</c:v>
                        </c:pt>
                        <c:pt idx="66">
                          <c:v>15</c:v>
                        </c:pt>
                        <c:pt idx="67">
                          <c:v>16</c:v>
                        </c:pt>
                        <c:pt idx="68">
                          <c:v>17</c:v>
                        </c:pt>
                        <c:pt idx="69">
                          <c:v>18</c:v>
                        </c:pt>
                        <c:pt idx="70">
                          <c:v>19</c:v>
                        </c:pt>
                        <c:pt idx="71">
                          <c:v>20</c:v>
                        </c:pt>
                        <c:pt idx="72">
                          <c:v>21</c:v>
                        </c:pt>
                        <c:pt idx="73">
                          <c:v>22</c:v>
                        </c:pt>
                        <c:pt idx="74">
                          <c:v>23</c:v>
                        </c:pt>
                        <c:pt idx="75">
                          <c:v>24</c:v>
                        </c:pt>
                        <c:pt idx="76">
                          <c:v>25</c:v>
                        </c:pt>
                        <c:pt idx="77">
                          <c:v>26</c:v>
                        </c:pt>
                        <c:pt idx="78">
                          <c:v>27</c:v>
                        </c:pt>
                        <c:pt idx="79">
                          <c:v>28</c:v>
                        </c:pt>
                        <c:pt idx="80">
                          <c:v>29</c:v>
                        </c:pt>
                        <c:pt idx="81">
                          <c:v>30</c:v>
                        </c:pt>
                        <c:pt idx="82">
                          <c:v>31</c:v>
                        </c:pt>
                        <c:pt idx="83">
                          <c:v>32</c:v>
                        </c:pt>
                        <c:pt idx="84">
                          <c:v>33</c:v>
                        </c:pt>
                        <c:pt idx="85">
                          <c:v>34</c:v>
                        </c:pt>
                        <c:pt idx="86">
                          <c:v>35</c:v>
                        </c:pt>
                        <c:pt idx="87">
                          <c:v>36</c:v>
                        </c:pt>
                        <c:pt idx="88">
                          <c:v>37</c:v>
                        </c:pt>
                        <c:pt idx="89">
                          <c:v>38</c:v>
                        </c:pt>
                        <c:pt idx="90">
                          <c:v>39</c:v>
                        </c:pt>
                        <c:pt idx="91">
                          <c:v>40</c:v>
                        </c:pt>
                        <c:pt idx="92">
                          <c:v>41</c:v>
                        </c:pt>
                        <c:pt idx="93">
                          <c:v>42</c:v>
                        </c:pt>
                        <c:pt idx="94">
                          <c:v>43</c:v>
                        </c:pt>
                        <c:pt idx="95">
                          <c:v>44</c:v>
                        </c:pt>
                        <c:pt idx="96">
                          <c:v>45</c:v>
                        </c:pt>
                        <c:pt idx="97">
                          <c:v>46</c:v>
                        </c:pt>
                        <c:pt idx="98">
                          <c:v>47</c:v>
                        </c:pt>
                        <c:pt idx="99">
                          <c:v>48</c:v>
                        </c:pt>
                        <c:pt idx="100">
                          <c:v>49</c:v>
                        </c:pt>
                        <c:pt idx="101">
                          <c:v>50</c:v>
                        </c:pt>
                        <c:pt idx="102">
                          <c:v>51</c:v>
                        </c:pt>
                        <c:pt idx="103">
                          <c:v>52</c:v>
                        </c:pt>
                        <c:pt idx="104">
                          <c:v>1</c:v>
                        </c:pt>
                        <c:pt idx="105">
                          <c:v>2</c:v>
                        </c:pt>
                        <c:pt idx="106">
                          <c:v>3</c:v>
                        </c:pt>
                        <c:pt idx="107">
                          <c:v>4</c:v>
                        </c:pt>
                        <c:pt idx="108">
                          <c:v>5</c:v>
                        </c:pt>
                        <c:pt idx="109">
                          <c:v>6</c:v>
                        </c:pt>
                        <c:pt idx="110">
                          <c:v>7</c:v>
                        </c:pt>
                        <c:pt idx="111">
                          <c:v>8</c:v>
                        </c:pt>
                        <c:pt idx="112">
                          <c:v>9</c:v>
                        </c:pt>
                        <c:pt idx="113">
                          <c:v>10</c:v>
                        </c:pt>
                        <c:pt idx="114">
                          <c:v>11</c:v>
                        </c:pt>
                        <c:pt idx="115">
                          <c:v>12</c:v>
                        </c:pt>
                        <c:pt idx="116">
                          <c:v>13</c:v>
                        </c:pt>
                        <c:pt idx="117">
                          <c:v>14</c:v>
                        </c:pt>
                        <c:pt idx="118">
                          <c:v>15</c:v>
                        </c:pt>
                        <c:pt idx="119">
                          <c:v>16</c:v>
                        </c:pt>
                        <c:pt idx="120">
                          <c:v>17</c:v>
                        </c:pt>
                        <c:pt idx="121">
                          <c:v>18</c:v>
                        </c:pt>
                        <c:pt idx="122">
                          <c:v>19</c:v>
                        </c:pt>
                        <c:pt idx="123">
                          <c:v>20</c:v>
                        </c:pt>
                        <c:pt idx="124">
                          <c:v>21</c:v>
                        </c:pt>
                        <c:pt idx="125">
                          <c:v>22</c:v>
                        </c:pt>
                        <c:pt idx="126">
                          <c:v>23</c:v>
                        </c:pt>
                        <c:pt idx="127">
                          <c:v>24</c:v>
                        </c:pt>
                        <c:pt idx="128">
                          <c:v>25</c:v>
                        </c:pt>
                        <c:pt idx="129">
                          <c:v>26</c:v>
                        </c:pt>
                        <c:pt idx="130">
                          <c:v>27</c:v>
                        </c:pt>
                        <c:pt idx="131">
                          <c:v>28</c:v>
                        </c:pt>
                        <c:pt idx="132">
                          <c:v>29</c:v>
                        </c:pt>
                        <c:pt idx="133">
                          <c:v>30</c:v>
                        </c:pt>
                        <c:pt idx="134">
                          <c:v>31</c:v>
                        </c:pt>
                        <c:pt idx="135">
                          <c:v>32</c:v>
                        </c:pt>
                        <c:pt idx="136">
                          <c:v>33</c:v>
                        </c:pt>
                        <c:pt idx="137">
                          <c:v>34</c:v>
                        </c:pt>
                        <c:pt idx="138">
                          <c:v>35</c:v>
                        </c:pt>
                        <c:pt idx="139">
                          <c:v>36</c:v>
                        </c:pt>
                        <c:pt idx="140">
                          <c:v>37</c:v>
                        </c:pt>
                        <c:pt idx="141">
                          <c:v>38</c:v>
                        </c:pt>
                        <c:pt idx="142">
                          <c:v>39</c:v>
                        </c:pt>
                        <c:pt idx="143">
                          <c:v>40</c:v>
                        </c:pt>
                        <c:pt idx="144">
                          <c:v>41</c:v>
                        </c:pt>
                        <c:pt idx="145">
                          <c:v>42</c:v>
                        </c:pt>
                        <c:pt idx="146">
                          <c:v>43</c:v>
                        </c:pt>
                        <c:pt idx="147">
                          <c:v>44</c:v>
                        </c:pt>
                        <c:pt idx="148">
                          <c:v>45</c:v>
                        </c:pt>
                        <c:pt idx="149">
                          <c:v>46</c:v>
                        </c:pt>
                        <c:pt idx="150">
                          <c:v>47</c:v>
                        </c:pt>
                        <c:pt idx="151">
                          <c:v>48</c:v>
                        </c:pt>
                        <c:pt idx="152">
                          <c:v>49</c:v>
                        </c:pt>
                        <c:pt idx="153">
                          <c:v>50</c:v>
                        </c:pt>
                        <c:pt idx="154">
                          <c:v>51</c:v>
                        </c:pt>
                        <c:pt idx="155">
                          <c:v>52</c:v>
                        </c:pt>
                        <c:pt idx="156">
                          <c:v>1</c:v>
                        </c:pt>
                        <c:pt idx="157">
                          <c:v>2</c:v>
                        </c:pt>
                        <c:pt idx="158">
                          <c:v>3</c:v>
                        </c:pt>
                        <c:pt idx="159">
                          <c:v>4</c:v>
                        </c:pt>
                        <c:pt idx="160">
                          <c:v>5</c:v>
                        </c:pt>
                        <c:pt idx="161">
                          <c:v>6</c:v>
                        </c:pt>
                        <c:pt idx="162">
                          <c:v>7</c:v>
                        </c:pt>
                        <c:pt idx="163">
                          <c:v>8</c:v>
                        </c:pt>
                        <c:pt idx="164">
                          <c:v>9</c:v>
                        </c:pt>
                        <c:pt idx="165">
                          <c:v>10</c:v>
                        </c:pt>
                        <c:pt idx="166">
                          <c:v>11</c:v>
                        </c:pt>
                        <c:pt idx="167">
                          <c:v>12</c:v>
                        </c:pt>
                        <c:pt idx="168">
                          <c:v>13</c:v>
                        </c:pt>
                        <c:pt idx="169">
                          <c:v>14</c:v>
                        </c:pt>
                        <c:pt idx="170">
                          <c:v>15</c:v>
                        </c:pt>
                        <c:pt idx="171">
                          <c:v>16</c:v>
                        </c:pt>
                        <c:pt idx="172">
                          <c:v>17</c:v>
                        </c:pt>
                        <c:pt idx="173">
                          <c:v>18</c:v>
                        </c:pt>
                        <c:pt idx="174">
                          <c:v>19</c:v>
                        </c:pt>
                        <c:pt idx="175">
                          <c:v>20</c:v>
                        </c:pt>
                        <c:pt idx="176">
                          <c:v>21</c:v>
                        </c:pt>
                        <c:pt idx="177">
                          <c:v>22</c:v>
                        </c:pt>
                        <c:pt idx="178">
                          <c:v>23</c:v>
                        </c:pt>
                        <c:pt idx="179">
                          <c:v>24</c:v>
                        </c:pt>
                        <c:pt idx="180">
                          <c:v>25</c:v>
                        </c:pt>
                        <c:pt idx="181">
                          <c:v>26</c:v>
                        </c:pt>
                        <c:pt idx="182">
                          <c:v>27</c:v>
                        </c:pt>
                        <c:pt idx="183">
                          <c:v>28</c:v>
                        </c:pt>
                        <c:pt idx="184">
                          <c:v>29</c:v>
                        </c:pt>
                        <c:pt idx="185">
                          <c:v>30</c:v>
                        </c:pt>
                        <c:pt idx="186">
                          <c:v>31</c:v>
                        </c:pt>
                        <c:pt idx="187">
                          <c:v>32</c:v>
                        </c:pt>
                        <c:pt idx="188">
                          <c:v>33</c:v>
                        </c:pt>
                        <c:pt idx="189">
                          <c:v>34</c:v>
                        </c:pt>
                        <c:pt idx="190">
                          <c:v>35</c:v>
                        </c:pt>
                        <c:pt idx="191">
                          <c:v>36</c:v>
                        </c:pt>
                        <c:pt idx="192">
                          <c:v>37</c:v>
                        </c:pt>
                        <c:pt idx="193">
                          <c:v>38</c:v>
                        </c:pt>
                        <c:pt idx="194">
                          <c:v>39</c:v>
                        </c:pt>
                        <c:pt idx="195">
                          <c:v>40</c:v>
                        </c:pt>
                        <c:pt idx="196">
                          <c:v>41</c:v>
                        </c:pt>
                        <c:pt idx="197">
                          <c:v>42</c:v>
                        </c:pt>
                        <c:pt idx="198">
                          <c:v>43</c:v>
                        </c:pt>
                        <c:pt idx="199">
                          <c:v>44</c:v>
                        </c:pt>
                        <c:pt idx="200">
                          <c:v>45</c:v>
                        </c:pt>
                        <c:pt idx="201">
                          <c:v>46</c:v>
                        </c:pt>
                        <c:pt idx="202">
                          <c:v>47</c:v>
                        </c:pt>
                        <c:pt idx="203">
                          <c:v>48</c:v>
                        </c:pt>
                        <c:pt idx="204">
                          <c:v>49</c:v>
                        </c:pt>
                        <c:pt idx="205">
                          <c:v>50</c:v>
                        </c:pt>
                        <c:pt idx="206">
                          <c:v>51</c:v>
                        </c:pt>
                        <c:pt idx="207">
                          <c:v>52</c:v>
                        </c:pt>
                        <c:pt idx="208">
                          <c:v>1</c:v>
                        </c:pt>
                        <c:pt idx="209">
                          <c:v>2</c:v>
                        </c:pt>
                        <c:pt idx="210">
                          <c:v>3</c:v>
                        </c:pt>
                        <c:pt idx="211">
                          <c:v>4</c:v>
                        </c:pt>
                        <c:pt idx="212">
                          <c:v>5</c:v>
                        </c:pt>
                        <c:pt idx="213">
                          <c:v>6</c:v>
                        </c:pt>
                        <c:pt idx="214">
                          <c:v>7</c:v>
                        </c:pt>
                        <c:pt idx="215">
                          <c:v>8</c:v>
                        </c:pt>
                        <c:pt idx="216">
                          <c:v>9</c:v>
                        </c:pt>
                        <c:pt idx="217">
                          <c:v>10</c:v>
                        </c:pt>
                        <c:pt idx="218">
                          <c:v>11</c:v>
                        </c:pt>
                        <c:pt idx="219">
                          <c:v>12</c:v>
                        </c:pt>
                        <c:pt idx="220">
                          <c:v>13</c:v>
                        </c:pt>
                        <c:pt idx="221">
                          <c:v>14</c:v>
                        </c:pt>
                        <c:pt idx="222">
                          <c:v>15</c:v>
                        </c:pt>
                        <c:pt idx="223">
                          <c:v>16</c:v>
                        </c:pt>
                        <c:pt idx="224">
                          <c:v>17</c:v>
                        </c:pt>
                        <c:pt idx="225">
                          <c:v>18</c:v>
                        </c:pt>
                        <c:pt idx="226">
                          <c:v>19</c:v>
                        </c:pt>
                        <c:pt idx="227">
                          <c:v>20</c:v>
                        </c:pt>
                        <c:pt idx="228">
                          <c:v>21</c:v>
                        </c:pt>
                        <c:pt idx="229">
                          <c:v>22</c:v>
                        </c:pt>
                        <c:pt idx="230">
                          <c:v>23</c:v>
                        </c:pt>
                        <c:pt idx="231">
                          <c:v>24</c:v>
                        </c:pt>
                        <c:pt idx="232">
                          <c:v>25</c:v>
                        </c:pt>
                        <c:pt idx="233">
                          <c:v>26</c:v>
                        </c:pt>
                        <c:pt idx="234">
                          <c:v>27</c:v>
                        </c:pt>
                        <c:pt idx="235">
                          <c:v>28</c:v>
                        </c:pt>
                        <c:pt idx="236">
                          <c:v>29</c:v>
                        </c:pt>
                        <c:pt idx="237">
                          <c:v>30</c:v>
                        </c:pt>
                        <c:pt idx="238">
                          <c:v>31</c:v>
                        </c:pt>
                        <c:pt idx="239">
                          <c:v>32</c:v>
                        </c:pt>
                        <c:pt idx="240">
                          <c:v>33</c:v>
                        </c:pt>
                        <c:pt idx="241">
                          <c:v>34</c:v>
                        </c:pt>
                        <c:pt idx="242">
                          <c:v>35</c:v>
                        </c:pt>
                        <c:pt idx="243">
                          <c:v>36</c:v>
                        </c:pt>
                        <c:pt idx="244">
                          <c:v>37</c:v>
                        </c:pt>
                        <c:pt idx="245">
                          <c:v>38</c:v>
                        </c:pt>
                        <c:pt idx="246">
                          <c:v>39</c:v>
                        </c:pt>
                        <c:pt idx="247">
                          <c:v>40</c:v>
                        </c:pt>
                        <c:pt idx="248">
                          <c:v>41</c:v>
                        </c:pt>
                        <c:pt idx="249">
                          <c:v>42</c:v>
                        </c:pt>
                        <c:pt idx="250">
                          <c:v>43</c:v>
                        </c:pt>
                        <c:pt idx="251">
                          <c:v>44</c:v>
                        </c:pt>
                        <c:pt idx="252">
                          <c:v>45</c:v>
                        </c:pt>
                        <c:pt idx="253">
                          <c:v>46</c:v>
                        </c:pt>
                        <c:pt idx="254">
                          <c:v>47</c:v>
                        </c:pt>
                        <c:pt idx="255">
                          <c:v>48</c:v>
                        </c:pt>
                        <c:pt idx="256">
                          <c:v>49</c:v>
                        </c:pt>
                        <c:pt idx="257">
                          <c:v>50</c:v>
                        </c:pt>
                        <c:pt idx="258">
                          <c:v>51</c:v>
                        </c:pt>
                        <c:pt idx="259">
                          <c:v>52</c:v>
                        </c:pt>
                        <c:pt idx="260">
                          <c:v>53</c:v>
                        </c:pt>
                        <c:pt idx="261">
                          <c:v>1</c:v>
                        </c:pt>
                        <c:pt idx="262">
                          <c:v>2</c:v>
                        </c:pt>
                        <c:pt idx="263">
                          <c:v>3</c:v>
                        </c:pt>
                        <c:pt idx="264">
                          <c:v>4</c:v>
                        </c:pt>
                        <c:pt idx="265">
                          <c:v>5</c:v>
                        </c:pt>
                        <c:pt idx="266">
                          <c:v>6</c:v>
                        </c:pt>
                        <c:pt idx="267">
                          <c:v>7</c:v>
                        </c:pt>
                        <c:pt idx="268">
                          <c:v>8</c:v>
                        </c:pt>
                        <c:pt idx="269">
                          <c:v>9</c:v>
                        </c:pt>
                        <c:pt idx="270">
                          <c:v>10</c:v>
                        </c:pt>
                        <c:pt idx="271">
                          <c:v>11</c:v>
                        </c:pt>
                        <c:pt idx="272">
                          <c:v>12</c:v>
                        </c:pt>
                        <c:pt idx="273">
                          <c:v>13</c:v>
                        </c:pt>
                        <c:pt idx="274">
                          <c:v>14</c:v>
                        </c:pt>
                        <c:pt idx="275">
                          <c:v>15</c:v>
                        </c:pt>
                        <c:pt idx="276">
                          <c:v>16</c:v>
                        </c:pt>
                        <c:pt idx="277">
                          <c:v>17</c:v>
                        </c:pt>
                        <c:pt idx="278">
                          <c:v>18</c:v>
                        </c:pt>
                        <c:pt idx="279">
                          <c:v>19</c:v>
                        </c:pt>
                        <c:pt idx="280">
                          <c:v>20</c:v>
                        </c:pt>
                        <c:pt idx="281">
                          <c:v>21</c:v>
                        </c:pt>
                        <c:pt idx="282">
                          <c:v>22</c:v>
                        </c:pt>
                        <c:pt idx="283">
                          <c:v>23</c:v>
                        </c:pt>
                        <c:pt idx="284">
                          <c:v>24</c:v>
                        </c:pt>
                        <c:pt idx="285">
                          <c:v>25</c:v>
                        </c:pt>
                        <c:pt idx="286">
                          <c:v>26</c:v>
                        </c:pt>
                        <c:pt idx="287">
                          <c:v>27</c:v>
                        </c:pt>
                        <c:pt idx="288">
                          <c:v>28</c:v>
                        </c:pt>
                        <c:pt idx="289">
                          <c:v>29</c:v>
                        </c:pt>
                        <c:pt idx="290">
                          <c:v>30</c:v>
                        </c:pt>
                        <c:pt idx="291">
                          <c:v>31</c:v>
                        </c:pt>
                        <c:pt idx="292">
                          <c:v>32</c:v>
                        </c:pt>
                        <c:pt idx="293">
                          <c:v>33</c:v>
                        </c:pt>
                        <c:pt idx="294">
                          <c:v>34</c:v>
                        </c:pt>
                        <c:pt idx="295">
                          <c:v>35</c:v>
                        </c:pt>
                        <c:pt idx="296">
                          <c:v>36</c:v>
                        </c:pt>
                        <c:pt idx="297">
                          <c:v>37</c:v>
                        </c:pt>
                        <c:pt idx="298">
                          <c:v>38</c:v>
                        </c:pt>
                        <c:pt idx="299">
                          <c:v>39</c:v>
                        </c:pt>
                        <c:pt idx="300">
                          <c:v>40</c:v>
                        </c:pt>
                        <c:pt idx="301">
                          <c:v>41</c:v>
                        </c:pt>
                        <c:pt idx="302">
                          <c:v>42</c:v>
                        </c:pt>
                        <c:pt idx="303">
                          <c:v>43</c:v>
                        </c:pt>
                        <c:pt idx="304">
                          <c:v>44</c:v>
                        </c:pt>
                        <c:pt idx="305">
                          <c:v>45</c:v>
                        </c:pt>
                        <c:pt idx="306">
                          <c:v>46</c:v>
                        </c:pt>
                        <c:pt idx="307">
                          <c:v>47</c:v>
                        </c:pt>
                        <c:pt idx="308">
                          <c:v>48</c:v>
                        </c:pt>
                        <c:pt idx="309">
                          <c:v>49</c:v>
                        </c:pt>
                        <c:pt idx="310">
                          <c:v>50</c:v>
                        </c:pt>
                        <c:pt idx="311">
                          <c:v>51</c:v>
                        </c:pt>
                        <c:pt idx="312">
                          <c:v>52</c:v>
                        </c:pt>
                      </c:lvl>
                      <c:lvl>
                        <c:pt idx="0">
                          <c:v>2016</c:v>
                        </c:pt>
                        <c:pt idx="52">
                          <c:v>2017</c:v>
                        </c:pt>
                        <c:pt idx="104">
                          <c:v>2018</c:v>
                        </c:pt>
                        <c:pt idx="156">
                          <c:v>2019</c:v>
                        </c:pt>
                        <c:pt idx="208">
                          <c:v>2020</c:v>
                        </c:pt>
                        <c:pt idx="261">
                          <c:v>2021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Sheet1!$B$2:$LB$2</c15:sqref>
                        </c15:formulaRef>
                      </c:ext>
                    </c:extLst>
                    <c:numCache>
                      <c:formatCode>General</c:formatCode>
                      <c:ptCount val="313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  <c:pt idx="30">
                        <c:v>31</c:v>
                      </c:pt>
                      <c:pt idx="31">
                        <c:v>32</c:v>
                      </c:pt>
                      <c:pt idx="32">
                        <c:v>33</c:v>
                      </c:pt>
                      <c:pt idx="33">
                        <c:v>34</c:v>
                      </c:pt>
                      <c:pt idx="34">
                        <c:v>35</c:v>
                      </c:pt>
                      <c:pt idx="35">
                        <c:v>36</c:v>
                      </c:pt>
                      <c:pt idx="36">
                        <c:v>37</c:v>
                      </c:pt>
                      <c:pt idx="37">
                        <c:v>38</c:v>
                      </c:pt>
                      <c:pt idx="38">
                        <c:v>39</c:v>
                      </c:pt>
                      <c:pt idx="39">
                        <c:v>40</c:v>
                      </c:pt>
                      <c:pt idx="40">
                        <c:v>41</c:v>
                      </c:pt>
                      <c:pt idx="41">
                        <c:v>42</c:v>
                      </c:pt>
                      <c:pt idx="42">
                        <c:v>43</c:v>
                      </c:pt>
                      <c:pt idx="43">
                        <c:v>44</c:v>
                      </c:pt>
                      <c:pt idx="44">
                        <c:v>45</c:v>
                      </c:pt>
                      <c:pt idx="45">
                        <c:v>46</c:v>
                      </c:pt>
                      <c:pt idx="46">
                        <c:v>47</c:v>
                      </c:pt>
                      <c:pt idx="47">
                        <c:v>48</c:v>
                      </c:pt>
                      <c:pt idx="48">
                        <c:v>49</c:v>
                      </c:pt>
                      <c:pt idx="49">
                        <c:v>50</c:v>
                      </c:pt>
                      <c:pt idx="50">
                        <c:v>51</c:v>
                      </c:pt>
                      <c:pt idx="51">
                        <c:v>52</c:v>
                      </c:pt>
                      <c:pt idx="52">
                        <c:v>1</c:v>
                      </c:pt>
                      <c:pt idx="53">
                        <c:v>2</c:v>
                      </c:pt>
                      <c:pt idx="54">
                        <c:v>3</c:v>
                      </c:pt>
                      <c:pt idx="55">
                        <c:v>4</c:v>
                      </c:pt>
                      <c:pt idx="56">
                        <c:v>5</c:v>
                      </c:pt>
                      <c:pt idx="57">
                        <c:v>6</c:v>
                      </c:pt>
                      <c:pt idx="58">
                        <c:v>7</c:v>
                      </c:pt>
                      <c:pt idx="59">
                        <c:v>8</c:v>
                      </c:pt>
                      <c:pt idx="60">
                        <c:v>9</c:v>
                      </c:pt>
                      <c:pt idx="61">
                        <c:v>10</c:v>
                      </c:pt>
                      <c:pt idx="62">
                        <c:v>11</c:v>
                      </c:pt>
                      <c:pt idx="63">
                        <c:v>12</c:v>
                      </c:pt>
                      <c:pt idx="64">
                        <c:v>13</c:v>
                      </c:pt>
                      <c:pt idx="65">
                        <c:v>14</c:v>
                      </c:pt>
                      <c:pt idx="66">
                        <c:v>15</c:v>
                      </c:pt>
                      <c:pt idx="67">
                        <c:v>16</c:v>
                      </c:pt>
                      <c:pt idx="68">
                        <c:v>17</c:v>
                      </c:pt>
                      <c:pt idx="69">
                        <c:v>18</c:v>
                      </c:pt>
                      <c:pt idx="70">
                        <c:v>19</c:v>
                      </c:pt>
                      <c:pt idx="71">
                        <c:v>20</c:v>
                      </c:pt>
                      <c:pt idx="72">
                        <c:v>21</c:v>
                      </c:pt>
                      <c:pt idx="73">
                        <c:v>22</c:v>
                      </c:pt>
                      <c:pt idx="74">
                        <c:v>23</c:v>
                      </c:pt>
                      <c:pt idx="75">
                        <c:v>24</c:v>
                      </c:pt>
                      <c:pt idx="76">
                        <c:v>25</c:v>
                      </c:pt>
                      <c:pt idx="77">
                        <c:v>26</c:v>
                      </c:pt>
                      <c:pt idx="78">
                        <c:v>27</c:v>
                      </c:pt>
                      <c:pt idx="79">
                        <c:v>28</c:v>
                      </c:pt>
                      <c:pt idx="80">
                        <c:v>29</c:v>
                      </c:pt>
                      <c:pt idx="81">
                        <c:v>30</c:v>
                      </c:pt>
                      <c:pt idx="82">
                        <c:v>31</c:v>
                      </c:pt>
                      <c:pt idx="83">
                        <c:v>32</c:v>
                      </c:pt>
                      <c:pt idx="84">
                        <c:v>33</c:v>
                      </c:pt>
                      <c:pt idx="85">
                        <c:v>34</c:v>
                      </c:pt>
                      <c:pt idx="86">
                        <c:v>35</c:v>
                      </c:pt>
                      <c:pt idx="87">
                        <c:v>36</c:v>
                      </c:pt>
                      <c:pt idx="88">
                        <c:v>37</c:v>
                      </c:pt>
                      <c:pt idx="89">
                        <c:v>38</c:v>
                      </c:pt>
                      <c:pt idx="90">
                        <c:v>39</c:v>
                      </c:pt>
                      <c:pt idx="91">
                        <c:v>40</c:v>
                      </c:pt>
                      <c:pt idx="92">
                        <c:v>41</c:v>
                      </c:pt>
                      <c:pt idx="93">
                        <c:v>42</c:v>
                      </c:pt>
                      <c:pt idx="94">
                        <c:v>43</c:v>
                      </c:pt>
                      <c:pt idx="95">
                        <c:v>44</c:v>
                      </c:pt>
                      <c:pt idx="96">
                        <c:v>45</c:v>
                      </c:pt>
                      <c:pt idx="97">
                        <c:v>46</c:v>
                      </c:pt>
                      <c:pt idx="98">
                        <c:v>47</c:v>
                      </c:pt>
                      <c:pt idx="99">
                        <c:v>48</c:v>
                      </c:pt>
                      <c:pt idx="100">
                        <c:v>49</c:v>
                      </c:pt>
                      <c:pt idx="101">
                        <c:v>50</c:v>
                      </c:pt>
                      <c:pt idx="102">
                        <c:v>51</c:v>
                      </c:pt>
                      <c:pt idx="103">
                        <c:v>52</c:v>
                      </c:pt>
                      <c:pt idx="104">
                        <c:v>1</c:v>
                      </c:pt>
                      <c:pt idx="105">
                        <c:v>2</c:v>
                      </c:pt>
                      <c:pt idx="106">
                        <c:v>3</c:v>
                      </c:pt>
                      <c:pt idx="107">
                        <c:v>4</c:v>
                      </c:pt>
                      <c:pt idx="108">
                        <c:v>5</c:v>
                      </c:pt>
                      <c:pt idx="109">
                        <c:v>6</c:v>
                      </c:pt>
                      <c:pt idx="110">
                        <c:v>7</c:v>
                      </c:pt>
                      <c:pt idx="111">
                        <c:v>8</c:v>
                      </c:pt>
                      <c:pt idx="112">
                        <c:v>9</c:v>
                      </c:pt>
                      <c:pt idx="113">
                        <c:v>10</c:v>
                      </c:pt>
                      <c:pt idx="114">
                        <c:v>11</c:v>
                      </c:pt>
                      <c:pt idx="115">
                        <c:v>12</c:v>
                      </c:pt>
                      <c:pt idx="116">
                        <c:v>13</c:v>
                      </c:pt>
                      <c:pt idx="117">
                        <c:v>14</c:v>
                      </c:pt>
                      <c:pt idx="118">
                        <c:v>15</c:v>
                      </c:pt>
                      <c:pt idx="119">
                        <c:v>16</c:v>
                      </c:pt>
                      <c:pt idx="120">
                        <c:v>17</c:v>
                      </c:pt>
                      <c:pt idx="121">
                        <c:v>18</c:v>
                      </c:pt>
                      <c:pt idx="122">
                        <c:v>19</c:v>
                      </c:pt>
                      <c:pt idx="123">
                        <c:v>20</c:v>
                      </c:pt>
                      <c:pt idx="124">
                        <c:v>21</c:v>
                      </c:pt>
                      <c:pt idx="125">
                        <c:v>22</c:v>
                      </c:pt>
                      <c:pt idx="126">
                        <c:v>23</c:v>
                      </c:pt>
                      <c:pt idx="127">
                        <c:v>24</c:v>
                      </c:pt>
                      <c:pt idx="128">
                        <c:v>25</c:v>
                      </c:pt>
                      <c:pt idx="129">
                        <c:v>26</c:v>
                      </c:pt>
                      <c:pt idx="130">
                        <c:v>27</c:v>
                      </c:pt>
                      <c:pt idx="131">
                        <c:v>28</c:v>
                      </c:pt>
                      <c:pt idx="132">
                        <c:v>29</c:v>
                      </c:pt>
                      <c:pt idx="133">
                        <c:v>30</c:v>
                      </c:pt>
                      <c:pt idx="134">
                        <c:v>31</c:v>
                      </c:pt>
                      <c:pt idx="135">
                        <c:v>32</c:v>
                      </c:pt>
                      <c:pt idx="136">
                        <c:v>33</c:v>
                      </c:pt>
                      <c:pt idx="137">
                        <c:v>34</c:v>
                      </c:pt>
                      <c:pt idx="138">
                        <c:v>35</c:v>
                      </c:pt>
                      <c:pt idx="139">
                        <c:v>36</c:v>
                      </c:pt>
                      <c:pt idx="140">
                        <c:v>37</c:v>
                      </c:pt>
                      <c:pt idx="141">
                        <c:v>38</c:v>
                      </c:pt>
                      <c:pt idx="142">
                        <c:v>39</c:v>
                      </c:pt>
                      <c:pt idx="143">
                        <c:v>40</c:v>
                      </c:pt>
                      <c:pt idx="144">
                        <c:v>41</c:v>
                      </c:pt>
                      <c:pt idx="145">
                        <c:v>42</c:v>
                      </c:pt>
                      <c:pt idx="146">
                        <c:v>43</c:v>
                      </c:pt>
                      <c:pt idx="147">
                        <c:v>44</c:v>
                      </c:pt>
                      <c:pt idx="148">
                        <c:v>45</c:v>
                      </c:pt>
                      <c:pt idx="149">
                        <c:v>46</c:v>
                      </c:pt>
                      <c:pt idx="150">
                        <c:v>47</c:v>
                      </c:pt>
                      <c:pt idx="151">
                        <c:v>48</c:v>
                      </c:pt>
                      <c:pt idx="152">
                        <c:v>49</c:v>
                      </c:pt>
                      <c:pt idx="153">
                        <c:v>50</c:v>
                      </c:pt>
                      <c:pt idx="154">
                        <c:v>51</c:v>
                      </c:pt>
                      <c:pt idx="155">
                        <c:v>52</c:v>
                      </c:pt>
                      <c:pt idx="156">
                        <c:v>1</c:v>
                      </c:pt>
                      <c:pt idx="157">
                        <c:v>2</c:v>
                      </c:pt>
                      <c:pt idx="158">
                        <c:v>3</c:v>
                      </c:pt>
                      <c:pt idx="159">
                        <c:v>4</c:v>
                      </c:pt>
                      <c:pt idx="160">
                        <c:v>5</c:v>
                      </c:pt>
                      <c:pt idx="161">
                        <c:v>6</c:v>
                      </c:pt>
                      <c:pt idx="162">
                        <c:v>7</c:v>
                      </c:pt>
                      <c:pt idx="163">
                        <c:v>8</c:v>
                      </c:pt>
                      <c:pt idx="164">
                        <c:v>9</c:v>
                      </c:pt>
                      <c:pt idx="165">
                        <c:v>10</c:v>
                      </c:pt>
                      <c:pt idx="166">
                        <c:v>11</c:v>
                      </c:pt>
                      <c:pt idx="167">
                        <c:v>12</c:v>
                      </c:pt>
                      <c:pt idx="168">
                        <c:v>13</c:v>
                      </c:pt>
                      <c:pt idx="169">
                        <c:v>14</c:v>
                      </c:pt>
                      <c:pt idx="170">
                        <c:v>15</c:v>
                      </c:pt>
                      <c:pt idx="171">
                        <c:v>16</c:v>
                      </c:pt>
                      <c:pt idx="172">
                        <c:v>17</c:v>
                      </c:pt>
                      <c:pt idx="173">
                        <c:v>18</c:v>
                      </c:pt>
                      <c:pt idx="174">
                        <c:v>19</c:v>
                      </c:pt>
                      <c:pt idx="175">
                        <c:v>20</c:v>
                      </c:pt>
                      <c:pt idx="176">
                        <c:v>21</c:v>
                      </c:pt>
                      <c:pt idx="177">
                        <c:v>22</c:v>
                      </c:pt>
                      <c:pt idx="178">
                        <c:v>23</c:v>
                      </c:pt>
                      <c:pt idx="179">
                        <c:v>24</c:v>
                      </c:pt>
                      <c:pt idx="180">
                        <c:v>25</c:v>
                      </c:pt>
                      <c:pt idx="181">
                        <c:v>26</c:v>
                      </c:pt>
                      <c:pt idx="182">
                        <c:v>27</c:v>
                      </c:pt>
                      <c:pt idx="183">
                        <c:v>28</c:v>
                      </c:pt>
                      <c:pt idx="184">
                        <c:v>29</c:v>
                      </c:pt>
                      <c:pt idx="185">
                        <c:v>30</c:v>
                      </c:pt>
                      <c:pt idx="186">
                        <c:v>31</c:v>
                      </c:pt>
                      <c:pt idx="187">
                        <c:v>32</c:v>
                      </c:pt>
                      <c:pt idx="188">
                        <c:v>33</c:v>
                      </c:pt>
                      <c:pt idx="189">
                        <c:v>34</c:v>
                      </c:pt>
                      <c:pt idx="190">
                        <c:v>35</c:v>
                      </c:pt>
                      <c:pt idx="191">
                        <c:v>36</c:v>
                      </c:pt>
                      <c:pt idx="192">
                        <c:v>37</c:v>
                      </c:pt>
                      <c:pt idx="193">
                        <c:v>38</c:v>
                      </c:pt>
                      <c:pt idx="194">
                        <c:v>39</c:v>
                      </c:pt>
                      <c:pt idx="195">
                        <c:v>40</c:v>
                      </c:pt>
                      <c:pt idx="196">
                        <c:v>41</c:v>
                      </c:pt>
                      <c:pt idx="197">
                        <c:v>42</c:v>
                      </c:pt>
                      <c:pt idx="198">
                        <c:v>43</c:v>
                      </c:pt>
                      <c:pt idx="199">
                        <c:v>44</c:v>
                      </c:pt>
                      <c:pt idx="200">
                        <c:v>45</c:v>
                      </c:pt>
                      <c:pt idx="201">
                        <c:v>46</c:v>
                      </c:pt>
                      <c:pt idx="202">
                        <c:v>47</c:v>
                      </c:pt>
                      <c:pt idx="203">
                        <c:v>48</c:v>
                      </c:pt>
                      <c:pt idx="204">
                        <c:v>49</c:v>
                      </c:pt>
                      <c:pt idx="205">
                        <c:v>50</c:v>
                      </c:pt>
                      <c:pt idx="206">
                        <c:v>51</c:v>
                      </c:pt>
                      <c:pt idx="207">
                        <c:v>52</c:v>
                      </c:pt>
                      <c:pt idx="208">
                        <c:v>1</c:v>
                      </c:pt>
                      <c:pt idx="209">
                        <c:v>2</c:v>
                      </c:pt>
                      <c:pt idx="210">
                        <c:v>3</c:v>
                      </c:pt>
                      <c:pt idx="211">
                        <c:v>4</c:v>
                      </c:pt>
                      <c:pt idx="212">
                        <c:v>5</c:v>
                      </c:pt>
                      <c:pt idx="213">
                        <c:v>6</c:v>
                      </c:pt>
                      <c:pt idx="214">
                        <c:v>7</c:v>
                      </c:pt>
                      <c:pt idx="215">
                        <c:v>8</c:v>
                      </c:pt>
                      <c:pt idx="216">
                        <c:v>9</c:v>
                      </c:pt>
                      <c:pt idx="217">
                        <c:v>10</c:v>
                      </c:pt>
                      <c:pt idx="218">
                        <c:v>11</c:v>
                      </c:pt>
                      <c:pt idx="219">
                        <c:v>12</c:v>
                      </c:pt>
                      <c:pt idx="220">
                        <c:v>13</c:v>
                      </c:pt>
                      <c:pt idx="221">
                        <c:v>14</c:v>
                      </c:pt>
                      <c:pt idx="222">
                        <c:v>15</c:v>
                      </c:pt>
                      <c:pt idx="223">
                        <c:v>16</c:v>
                      </c:pt>
                      <c:pt idx="224">
                        <c:v>17</c:v>
                      </c:pt>
                      <c:pt idx="225">
                        <c:v>18</c:v>
                      </c:pt>
                      <c:pt idx="226">
                        <c:v>19</c:v>
                      </c:pt>
                      <c:pt idx="227">
                        <c:v>20</c:v>
                      </c:pt>
                      <c:pt idx="228">
                        <c:v>21</c:v>
                      </c:pt>
                      <c:pt idx="229">
                        <c:v>22</c:v>
                      </c:pt>
                      <c:pt idx="230">
                        <c:v>23</c:v>
                      </c:pt>
                      <c:pt idx="231">
                        <c:v>24</c:v>
                      </c:pt>
                      <c:pt idx="232">
                        <c:v>25</c:v>
                      </c:pt>
                      <c:pt idx="233">
                        <c:v>26</c:v>
                      </c:pt>
                      <c:pt idx="234">
                        <c:v>27</c:v>
                      </c:pt>
                      <c:pt idx="235">
                        <c:v>28</c:v>
                      </c:pt>
                      <c:pt idx="236">
                        <c:v>29</c:v>
                      </c:pt>
                      <c:pt idx="237">
                        <c:v>30</c:v>
                      </c:pt>
                      <c:pt idx="238">
                        <c:v>31</c:v>
                      </c:pt>
                      <c:pt idx="239">
                        <c:v>32</c:v>
                      </c:pt>
                      <c:pt idx="240">
                        <c:v>33</c:v>
                      </c:pt>
                      <c:pt idx="241">
                        <c:v>34</c:v>
                      </c:pt>
                      <c:pt idx="242">
                        <c:v>35</c:v>
                      </c:pt>
                      <c:pt idx="243">
                        <c:v>36</c:v>
                      </c:pt>
                      <c:pt idx="244">
                        <c:v>37</c:v>
                      </c:pt>
                      <c:pt idx="245">
                        <c:v>38</c:v>
                      </c:pt>
                      <c:pt idx="246">
                        <c:v>39</c:v>
                      </c:pt>
                      <c:pt idx="247">
                        <c:v>40</c:v>
                      </c:pt>
                      <c:pt idx="248">
                        <c:v>41</c:v>
                      </c:pt>
                      <c:pt idx="249">
                        <c:v>42</c:v>
                      </c:pt>
                      <c:pt idx="250">
                        <c:v>43</c:v>
                      </c:pt>
                      <c:pt idx="251">
                        <c:v>44</c:v>
                      </c:pt>
                      <c:pt idx="252">
                        <c:v>45</c:v>
                      </c:pt>
                      <c:pt idx="253">
                        <c:v>46</c:v>
                      </c:pt>
                      <c:pt idx="254">
                        <c:v>47</c:v>
                      </c:pt>
                      <c:pt idx="255">
                        <c:v>48</c:v>
                      </c:pt>
                      <c:pt idx="256">
                        <c:v>49</c:v>
                      </c:pt>
                      <c:pt idx="257">
                        <c:v>50</c:v>
                      </c:pt>
                      <c:pt idx="258">
                        <c:v>51</c:v>
                      </c:pt>
                      <c:pt idx="259">
                        <c:v>52</c:v>
                      </c:pt>
                      <c:pt idx="260">
                        <c:v>53</c:v>
                      </c:pt>
                      <c:pt idx="261">
                        <c:v>1</c:v>
                      </c:pt>
                      <c:pt idx="262">
                        <c:v>2</c:v>
                      </c:pt>
                      <c:pt idx="263">
                        <c:v>3</c:v>
                      </c:pt>
                      <c:pt idx="264">
                        <c:v>4</c:v>
                      </c:pt>
                      <c:pt idx="265">
                        <c:v>5</c:v>
                      </c:pt>
                      <c:pt idx="266">
                        <c:v>6</c:v>
                      </c:pt>
                      <c:pt idx="267">
                        <c:v>7</c:v>
                      </c:pt>
                      <c:pt idx="268">
                        <c:v>8</c:v>
                      </c:pt>
                      <c:pt idx="269">
                        <c:v>9</c:v>
                      </c:pt>
                      <c:pt idx="270">
                        <c:v>10</c:v>
                      </c:pt>
                      <c:pt idx="271">
                        <c:v>11</c:v>
                      </c:pt>
                      <c:pt idx="272">
                        <c:v>12</c:v>
                      </c:pt>
                      <c:pt idx="273">
                        <c:v>13</c:v>
                      </c:pt>
                      <c:pt idx="274">
                        <c:v>14</c:v>
                      </c:pt>
                      <c:pt idx="275">
                        <c:v>15</c:v>
                      </c:pt>
                      <c:pt idx="276">
                        <c:v>16</c:v>
                      </c:pt>
                      <c:pt idx="277">
                        <c:v>17</c:v>
                      </c:pt>
                      <c:pt idx="278">
                        <c:v>18</c:v>
                      </c:pt>
                      <c:pt idx="279">
                        <c:v>19</c:v>
                      </c:pt>
                      <c:pt idx="280">
                        <c:v>20</c:v>
                      </c:pt>
                      <c:pt idx="281">
                        <c:v>21</c:v>
                      </c:pt>
                      <c:pt idx="282">
                        <c:v>22</c:v>
                      </c:pt>
                      <c:pt idx="283">
                        <c:v>23</c:v>
                      </c:pt>
                      <c:pt idx="284">
                        <c:v>24</c:v>
                      </c:pt>
                      <c:pt idx="285">
                        <c:v>25</c:v>
                      </c:pt>
                      <c:pt idx="286">
                        <c:v>26</c:v>
                      </c:pt>
                      <c:pt idx="287">
                        <c:v>27</c:v>
                      </c:pt>
                      <c:pt idx="288">
                        <c:v>28</c:v>
                      </c:pt>
                      <c:pt idx="289">
                        <c:v>29</c:v>
                      </c:pt>
                      <c:pt idx="290">
                        <c:v>30</c:v>
                      </c:pt>
                      <c:pt idx="291">
                        <c:v>31</c:v>
                      </c:pt>
                      <c:pt idx="292">
                        <c:v>32</c:v>
                      </c:pt>
                      <c:pt idx="293">
                        <c:v>33</c:v>
                      </c:pt>
                      <c:pt idx="294">
                        <c:v>34</c:v>
                      </c:pt>
                      <c:pt idx="295">
                        <c:v>35</c:v>
                      </c:pt>
                      <c:pt idx="296">
                        <c:v>36</c:v>
                      </c:pt>
                      <c:pt idx="297">
                        <c:v>37</c:v>
                      </c:pt>
                      <c:pt idx="298">
                        <c:v>38</c:v>
                      </c:pt>
                      <c:pt idx="299">
                        <c:v>39</c:v>
                      </c:pt>
                      <c:pt idx="300">
                        <c:v>40</c:v>
                      </c:pt>
                      <c:pt idx="301">
                        <c:v>41</c:v>
                      </c:pt>
                      <c:pt idx="302">
                        <c:v>42</c:v>
                      </c:pt>
                      <c:pt idx="303">
                        <c:v>43</c:v>
                      </c:pt>
                      <c:pt idx="304">
                        <c:v>44</c:v>
                      </c:pt>
                      <c:pt idx="305">
                        <c:v>45</c:v>
                      </c:pt>
                      <c:pt idx="306">
                        <c:v>46</c:v>
                      </c:pt>
                      <c:pt idx="307">
                        <c:v>47</c:v>
                      </c:pt>
                      <c:pt idx="308">
                        <c:v>48</c:v>
                      </c:pt>
                      <c:pt idx="309">
                        <c:v>49</c:v>
                      </c:pt>
                      <c:pt idx="310">
                        <c:v>50</c:v>
                      </c:pt>
                      <c:pt idx="311">
                        <c:v>51</c:v>
                      </c:pt>
                      <c:pt idx="312">
                        <c:v>52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4D71-42AD-8BE7-F8BD7B728AE0}"/>
                  </c:ext>
                </c:extLst>
              </c15:ser>
            </c15:filteredBarSeries>
          </c:ext>
        </c:extLst>
      </c:barChart>
      <c:catAx>
        <c:axId val="94206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74208"/>
        <c:crosses val="autoZero"/>
        <c:auto val="1"/>
        <c:lblAlgn val="ctr"/>
        <c:lblOffset val="100"/>
        <c:noMultiLvlLbl val="0"/>
      </c:catAx>
      <c:valAx>
        <c:axId val="94207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136506821090551"/>
          <c:y val="0.21120270050202156"/>
          <c:w val="0.17685356641543618"/>
          <c:h val="5.31256219980739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B822B-F28B-4F2F-8B34-E6B382714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AB681E-D284-474E-AA9D-D4EDDA4EA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6D507-27F4-4F07-880C-7E1601A7B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D403-4F12-4CB3-B9DE-C8F40E54063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75325-0D32-49F2-933D-EF98AC984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E4356-5C13-4F91-877A-3F857E7AA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1763-0061-4FFC-8BFC-1AF70C7F0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4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07497-2230-47CB-8B61-7C674DEEE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B8D25-0F38-4462-A594-8B1EC2E285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DF544-CF85-4593-97A3-8BB1FBD7D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D403-4F12-4CB3-B9DE-C8F40E54063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55F7D-E32F-4A0A-8356-B19EAF09E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707BA-8DF5-40A1-A5CC-7D28E2F09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1763-0061-4FFC-8BFC-1AF70C7F0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1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C9608B-066E-446F-A8CD-B34F9EFB43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0D925-437F-481A-AD4E-064CFBD54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84325-C97A-42F4-BFD5-67BE0D5C9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D403-4F12-4CB3-B9DE-C8F40E54063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CFD75-93A8-463A-BE28-F506CE41D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5CA3B-496B-4E2E-9D22-CC10A6FCD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1763-0061-4FFC-8BFC-1AF70C7F0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4F670-804E-4054-8B1F-FF2E7069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734A9-812D-43AF-9CA8-185B71941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CEF49-C6C6-4CCE-B07D-558F5BBB6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D403-4F12-4CB3-B9DE-C8F40E54063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821B9-14E3-4260-B3B9-4DAA6788E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AC53F-4C7C-4320-AE3F-DD90FE226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1763-0061-4FFC-8BFC-1AF70C7F0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0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01099-6417-48F4-A9FA-9904ADC94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BF57E-1180-459E-8384-A721919E9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6D1AC-1710-4E4B-B119-13E13E6CF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D403-4F12-4CB3-B9DE-C8F40E54063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DE400-4174-480D-9E04-A395C52DC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203E4-F4B3-4118-A903-C1BE097E8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1763-0061-4FFC-8BFC-1AF70C7F0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2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3C559-E12F-45AA-B069-79F6E93D4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EB31F-0CA6-46B6-A6FF-EA1901B49C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879C0-03DA-4D9A-9DEB-C7EF88C77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8A3C7-73D1-45E6-8C57-F7AF978DB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D403-4F12-4CB3-B9DE-C8F40E54063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19280-D727-4981-823C-91399086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CF3B7-D6F3-423D-9B69-25037F635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1763-0061-4FFC-8BFC-1AF70C7F0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1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2853B-8C0B-459C-98BB-E8E100191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C1811-1CC7-4281-AB8F-AA002C7CF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AED92-AC29-4D52-BFD6-AEB90931D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4CBADD-3434-401C-A239-80AA5E8DE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4F9CC-AC48-4588-824C-FD13C8AB1D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63A167-5A2F-402A-92E6-63B12CD1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D403-4F12-4CB3-B9DE-C8F40E54063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58975B-1601-4D91-BA43-69F3304DF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3549BA-C042-4969-9322-35E92CD44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1763-0061-4FFC-8BFC-1AF70C7F0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0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C0B1A-656C-4196-952D-D45AC4A28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078DB-8EC0-449C-8972-74EF2B6B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D403-4F12-4CB3-B9DE-C8F40E54063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0FFCE9-F3F5-4EE4-94D0-FD4EF1719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305846-B147-41EA-B830-E6C613D8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1763-0061-4FFC-8BFC-1AF70C7F0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4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F91D9-7D8D-4DEA-9F94-5A73AFB1A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D403-4F12-4CB3-B9DE-C8F40E54063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3C00B2-F52E-4792-8AF9-3CFCD16C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EB9B6-3242-49A4-9AC1-1B6E0848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1763-0061-4FFC-8BFC-1AF70C7F0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4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8A466-9A7A-435F-B603-FFA6C6F63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2899A-A64A-44EF-86BE-C6ADA1C50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ED9F0-7F49-4DFB-B447-20558A00C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3DAE7-5BB5-4B76-A1DA-8AD820A15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D403-4F12-4CB3-B9DE-C8F40E54063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22756A-F5FC-41C6-B586-B9766449E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F0AF8-878C-4301-9B0D-551AAA875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1763-0061-4FFC-8BFC-1AF70C7F0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7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ABDE0-4590-42A3-BCBB-403EF4A52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6C03BE-472F-4CEA-9B68-79151AD4F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FE48E-6DA3-4340-97AA-29BD57CD9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04C55D-6FF9-4D75-8FC6-BB5CF2F33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D403-4F12-4CB3-B9DE-C8F40E54063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E35EA-E619-4663-B08D-FD57EEC5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6B75D-2631-4275-963B-EEAA0EAE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31763-0061-4FFC-8BFC-1AF70C7F0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1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F2C0AE-1171-4CCE-9EC4-D30BE7363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41617-B73F-4C53-8D88-DF65F1E69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749A6-A101-48D8-A1BD-A01F919EA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4D403-4F12-4CB3-B9DE-C8F40E54063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7C36F-0468-4659-9345-832367CCF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F7B3B-0521-4475-BF04-0CB2616C4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31763-0061-4FFC-8BFC-1AF70C7F0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4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746C5-DAA8-4371-BDB9-6DFDFF163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437"/>
            <a:ext cx="10515599" cy="93268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8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Number of suspected* and confirmed measles cases by epidemiological week. Region of the Americas, 2016-2021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5968B96-A25D-4B79-8CAD-64A8556AA0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61740"/>
              </p:ext>
            </p:extLst>
          </p:nvPr>
        </p:nvGraphicFramePr>
        <p:xfrm>
          <a:off x="684801" y="1330657"/>
          <a:ext cx="10869303" cy="4973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AB944EC-6618-4048-A722-BAE955CF1A41}"/>
              </a:ext>
            </a:extLst>
          </p:cNvPr>
          <p:cNvSpPr txBox="1"/>
          <p:nvPr/>
        </p:nvSpPr>
        <p:spPr>
          <a:xfrm>
            <a:off x="598795" y="6373261"/>
            <a:ext cx="71314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Source: Integrated Surveillance Information System (ISIS), Measles Elimination Surveillance System (MESS), and country reports to FPL-IM/PAHO.</a:t>
            </a:r>
          </a:p>
          <a:p>
            <a:r>
              <a:rPr lang="en-US" sz="900" dirty="0"/>
              <a:t>*Suspected cases for Canada and USA not reported.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887F57-D638-41E3-9675-9163630BF2C7}"/>
              </a:ext>
            </a:extLst>
          </p:cNvPr>
          <p:cNvSpPr txBox="1"/>
          <p:nvPr/>
        </p:nvSpPr>
        <p:spPr>
          <a:xfrm rot="16200000">
            <a:off x="-217389" y="3115971"/>
            <a:ext cx="117243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 err="1"/>
              <a:t>Number</a:t>
            </a:r>
            <a:r>
              <a:rPr lang="es-ES" sz="900" dirty="0"/>
              <a:t> </a:t>
            </a:r>
            <a:r>
              <a:rPr lang="es-ES" sz="900" dirty="0" err="1"/>
              <a:t>of</a:t>
            </a:r>
            <a:r>
              <a:rPr lang="es-ES" sz="900" dirty="0"/>
              <a:t> cases</a:t>
            </a:r>
            <a:endParaRPr lang="en-US" sz="9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FB37B1-6641-48BD-8886-97D9668AF631}"/>
              </a:ext>
            </a:extLst>
          </p:cNvPr>
          <p:cNvSpPr txBox="1"/>
          <p:nvPr/>
        </p:nvSpPr>
        <p:spPr>
          <a:xfrm>
            <a:off x="1384659" y="5623125"/>
            <a:ext cx="1255472" cy="369332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/>
              <a:t>N (suspected) = 13,363</a:t>
            </a:r>
          </a:p>
          <a:p>
            <a:r>
              <a:rPr lang="en-US" sz="900" dirty="0"/>
              <a:t>N (confirmed) = 99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4C2343-7453-48DF-BF7B-FEAD95540E19}"/>
              </a:ext>
            </a:extLst>
          </p:cNvPr>
          <p:cNvSpPr txBox="1"/>
          <p:nvPr/>
        </p:nvSpPr>
        <p:spPr>
          <a:xfrm>
            <a:off x="3114038" y="5623125"/>
            <a:ext cx="1255472" cy="369332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/>
              <a:t>N (suspected) = 13,484</a:t>
            </a:r>
          </a:p>
          <a:p>
            <a:r>
              <a:rPr lang="en-US" sz="900" dirty="0"/>
              <a:t>N (confirmed) = 895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3EBE2D-1821-44CB-AA29-22D8C069F259}"/>
              </a:ext>
            </a:extLst>
          </p:cNvPr>
          <p:cNvSpPr txBox="1"/>
          <p:nvPr/>
        </p:nvSpPr>
        <p:spPr>
          <a:xfrm>
            <a:off x="4843417" y="5623125"/>
            <a:ext cx="1255472" cy="369332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/>
              <a:t>N (suspected) = 48,475</a:t>
            </a:r>
          </a:p>
          <a:p>
            <a:r>
              <a:rPr lang="en-US" sz="900" dirty="0"/>
              <a:t>N (confirmed) = 16,842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385A51-27A6-49FF-9D20-57FCF6A65654}"/>
              </a:ext>
            </a:extLst>
          </p:cNvPr>
          <p:cNvSpPr txBox="1"/>
          <p:nvPr/>
        </p:nvSpPr>
        <p:spPr>
          <a:xfrm>
            <a:off x="10031554" y="5623125"/>
            <a:ext cx="1197764" cy="369332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/>
              <a:t>N (suspected) = 8,771</a:t>
            </a:r>
          </a:p>
          <a:p>
            <a:r>
              <a:rPr lang="en-US" sz="900" dirty="0"/>
              <a:t>N (confirmed) = 722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6AC563-C80E-452D-A3A8-A9ABD33F970E}"/>
              </a:ext>
            </a:extLst>
          </p:cNvPr>
          <p:cNvSpPr txBox="1"/>
          <p:nvPr/>
        </p:nvSpPr>
        <p:spPr>
          <a:xfrm>
            <a:off x="6572796" y="5623125"/>
            <a:ext cx="1255472" cy="369332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/>
              <a:t>N (suspected) = 95,517</a:t>
            </a:r>
          </a:p>
          <a:p>
            <a:r>
              <a:rPr lang="en-US" sz="900" dirty="0"/>
              <a:t>N (confirmed) = 23,269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FC4F91-01A4-4DC5-A463-AB09775F1B8A}"/>
              </a:ext>
            </a:extLst>
          </p:cNvPr>
          <p:cNvSpPr txBox="1"/>
          <p:nvPr/>
        </p:nvSpPr>
        <p:spPr>
          <a:xfrm>
            <a:off x="8302175" y="5623125"/>
            <a:ext cx="1255472" cy="369332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/>
              <a:t>N (suspected) = 25,964</a:t>
            </a:r>
          </a:p>
          <a:p>
            <a:r>
              <a:rPr lang="en-US" sz="900" dirty="0"/>
              <a:t>N (confirmed) = 8,734</a:t>
            </a:r>
          </a:p>
        </p:txBody>
      </p:sp>
    </p:spTree>
    <p:extLst>
      <p:ext uri="{BB962C8B-B14F-4D97-AF65-F5344CB8AC3E}">
        <p14:creationId xmlns:p14="http://schemas.microsoft.com/office/powerpoint/2010/main" val="3639971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DF99F1-892B-4B0F-A2D3-D919B56C54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816BD1E-7462-4C98-A6F4-975C01076A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029235-7C50-4773-A7B2-9CE8095715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127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Number of suspected* and confirmed measles cases by epidemiological week. Region of the Americas, 2016-2021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of suspected* and confirmed measles cases by week Region of the Americas, 2016-2021</dc:title>
  <dc:creator>Pacis, Ms. Carmelita Lucia (WDC)</dc:creator>
  <cp:lastModifiedBy>Pacis, Ms. Carmelita Lucia (WDC)</cp:lastModifiedBy>
  <cp:revision>8</cp:revision>
  <dcterms:created xsi:type="dcterms:W3CDTF">2022-03-04T16:59:13Z</dcterms:created>
  <dcterms:modified xsi:type="dcterms:W3CDTF">2022-03-24T17:29:36Z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