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1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56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hq-dfs-16\AD_FCH_IM\MESS\Reports\mrcases_dist_wkly_def%20-%20Suspected%202016-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32729263044679E-2"/>
          <c:y val="5.6998160156451032E-2"/>
          <c:w val="0.9459281144148981"/>
          <c:h val="0.734702681925788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'Num Data'!$A$9</c:f>
              <c:strCache>
                <c:ptCount val="1"/>
                <c:pt idx="0">
                  <c:v>Sospechosos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multiLvlStrRef>
              <c:f>'Num Data'!$B$7:$LB$8</c:f>
              <c:multiLvlStrCache>
                <c:ptCount val="313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  <c:pt idx="204">
                    <c:v>49</c:v>
                  </c:pt>
                  <c:pt idx="205">
                    <c:v>50</c:v>
                  </c:pt>
                  <c:pt idx="206">
                    <c:v>51</c:v>
                  </c:pt>
                  <c:pt idx="207">
                    <c:v>52</c:v>
                  </c:pt>
                  <c:pt idx="208">
                    <c:v>1</c:v>
                  </c:pt>
                  <c:pt idx="209">
                    <c:v>2</c:v>
                  </c:pt>
                  <c:pt idx="210">
                    <c:v>3</c:v>
                  </c:pt>
                  <c:pt idx="211">
                    <c:v>4</c:v>
                  </c:pt>
                  <c:pt idx="212">
                    <c:v>5</c:v>
                  </c:pt>
                  <c:pt idx="213">
                    <c:v>6</c:v>
                  </c:pt>
                  <c:pt idx="214">
                    <c:v>7</c:v>
                  </c:pt>
                  <c:pt idx="215">
                    <c:v>8</c:v>
                  </c:pt>
                  <c:pt idx="216">
                    <c:v>9</c:v>
                  </c:pt>
                  <c:pt idx="217">
                    <c:v>10</c:v>
                  </c:pt>
                  <c:pt idx="218">
                    <c:v>11</c:v>
                  </c:pt>
                  <c:pt idx="219">
                    <c:v>12</c:v>
                  </c:pt>
                  <c:pt idx="220">
                    <c:v>13</c:v>
                  </c:pt>
                  <c:pt idx="221">
                    <c:v>14</c:v>
                  </c:pt>
                  <c:pt idx="222">
                    <c:v>15</c:v>
                  </c:pt>
                  <c:pt idx="223">
                    <c:v>16</c:v>
                  </c:pt>
                  <c:pt idx="224">
                    <c:v>17</c:v>
                  </c:pt>
                  <c:pt idx="225">
                    <c:v>18</c:v>
                  </c:pt>
                  <c:pt idx="226">
                    <c:v>19</c:v>
                  </c:pt>
                  <c:pt idx="227">
                    <c:v>20</c:v>
                  </c:pt>
                  <c:pt idx="228">
                    <c:v>21</c:v>
                  </c:pt>
                  <c:pt idx="229">
                    <c:v>22</c:v>
                  </c:pt>
                  <c:pt idx="230">
                    <c:v>23</c:v>
                  </c:pt>
                  <c:pt idx="231">
                    <c:v>24</c:v>
                  </c:pt>
                  <c:pt idx="232">
                    <c:v>25</c:v>
                  </c:pt>
                  <c:pt idx="233">
                    <c:v>26</c:v>
                  </c:pt>
                  <c:pt idx="234">
                    <c:v>27</c:v>
                  </c:pt>
                  <c:pt idx="235">
                    <c:v>28</c:v>
                  </c:pt>
                  <c:pt idx="236">
                    <c:v>29</c:v>
                  </c:pt>
                  <c:pt idx="237">
                    <c:v>30</c:v>
                  </c:pt>
                  <c:pt idx="238">
                    <c:v>31</c:v>
                  </c:pt>
                  <c:pt idx="239">
                    <c:v>32</c:v>
                  </c:pt>
                  <c:pt idx="240">
                    <c:v>33</c:v>
                  </c:pt>
                  <c:pt idx="241">
                    <c:v>34</c:v>
                  </c:pt>
                  <c:pt idx="242">
                    <c:v>35</c:v>
                  </c:pt>
                  <c:pt idx="243">
                    <c:v>36</c:v>
                  </c:pt>
                  <c:pt idx="244">
                    <c:v>37</c:v>
                  </c:pt>
                  <c:pt idx="245">
                    <c:v>38</c:v>
                  </c:pt>
                  <c:pt idx="246">
                    <c:v>39</c:v>
                  </c:pt>
                  <c:pt idx="247">
                    <c:v>40</c:v>
                  </c:pt>
                  <c:pt idx="248">
                    <c:v>41</c:v>
                  </c:pt>
                  <c:pt idx="249">
                    <c:v>42</c:v>
                  </c:pt>
                  <c:pt idx="250">
                    <c:v>43</c:v>
                  </c:pt>
                  <c:pt idx="251">
                    <c:v>44</c:v>
                  </c:pt>
                  <c:pt idx="252">
                    <c:v>45</c:v>
                  </c:pt>
                  <c:pt idx="253">
                    <c:v>46</c:v>
                  </c:pt>
                  <c:pt idx="254">
                    <c:v>47</c:v>
                  </c:pt>
                  <c:pt idx="255">
                    <c:v>48</c:v>
                  </c:pt>
                  <c:pt idx="256">
                    <c:v>49</c:v>
                  </c:pt>
                  <c:pt idx="257">
                    <c:v>50</c:v>
                  </c:pt>
                  <c:pt idx="258">
                    <c:v>51</c:v>
                  </c:pt>
                  <c:pt idx="259">
                    <c:v>52</c:v>
                  </c:pt>
                  <c:pt idx="260">
                    <c:v>53</c:v>
                  </c:pt>
                  <c:pt idx="261">
                    <c:v>1</c:v>
                  </c:pt>
                  <c:pt idx="262">
                    <c:v>2</c:v>
                  </c:pt>
                  <c:pt idx="263">
                    <c:v>3</c:v>
                  </c:pt>
                  <c:pt idx="264">
                    <c:v>4</c:v>
                  </c:pt>
                  <c:pt idx="265">
                    <c:v>5</c:v>
                  </c:pt>
                  <c:pt idx="266">
                    <c:v>6</c:v>
                  </c:pt>
                  <c:pt idx="267">
                    <c:v>7</c:v>
                  </c:pt>
                  <c:pt idx="268">
                    <c:v>8</c:v>
                  </c:pt>
                  <c:pt idx="269">
                    <c:v>9</c:v>
                  </c:pt>
                  <c:pt idx="270">
                    <c:v>10</c:v>
                  </c:pt>
                  <c:pt idx="271">
                    <c:v>11</c:v>
                  </c:pt>
                  <c:pt idx="272">
                    <c:v>12</c:v>
                  </c:pt>
                  <c:pt idx="273">
                    <c:v>13</c:v>
                  </c:pt>
                  <c:pt idx="274">
                    <c:v>14</c:v>
                  </c:pt>
                  <c:pt idx="275">
                    <c:v>15</c:v>
                  </c:pt>
                  <c:pt idx="276">
                    <c:v>16</c:v>
                  </c:pt>
                  <c:pt idx="277">
                    <c:v>17</c:v>
                  </c:pt>
                  <c:pt idx="278">
                    <c:v>18</c:v>
                  </c:pt>
                  <c:pt idx="279">
                    <c:v>19</c:v>
                  </c:pt>
                  <c:pt idx="280">
                    <c:v>20</c:v>
                  </c:pt>
                  <c:pt idx="281">
                    <c:v>21</c:v>
                  </c:pt>
                  <c:pt idx="282">
                    <c:v>22</c:v>
                  </c:pt>
                  <c:pt idx="283">
                    <c:v>23</c:v>
                  </c:pt>
                  <c:pt idx="284">
                    <c:v>24</c:v>
                  </c:pt>
                  <c:pt idx="285">
                    <c:v>25</c:v>
                  </c:pt>
                  <c:pt idx="286">
                    <c:v>26</c:v>
                  </c:pt>
                  <c:pt idx="287">
                    <c:v>27</c:v>
                  </c:pt>
                  <c:pt idx="288">
                    <c:v>28</c:v>
                  </c:pt>
                  <c:pt idx="289">
                    <c:v>29</c:v>
                  </c:pt>
                  <c:pt idx="290">
                    <c:v>30</c:v>
                  </c:pt>
                  <c:pt idx="291">
                    <c:v>31</c:v>
                  </c:pt>
                  <c:pt idx="292">
                    <c:v>32</c:v>
                  </c:pt>
                  <c:pt idx="293">
                    <c:v>33</c:v>
                  </c:pt>
                  <c:pt idx="294">
                    <c:v>34</c:v>
                  </c:pt>
                  <c:pt idx="295">
                    <c:v>35</c:v>
                  </c:pt>
                  <c:pt idx="296">
                    <c:v>36</c:v>
                  </c:pt>
                  <c:pt idx="297">
                    <c:v>37</c:v>
                  </c:pt>
                  <c:pt idx="298">
                    <c:v>38</c:v>
                  </c:pt>
                  <c:pt idx="299">
                    <c:v>39</c:v>
                  </c:pt>
                  <c:pt idx="300">
                    <c:v>40</c:v>
                  </c:pt>
                  <c:pt idx="301">
                    <c:v>41</c:v>
                  </c:pt>
                  <c:pt idx="302">
                    <c:v>42</c:v>
                  </c:pt>
                  <c:pt idx="303">
                    <c:v>43</c:v>
                  </c:pt>
                  <c:pt idx="304">
                    <c:v>44</c:v>
                  </c:pt>
                  <c:pt idx="305">
                    <c:v>45</c:v>
                  </c:pt>
                  <c:pt idx="306">
                    <c:v>46</c:v>
                  </c:pt>
                  <c:pt idx="307">
                    <c:v>47</c:v>
                  </c:pt>
                  <c:pt idx="308">
                    <c:v>48</c:v>
                  </c:pt>
                  <c:pt idx="309">
                    <c:v>49</c:v>
                  </c:pt>
                  <c:pt idx="310">
                    <c:v>50</c:v>
                  </c:pt>
                  <c:pt idx="311">
                    <c:v>51</c:v>
                  </c:pt>
                  <c:pt idx="312">
                    <c:v>52</c:v>
                  </c:pt>
                </c:lvl>
                <c:lvl>
                  <c:pt idx="0">
                    <c:v>2016</c:v>
                  </c:pt>
                  <c:pt idx="52">
                    <c:v>2017</c:v>
                  </c:pt>
                  <c:pt idx="104">
                    <c:v>2018</c:v>
                  </c:pt>
                  <c:pt idx="156">
                    <c:v>2019</c:v>
                  </c:pt>
                  <c:pt idx="208">
                    <c:v>2020</c:v>
                  </c:pt>
                  <c:pt idx="261">
                    <c:v>2021</c:v>
                  </c:pt>
                </c:lvl>
              </c:multiLvlStrCache>
            </c:multiLvlStrRef>
          </c:cat>
          <c:val>
            <c:numRef>
              <c:f>'Num Data'!$B$9:$LB$9</c:f>
              <c:numCache>
                <c:formatCode>General</c:formatCode>
                <c:ptCount val="313"/>
                <c:pt idx="0">
                  <c:v>248</c:v>
                </c:pt>
                <c:pt idx="1">
                  <c:v>245</c:v>
                </c:pt>
                <c:pt idx="2">
                  <c:v>211</c:v>
                </c:pt>
                <c:pt idx="3">
                  <c:v>229</c:v>
                </c:pt>
                <c:pt idx="4">
                  <c:v>245</c:v>
                </c:pt>
                <c:pt idx="5">
                  <c:v>227</c:v>
                </c:pt>
                <c:pt idx="6">
                  <c:v>286</c:v>
                </c:pt>
                <c:pt idx="7">
                  <c:v>243</c:v>
                </c:pt>
                <c:pt idx="8">
                  <c:v>301</c:v>
                </c:pt>
                <c:pt idx="9">
                  <c:v>268</c:v>
                </c:pt>
                <c:pt idx="10">
                  <c:v>207</c:v>
                </c:pt>
                <c:pt idx="11">
                  <c:v>148</c:v>
                </c:pt>
                <c:pt idx="12">
                  <c:v>233</c:v>
                </c:pt>
                <c:pt idx="13">
                  <c:v>265</c:v>
                </c:pt>
                <c:pt idx="14">
                  <c:v>265</c:v>
                </c:pt>
                <c:pt idx="15">
                  <c:v>228</c:v>
                </c:pt>
                <c:pt idx="16">
                  <c:v>259</c:v>
                </c:pt>
                <c:pt idx="17">
                  <c:v>214</c:v>
                </c:pt>
                <c:pt idx="18">
                  <c:v>241</c:v>
                </c:pt>
                <c:pt idx="19">
                  <c:v>293</c:v>
                </c:pt>
                <c:pt idx="20">
                  <c:v>287</c:v>
                </c:pt>
                <c:pt idx="21">
                  <c:v>278</c:v>
                </c:pt>
                <c:pt idx="22">
                  <c:v>280</c:v>
                </c:pt>
                <c:pt idx="23">
                  <c:v>261</c:v>
                </c:pt>
                <c:pt idx="24">
                  <c:v>279</c:v>
                </c:pt>
                <c:pt idx="25">
                  <c:v>274</c:v>
                </c:pt>
                <c:pt idx="26">
                  <c:v>265</c:v>
                </c:pt>
                <c:pt idx="27">
                  <c:v>290</c:v>
                </c:pt>
                <c:pt idx="28">
                  <c:v>254</c:v>
                </c:pt>
                <c:pt idx="29">
                  <c:v>210</c:v>
                </c:pt>
                <c:pt idx="30">
                  <c:v>268</c:v>
                </c:pt>
                <c:pt idx="31">
                  <c:v>269</c:v>
                </c:pt>
                <c:pt idx="32">
                  <c:v>280</c:v>
                </c:pt>
                <c:pt idx="33">
                  <c:v>293</c:v>
                </c:pt>
                <c:pt idx="34">
                  <c:v>297</c:v>
                </c:pt>
                <c:pt idx="35">
                  <c:v>301</c:v>
                </c:pt>
                <c:pt idx="36">
                  <c:v>284</c:v>
                </c:pt>
                <c:pt idx="37">
                  <c:v>320</c:v>
                </c:pt>
                <c:pt idx="38">
                  <c:v>340</c:v>
                </c:pt>
                <c:pt idx="39">
                  <c:v>290</c:v>
                </c:pt>
                <c:pt idx="40">
                  <c:v>298</c:v>
                </c:pt>
                <c:pt idx="41">
                  <c:v>297</c:v>
                </c:pt>
                <c:pt idx="42">
                  <c:v>259</c:v>
                </c:pt>
                <c:pt idx="43">
                  <c:v>226</c:v>
                </c:pt>
                <c:pt idx="44">
                  <c:v>329</c:v>
                </c:pt>
                <c:pt idx="45">
                  <c:v>213</c:v>
                </c:pt>
                <c:pt idx="46">
                  <c:v>199</c:v>
                </c:pt>
                <c:pt idx="47">
                  <c:v>209</c:v>
                </c:pt>
                <c:pt idx="48">
                  <c:v>138</c:v>
                </c:pt>
                <c:pt idx="49">
                  <c:v>136</c:v>
                </c:pt>
                <c:pt idx="50">
                  <c:v>148</c:v>
                </c:pt>
                <c:pt idx="51">
                  <c:v>129</c:v>
                </c:pt>
                <c:pt idx="52">
                  <c:v>143</c:v>
                </c:pt>
                <c:pt idx="53">
                  <c:v>155</c:v>
                </c:pt>
                <c:pt idx="54">
                  <c:v>199</c:v>
                </c:pt>
                <c:pt idx="55">
                  <c:v>190</c:v>
                </c:pt>
                <c:pt idx="56">
                  <c:v>147</c:v>
                </c:pt>
                <c:pt idx="57">
                  <c:v>188</c:v>
                </c:pt>
                <c:pt idx="58">
                  <c:v>205</c:v>
                </c:pt>
                <c:pt idx="59">
                  <c:v>191</c:v>
                </c:pt>
                <c:pt idx="60">
                  <c:v>227</c:v>
                </c:pt>
                <c:pt idx="61">
                  <c:v>195</c:v>
                </c:pt>
                <c:pt idx="62">
                  <c:v>180</c:v>
                </c:pt>
                <c:pt idx="63">
                  <c:v>215</c:v>
                </c:pt>
                <c:pt idx="64">
                  <c:v>242</c:v>
                </c:pt>
                <c:pt idx="65">
                  <c:v>195</c:v>
                </c:pt>
                <c:pt idx="66">
                  <c:v>133</c:v>
                </c:pt>
                <c:pt idx="67">
                  <c:v>193</c:v>
                </c:pt>
                <c:pt idx="68">
                  <c:v>192</c:v>
                </c:pt>
                <c:pt idx="69">
                  <c:v>215</c:v>
                </c:pt>
                <c:pt idx="70">
                  <c:v>232</c:v>
                </c:pt>
                <c:pt idx="71">
                  <c:v>242</c:v>
                </c:pt>
                <c:pt idx="72">
                  <c:v>304</c:v>
                </c:pt>
                <c:pt idx="73">
                  <c:v>280</c:v>
                </c:pt>
                <c:pt idx="74">
                  <c:v>257</c:v>
                </c:pt>
                <c:pt idx="75">
                  <c:v>257</c:v>
                </c:pt>
                <c:pt idx="76">
                  <c:v>264</c:v>
                </c:pt>
                <c:pt idx="77">
                  <c:v>277</c:v>
                </c:pt>
                <c:pt idx="78">
                  <c:v>234</c:v>
                </c:pt>
                <c:pt idx="79">
                  <c:v>237</c:v>
                </c:pt>
                <c:pt idx="80">
                  <c:v>204</c:v>
                </c:pt>
                <c:pt idx="81">
                  <c:v>230</c:v>
                </c:pt>
                <c:pt idx="82">
                  <c:v>198</c:v>
                </c:pt>
                <c:pt idx="83">
                  <c:v>260</c:v>
                </c:pt>
                <c:pt idx="84">
                  <c:v>278</c:v>
                </c:pt>
                <c:pt idx="85">
                  <c:v>297</c:v>
                </c:pt>
                <c:pt idx="86">
                  <c:v>303</c:v>
                </c:pt>
                <c:pt idx="87">
                  <c:v>378</c:v>
                </c:pt>
                <c:pt idx="88">
                  <c:v>422</c:v>
                </c:pt>
                <c:pt idx="89">
                  <c:v>485</c:v>
                </c:pt>
                <c:pt idx="90">
                  <c:v>430</c:v>
                </c:pt>
                <c:pt idx="91">
                  <c:v>420</c:v>
                </c:pt>
                <c:pt idx="92">
                  <c:v>397</c:v>
                </c:pt>
                <c:pt idx="93">
                  <c:v>403</c:v>
                </c:pt>
                <c:pt idx="94">
                  <c:v>364</c:v>
                </c:pt>
                <c:pt idx="95">
                  <c:v>290</c:v>
                </c:pt>
                <c:pt idx="96">
                  <c:v>281</c:v>
                </c:pt>
                <c:pt idx="97">
                  <c:v>274</c:v>
                </c:pt>
                <c:pt idx="98">
                  <c:v>264</c:v>
                </c:pt>
                <c:pt idx="99">
                  <c:v>257</c:v>
                </c:pt>
                <c:pt idx="100">
                  <c:v>207</c:v>
                </c:pt>
                <c:pt idx="101">
                  <c:v>180</c:v>
                </c:pt>
                <c:pt idx="102">
                  <c:v>151</c:v>
                </c:pt>
                <c:pt idx="103">
                  <c:v>114</c:v>
                </c:pt>
                <c:pt idx="104">
                  <c:v>242</c:v>
                </c:pt>
                <c:pt idx="105">
                  <c:v>452</c:v>
                </c:pt>
                <c:pt idx="106">
                  <c:v>438</c:v>
                </c:pt>
                <c:pt idx="107">
                  <c:v>599</c:v>
                </c:pt>
                <c:pt idx="108">
                  <c:v>538</c:v>
                </c:pt>
                <c:pt idx="109">
                  <c:v>486</c:v>
                </c:pt>
                <c:pt idx="110">
                  <c:v>549</c:v>
                </c:pt>
                <c:pt idx="111">
                  <c:v>673</c:v>
                </c:pt>
                <c:pt idx="112">
                  <c:v>606</c:v>
                </c:pt>
                <c:pt idx="113">
                  <c:v>780</c:v>
                </c:pt>
                <c:pt idx="114">
                  <c:v>1022</c:v>
                </c:pt>
                <c:pt idx="115">
                  <c:v>1260</c:v>
                </c:pt>
                <c:pt idx="116">
                  <c:v>1105</c:v>
                </c:pt>
                <c:pt idx="117">
                  <c:v>1440</c:v>
                </c:pt>
                <c:pt idx="118">
                  <c:v>1290</c:v>
                </c:pt>
                <c:pt idx="119">
                  <c:v>1373</c:v>
                </c:pt>
                <c:pt idx="120">
                  <c:v>1295</c:v>
                </c:pt>
                <c:pt idx="121">
                  <c:v>1217</c:v>
                </c:pt>
                <c:pt idx="122">
                  <c:v>1264</c:v>
                </c:pt>
                <c:pt idx="123">
                  <c:v>1161</c:v>
                </c:pt>
                <c:pt idx="124">
                  <c:v>1224</c:v>
                </c:pt>
                <c:pt idx="125">
                  <c:v>967</c:v>
                </c:pt>
                <c:pt idx="126">
                  <c:v>984</c:v>
                </c:pt>
                <c:pt idx="127">
                  <c:v>753</c:v>
                </c:pt>
                <c:pt idx="128">
                  <c:v>881</c:v>
                </c:pt>
                <c:pt idx="129">
                  <c:v>640</c:v>
                </c:pt>
                <c:pt idx="130">
                  <c:v>602</c:v>
                </c:pt>
                <c:pt idx="131">
                  <c:v>569</c:v>
                </c:pt>
                <c:pt idx="132">
                  <c:v>654</c:v>
                </c:pt>
                <c:pt idx="133">
                  <c:v>609</c:v>
                </c:pt>
                <c:pt idx="134">
                  <c:v>620</c:v>
                </c:pt>
                <c:pt idx="135">
                  <c:v>741</c:v>
                </c:pt>
                <c:pt idx="136">
                  <c:v>598</c:v>
                </c:pt>
                <c:pt idx="137">
                  <c:v>671</c:v>
                </c:pt>
                <c:pt idx="138">
                  <c:v>680</c:v>
                </c:pt>
                <c:pt idx="139">
                  <c:v>679</c:v>
                </c:pt>
                <c:pt idx="140">
                  <c:v>680</c:v>
                </c:pt>
                <c:pt idx="141">
                  <c:v>632</c:v>
                </c:pt>
                <c:pt idx="142">
                  <c:v>632</c:v>
                </c:pt>
                <c:pt idx="143">
                  <c:v>576</c:v>
                </c:pt>
                <c:pt idx="144">
                  <c:v>557</c:v>
                </c:pt>
                <c:pt idx="145">
                  <c:v>563</c:v>
                </c:pt>
                <c:pt idx="146">
                  <c:v>540</c:v>
                </c:pt>
                <c:pt idx="147">
                  <c:v>483</c:v>
                </c:pt>
                <c:pt idx="148">
                  <c:v>549</c:v>
                </c:pt>
                <c:pt idx="149">
                  <c:v>528</c:v>
                </c:pt>
                <c:pt idx="150">
                  <c:v>526</c:v>
                </c:pt>
                <c:pt idx="151">
                  <c:v>467</c:v>
                </c:pt>
                <c:pt idx="152">
                  <c:v>451</c:v>
                </c:pt>
                <c:pt idx="153">
                  <c:v>423</c:v>
                </c:pt>
                <c:pt idx="154">
                  <c:v>350</c:v>
                </c:pt>
                <c:pt idx="155">
                  <c:v>284</c:v>
                </c:pt>
                <c:pt idx="156">
                  <c:v>368</c:v>
                </c:pt>
                <c:pt idx="157">
                  <c:v>450</c:v>
                </c:pt>
                <c:pt idx="158">
                  <c:v>563</c:v>
                </c:pt>
                <c:pt idx="159">
                  <c:v>539</c:v>
                </c:pt>
                <c:pt idx="160">
                  <c:v>570</c:v>
                </c:pt>
                <c:pt idx="161">
                  <c:v>577</c:v>
                </c:pt>
                <c:pt idx="162">
                  <c:v>656</c:v>
                </c:pt>
                <c:pt idx="163">
                  <c:v>697</c:v>
                </c:pt>
                <c:pt idx="164">
                  <c:v>664</c:v>
                </c:pt>
                <c:pt idx="165">
                  <c:v>689</c:v>
                </c:pt>
                <c:pt idx="166">
                  <c:v>667</c:v>
                </c:pt>
                <c:pt idx="167">
                  <c:v>736</c:v>
                </c:pt>
                <c:pt idx="168">
                  <c:v>689</c:v>
                </c:pt>
                <c:pt idx="169">
                  <c:v>769</c:v>
                </c:pt>
                <c:pt idx="170">
                  <c:v>722</c:v>
                </c:pt>
                <c:pt idx="171">
                  <c:v>604</c:v>
                </c:pt>
                <c:pt idx="172">
                  <c:v>711</c:v>
                </c:pt>
                <c:pt idx="173">
                  <c:v>676</c:v>
                </c:pt>
                <c:pt idx="174">
                  <c:v>700</c:v>
                </c:pt>
                <c:pt idx="175">
                  <c:v>706</c:v>
                </c:pt>
                <c:pt idx="176">
                  <c:v>714</c:v>
                </c:pt>
                <c:pt idx="177">
                  <c:v>695</c:v>
                </c:pt>
                <c:pt idx="178">
                  <c:v>788</c:v>
                </c:pt>
                <c:pt idx="179">
                  <c:v>799</c:v>
                </c:pt>
                <c:pt idx="180">
                  <c:v>846</c:v>
                </c:pt>
                <c:pt idx="181">
                  <c:v>990</c:v>
                </c:pt>
                <c:pt idx="182">
                  <c:v>1165</c:v>
                </c:pt>
                <c:pt idx="183">
                  <c:v>1614</c:v>
                </c:pt>
                <c:pt idx="184">
                  <c:v>2175</c:v>
                </c:pt>
                <c:pt idx="185">
                  <c:v>3517</c:v>
                </c:pt>
                <c:pt idx="186">
                  <c:v>3999</c:v>
                </c:pt>
                <c:pt idx="187">
                  <c:v>4899</c:v>
                </c:pt>
                <c:pt idx="188">
                  <c:v>4850</c:v>
                </c:pt>
                <c:pt idx="189">
                  <c:v>4615</c:v>
                </c:pt>
                <c:pt idx="190">
                  <c:v>4653</c:v>
                </c:pt>
                <c:pt idx="191">
                  <c:v>4943</c:v>
                </c:pt>
                <c:pt idx="192">
                  <c:v>5018</c:v>
                </c:pt>
                <c:pt idx="193">
                  <c:v>4419</c:v>
                </c:pt>
                <c:pt idx="194">
                  <c:v>3419</c:v>
                </c:pt>
                <c:pt idx="195">
                  <c:v>3580</c:v>
                </c:pt>
                <c:pt idx="196">
                  <c:v>3398</c:v>
                </c:pt>
                <c:pt idx="197">
                  <c:v>3157</c:v>
                </c:pt>
                <c:pt idx="198">
                  <c:v>2660</c:v>
                </c:pt>
                <c:pt idx="199">
                  <c:v>2579</c:v>
                </c:pt>
                <c:pt idx="200">
                  <c:v>2281</c:v>
                </c:pt>
                <c:pt idx="201">
                  <c:v>1789</c:v>
                </c:pt>
                <c:pt idx="202">
                  <c:v>1840</c:v>
                </c:pt>
                <c:pt idx="203">
                  <c:v>1641</c:v>
                </c:pt>
                <c:pt idx="204">
                  <c:v>1622</c:v>
                </c:pt>
                <c:pt idx="205">
                  <c:v>1257</c:v>
                </c:pt>
                <c:pt idx="206">
                  <c:v>1020</c:v>
                </c:pt>
                <c:pt idx="207">
                  <c:v>896</c:v>
                </c:pt>
                <c:pt idx="208">
                  <c:v>963</c:v>
                </c:pt>
                <c:pt idx="209">
                  <c:v>1181</c:v>
                </c:pt>
                <c:pt idx="210">
                  <c:v>1291</c:v>
                </c:pt>
                <c:pt idx="211">
                  <c:v>1116</c:v>
                </c:pt>
                <c:pt idx="212">
                  <c:v>1213</c:v>
                </c:pt>
                <c:pt idx="213">
                  <c:v>1223</c:v>
                </c:pt>
                <c:pt idx="214">
                  <c:v>1478</c:v>
                </c:pt>
                <c:pt idx="215">
                  <c:v>1470</c:v>
                </c:pt>
                <c:pt idx="216">
                  <c:v>1541</c:v>
                </c:pt>
                <c:pt idx="217">
                  <c:v>1653</c:v>
                </c:pt>
                <c:pt idx="218">
                  <c:v>1871</c:v>
                </c:pt>
                <c:pt idx="219">
                  <c:v>1468</c:v>
                </c:pt>
                <c:pt idx="220">
                  <c:v>1271</c:v>
                </c:pt>
                <c:pt idx="221">
                  <c:v>930</c:v>
                </c:pt>
                <c:pt idx="222">
                  <c:v>630</c:v>
                </c:pt>
                <c:pt idx="223">
                  <c:v>465</c:v>
                </c:pt>
                <c:pt idx="224">
                  <c:v>285</c:v>
                </c:pt>
                <c:pt idx="225">
                  <c:v>216</c:v>
                </c:pt>
                <c:pt idx="226">
                  <c:v>185</c:v>
                </c:pt>
                <c:pt idx="227">
                  <c:v>167</c:v>
                </c:pt>
                <c:pt idx="228">
                  <c:v>168</c:v>
                </c:pt>
                <c:pt idx="229">
                  <c:v>159</c:v>
                </c:pt>
                <c:pt idx="230">
                  <c:v>149</c:v>
                </c:pt>
                <c:pt idx="231">
                  <c:v>143</c:v>
                </c:pt>
                <c:pt idx="232">
                  <c:v>128</c:v>
                </c:pt>
                <c:pt idx="233">
                  <c:v>118</c:v>
                </c:pt>
                <c:pt idx="234">
                  <c:v>119</c:v>
                </c:pt>
                <c:pt idx="235">
                  <c:v>154</c:v>
                </c:pt>
                <c:pt idx="236">
                  <c:v>168</c:v>
                </c:pt>
                <c:pt idx="237">
                  <c:v>158</c:v>
                </c:pt>
                <c:pt idx="238">
                  <c:v>150</c:v>
                </c:pt>
                <c:pt idx="239">
                  <c:v>142</c:v>
                </c:pt>
                <c:pt idx="240">
                  <c:v>153</c:v>
                </c:pt>
                <c:pt idx="241">
                  <c:v>166</c:v>
                </c:pt>
                <c:pt idx="242">
                  <c:v>182</c:v>
                </c:pt>
                <c:pt idx="243">
                  <c:v>178</c:v>
                </c:pt>
                <c:pt idx="244">
                  <c:v>170</c:v>
                </c:pt>
                <c:pt idx="245">
                  <c:v>159</c:v>
                </c:pt>
                <c:pt idx="246">
                  <c:v>200</c:v>
                </c:pt>
                <c:pt idx="247">
                  <c:v>236</c:v>
                </c:pt>
                <c:pt idx="248">
                  <c:v>218</c:v>
                </c:pt>
                <c:pt idx="249">
                  <c:v>184</c:v>
                </c:pt>
                <c:pt idx="250">
                  <c:v>197</c:v>
                </c:pt>
                <c:pt idx="251">
                  <c:v>156</c:v>
                </c:pt>
                <c:pt idx="252">
                  <c:v>163</c:v>
                </c:pt>
                <c:pt idx="253">
                  <c:v>175</c:v>
                </c:pt>
                <c:pt idx="254">
                  <c:v>176</c:v>
                </c:pt>
                <c:pt idx="255">
                  <c:v>185</c:v>
                </c:pt>
                <c:pt idx="256">
                  <c:v>213</c:v>
                </c:pt>
                <c:pt idx="257">
                  <c:v>213</c:v>
                </c:pt>
                <c:pt idx="258">
                  <c:v>161</c:v>
                </c:pt>
                <c:pt idx="259">
                  <c:v>71</c:v>
                </c:pt>
                <c:pt idx="260">
                  <c:v>79</c:v>
                </c:pt>
                <c:pt idx="261">
                  <c:v>210</c:v>
                </c:pt>
                <c:pt idx="262">
                  <c:v>197</c:v>
                </c:pt>
                <c:pt idx="263">
                  <c:v>225</c:v>
                </c:pt>
                <c:pt idx="264">
                  <c:v>215</c:v>
                </c:pt>
                <c:pt idx="265">
                  <c:v>232</c:v>
                </c:pt>
                <c:pt idx="266">
                  <c:v>231</c:v>
                </c:pt>
                <c:pt idx="267">
                  <c:v>216</c:v>
                </c:pt>
                <c:pt idx="268">
                  <c:v>230</c:v>
                </c:pt>
                <c:pt idx="269">
                  <c:v>213</c:v>
                </c:pt>
                <c:pt idx="270">
                  <c:v>211</c:v>
                </c:pt>
                <c:pt idx="271">
                  <c:v>193</c:v>
                </c:pt>
                <c:pt idx="272">
                  <c:v>189</c:v>
                </c:pt>
                <c:pt idx="273">
                  <c:v>150</c:v>
                </c:pt>
                <c:pt idx="274">
                  <c:v>195</c:v>
                </c:pt>
                <c:pt idx="275">
                  <c:v>172</c:v>
                </c:pt>
                <c:pt idx="276">
                  <c:v>200</c:v>
                </c:pt>
                <c:pt idx="277">
                  <c:v>181</c:v>
                </c:pt>
                <c:pt idx="278">
                  <c:v>175</c:v>
                </c:pt>
                <c:pt idx="279">
                  <c:v>193</c:v>
                </c:pt>
                <c:pt idx="280">
                  <c:v>231</c:v>
                </c:pt>
                <c:pt idx="281">
                  <c:v>189</c:v>
                </c:pt>
                <c:pt idx="282">
                  <c:v>192</c:v>
                </c:pt>
                <c:pt idx="283">
                  <c:v>168</c:v>
                </c:pt>
                <c:pt idx="284">
                  <c:v>167</c:v>
                </c:pt>
                <c:pt idx="285">
                  <c:v>180</c:v>
                </c:pt>
                <c:pt idx="286">
                  <c:v>177</c:v>
                </c:pt>
                <c:pt idx="287">
                  <c:v>142</c:v>
                </c:pt>
                <c:pt idx="288">
                  <c:v>169</c:v>
                </c:pt>
                <c:pt idx="289">
                  <c:v>152</c:v>
                </c:pt>
                <c:pt idx="290">
                  <c:v>153</c:v>
                </c:pt>
                <c:pt idx="291">
                  <c:v>157</c:v>
                </c:pt>
                <c:pt idx="292">
                  <c:v>185</c:v>
                </c:pt>
                <c:pt idx="293">
                  <c:v>182</c:v>
                </c:pt>
                <c:pt idx="294">
                  <c:v>164</c:v>
                </c:pt>
                <c:pt idx="295">
                  <c:v>217</c:v>
                </c:pt>
                <c:pt idx="296">
                  <c:v>178</c:v>
                </c:pt>
                <c:pt idx="297">
                  <c:v>186</c:v>
                </c:pt>
                <c:pt idx="298">
                  <c:v>185</c:v>
                </c:pt>
                <c:pt idx="299">
                  <c:v>214</c:v>
                </c:pt>
                <c:pt idx="300">
                  <c:v>149</c:v>
                </c:pt>
                <c:pt idx="301">
                  <c:v>169</c:v>
                </c:pt>
                <c:pt idx="302">
                  <c:v>189</c:v>
                </c:pt>
                <c:pt idx="303">
                  <c:v>135</c:v>
                </c:pt>
                <c:pt idx="304">
                  <c:v>190</c:v>
                </c:pt>
                <c:pt idx="305">
                  <c:v>171</c:v>
                </c:pt>
                <c:pt idx="306">
                  <c:v>147</c:v>
                </c:pt>
                <c:pt idx="307">
                  <c:v>164</c:v>
                </c:pt>
                <c:pt idx="308">
                  <c:v>134</c:v>
                </c:pt>
                <c:pt idx="309">
                  <c:v>131</c:v>
                </c:pt>
                <c:pt idx="310">
                  <c:v>110</c:v>
                </c:pt>
                <c:pt idx="311">
                  <c:v>61</c:v>
                </c:pt>
                <c:pt idx="312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A5-499E-A4FA-9847E73E6A28}"/>
            </c:ext>
          </c:extLst>
        </c:ser>
        <c:ser>
          <c:idx val="2"/>
          <c:order val="1"/>
          <c:tx>
            <c:strRef>
              <c:f>'Num Data'!$A$10</c:f>
              <c:strCache>
                <c:ptCount val="1"/>
                <c:pt idx="0">
                  <c:v>Confirmados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multiLvlStrRef>
              <c:f>'Num Data'!$B$7:$LB$8</c:f>
              <c:multiLvlStrCache>
                <c:ptCount val="313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  <c:pt idx="204">
                    <c:v>49</c:v>
                  </c:pt>
                  <c:pt idx="205">
                    <c:v>50</c:v>
                  </c:pt>
                  <c:pt idx="206">
                    <c:v>51</c:v>
                  </c:pt>
                  <c:pt idx="207">
                    <c:v>52</c:v>
                  </c:pt>
                  <c:pt idx="208">
                    <c:v>1</c:v>
                  </c:pt>
                  <c:pt idx="209">
                    <c:v>2</c:v>
                  </c:pt>
                  <c:pt idx="210">
                    <c:v>3</c:v>
                  </c:pt>
                  <c:pt idx="211">
                    <c:v>4</c:v>
                  </c:pt>
                  <c:pt idx="212">
                    <c:v>5</c:v>
                  </c:pt>
                  <c:pt idx="213">
                    <c:v>6</c:v>
                  </c:pt>
                  <c:pt idx="214">
                    <c:v>7</c:v>
                  </c:pt>
                  <c:pt idx="215">
                    <c:v>8</c:v>
                  </c:pt>
                  <c:pt idx="216">
                    <c:v>9</c:v>
                  </c:pt>
                  <c:pt idx="217">
                    <c:v>10</c:v>
                  </c:pt>
                  <c:pt idx="218">
                    <c:v>11</c:v>
                  </c:pt>
                  <c:pt idx="219">
                    <c:v>12</c:v>
                  </c:pt>
                  <c:pt idx="220">
                    <c:v>13</c:v>
                  </c:pt>
                  <c:pt idx="221">
                    <c:v>14</c:v>
                  </c:pt>
                  <c:pt idx="222">
                    <c:v>15</c:v>
                  </c:pt>
                  <c:pt idx="223">
                    <c:v>16</c:v>
                  </c:pt>
                  <c:pt idx="224">
                    <c:v>17</c:v>
                  </c:pt>
                  <c:pt idx="225">
                    <c:v>18</c:v>
                  </c:pt>
                  <c:pt idx="226">
                    <c:v>19</c:v>
                  </c:pt>
                  <c:pt idx="227">
                    <c:v>20</c:v>
                  </c:pt>
                  <c:pt idx="228">
                    <c:v>21</c:v>
                  </c:pt>
                  <c:pt idx="229">
                    <c:v>22</c:v>
                  </c:pt>
                  <c:pt idx="230">
                    <c:v>23</c:v>
                  </c:pt>
                  <c:pt idx="231">
                    <c:v>24</c:v>
                  </c:pt>
                  <c:pt idx="232">
                    <c:v>25</c:v>
                  </c:pt>
                  <c:pt idx="233">
                    <c:v>26</c:v>
                  </c:pt>
                  <c:pt idx="234">
                    <c:v>27</c:v>
                  </c:pt>
                  <c:pt idx="235">
                    <c:v>28</c:v>
                  </c:pt>
                  <c:pt idx="236">
                    <c:v>29</c:v>
                  </c:pt>
                  <c:pt idx="237">
                    <c:v>30</c:v>
                  </c:pt>
                  <c:pt idx="238">
                    <c:v>31</c:v>
                  </c:pt>
                  <c:pt idx="239">
                    <c:v>32</c:v>
                  </c:pt>
                  <c:pt idx="240">
                    <c:v>33</c:v>
                  </c:pt>
                  <c:pt idx="241">
                    <c:v>34</c:v>
                  </c:pt>
                  <c:pt idx="242">
                    <c:v>35</c:v>
                  </c:pt>
                  <c:pt idx="243">
                    <c:v>36</c:v>
                  </c:pt>
                  <c:pt idx="244">
                    <c:v>37</c:v>
                  </c:pt>
                  <c:pt idx="245">
                    <c:v>38</c:v>
                  </c:pt>
                  <c:pt idx="246">
                    <c:v>39</c:v>
                  </c:pt>
                  <c:pt idx="247">
                    <c:v>40</c:v>
                  </c:pt>
                  <c:pt idx="248">
                    <c:v>41</c:v>
                  </c:pt>
                  <c:pt idx="249">
                    <c:v>42</c:v>
                  </c:pt>
                  <c:pt idx="250">
                    <c:v>43</c:v>
                  </c:pt>
                  <c:pt idx="251">
                    <c:v>44</c:v>
                  </c:pt>
                  <c:pt idx="252">
                    <c:v>45</c:v>
                  </c:pt>
                  <c:pt idx="253">
                    <c:v>46</c:v>
                  </c:pt>
                  <c:pt idx="254">
                    <c:v>47</c:v>
                  </c:pt>
                  <c:pt idx="255">
                    <c:v>48</c:v>
                  </c:pt>
                  <c:pt idx="256">
                    <c:v>49</c:v>
                  </c:pt>
                  <c:pt idx="257">
                    <c:v>50</c:v>
                  </c:pt>
                  <c:pt idx="258">
                    <c:v>51</c:v>
                  </c:pt>
                  <c:pt idx="259">
                    <c:v>52</c:v>
                  </c:pt>
                  <c:pt idx="260">
                    <c:v>53</c:v>
                  </c:pt>
                  <c:pt idx="261">
                    <c:v>1</c:v>
                  </c:pt>
                  <c:pt idx="262">
                    <c:v>2</c:v>
                  </c:pt>
                  <c:pt idx="263">
                    <c:v>3</c:v>
                  </c:pt>
                  <c:pt idx="264">
                    <c:v>4</c:v>
                  </c:pt>
                  <c:pt idx="265">
                    <c:v>5</c:v>
                  </c:pt>
                  <c:pt idx="266">
                    <c:v>6</c:v>
                  </c:pt>
                  <c:pt idx="267">
                    <c:v>7</c:v>
                  </c:pt>
                  <c:pt idx="268">
                    <c:v>8</c:v>
                  </c:pt>
                  <c:pt idx="269">
                    <c:v>9</c:v>
                  </c:pt>
                  <c:pt idx="270">
                    <c:v>10</c:v>
                  </c:pt>
                  <c:pt idx="271">
                    <c:v>11</c:v>
                  </c:pt>
                  <c:pt idx="272">
                    <c:v>12</c:v>
                  </c:pt>
                  <c:pt idx="273">
                    <c:v>13</c:v>
                  </c:pt>
                  <c:pt idx="274">
                    <c:v>14</c:v>
                  </c:pt>
                  <c:pt idx="275">
                    <c:v>15</c:v>
                  </c:pt>
                  <c:pt idx="276">
                    <c:v>16</c:v>
                  </c:pt>
                  <c:pt idx="277">
                    <c:v>17</c:v>
                  </c:pt>
                  <c:pt idx="278">
                    <c:v>18</c:v>
                  </c:pt>
                  <c:pt idx="279">
                    <c:v>19</c:v>
                  </c:pt>
                  <c:pt idx="280">
                    <c:v>20</c:v>
                  </c:pt>
                  <c:pt idx="281">
                    <c:v>21</c:v>
                  </c:pt>
                  <c:pt idx="282">
                    <c:v>22</c:v>
                  </c:pt>
                  <c:pt idx="283">
                    <c:v>23</c:v>
                  </c:pt>
                  <c:pt idx="284">
                    <c:v>24</c:v>
                  </c:pt>
                  <c:pt idx="285">
                    <c:v>25</c:v>
                  </c:pt>
                  <c:pt idx="286">
                    <c:v>26</c:v>
                  </c:pt>
                  <c:pt idx="287">
                    <c:v>27</c:v>
                  </c:pt>
                  <c:pt idx="288">
                    <c:v>28</c:v>
                  </c:pt>
                  <c:pt idx="289">
                    <c:v>29</c:v>
                  </c:pt>
                  <c:pt idx="290">
                    <c:v>30</c:v>
                  </c:pt>
                  <c:pt idx="291">
                    <c:v>31</c:v>
                  </c:pt>
                  <c:pt idx="292">
                    <c:v>32</c:v>
                  </c:pt>
                  <c:pt idx="293">
                    <c:v>33</c:v>
                  </c:pt>
                  <c:pt idx="294">
                    <c:v>34</c:v>
                  </c:pt>
                  <c:pt idx="295">
                    <c:v>35</c:v>
                  </c:pt>
                  <c:pt idx="296">
                    <c:v>36</c:v>
                  </c:pt>
                  <c:pt idx="297">
                    <c:v>37</c:v>
                  </c:pt>
                  <c:pt idx="298">
                    <c:v>38</c:v>
                  </c:pt>
                  <c:pt idx="299">
                    <c:v>39</c:v>
                  </c:pt>
                  <c:pt idx="300">
                    <c:v>40</c:v>
                  </c:pt>
                  <c:pt idx="301">
                    <c:v>41</c:v>
                  </c:pt>
                  <c:pt idx="302">
                    <c:v>42</c:v>
                  </c:pt>
                  <c:pt idx="303">
                    <c:v>43</c:v>
                  </c:pt>
                  <c:pt idx="304">
                    <c:v>44</c:v>
                  </c:pt>
                  <c:pt idx="305">
                    <c:v>45</c:v>
                  </c:pt>
                  <c:pt idx="306">
                    <c:v>46</c:v>
                  </c:pt>
                  <c:pt idx="307">
                    <c:v>47</c:v>
                  </c:pt>
                  <c:pt idx="308">
                    <c:v>48</c:v>
                  </c:pt>
                  <c:pt idx="309">
                    <c:v>49</c:v>
                  </c:pt>
                  <c:pt idx="310">
                    <c:v>50</c:v>
                  </c:pt>
                  <c:pt idx="311">
                    <c:v>51</c:v>
                  </c:pt>
                  <c:pt idx="312">
                    <c:v>52</c:v>
                  </c:pt>
                </c:lvl>
                <c:lvl>
                  <c:pt idx="0">
                    <c:v>2016</c:v>
                  </c:pt>
                  <c:pt idx="52">
                    <c:v>2017</c:v>
                  </c:pt>
                  <c:pt idx="104">
                    <c:v>2018</c:v>
                  </c:pt>
                  <c:pt idx="156">
                    <c:v>2019</c:v>
                  </c:pt>
                  <c:pt idx="208">
                    <c:v>2020</c:v>
                  </c:pt>
                  <c:pt idx="261">
                    <c:v>2021</c:v>
                  </c:pt>
                </c:lvl>
              </c:multiLvlStrCache>
            </c:multiLvlStrRef>
          </c:cat>
          <c:val>
            <c:numRef>
              <c:f>'Num Data'!$B$10:$LB$10</c:f>
              <c:numCache>
                <c:formatCode>General</c:formatCode>
                <c:ptCount val="313"/>
                <c:pt idx="0">
                  <c:v>2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2</c:v>
                </c:pt>
                <c:pt idx="9">
                  <c:v>1</c:v>
                </c:pt>
                <c:pt idx="10">
                  <c:v>3</c:v>
                </c:pt>
                <c:pt idx="11">
                  <c:v>1</c:v>
                </c:pt>
                <c:pt idx="12">
                  <c:v>0</c:v>
                </c:pt>
                <c:pt idx="13">
                  <c:v>3</c:v>
                </c:pt>
                <c:pt idx="14">
                  <c:v>1</c:v>
                </c:pt>
                <c:pt idx="15">
                  <c:v>4</c:v>
                </c:pt>
                <c:pt idx="16">
                  <c:v>0</c:v>
                </c:pt>
                <c:pt idx="17">
                  <c:v>4</c:v>
                </c:pt>
                <c:pt idx="18">
                  <c:v>2</c:v>
                </c:pt>
                <c:pt idx="19">
                  <c:v>5</c:v>
                </c:pt>
                <c:pt idx="20">
                  <c:v>11</c:v>
                </c:pt>
                <c:pt idx="21">
                  <c:v>3</c:v>
                </c:pt>
                <c:pt idx="22">
                  <c:v>4</c:v>
                </c:pt>
                <c:pt idx="23">
                  <c:v>1</c:v>
                </c:pt>
                <c:pt idx="24">
                  <c:v>5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0</c:v>
                </c:pt>
                <c:pt idx="31">
                  <c:v>0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0</c:v>
                </c:pt>
                <c:pt idx="36">
                  <c:v>1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1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1</c:v>
                </c:pt>
                <c:pt idx="48">
                  <c:v>0</c:v>
                </c:pt>
                <c:pt idx="49">
                  <c:v>8</c:v>
                </c:pt>
                <c:pt idx="50">
                  <c:v>1</c:v>
                </c:pt>
                <c:pt idx="51">
                  <c:v>8</c:v>
                </c:pt>
                <c:pt idx="52">
                  <c:v>4</c:v>
                </c:pt>
                <c:pt idx="53">
                  <c:v>2</c:v>
                </c:pt>
                <c:pt idx="54">
                  <c:v>7</c:v>
                </c:pt>
                <c:pt idx="55">
                  <c:v>3</c:v>
                </c:pt>
                <c:pt idx="56">
                  <c:v>1</c:v>
                </c:pt>
                <c:pt idx="57">
                  <c:v>3</c:v>
                </c:pt>
                <c:pt idx="58">
                  <c:v>1</c:v>
                </c:pt>
                <c:pt idx="59">
                  <c:v>5</c:v>
                </c:pt>
                <c:pt idx="60">
                  <c:v>1</c:v>
                </c:pt>
                <c:pt idx="61">
                  <c:v>1</c:v>
                </c:pt>
                <c:pt idx="62">
                  <c:v>5</c:v>
                </c:pt>
                <c:pt idx="63">
                  <c:v>11</c:v>
                </c:pt>
                <c:pt idx="64">
                  <c:v>12</c:v>
                </c:pt>
                <c:pt idx="65">
                  <c:v>6</c:v>
                </c:pt>
                <c:pt idx="66">
                  <c:v>10</c:v>
                </c:pt>
                <c:pt idx="67">
                  <c:v>3</c:v>
                </c:pt>
                <c:pt idx="68">
                  <c:v>3</c:v>
                </c:pt>
                <c:pt idx="69">
                  <c:v>2</c:v>
                </c:pt>
                <c:pt idx="70">
                  <c:v>0</c:v>
                </c:pt>
                <c:pt idx="71">
                  <c:v>1</c:v>
                </c:pt>
                <c:pt idx="72">
                  <c:v>2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2</c:v>
                </c:pt>
                <c:pt idx="78">
                  <c:v>1</c:v>
                </c:pt>
                <c:pt idx="79">
                  <c:v>1</c:v>
                </c:pt>
                <c:pt idx="80">
                  <c:v>1</c:v>
                </c:pt>
                <c:pt idx="81">
                  <c:v>3</c:v>
                </c:pt>
                <c:pt idx="82">
                  <c:v>0</c:v>
                </c:pt>
                <c:pt idx="83">
                  <c:v>5</c:v>
                </c:pt>
                <c:pt idx="84">
                  <c:v>7</c:v>
                </c:pt>
                <c:pt idx="85">
                  <c:v>19</c:v>
                </c:pt>
                <c:pt idx="86">
                  <c:v>52</c:v>
                </c:pt>
                <c:pt idx="87">
                  <c:v>74</c:v>
                </c:pt>
                <c:pt idx="88">
                  <c:v>122</c:v>
                </c:pt>
                <c:pt idx="89">
                  <c:v>118</c:v>
                </c:pt>
                <c:pt idx="90">
                  <c:v>104</c:v>
                </c:pt>
                <c:pt idx="91">
                  <c:v>94</c:v>
                </c:pt>
                <c:pt idx="92">
                  <c:v>79</c:v>
                </c:pt>
                <c:pt idx="93">
                  <c:v>78</c:v>
                </c:pt>
                <c:pt idx="94">
                  <c:v>92</c:v>
                </c:pt>
                <c:pt idx="95">
                  <c:v>71</c:v>
                </c:pt>
                <c:pt idx="96">
                  <c:v>29</c:v>
                </c:pt>
                <c:pt idx="97">
                  <c:v>61</c:v>
                </c:pt>
                <c:pt idx="98">
                  <c:v>41</c:v>
                </c:pt>
                <c:pt idx="99">
                  <c:v>54</c:v>
                </c:pt>
                <c:pt idx="100">
                  <c:v>38</c:v>
                </c:pt>
                <c:pt idx="101">
                  <c:v>21</c:v>
                </c:pt>
                <c:pt idx="102">
                  <c:v>50</c:v>
                </c:pt>
                <c:pt idx="103">
                  <c:v>36</c:v>
                </c:pt>
                <c:pt idx="104">
                  <c:v>47</c:v>
                </c:pt>
                <c:pt idx="105">
                  <c:v>141</c:v>
                </c:pt>
                <c:pt idx="106">
                  <c:v>149</c:v>
                </c:pt>
                <c:pt idx="107">
                  <c:v>173</c:v>
                </c:pt>
                <c:pt idx="108">
                  <c:v>156</c:v>
                </c:pt>
                <c:pt idx="109">
                  <c:v>132</c:v>
                </c:pt>
                <c:pt idx="110">
                  <c:v>176</c:v>
                </c:pt>
                <c:pt idx="111">
                  <c:v>210</c:v>
                </c:pt>
                <c:pt idx="112">
                  <c:v>189</c:v>
                </c:pt>
                <c:pt idx="113">
                  <c:v>224</c:v>
                </c:pt>
                <c:pt idx="114">
                  <c:v>330</c:v>
                </c:pt>
                <c:pt idx="115">
                  <c:v>367</c:v>
                </c:pt>
                <c:pt idx="116">
                  <c:v>321</c:v>
                </c:pt>
                <c:pt idx="117">
                  <c:v>494</c:v>
                </c:pt>
                <c:pt idx="118">
                  <c:v>444</c:v>
                </c:pt>
                <c:pt idx="119">
                  <c:v>502</c:v>
                </c:pt>
                <c:pt idx="120">
                  <c:v>535</c:v>
                </c:pt>
                <c:pt idx="121">
                  <c:v>531</c:v>
                </c:pt>
                <c:pt idx="122">
                  <c:v>587</c:v>
                </c:pt>
                <c:pt idx="123">
                  <c:v>515</c:v>
                </c:pt>
                <c:pt idx="124">
                  <c:v>584</c:v>
                </c:pt>
                <c:pt idx="125">
                  <c:v>421</c:v>
                </c:pt>
                <c:pt idx="126">
                  <c:v>427</c:v>
                </c:pt>
                <c:pt idx="127">
                  <c:v>313</c:v>
                </c:pt>
                <c:pt idx="128">
                  <c:v>418</c:v>
                </c:pt>
                <c:pt idx="129">
                  <c:v>235</c:v>
                </c:pt>
                <c:pt idx="130">
                  <c:v>173</c:v>
                </c:pt>
                <c:pt idx="131">
                  <c:v>180</c:v>
                </c:pt>
                <c:pt idx="132">
                  <c:v>133</c:v>
                </c:pt>
                <c:pt idx="133">
                  <c:v>117</c:v>
                </c:pt>
                <c:pt idx="134">
                  <c:v>117</c:v>
                </c:pt>
                <c:pt idx="135">
                  <c:v>139</c:v>
                </c:pt>
                <c:pt idx="136">
                  <c:v>67</c:v>
                </c:pt>
                <c:pt idx="137">
                  <c:v>68</c:v>
                </c:pt>
                <c:pt idx="138">
                  <c:v>68</c:v>
                </c:pt>
                <c:pt idx="139">
                  <c:v>87</c:v>
                </c:pt>
                <c:pt idx="140">
                  <c:v>75</c:v>
                </c:pt>
                <c:pt idx="141">
                  <c:v>66</c:v>
                </c:pt>
                <c:pt idx="142">
                  <c:v>52</c:v>
                </c:pt>
                <c:pt idx="143">
                  <c:v>36</c:v>
                </c:pt>
                <c:pt idx="144">
                  <c:v>69</c:v>
                </c:pt>
                <c:pt idx="145">
                  <c:v>60</c:v>
                </c:pt>
                <c:pt idx="146">
                  <c:v>78</c:v>
                </c:pt>
                <c:pt idx="147">
                  <c:v>55</c:v>
                </c:pt>
                <c:pt idx="148">
                  <c:v>98</c:v>
                </c:pt>
                <c:pt idx="149">
                  <c:v>59</c:v>
                </c:pt>
                <c:pt idx="150">
                  <c:v>69</c:v>
                </c:pt>
                <c:pt idx="151">
                  <c:v>57</c:v>
                </c:pt>
                <c:pt idx="152">
                  <c:v>45</c:v>
                </c:pt>
                <c:pt idx="153">
                  <c:v>28</c:v>
                </c:pt>
                <c:pt idx="154">
                  <c:v>28</c:v>
                </c:pt>
                <c:pt idx="155">
                  <c:v>38</c:v>
                </c:pt>
                <c:pt idx="156">
                  <c:v>39</c:v>
                </c:pt>
                <c:pt idx="157">
                  <c:v>59</c:v>
                </c:pt>
                <c:pt idx="158">
                  <c:v>60</c:v>
                </c:pt>
                <c:pt idx="159">
                  <c:v>75</c:v>
                </c:pt>
                <c:pt idx="160">
                  <c:v>70</c:v>
                </c:pt>
                <c:pt idx="161">
                  <c:v>66</c:v>
                </c:pt>
                <c:pt idx="162">
                  <c:v>111</c:v>
                </c:pt>
                <c:pt idx="163">
                  <c:v>87</c:v>
                </c:pt>
                <c:pt idx="164">
                  <c:v>88</c:v>
                </c:pt>
                <c:pt idx="165">
                  <c:v>85</c:v>
                </c:pt>
                <c:pt idx="166">
                  <c:v>88</c:v>
                </c:pt>
                <c:pt idx="167">
                  <c:v>148</c:v>
                </c:pt>
                <c:pt idx="168">
                  <c:v>117</c:v>
                </c:pt>
                <c:pt idx="169">
                  <c:v>126</c:v>
                </c:pt>
                <c:pt idx="170">
                  <c:v>103</c:v>
                </c:pt>
                <c:pt idx="171">
                  <c:v>112</c:v>
                </c:pt>
                <c:pt idx="172">
                  <c:v>85</c:v>
                </c:pt>
                <c:pt idx="173">
                  <c:v>108</c:v>
                </c:pt>
                <c:pt idx="174">
                  <c:v>68</c:v>
                </c:pt>
                <c:pt idx="175">
                  <c:v>75</c:v>
                </c:pt>
                <c:pt idx="176">
                  <c:v>95</c:v>
                </c:pt>
                <c:pt idx="177">
                  <c:v>92</c:v>
                </c:pt>
                <c:pt idx="178">
                  <c:v>107</c:v>
                </c:pt>
                <c:pt idx="179">
                  <c:v>164</c:v>
                </c:pt>
                <c:pt idx="180">
                  <c:v>220</c:v>
                </c:pt>
                <c:pt idx="181">
                  <c:v>319</c:v>
                </c:pt>
                <c:pt idx="182">
                  <c:v>452</c:v>
                </c:pt>
                <c:pt idx="183">
                  <c:v>615</c:v>
                </c:pt>
                <c:pt idx="184">
                  <c:v>740</c:v>
                </c:pt>
                <c:pt idx="185">
                  <c:v>1179</c:v>
                </c:pt>
                <c:pt idx="186">
                  <c:v>1180</c:v>
                </c:pt>
                <c:pt idx="187">
                  <c:v>1507</c:v>
                </c:pt>
                <c:pt idx="188">
                  <c:v>1377</c:v>
                </c:pt>
                <c:pt idx="189">
                  <c:v>1260</c:v>
                </c:pt>
                <c:pt idx="190">
                  <c:v>1262</c:v>
                </c:pt>
                <c:pt idx="191">
                  <c:v>1238</c:v>
                </c:pt>
                <c:pt idx="192">
                  <c:v>1217</c:v>
                </c:pt>
                <c:pt idx="193">
                  <c:v>1111</c:v>
                </c:pt>
                <c:pt idx="194">
                  <c:v>887</c:v>
                </c:pt>
                <c:pt idx="195">
                  <c:v>922</c:v>
                </c:pt>
                <c:pt idx="196">
                  <c:v>807</c:v>
                </c:pt>
                <c:pt idx="197">
                  <c:v>755</c:v>
                </c:pt>
                <c:pt idx="198">
                  <c:v>597</c:v>
                </c:pt>
                <c:pt idx="199">
                  <c:v>589</c:v>
                </c:pt>
                <c:pt idx="200">
                  <c:v>525</c:v>
                </c:pt>
                <c:pt idx="201">
                  <c:v>369</c:v>
                </c:pt>
                <c:pt idx="202">
                  <c:v>396</c:v>
                </c:pt>
                <c:pt idx="203">
                  <c:v>332</c:v>
                </c:pt>
                <c:pt idx="204">
                  <c:v>312</c:v>
                </c:pt>
                <c:pt idx="205">
                  <c:v>261</c:v>
                </c:pt>
                <c:pt idx="206">
                  <c:v>261</c:v>
                </c:pt>
                <c:pt idx="207">
                  <c:v>243</c:v>
                </c:pt>
                <c:pt idx="208">
                  <c:v>363</c:v>
                </c:pt>
                <c:pt idx="209">
                  <c:v>379</c:v>
                </c:pt>
                <c:pt idx="210">
                  <c:v>483</c:v>
                </c:pt>
                <c:pt idx="211">
                  <c:v>467</c:v>
                </c:pt>
                <c:pt idx="212">
                  <c:v>563</c:v>
                </c:pt>
                <c:pt idx="213">
                  <c:v>521</c:v>
                </c:pt>
                <c:pt idx="214">
                  <c:v>613</c:v>
                </c:pt>
                <c:pt idx="215">
                  <c:v>568</c:v>
                </c:pt>
                <c:pt idx="216">
                  <c:v>629</c:v>
                </c:pt>
                <c:pt idx="217">
                  <c:v>656</c:v>
                </c:pt>
                <c:pt idx="218">
                  <c:v>755</c:v>
                </c:pt>
                <c:pt idx="219">
                  <c:v>622</c:v>
                </c:pt>
                <c:pt idx="220">
                  <c:v>579</c:v>
                </c:pt>
                <c:pt idx="221">
                  <c:v>430</c:v>
                </c:pt>
                <c:pt idx="222">
                  <c:v>264</c:v>
                </c:pt>
                <c:pt idx="223">
                  <c:v>173</c:v>
                </c:pt>
                <c:pt idx="224">
                  <c:v>82</c:v>
                </c:pt>
                <c:pt idx="225">
                  <c:v>42</c:v>
                </c:pt>
                <c:pt idx="226">
                  <c:v>25</c:v>
                </c:pt>
                <c:pt idx="227">
                  <c:v>17</c:v>
                </c:pt>
                <c:pt idx="228">
                  <c:v>14</c:v>
                </c:pt>
                <c:pt idx="229">
                  <c:v>21</c:v>
                </c:pt>
                <c:pt idx="230">
                  <c:v>13</c:v>
                </c:pt>
                <c:pt idx="231">
                  <c:v>11</c:v>
                </c:pt>
                <c:pt idx="232">
                  <c:v>8</c:v>
                </c:pt>
                <c:pt idx="233">
                  <c:v>19</c:v>
                </c:pt>
                <c:pt idx="234">
                  <c:v>8</c:v>
                </c:pt>
                <c:pt idx="235">
                  <c:v>13</c:v>
                </c:pt>
                <c:pt idx="236">
                  <c:v>24</c:v>
                </c:pt>
                <c:pt idx="237">
                  <c:v>22</c:v>
                </c:pt>
                <c:pt idx="238">
                  <c:v>20</c:v>
                </c:pt>
                <c:pt idx="239">
                  <c:v>14</c:v>
                </c:pt>
                <c:pt idx="240">
                  <c:v>21</c:v>
                </c:pt>
                <c:pt idx="241">
                  <c:v>25</c:v>
                </c:pt>
                <c:pt idx="242">
                  <c:v>16</c:v>
                </c:pt>
                <c:pt idx="243">
                  <c:v>17</c:v>
                </c:pt>
                <c:pt idx="244">
                  <c:v>22</c:v>
                </c:pt>
                <c:pt idx="245">
                  <c:v>22</c:v>
                </c:pt>
                <c:pt idx="246">
                  <c:v>21</c:v>
                </c:pt>
                <c:pt idx="247">
                  <c:v>32</c:v>
                </c:pt>
                <c:pt idx="248">
                  <c:v>32</c:v>
                </c:pt>
                <c:pt idx="249">
                  <c:v>12</c:v>
                </c:pt>
                <c:pt idx="250">
                  <c:v>29</c:v>
                </c:pt>
                <c:pt idx="251">
                  <c:v>10</c:v>
                </c:pt>
                <c:pt idx="252">
                  <c:v>21</c:v>
                </c:pt>
                <c:pt idx="253">
                  <c:v>10</c:v>
                </c:pt>
                <c:pt idx="254">
                  <c:v>6</c:v>
                </c:pt>
                <c:pt idx="255">
                  <c:v>7</c:v>
                </c:pt>
                <c:pt idx="256">
                  <c:v>3</c:v>
                </c:pt>
                <c:pt idx="257">
                  <c:v>8</c:v>
                </c:pt>
                <c:pt idx="258">
                  <c:v>1</c:v>
                </c:pt>
                <c:pt idx="259">
                  <c:v>2</c:v>
                </c:pt>
                <c:pt idx="260">
                  <c:v>0</c:v>
                </c:pt>
                <c:pt idx="261">
                  <c:v>40</c:v>
                </c:pt>
                <c:pt idx="262">
                  <c:v>50</c:v>
                </c:pt>
                <c:pt idx="263">
                  <c:v>26</c:v>
                </c:pt>
                <c:pt idx="264">
                  <c:v>49</c:v>
                </c:pt>
                <c:pt idx="265">
                  <c:v>34</c:v>
                </c:pt>
                <c:pt idx="266">
                  <c:v>39</c:v>
                </c:pt>
                <c:pt idx="267">
                  <c:v>28</c:v>
                </c:pt>
                <c:pt idx="268">
                  <c:v>38</c:v>
                </c:pt>
                <c:pt idx="269">
                  <c:v>23</c:v>
                </c:pt>
                <c:pt idx="270">
                  <c:v>22</c:v>
                </c:pt>
                <c:pt idx="271">
                  <c:v>11</c:v>
                </c:pt>
                <c:pt idx="272">
                  <c:v>22</c:v>
                </c:pt>
                <c:pt idx="273">
                  <c:v>18</c:v>
                </c:pt>
                <c:pt idx="274">
                  <c:v>21</c:v>
                </c:pt>
                <c:pt idx="275">
                  <c:v>14</c:v>
                </c:pt>
                <c:pt idx="276">
                  <c:v>9</c:v>
                </c:pt>
                <c:pt idx="277">
                  <c:v>20</c:v>
                </c:pt>
                <c:pt idx="278">
                  <c:v>11</c:v>
                </c:pt>
                <c:pt idx="279">
                  <c:v>4</c:v>
                </c:pt>
                <c:pt idx="280">
                  <c:v>21</c:v>
                </c:pt>
                <c:pt idx="281">
                  <c:v>14</c:v>
                </c:pt>
                <c:pt idx="282">
                  <c:v>9</c:v>
                </c:pt>
                <c:pt idx="283">
                  <c:v>3</c:v>
                </c:pt>
                <c:pt idx="284">
                  <c:v>5</c:v>
                </c:pt>
                <c:pt idx="285">
                  <c:v>5</c:v>
                </c:pt>
                <c:pt idx="286">
                  <c:v>9</c:v>
                </c:pt>
                <c:pt idx="287">
                  <c:v>8</c:v>
                </c:pt>
                <c:pt idx="288">
                  <c:v>8</c:v>
                </c:pt>
                <c:pt idx="289">
                  <c:v>6</c:v>
                </c:pt>
                <c:pt idx="290">
                  <c:v>4</c:v>
                </c:pt>
                <c:pt idx="291">
                  <c:v>6</c:v>
                </c:pt>
                <c:pt idx="292">
                  <c:v>5</c:v>
                </c:pt>
                <c:pt idx="293">
                  <c:v>4</c:v>
                </c:pt>
                <c:pt idx="294">
                  <c:v>7</c:v>
                </c:pt>
                <c:pt idx="295">
                  <c:v>10</c:v>
                </c:pt>
                <c:pt idx="296">
                  <c:v>11</c:v>
                </c:pt>
                <c:pt idx="297">
                  <c:v>17</c:v>
                </c:pt>
                <c:pt idx="298">
                  <c:v>7</c:v>
                </c:pt>
                <c:pt idx="299">
                  <c:v>19</c:v>
                </c:pt>
                <c:pt idx="300">
                  <c:v>10</c:v>
                </c:pt>
                <c:pt idx="301">
                  <c:v>9</c:v>
                </c:pt>
                <c:pt idx="302">
                  <c:v>8</c:v>
                </c:pt>
                <c:pt idx="303">
                  <c:v>3</c:v>
                </c:pt>
                <c:pt idx="304">
                  <c:v>4</c:v>
                </c:pt>
                <c:pt idx="305">
                  <c:v>9</c:v>
                </c:pt>
                <c:pt idx="306">
                  <c:v>7</c:v>
                </c:pt>
                <c:pt idx="307">
                  <c:v>6</c:v>
                </c:pt>
                <c:pt idx="308">
                  <c:v>1</c:v>
                </c:pt>
                <c:pt idx="309">
                  <c:v>1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A5-499E-A4FA-9847E73E6A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481863103"/>
        <c:axId val="481867679"/>
      </c:barChart>
      <c:catAx>
        <c:axId val="4818631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1867679"/>
        <c:crosses val="autoZero"/>
        <c:auto val="1"/>
        <c:lblAlgn val="ctr"/>
        <c:lblOffset val="100"/>
        <c:noMultiLvlLbl val="0"/>
      </c:catAx>
      <c:valAx>
        <c:axId val="4818676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18631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718241800935522"/>
          <c:y val="0.22650178837939386"/>
          <c:w val="0.2072939868008509"/>
          <c:h val="4.05810946425814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B822B-F28B-4F2F-8B34-E6B382714A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AB681E-D284-474E-AA9D-D4EDDA4EAF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6D507-27F4-4F07-880C-7E1601A7B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D403-4F12-4CB3-B9DE-C8F40E54063C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75325-0D32-49F2-933D-EF98AC984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E4356-5C13-4F91-877A-3F857E7AA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1763-0061-4FFC-8BFC-1AF70C7F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84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07497-2230-47CB-8B61-7C674DEEE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0B8D25-0F38-4462-A594-8B1EC2E285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4DF544-CF85-4593-97A3-8BB1FBD7D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D403-4F12-4CB3-B9DE-C8F40E54063C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55F7D-E32F-4A0A-8356-B19EAF09E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0707BA-8DF5-40A1-A5CC-7D28E2F09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1763-0061-4FFC-8BFC-1AF70C7F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01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C9608B-066E-446F-A8CD-B34F9EFB43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70D925-437F-481A-AD4E-064CFBD54B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884325-C97A-42F4-BFD5-67BE0D5C9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D403-4F12-4CB3-B9DE-C8F40E54063C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CFD75-93A8-463A-BE28-F506CE41D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5CA3B-496B-4E2E-9D22-CC10A6FCD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1763-0061-4FFC-8BFC-1AF70C7F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4F670-804E-4054-8B1F-FF2E70697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734A9-812D-43AF-9CA8-185B71941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4CEF49-C6C6-4CCE-B07D-558F5BBB6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D403-4F12-4CB3-B9DE-C8F40E54063C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821B9-14E3-4260-B3B9-4DAA6788E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AC53F-4C7C-4320-AE3F-DD90FE226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1763-0061-4FFC-8BFC-1AF70C7F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603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01099-6417-48F4-A9FA-9904ADC94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BF57E-1180-459E-8384-A721919E98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6D1AC-1710-4E4B-B119-13E13E6CF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D403-4F12-4CB3-B9DE-C8F40E54063C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DE400-4174-480D-9E04-A395C52DC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203E4-F4B3-4118-A903-C1BE097E8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1763-0061-4FFC-8BFC-1AF70C7F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25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3C559-E12F-45AA-B069-79F6E93D4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EB31F-0CA6-46B6-A6FF-EA1901B49C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7879C0-03DA-4D9A-9DEB-C7EF88C77D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E8A3C7-73D1-45E6-8C57-F7AF978DB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D403-4F12-4CB3-B9DE-C8F40E54063C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D19280-D727-4981-823C-913990865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CF3B7-D6F3-423D-9B69-25037F635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1763-0061-4FFC-8BFC-1AF70C7F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19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2853B-8C0B-459C-98BB-E8E100191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3C1811-1CC7-4281-AB8F-AA002C7CF7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FAED92-AC29-4D52-BFD6-AEB90931DC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4CBADD-3434-401C-A239-80AA5E8DE5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04F9CC-AC48-4588-824C-FD13C8AB1D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63A167-5A2F-402A-92E6-63B12CD1D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D403-4F12-4CB3-B9DE-C8F40E54063C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58975B-1601-4D91-BA43-69F3304DF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3549BA-C042-4969-9322-35E92CD44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1763-0061-4FFC-8BFC-1AF70C7F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002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C0B1A-656C-4196-952D-D45AC4A28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B078DB-8EC0-449C-8972-74EF2B6BC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D403-4F12-4CB3-B9DE-C8F40E54063C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0FFCE9-F3F5-4EE4-94D0-FD4EF1719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305846-B147-41EA-B830-E6C613D8E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1763-0061-4FFC-8BFC-1AF70C7F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546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0F91D9-7D8D-4DEA-9F94-5A73AFB1A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D403-4F12-4CB3-B9DE-C8F40E54063C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3C00B2-F52E-4792-8AF9-3CFCD16CD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BEB9B6-3242-49A4-9AC1-1B6E08483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1763-0061-4FFC-8BFC-1AF70C7F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240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8A466-9A7A-435F-B603-FFA6C6F63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2899A-A64A-44EF-86BE-C6ADA1C50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6ED9F0-7F49-4DFB-B447-20558A00CF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C3DAE7-5BB5-4B76-A1DA-8AD820A15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D403-4F12-4CB3-B9DE-C8F40E54063C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22756A-F5FC-41C6-B586-B9766449E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4F0AF8-878C-4301-9B0D-551AAA875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1763-0061-4FFC-8BFC-1AF70C7F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175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ABDE0-4590-42A3-BCBB-403EF4A52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6C03BE-472F-4CEA-9B68-79151AD4FD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BFE48E-6DA3-4340-97AA-29BD57CD9E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04C55D-6FF9-4D75-8FC6-BB5CF2F33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D403-4F12-4CB3-B9DE-C8F40E54063C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AE35EA-E619-4663-B08D-FD57EEC5B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36B75D-2631-4275-963B-EEAA0EAE8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1763-0061-4FFC-8BFC-1AF70C7F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517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F2C0AE-1171-4CCE-9EC4-D30BE7363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841617-B73F-4C53-8D88-DF65F1E69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749A6-A101-48D8-A1BD-A01F919EAC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4D403-4F12-4CB3-B9DE-C8F40E54063C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7C36F-0468-4659-9345-832367CCF6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F7B3B-0521-4475-BF04-0CB2616C4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31763-0061-4FFC-8BFC-1AF70C7F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4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476B416-21D9-4F54-A007-AF6C127200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3925509"/>
              </p:ext>
            </p:extLst>
          </p:nvPr>
        </p:nvGraphicFramePr>
        <p:xfrm>
          <a:off x="722810" y="1237816"/>
          <a:ext cx="10872216" cy="497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2B746C5-DAA8-4371-BDB9-6DFDFF163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1437"/>
            <a:ext cx="11040291" cy="932688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419" sz="2800" kern="1200" dirty="0">
                <a:solidFill>
                  <a:schemeClr val="tx1"/>
                </a:solidFill>
                <a:latin typeface="+mn-lt"/>
              </a:rPr>
              <a:t>Número de casos sospechosos*</a:t>
            </a:r>
            <a:r>
              <a:rPr lang="es-419" sz="2800" dirty="0">
                <a:latin typeface="+mn-lt"/>
              </a:rPr>
              <a:t> y confirmados de sarampión</a:t>
            </a:r>
            <a:r>
              <a:rPr lang="es-419" sz="2800" kern="1200" dirty="0">
                <a:solidFill>
                  <a:schemeClr val="tx1"/>
                </a:solidFill>
                <a:latin typeface="+mn-lt"/>
              </a:rPr>
              <a:t> </a:t>
            </a:r>
            <a:r>
              <a:rPr lang="es-419" sz="2800" dirty="0">
                <a:latin typeface="+mn-lt"/>
              </a:rPr>
              <a:t>por semana epidemiológica. </a:t>
            </a:r>
            <a:r>
              <a:rPr lang="es-419" sz="2800" kern="1200" dirty="0">
                <a:solidFill>
                  <a:schemeClr val="tx1"/>
                </a:solidFill>
                <a:latin typeface="+mn-lt"/>
              </a:rPr>
              <a:t>Región de las Américas, 2016-2021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B944EC-6618-4048-A722-BAE955CF1A41}"/>
              </a:ext>
            </a:extLst>
          </p:cNvPr>
          <p:cNvSpPr txBox="1"/>
          <p:nvPr/>
        </p:nvSpPr>
        <p:spPr>
          <a:xfrm>
            <a:off x="581378" y="6371847"/>
            <a:ext cx="83647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419" sz="900" dirty="0"/>
              <a:t>Fuente: Sistema Integrado de Información de Vigilancia (ISIS); Sistema de Vigilancia para la Eliminación de Sarampión (MESS) e informe de los países a FPL-IM/OPS.</a:t>
            </a:r>
          </a:p>
          <a:p>
            <a:r>
              <a:rPr lang="es-419" sz="900" dirty="0"/>
              <a:t>*Casos sospechosos de Canadá y EUA no notificados.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123D6B-F6F2-41D4-9D4B-7EA66AD11B27}"/>
              </a:ext>
            </a:extLst>
          </p:cNvPr>
          <p:cNvSpPr txBox="1"/>
          <p:nvPr/>
        </p:nvSpPr>
        <p:spPr>
          <a:xfrm rot="16200000">
            <a:off x="-217389" y="3115971"/>
            <a:ext cx="1172431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419" sz="900" dirty="0"/>
              <a:t>Número de casos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4CA3BC-B52F-45D2-95D8-1CFA24AAA717}"/>
              </a:ext>
            </a:extLst>
          </p:cNvPr>
          <p:cNvSpPr txBox="1"/>
          <p:nvPr/>
        </p:nvSpPr>
        <p:spPr>
          <a:xfrm>
            <a:off x="1480456" y="5623125"/>
            <a:ext cx="1370888" cy="369332"/>
          </a:xfrm>
          <a:prstGeom prst="rect">
            <a:avLst/>
          </a:prstGeom>
          <a:noFill/>
          <a:ln w="3175"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es-419" sz="900" dirty="0"/>
              <a:t>N (sospechosos) = 13,363</a:t>
            </a:r>
          </a:p>
          <a:p>
            <a:r>
              <a:rPr lang="es-419" sz="900" dirty="0"/>
              <a:t>N (confirmados) = 99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DC4223-D1CE-45FF-AAD4-429BEB6B7B10}"/>
              </a:ext>
            </a:extLst>
          </p:cNvPr>
          <p:cNvSpPr txBox="1"/>
          <p:nvPr/>
        </p:nvSpPr>
        <p:spPr>
          <a:xfrm>
            <a:off x="3190676" y="5623125"/>
            <a:ext cx="1370888" cy="369332"/>
          </a:xfrm>
          <a:prstGeom prst="rect">
            <a:avLst/>
          </a:prstGeom>
          <a:noFill/>
          <a:ln w="3175"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es-419" sz="900" dirty="0"/>
              <a:t>N (sospechosos) = 13,484</a:t>
            </a:r>
          </a:p>
          <a:p>
            <a:r>
              <a:rPr lang="es-419" sz="900" dirty="0"/>
              <a:t>N (confirmados) = 895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C0E154-0B5F-4A0B-9F9B-D4903CAB3EDC}"/>
              </a:ext>
            </a:extLst>
          </p:cNvPr>
          <p:cNvSpPr txBox="1"/>
          <p:nvPr/>
        </p:nvSpPr>
        <p:spPr>
          <a:xfrm>
            <a:off x="4900896" y="5623125"/>
            <a:ext cx="1370888" cy="369332"/>
          </a:xfrm>
          <a:prstGeom prst="rect">
            <a:avLst/>
          </a:prstGeom>
          <a:noFill/>
          <a:ln w="3175"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es-419" sz="900" dirty="0"/>
              <a:t>N (sospechosos) = 48,475</a:t>
            </a:r>
          </a:p>
          <a:p>
            <a:r>
              <a:rPr lang="es-419" sz="900" dirty="0"/>
              <a:t>N (confirmados) = 16,842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F8610C-3E14-4EF6-8D12-522F1C3BD487}"/>
              </a:ext>
            </a:extLst>
          </p:cNvPr>
          <p:cNvSpPr txBox="1"/>
          <p:nvPr/>
        </p:nvSpPr>
        <p:spPr>
          <a:xfrm>
            <a:off x="10031554" y="5623125"/>
            <a:ext cx="1313180" cy="369332"/>
          </a:xfrm>
          <a:prstGeom prst="rect">
            <a:avLst/>
          </a:prstGeom>
          <a:noFill/>
          <a:ln w="3175"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es-419" sz="900" dirty="0"/>
              <a:t>N (sospechosos) = 8,771</a:t>
            </a:r>
          </a:p>
          <a:p>
            <a:r>
              <a:rPr lang="es-419" sz="900" dirty="0"/>
              <a:t>N (confirmados) = 722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FBB3010-32B0-4FB7-884A-F69DB05E4A3E}"/>
              </a:ext>
            </a:extLst>
          </p:cNvPr>
          <p:cNvSpPr txBox="1"/>
          <p:nvPr/>
        </p:nvSpPr>
        <p:spPr>
          <a:xfrm>
            <a:off x="6611116" y="5623125"/>
            <a:ext cx="1370888" cy="369332"/>
          </a:xfrm>
          <a:prstGeom prst="rect">
            <a:avLst/>
          </a:prstGeom>
          <a:noFill/>
          <a:ln w="3175"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es-419" sz="900" dirty="0"/>
              <a:t>N (sospechosos) = 95,517</a:t>
            </a:r>
          </a:p>
          <a:p>
            <a:r>
              <a:rPr lang="es-419" sz="900" dirty="0"/>
              <a:t>N (confirmados) = 23,269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90F763-B8C8-4A2C-96E0-8E9D36FA79EF}"/>
              </a:ext>
            </a:extLst>
          </p:cNvPr>
          <p:cNvSpPr txBox="1"/>
          <p:nvPr/>
        </p:nvSpPr>
        <p:spPr>
          <a:xfrm>
            <a:off x="8321336" y="5623125"/>
            <a:ext cx="1370888" cy="369332"/>
          </a:xfrm>
          <a:prstGeom prst="rect">
            <a:avLst/>
          </a:prstGeom>
          <a:noFill/>
          <a:ln w="3175"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es-419" sz="900" dirty="0"/>
              <a:t>N (sospechosos) = 25,964</a:t>
            </a:r>
          </a:p>
          <a:p>
            <a:r>
              <a:rPr lang="es-419" sz="900" dirty="0"/>
              <a:t>N (confirmados) = 8,734</a:t>
            </a:r>
          </a:p>
        </p:txBody>
      </p:sp>
    </p:spTree>
    <p:extLst>
      <p:ext uri="{BB962C8B-B14F-4D97-AF65-F5344CB8AC3E}">
        <p14:creationId xmlns:p14="http://schemas.microsoft.com/office/powerpoint/2010/main" val="3355378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6CA7676B86F74E856844E3FCBB414E" ma:contentTypeVersion="18" ma:contentTypeDescription="Create a new document." ma:contentTypeScope="" ma:versionID="22a9c9e5edab770171177d1f2ab34c76">
  <xsd:schema xmlns:xsd="http://www.w3.org/2001/XMLSchema" xmlns:xs="http://www.w3.org/2001/XMLSchema" xmlns:p="http://schemas.microsoft.com/office/2006/metadata/properties" xmlns:ns2="57afcdac-b810-49c0-af1e-015628e7eb43" xmlns:ns3="73d0ba8d-d766-4bf6-bcf0-d2eb81301a02" targetNamespace="http://schemas.microsoft.com/office/2006/metadata/properties" ma:root="true" ma:fieldsID="c5238ac65dc82817f2860a9e0c692140" ns2:_="" ns3:_="">
    <xsd:import namespace="57afcdac-b810-49c0-af1e-015628e7eb43"/>
    <xsd:import namespace="73d0ba8d-d766-4bf6-bcf0-d2eb81301a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afcdac-b810-49c0-af1e-015628e7eb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0ba8d-d766-4bf6-bcf0-d2eb81301a0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3F13222-2BD9-4732-A319-34AD1796D8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afcdac-b810-49c0-af1e-015628e7eb43"/>
    <ds:schemaRef ds:uri="73d0ba8d-d766-4bf6-bcf0-d2eb81301a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1F6ABD4-4096-4B9E-9519-F8377701AFA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48A971F-96F9-47DE-B586-D4828C96083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136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Número de casos sospechosos* y confirmados de sarampión por semana epidemiológica. Región de las Américas, 2016-2021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 of suspected* and confirmed measles cases by week Region of the Americas, 2016-2021</dc:title>
  <dc:creator>Pacis, Ms. Carmelita Lucia (WDC)</dc:creator>
  <cp:lastModifiedBy>Pacis, Ms. Carmelita Lucia (WDC)</cp:lastModifiedBy>
  <cp:revision>8</cp:revision>
  <dcterms:created xsi:type="dcterms:W3CDTF">2022-03-04T16:59:13Z</dcterms:created>
  <dcterms:modified xsi:type="dcterms:W3CDTF">2022-03-24T17:32:05Z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0x010100756CA7676B86F74E856844E3FCBB414E</vt:lpwstr>
  </property>
</Properties>
</file>