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04161225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2" autoAdjust="0"/>
    <p:restoredTop sz="84124" autoAdjust="0"/>
  </p:normalViewPr>
  <p:slideViewPr>
    <p:cSldViewPr snapToGrid="0">
      <p:cViewPr varScale="1">
        <p:scale>
          <a:sx n="133" d="100"/>
          <a:sy n="133" d="100"/>
        </p:scale>
        <p:origin x="114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7FC277-B504-4294-889A-0FBCB1824C06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395A1-8CC1-4035-B16B-AA626356B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272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395A1-8CC1-4035-B16B-AA626356B57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844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3DABB-6B3D-4691-A0AE-2AB07EC93D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35B8E0-12DC-498F-A6C3-E95083E9ED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FECC54-AA60-43BC-8832-5ECD37998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E6F1-1D1A-48DB-BE26-1EB8DFCAADFC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C69A9-5A75-4A74-97E4-2D6EB61C9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54242D-2780-48BD-B543-EB56AFFEE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8E45-DA58-47E9-A123-13D95190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426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48298-2F29-44F5-9A09-64772B0E9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6FCA34-AF9B-46B4-9914-C824818E10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5534D-A837-45D9-99B5-A0B080AAF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E6F1-1D1A-48DB-BE26-1EB8DFCAADFC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69970-38F8-4B81-94E8-1F65D39C7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D903C-E9FE-4844-A935-42EB5C3DD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8E45-DA58-47E9-A123-13D95190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595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2E6BB2-C85C-40CE-92A1-8E02ECA9AF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00A4AC-D535-49D4-B7DF-5E0592CC31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5C0DB-626C-44FA-AFBF-2973B1796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E6F1-1D1A-48DB-BE26-1EB8DFCAADFC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736E6-B2E8-4101-8C26-A84D6EE32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4628C1-8944-48A9-9E13-8C778F8F9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8E45-DA58-47E9-A123-13D95190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313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BDC41556-C89B-47B4-B3CE-79FFE15BBDF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828800" y="4762500"/>
            <a:ext cx="8534400" cy="647700"/>
          </a:xfrm>
        </p:spPr>
        <p:txBody>
          <a:bodyPr/>
          <a:lstStyle>
            <a:lvl1pPr marL="0" indent="0" algn="ctr">
              <a:buNone/>
              <a:defRPr b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Nombre</a:t>
            </a:r>
            <a:r>
              <a:rPr lang="en-US" dirty="0"/>
              <a:t> del </a:t>
            </a:r>
            <a:r>
              <a:rPr lang="en-US" dirty="0" err="1"/>
              <a:t>presentador</a:t>
            </a:r>
            <a:r>
              <a:rPr lang="en-US" dirty="0"/>
              <a:t> </a:t>
            </a:r>
            <a:r>
              <a:rPr lang="en-US" dirty="0" err="1"/>
              <a:t>aquí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12CB47E-3A5D-47E9-A335-073633C5AD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760" y="762000"/>
            <a:ext cx="11419840" cy="3810000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s-ES" dirty="0"/>
              <a:t>Título aquí, podría incluirse algunas  palabras</a:t>
            </a:r>
            <a:r>
              <a:rPr lang="es-ES" dirty="0">
                <a:solidFill>
                  <a:srgbClr val="FF6600"/>
                </a:solidFill>
              </a:rPr>
              <a:t> </a:t>
            </a:r>
            <a:r>
              <a:rPr lang="es-ES" dirty="0"/>
              <a:t>en </a:t>
            </a:r>
            <a:r>
              <a:rPr lang="es-ES"/>
              <a:t>otro color </a:t>
            </a:r>
            <a:r>
              <a:rPr lang="es-ES" dirty="0"/>
              <a:t>(ej. naranja)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3548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title</a:t>
            </a:r>
            <a:r>
              <a:rPr lang="es-ES" noProof="0" dirty="0"/>
              <a:t> </a:t>
            </a:r>
            <a:r>
              <a:rPr lang="es-ES" noProof="0" dirty="0" err="1"/>
              <a:t>style</a:t>
            </a:r>
            <a:endParaRPr lang="es-E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  <a:p>
            <a:pPr lvl="1"/>
            <a:r>
              <a:rPr lang="es-ES" noProof="0" dirty="0" err="1"/>
              <a:t>Second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2"/>
            <a:r>
              <a:rPr lang="es-ES" noProof="0" dirty="0" err="1"/>
              <a:t>Third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3"/>
            <a:r>
              <a:rPr lang="es-ES" noProof="0" dirty="0" err="1"/>
              <a:t>Fourth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4"/>
            <a:r>
              <a:rPr lang="es-ES" noProof="0" dirty="0" err="1"/>
              <a:t>Fifth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EF51E725-CE43-44EB-A712-6F2E1FD7C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8912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kground (Spanish)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title</a:t>
            </a:r>
            <a:r>
              <a:rPr lang="es-ES" noProof="0" dirty="0"/>
              <a:t> </a:t>
            </a:r>
            <a:r>
              <a:rPr lang="es-ES" noProof="0" dirty="0" err="1"/>
              <a:t>style</a:t>
            </a:r>
            <a:endParaRPr lang="es-E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725-CE43-44EB-A712-6F2E1FD7CE9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022C56D-291B-428D-A1BE-D5DA017D27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43001"/>
            <a:ext cx="10972800" cy="4983163"/>
          </a:xfrm>
        </p:spPr>
        <p:txBody>
          <a:bodyPr/>
          <a:lstStyle/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  <a:p>
            <a:pPr lvl="1"/>
            <a:r>
              <a:rPr lang="es-ES" noProof="0" dirty="0" err="1"/>
              <a:t>Second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2"/>
            <a:r>
              <a:rPr lang="es-ES" noProof="0" dirty="0" err="1"/>
              <a:t>Third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3"/>
            <a:r>
              <a:rPr lang="es-ES" noProof="0" dirty="0" err="1"/>
              <a:t>Fourth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4"/>
            <a:r>
              <a:rPr lang="es-ES" noProof="0" dirty="0" err="1"/>
              <a:t>Fifth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7360304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title</a:t>
            </a:r>
            <a:r>
              <a:rPr lang="es-ES" noProof="0" dirty="0"/>
              <a:t> </a:t>
            </a:r>
            <a:r>
              <a:rPr lang="es-ES" noProof="0" dirty="0" err="1"/>
              <a:t>style</a:t>
            </a:r>
            <a:endParaRPr lang="es-E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  <a:p>
            <a:pPr lvl="1"/>
            <a:r>
              <a:rPr lang="es-ES" noProof="0" dirty="0" err="1"/>
              <a:t>Second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2"/>
            <a:r>
              <a:rPr lang="es-ES" noProof="0" dirty="0" err="1"/>
              <a:t>Third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3"/>
            <a:r>
              <a:rPr lang="es-ES" noProof="0" dirty="0" err="1"/>
              <a:t>Fourth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4"/>
            <a:r>
              <a:rPr lang="es-ES" noProof="0" dirty="0" err="1"/>
              <a:t>Fifth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  <a:p>
            <a:pPr lvl="1"/>
            <a:r>
              <a:rPr lang="es-ES" noProof="0" dirty="0" err="1"/>
              <a:t>Second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2"/>
            <a:r>
              <a:rPr lang="es-ES" noProof="0" dirty="0" err="1"/>
              <a:t>Third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3"/>
            <a:r>
              <a:rPr lang="es-ES" noProof="0" dirty="0" err="1"/>
              <a:t>Fourth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4"/>
            <a:r>
              <a:rPr lang="es-ES" noProof="0" dirty="0" err="1"/>
              <a:t>Fifth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EF51E725-CE43-44EB-A712-6F2E1FD7C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2796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title</a:t>
            </a:r>
            <a:r>
              <a:rPr lang="es-ES" noProof="0" dirty="0"/>
              <a:t> </a:t>
            </a:r>
            <a:r>
              <a:rPr lang="es-ES" noProof="0" dirty="0" err="1"/>
              <a:t>style</a:t>
            </a:r>
            <a:endParaRPr lang="es-E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  <a:p>
            <a:pPr lvl="1"/>
            <a:r>
              <a:rPr lang="es-ES" noProof="0" dirty="0" err="1"/>
              <a:t>Second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2"/>
            <a:r>
              <a:rPr lang="es-ES" noProof="0" dirty="0" err="1"/>
              <a:t>Third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3"/>
            <a:r>
              <a:rPr lang="es-ES" noProof="0" dirty="0" err="1"/>
              <a:t>Fourth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4"/>
            <a:r>
              <a:rPr lang="es-ES" noProof="0" dirty="0" err="1"/>
              <a:t>Fifth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  <a:p>
            <a:pPr lvl="1"/>
            <a:r>
              <a:rPr lang="es-ES" noProof="0" dirty="0" err="1"/>
              <a:t>Second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2"/>
            <a:r>
              <a:rPr lang="es-ES" noProof="0" dirty="0" err="1"/>
              <a:t>Third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3"/>
            <a:r>
              <a:rPr lang="es-ES" noProof="0" dirty="0" err="1"/>
              <a:t>Fourth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4"/>
            <a:r>
              <a:rPr lang="es-ES" noProof="0" dirty="0" err="1"/>
              <a:t>Fifth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EF51E725-CE43-44EB-A712-6F2E1FD7C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628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me/End Screen (Spanis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D3765-3AEF-4C16-9F86-E3C95C677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EB0A802-CF80-4184-8161-F010FBB8730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51E725-CE43-44EB-A712-6F2E1FD7CE9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858D49B-E8FA-4507-9CF9-E90EB1EF4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43001"/>
            <a:ext cx="10972800" cy="4983163"/>
          </a:xfrm>
        </p:spPr>
        <p:txBody>
          <a:bodyPr/>
          <a:lstStyle/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  <a:p>
            <a:pPr lvl="1"/>
            <a:r>
              <a:rPr lang="es-ES" noProof="0" dirty="0" err="1"/>
              <a:t>Second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2"/>
            <a:r>
              <a:rPr lang="es-ES" noProof="0" dirty="0" err="1"/>
              <a:t>Third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3"/>
            <a:r>
              <a:rPr lang="es-ES" noProof="0" dirty="0" err="1"/>
              <a:t>Fourth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4"/>
            <a:r>
              <a:rPr lang="es-ES" noProof="0" dirty="0" err="1"/>
              <a:t>Fifth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0246336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title</a:t>
            </a:r>
            <a:r>
              <a:rPr lang="es-ES" noProof="0" dirty="0"/>
              <a:t> </a:t>
            </a:r>
            <a:r>
              <a:rPr lang="es-ES" noProof="0" dirty="0" err="1"/>
              <a:t>style</a:t>
            </a:r>
            <a:endParaRPr lang="es-E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  <a:p>
            <a:pPr lvl="1"/>
            <a:r>
              <a:rPr lang="es-ES" noProof="0" dirty="0" err="1"/>
              <a:t>Second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2"/>
            <a:r>
              <a:rPr lang="es-ES" noProof="0" dirty="0" err="1"/>
              <a:t>Third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3"/>
            <a:r>
              <a:rPr lang="es-ES" noProof="0" dirty="0" err="1"/>
              <a:t>Fourth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4"/>
            <a:r>
              <a:rPr lang="es-ES" noProof="0" dirty="0" err="1"/>
              <a:t>Fifth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725-CE43-44EB-A712-6F2E1FD7C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379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title</a:t>
            </a:r>
            <a:r>
              <a:rPr lang="es-ES" noProof="0" dirty="0"/>
              <a:t> </a:t>
            </a:r>
            <a:r>
              <a:rPr lang="es-ES" noProof="0" dirty="0" err="1"/>
              <a:t>style</a:t>
            </a:r>
            <a:endParaRPr lang="es-ES" noProof="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725-CE43-44EB-A712-6F2E1FD7C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380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EA733-5F32-4B2A-879D-A99465CE3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593DB-1CBC-4DC7-A73B-67EF8C103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93D839-7B00-4158-965B-32EED3CF3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E6F1-1D1A-48DB-BE26-1EB8DFCAADFC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F31BFF-0429-46B7-95E4-679E03330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97BD7A-AD4C-4803-92D0-DE4134E82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8E45-DA58-47E9-A123-13D95190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3600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title</a:t>
            </a:r>
            <a:r>
              <a:rPr lang="es-ES" noProof="0" dirty="0"/>
              <a:t> </a:t>
            </a:r>
            <a:r>
              <a:rPr lang="es-ES" noProof="0" dirty="0" err="1"/>
              <a:t>style</a:t>
            </a:r>
            <a:endParaRPr lang="es-ES" noProof="0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  <a:p>
            <a:pPr lvl="1"/>
            <a:r>
              <a:rPr lang="es-ES" noProof="0" dirty="0" err="1"/>
              <a:t>Second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2"/>
            <a:r>
              <a:rPr lang="es-ES" noProof="0" dirty="0" err="1"/>
              <a:t>Third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3"/>
            <a:r>
              <a:rPr lang="es-ES" noProof="0" dirty="0" err="1"/>
              <a:t>Fourth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4"/>
            <a:r>
              <a:rPr lang="es-ES" noProof="0" dirty="0" err="1"/>
              <a:t>Fifth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725-CE43-44EB-A712-6F2E1FD7C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9141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 b="1"/>
            </a:lvl1pPr>
          </a:lstStyle>
          <a:p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title</a:t>
            </a:r>
            <a:r>
              <a:rPr lang="es-ES" noProof="0" dirty="0"/>
              <a:t> </a:t>
            </a:r>
            <a:r>
              <a:rPr lang="es-ES" noProof="0" dirty="0" err="1"/>
              <a:t>style</a:t>
            </a:r>
            <a:endParaRPr lang="es-ES" noProof="0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  <a:p>
            <a:pPr lvl="1"/>
            <a:r>
              <a:rPr lang="es-ES" noProof="0" dirty="0" err="1"/>
              <a:t>Second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2"/>
            <a:r>
              <a:rPr lang="es-ES" noProof="0" dirty="0" err="1"/>
              <a:t>Third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3"/>
            <a:r>
              <a:rPr lang="es-ES" noProof="0" dirty="0" err="1"/>
              <a:t>Fourth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4"/>
            <a:r>
              <a:rPr lang="es-ES" noProof="0" dirty="0" err="1"/>
              <a:t>Fifth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725-CE43-44EB-A712-6F2E1FD7C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848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Home/End Screen (Englis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94309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 (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762500"/>
            <a:ext cx="8534400" cy="647700"/>
          </a:xfrm>
        </p:spPr>
        <p:txBody>
          <a:bodyPr/>
          <a:lstStyle>
            <a:lvl1pPr marL="0" indent="0" algn="ctr">
              <a:buNone/>
              <a:defRPr b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Presenter Name Here</a:t>
            </a:r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2ACF1000-0536-4958-9F91-A32A37D146D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4800" y="609600"/>
            <a:ext cx="11582400" cy="3886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/>
              <a:t>Title here, it may include an </a:t>
            </a:r>
            <a:r>
              <a:rPr lang="en-US" sz="4400" b="1" dirty="0">
                <a:solidFill>
                  <a:srgbClr val="FF6600"/>
                </a:solidFill>
              </a:rPr>
              <a:t>accent</a:t>
            </a:r>
            <a:r>
              <a:rPr lang="en-US" sz="4400" b="1" dirty="0"/>
              <a:t> color on some </a:t>
            </a:r>
            <a:r>
              <a:rPr lang="en-US" sz="4400" b="1" dirty="0">
                <a:solidFill>
                  <a:srgbClr val="FF6600"/>
                </a:solidFill>
              </a:rPr>
              <a:t>words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074488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Home/End Screen (Englis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53146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 (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762500"/>
            <a:ext cx="8534400" cy="647700"/>
          </a:xfrm>
        </p:spPr>
        <p:txBody>
          <a:bodyPr/>
          <a:lstStyle>
            <a:lvl1pPr marL="0" indent="0" algn="ctr">
              <a:buNone/>
              <a:defRPr b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Presenter Name Here</a:t>
            </a:r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2ACF1000-0536-4958-9F91-A32A37D146D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4800" y="609600"/>
            <a:ext cx="11582400" cy="3886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/>
              <a:t>Title here, it may include an </a:t>
            </a:r>
            <a:r>
              <a:rPr lang="en-US" sz="4400" b="1" dirty="0">
                <a:solidFill>
                  <a:srgbClr val="FF6600"/>
                </a:solidFill>
              </a:rPr>
              <a:t>accent</a:t>
            </a:r>
            <a:r>
              <a:rPr lang="en-US" sz="4400" b="1" dirty="0"/>
              <a:t> color on some </a:t>
            </a:r>
            <a:r>
              <a:rPr lang="en-US" sz="4400" b="1" dirty="0">
                <a:solidFill>
                  <a:srgbClr val="FF6600"/>
                </a:solidFill>
              </a:rPr>
              <a:t>words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57697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White Bkground (English)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1E725-CE43-44EB-A712-6F2E1FD7CE9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6902F5-B876-4410-A143-203178122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B16CBCE-038D-42F2-8BEA-B1EA007D0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43001"/>
            <a:ext cx="10972800" cy="4983163"/>
          </a:xfrm>
        </p:spPr>
        <p:txBody>
          <a:bodyPr/>
          <a:lstStyle/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  <a:p>
            <a:pPr lvl="1"/>
            <a:r>
              <a:rPr lang="es-ES" noProof="0" dirty="0" err="1"/>
              <a:t>Second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2"/>
            <a:r>
              <a:rPr lang="es-ES" noProof="0" dirty="0" err="1"/>
              <a:t>Third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3"/>
            <a:r>
              <a:rPr lang="es-ES" noProof="0" dirty="0" err="1"/>
              <a:t>Fourth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4"/>
            <a:r>
              <a:rPr lang="es-ES" noProof="0" dirty="0" err="1"/>
              <a:t>Fifth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899479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E8E0A-5D6F-4EDC-86AA-F96429E5F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44232E-5E10-41E4-829D-0C13C4D2A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1FE1C0-8852-4956-8DB0-FDE0737E2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E6F1-1D1A-48DB-BE26-1EB8DFCAADFC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1F786D-4CE6-4E2B-981F-9F21DEEFB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F1786-AD2A-4607-B873-A314FFB08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8E45-DA58-47E9-A123-13D95190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250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41941-35DD-429A-8DEA-D23CBBEF4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32FF0-21E9-4319-AD27-3986802664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6F7A8D-BA4F-4949-B46D-3044499FE4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37F5A2-7A3E-497A-93AB-49684A285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E6F1-1D1A-48DB-BE26-1EB8DFCAADFC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E4EAA2-3C42-4773-9D14-E398D94AF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11487C-31D3-4EF4-AF05-ECEF42F8C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8E45-DA58-47E9-A123-13D95190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096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22EA1-1C1E-4E0B-871B-8F01CBD51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EC301C-7F49-4C0A-82B2-8C3B84F5FB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C73E2-9126-4436-B845-F948527E06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0389ED-975B-4B0E-A4FD-BC595D584B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0424EA-8DCF-4F50-B5D5-E0731536CD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ACC1E0-1B27-4A5D-9526-A98539663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E6F1-1D1A-48DB-BE26-1EB8DFCAADFC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EBCBF2-AD6D-4092-9CA6-CD879C5D6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6D79B3-0489-4082-94AD-1EB89A917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8E45-DA58-47E9-A123-13D95190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200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FDD03-CA1B-4D6D-A0B7-6E51BB089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DEBEFF-3B8F-400C-8AAC-434E962E1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E6F1-1D1A-48DB-BE26-1EB8DFCAADFC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C9F62D-69A3-4794-ACD6-976FC1729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B8A14-6E60-4EA0-A182-EE78504CE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8E45-DA58-47E9-A123-13D95190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41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852069-929B-4081-B0DD-9FEA971F3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E6F1-1D1A-48DB-BE26-1EB8DFCAADFC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50E461-5AB9-4314-975A-558142959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DA07F1-0269-4FB0-A048-AFC00399A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8E45-DA58-47E9-A123-13D95190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870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7BA01-E903-40FC-95E6-22ED9DBC0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5FC8F-2BCA-4D5C-9B0F-1C39B9B4C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EEAA47-FE10-4063-9D2C-350E17CE99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8ED3C5-E3F6-48C6-8767-AE23F7D0C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E6F1-1D1A-48DB-BE26-1EB8DFCAADFC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D01E3E-31BB-4257-A1FB-12232425F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5D1EE7-B623-43B3-A135-3183B89A7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8E45-DA58-47E9-A123-13D95190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155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7C50B-DCEA-4A6D-828E-F151D681D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3E9FE0-B5A6-476D-BBA8-70F8CDD58B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015DC1-2FAA-46A2-B511-569D07D0F9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BEF636-18D0-49F1-93C1-E06A49729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8E6F1-1D1A-48DB-BE26-1EB8DFCAADFC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9FCEC9-F4C9-47F8-A0E7-F37034633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A84631-AEC8-46C3-AF92-618C7876F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88E45-DA58-47E9-A123-13D95190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113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F8BBD8-AAEE-4CF2-A160-7C5972814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826C28-7FB2-466E-9D6A-38A914380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433A7-0E68-4C86-9298-40BACE38F3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8E6F1-1D1A-48DB-BE26-1EB8DFCAADFC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11A44-D9CD-4478-8EFE-52844A6646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BC9EC-C542-496F-9103-F410434F37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88E45-DA58-47E9-A123-13D951905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119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7">
            <a:alphaModFix amt="70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84850BD7-5FED-456B-B95B-000FB3F5345C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1" y="5867400"/>
            <a:ext cx="12204055" cy="9906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title</a:t>
            </a:r>
            <a:r>
              <a:rPr lang="es-ES" noProof="0" dirty="0"/>
              <a:t> </a:t>
            </a:r>
            <a:r>
              <a:rPr lang="es-ES" noProof="0" dirty="0" err="1"/>
              <a:t>style</a:t>
            </a:r>
            <a:endParaRPr lang="es-E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43001"/>
            <a:ext cx="10972800" cy="4983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dirty="0" err="1"/>
              <a:t>Click</a:t>
            </a:r>
            <a:r>
              <a:rPr lang="es-ES" noProof="0" dirty="0"/>
              <a:t> to </a:t>
            </a:r>
            <a:r>
              <a:rPr lang="es-ES" noProof="0" dirty="0" err="1"/>
              <a:t>edit</a:t>
            </a:r>
            <a:r>
              <a:rPr lang="es-ES" noProof="0" dirty="0"/>
              <a:t> Master </a:t>
            </a:r>
            <a:r>
              <a:rPr lang="es-ES" noProof="0" dirty="0" err="1"/>
              <a:t>text</a:t>
            </a:r>
            <a:r>
              <a:rPr lang="es-ES" noProof="0" dirty="0"/>
              <a:t> </a:t>
            </a:r>
            <a:r>
              <a:rPr lang="es-ES" noProof="0" dirty="0" err="1"/>
              <a:t>styles</a:t>
            </a:r>
            <a:endParaRPr lang="es-ES" noProof="0" dirty="0"/>
          </a:p>
          <a:p>
            <a:pPr lvl="1"/>
            <a:r>
              <a:rPr lang="es-ES" noProof="0" dirty="0" err="1"/>
              <a:t>Second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2"/>
            <a:r>
              <a:rPr lang="es-ES" noProof="0" dirty="0" err="1"/>
              <a:t>Third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3"/>
            <a:r>
              <a:rPr lang="es-ES" noProof="0" dirty="0" err="1"/>
              <a:t>Fourth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  <a:p>
            <a:pPr lvl="4"/>
            <a:r>
              <a:rPr lang="es-ES" noProof="0" dirty="0" err="1"/>
              <a:t>Fifth</a:t>
            </a:r>
            <a:r>
              <a:rPr lang="es-ES" noProof="0" dirty="0"/>
              <a:t> </a:t>
            </a:r>
            <a:r>
              <a:rPr lang="es-ES" noProof="0" dirty="0" err="1"/>
              <a:t>level</a:t>
            </a:r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553200"/>
            <a:ext cx="609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EF51E725-CE43-44EB-A712-6F2E1FD7CE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A52C05F-B874-4B17-AF23-34A74668DE30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1200" y="6248401"/>
            <a:ext cx="3759200" cy="587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43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4" r:id="rId13"/>
    <p:sldLayoutId id="2147483675" r:id="rId14"/>
    <p:sldLayoutId id="2147483676" r:id="rId15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6C4AD04-C0E4-4002-9630-BD38BF3B5DE4}"/>
              </a:ext>
            </a:extLst>
          </p:cNvPr>
          <p:cNvSpPr txBox="1"/>
          <p:nvPr/>
        </p:nvSpPr>
        <p:spPr>
          <a:xfrm>
            <a:off x="9718483" y="6226118"/>
            <a:ext cx="2176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s-GT" sz="1000" dirty="0">
                <a:solidFill>
                  <a:srgbClr val="F9F9F9">
                    <a:lumMod val="50000"/>
                  </a:srgbClr>
                </a:solidFill>
                <a:latin typeface="Calibri"/>
              </a:rPr>
              <a:t>Fuente: Reporte de países a la OPS</a:t>
            </a:r>
          </a:p>
          <a:p>
            <a:pPr defTabSz="685800">
              <a:defRPr/>
            </a:pPr>
            <a:endParaRPr lang="x-none" sz="1000" dirty="0">
              <a:solidFill>
                <a:srgbClr val="F9F9F9">
                  <a:lumMod val="50000"/>
                </a:srgbClr>
              </a:solidFill>
              <a:latin typeface="Calibri" panose="020F0502020204030204"/>
            </a:endParaRPr>
          </a:p>
        </p:txBody>
      </p:sp>
      <p:sp>
        <p:nvSpPr>
          <p:cNvPr id="152" name="Rectángulo 581">
            <a:extLst>
              <a:ext uri="{FF2B5EF4-FFF2-40B4-BE49-F238E27FC236}">
                <a16:creationId xmlns:a16="http://schemas.microsoft.com/office/drawing/2014/main" id="{72324606-12B0-46E5-B1A3-88692D82CD87}"/>
              </a:ext>
            </a:extLst>
          </p:cNvPr>
          <p:cNvSpPr/>
          <p:nvPr/>
        </p:nvSpPr>
        <p:spPr>
          <a:xfrm>
            <a:off x="378692" y="3861826"/>
            <a:ext cx="219792" cy="173481"/>
          </a:xfrm>
          <a:prstGeom prst="rect">
            <a:avLst/>
          </a:prstGeom>
          <a:solidFill>
            <a:srgbClr val="92D05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 sz="1200" dirty="0"/>
          </a:p>
        </p:txBody>
      </p: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E38DEAE6-D60F-4754-BB7B-4E915F98914F}"/>
              </a:ext>
            </a:extLst>
          </p:cNvPr>
          <p:cNvGrpSpPr/>
          <p:nvPr/>
        </p:nvGrpSpPr>
        <p:grpSpPr>
          <a:xfrm>
            <a:off x="1322953" y="1145005"/>
            <a:ext cx="4379899" cy="5609346"/>
            <a:chOff x="5250867" y="936417"/>
            <a:chExt cx="3702625" cy="4434377"/>
          </a:xfrm>
        </p:grpSpPr>
        <p:grpSp>
          <p:nvGrpSpPr>
            <p:cNvPr id="154" name="Google Shape;487;p19">
              <a:extLst>
                <a:ext uri="{FF2B5EF4-FFF2-40B4-BE49-F238E27FC236}">
                  <a16:creationId xmlns:a16="http://schemas.microsoft.com/office/drawing/2014/main" id="{9F214D86-14A6-4700-A04B-4F7DF6FC2367}"/>
                </a:ext>
              </a:extLst>
            </p:cNvPr>
            <p:cNvGrpSpPr/>
            <p:nvPr/>
          </p:nvGrpSpPr>
          <p:grpSpPr>
            <a:xfrm>
              <a:off x="5250867" y="936417"/>
              <a:ext cx="3424314" cy="4434377"/>
              <a:chOff x="1776" y="688"/>
              <a:chExt cx="2510" cy="3196"/>
            </a:xfrm>
          </p:grpSpPr>
          <p:sp>
            <p:nvSpPr>
              <p:cNvPr id="166" name="Google Shape;488;p19">
                <a:extLst>
                  <a:ext uri="{FF2B5EF4-FFF2-40B4-BE49-F238E27FC236}">
                    <a16:creationId xmlns:a16="http://schemas.microsoft.com/office/drawing/2014/main" id="{25046756-36AB-42AD-A90D-C3002B3C8723}"/>
                  </a:ext>
                </a:extLst>
              </p:cNvPr>
              <p:cNvSpPr/>
              <p:nvPr/>
            </p:nvSpPr>
            <p:spPr>
              <a:xfrm>
                <a:off x="3156" y="1713"/>
                <a:ext cx="15" cy="15"/>
              </a:xfrm>
              <a:custGeom>
                <a:avLst/>
                <a:gdLst/>
                <a:ahLst/>
                <a:cxnLst/>
                <a:rect l="l" t="t" r="r" b="b"/>
                <a:pathLst>
                  <a:path w="51" h="52" extrusionOk="0">
                    <a:moveTo>
                      <a:pt x="38" y="0"/>
                    </a:moveTo>
                    <a:lnTo>
                      <a:pt x="48" y="1"/>
                    </a:lnTo>
                    <a:lnTo>
                      <a:pt x="51" y="15"/>
                    </a:lnTo>
                    <a:lnTo>
                      <a:pt x="48" y="21"/>
                    </a:lnTo>
                    <a:lnTo>
                      <a:pt x="23" y="49"/>
                    </a:lnTo>
                    <a:lnTo>
                      <a:pt x="10" y="52"/>
                    </a:lnTo>
                    <a:lnTo>
                      <a:pt x="3" y="44"/>
                    </a:lnTo>
                    <a:lnTo>
                      <a:pt x="0" y="34"/>
                    </a:lnTo>
                    <a:lnTo>
                      <a:pt x="12" y="12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7" name="Google Shape;489;p19">
                <a:extLst>
                  <a:ext uri="{FF2B5EF4-FFF2-40B4-BE49-F238E27FC236}">
                    <a16:creationId xmlns:a16="http://schemas.microsoft.com/office/drawing/2014/main" id="{55CE0627-B25A-4B99-A187-D67AE02AE411}"/>
                  </a:ext>
                </a:extLst>
              </p:cNvPr>
              <p:cNvSpPr/>
              <p:nvPr/>
            </p:nvSpPr>
            <p:spPr>
              <a:xfrm>
                <a:off x="3156" y="1713"/>
                <a:ext cx="15" cy="15"/>
              </a:xfrm>
              <a:custGeom>
                <a:avLst/>
                <a:gdLst/>
                <a:ahLst/>
                <a:cxnLst/>
                <a:rect l="l" t="t" r="r" b="b"/>
                <a:pathLst>
                  <a:path w="51" h="52" extrusionOk="0">
                    <a:moveTo>
                      <a:pt x="38" y="0"/>
                    </a:moveTo>
                    <a:lnTo>
                      <a:pt x="48" y="1"/>
                    </a:lnTo>
                    <a:lnTo>
                      <a:pt x="51" y="15"/>
                    </a:lnTo>
                    <a:lnTo>
                      <a:pt x="48" y="21"/>
                    </a:lnTo>
                    <a:lnTo>
                      <a:pt x="23" y="49"/>
                    </a:lnTo>
                    <a:lnTo>
                      <a:pt x="10" y="52"/>
                    </a:lnTo>
                    <a:lnTo>
                      <a:pt x="3" y="44"/>
                    </a:lnTo>
                    <a:lnTo>
                      <a:pt x="0" y="34"/>
                    </a:lnTo>
                    <a:lnTo>
                      <a:pt x="12" y="12"/>
                    </a:lnTo>
                    <a:lnTo>
                      <a:pt x="38" y="0"/>
                    </a:lnTo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8" name="Google Shape;490;p19">
                <a:extLst>
                  <a:ext uri="{FF2B5EF4-FFF2-40B4-BE49-F238E27FC236}">
                    <a16:creationId xmlns:a16="http://schemas.microsoft.com/office/drawing/2014/main" id="{F461B2B4-AC13-4465-A979-C834F046FE4B}"/>
                  </a:ext>
                </a:extLst>
              </p:cNvPr>
              <p:cNvSpPr/>
              <p:nvPr/>
            </p:nvSpPr>
            <p:spPr>
              <a:xfrm>
                <a:off x="3329" y="2054"/>
                <a:ext cx="11" cy="11"/>
              </a:xfrm>
              <a:custGeom>
                <a:avLst/>
                <a:gdLst/>
                <a:ahLst/>
                <a:cxnLst/>
                <a:rect l="l" t="t" r="r" b="b"/>
                <a:pathLst>
                  <a:path w="41" h="42" extrusionOk="0">
                    <a:moveTo>
                      <a:pt x="4" y="0"/>
                    </a:moveTo>
                    <a:lnTo>
                      <a:pt x="34" y="4"/>
                    </a:lnTo>
                    <a:lnTo>
                      <a:pt x="41" y="17"/>
                    </a:lnTo>
                    <a:lnTo>
                      <a:pt x="29" y="32"/>
                    </a:lnTo>
                    <a:lnTo>
                      <a:pt x="7" y="42"/>
                    </a:lnTo>
                    <a:lnTo>
                      <a:pt x="0" y="34"/>
                    </a:lnTo>
                    <a:lnTo>
                      <a:pt x="0" y="6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9" name="Google Shape;491;p19">
                <a:extLst>
                  <a:ext uri="{FF2B5EF4-FFF2-40B4-BE49-F238E27FC236}">
                    <a16:creationId xmlns:a16="http://schemas.microsoft.com/office/drawing/2014/main" id="{27D8EC93-22B4-4F96-B044-F12EFA348D0F}"/>
                  </a:ext>
                </a:extLst>
              </p:cNvPr>
              <p:cNvSpPr/>
              <p:nvPr/>
            </p:nvSpPr>
            <p:spPr>
              <a:xfrm>
                <a:off x="3329" y="2054"/>
                <a:ext cx="11" cy="11"/>
              </a:xfrm>
              <a:custGeom>
                <a:avLst/>
                <a:gdLst/>
                <a:ahLst/>
                <a:cxnLst/>
                <a:rect l="l" t="t" r="r" b="b"/>
                <a:pathLst>
                  <a:path w="41" h="42" extrusionOk="0">
                    <a:moveTo>
                      <a:pt x="4" y="0"/>
                    </a:moveTo>
                    <a:lnTo>
                      <a:pt x="34" y="4"/>
                    </a:lnTo>
                    <a:lnTo>
                      <a:pt x="41" y="17"/>
                    </a:lnTo>
                    <a:lnTo>
                      <a:pt x="29" y="32"/>
                    </a:lnTo>
                    <a:lnTo>
                      <a:pt x="7" y="42"/>
                    </a:lnTo>
                    <a:lnTo>
                      <a:pt x="0" y="34"/>
                    </a:lnTo>
                    <a:lnTo>
                      <a:pt x="0" y="6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0" name="Google Shape;492;p19">
                <a:extLst>
                  <a:ext uri="{FF2B5EF4-FFF2-40B4-BE49-F238E27FC236}">
                    <a16:creationId xmlns:a16="http://schemas.microsoft.com/office/drawing/2014/main" id="{BFEB8FE7-8529-41AB-BD80-41222CA5600E}"/>
                  </a:ext>
                </a:extLst>
              </p:cNvPr>
              <p:cNvSpPr/>
              <p:nvPr/>
            </p:nvSpPr>
            <p:spPr>
              <a:xfrm>
                <a:off x="3338" y="2067"/>
                <a:ext cx="11" cy="12"/>
              </a:xfrm>
              <a:custGeom>
                <a:avLst/>
                <a:gdLst/>
                <a:ahLst/>
                <a:cxnLst/>
                <a:rect l="l" t="t" r="r" b="b"/>
                <a:pathLst>
                  <a:path w="42" h="41" extrusionOk="0">
                    <a:moveTo>
                      <a:pt x="24" y="0"/>
                    </a:moveTo>
                    <a:lnTo>
                      <a:pt x="39" y="6"/>
                    </a:lnTo>
                    <a:lnTo>
                      <a:pt x="42" y="15"/>
                    </a:lnTo>
                    <a:lnTo>
                      <a:pt x="27" y="38"/>
                    </a:lnTo>
                    <a:lnTo>
                      <a:pt x="8" y="41"/>
                    </a:lnTo>
                    <a:lnTo>
                      <a:pt x="0" y="32"/>
                    </a:lnTo>
                    <a:lnTo>
                      <a:pt x="3" y="23"/>
                    </a:lnTo>
                    <a:lnTo>
                      <a:pt x="10" y="6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1" name="Google Shape;493;p19">
                <a:extLst>
                  <a:ext uri="{FF2B5EF4-FFF2-40B4-BE49-F238E27FC236}">
                    <a16:creationId xmlns:a16="http://schemas.microsoft.com/office/drawing/2014/main" id="{67E319D0-AD82-4FEC-B519-316F1FA8BEF8}"/>
                  </a:ext>
                </a:extLst>
              </p:cNvPr>
              <p:cNvSpPr/>
              <p:nvPr/>
            </p:nvSpPr>
            <p:spPr>
              <a:xfrm>
                <a:off x="3338" y="2067"/>
                <a:ext cx="11" cy="12"/>
              </a:xfrm>
              <a:custGeom>
                <a:avLst/>
                <a:gdLst/>
                <a:ahLst/>
                <a:cxnLst/>
                <a:rect l="l" t="t" r="r" b="b"/>
                <a:pathLst>
                  <a:path w="42" h="41" extrusionOk="0">
                    <a:moveTo>
                      <a:pt x="24" y="0"/>
                    </a:moveTo>
                    <a:lnTo>
                      <a:pt x="39" y="6"/>
                    </a:lnTo>
                    <a:lnTo>
                      <a:pt x="42" y="15"/>
                    </a:lnTo>
                    <a:lnTo>
                      <a:pt x="27" y="38"/>
                    </a:lnTo>
                    <a:lnTo>
                      <a:pt x="8" y="41"/>
                    </a:lnTo>
                    <a:lnTo>
                      <a:pt x="0" y="32"/>
                    </a:lnTo>
                    <a:lnTo>
                      <a:pt x="3" y="23"/>
                    </a:lnTo>
                    <a:lnTo>
                      <a:pt x="10" y="6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2" name="Google Shape;494;p19">
                <a:extLst>
                  <a:ext uri="{FF2B5EF4-FFF2-40B4-BE49-F238E27FC236}">
                    <a16:creationId xmlns:a16="http://schemas.microsoft.com/office/drawing/2014/main" id="{D2AB5CA6-92A6-45DC-B7F6-091B9FC34BD1}"/>
                  </a:ext>
                </a:extLst>
              </p:cNvPr>
              <p:cNvSpPr/>
              <p:nvPr/>
            </p:nvSpPr>
            <p:spPr>
              <a:xfrm>
                <a:off x="3351" y="2084"/>
                <a:ext cx="13" cy="13"/>
              </a:xfrm>
              <a:custGeom>
                <a:avLst/>
                <a:gdLst/>
                <a:ahLst/>
                <a:cxnLst/>
                <a:rect l="l" t="t" r="r" b="b"/>
                <a:pathLst>
                  <a:path w="47" h="48" extrusionOk="0">
                    <a:moveTo>
                      <a:pt x="4" y="7"/>
                    </a:moveTo>
                    <a:lnTo>
                      <a:pt x="40" y="0"/>
                    </a:lnTo>
                    <a:lnTo>
                      <a:pt x="47" y="8"/>
                    </a:lnTo>
                    <a:lnTo>
                      <a:pt x="47" y="12"/>
                    </a:lnTo>
                    <a:lnTo>
                      <a:pt x="36" y="45"/>
                    </a:lnTo>
                    <a:lnTo>
                      <a:pt x="12" y="48"/>
                    </a:lnTo>
                    <a:lnTo>
                      <a:pt x="7" y="45"/>
                    </a:lnTo>
                    <a:lnTo>
                      <a:pt x="0" y="12"/>
                    </a:lnTo>
                    <a:lnTo>
                      <a:pt x="4" y="7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3" name="Google Shape;495;p19">
                <a:extLst>
                  <a:ext uri="{FF2B5EF4-FFF2-40B4-BE49-F238E27FC236}">
                    <a16:creationId xmlns:a16="http://schemas.microsoft.com/office/drawing/2014/main" id="{C7A261F7-5DD3-4D71-A8F6-D50814AECFB2}"/>
                  </a:ext>
                </a:extLst>
              </p:cNvPr>
              <p:cNvSpPr/>
              <p:nvPr/>
            </p:nvSpPr>
            <p:spPr>
              <a:xfrm>
                <a:off x="3351" y="2084"/>
                <a:ext cx="13" cy="13"/>
              </a:xfrm>
              <a:custGeom>
                <a:avLst/>
                <a:gdLst/>
                <a:ahLst/>
                <a:cxnLst/>
                <a:rect l="l" t="t" r="r" b="b"/>
                <a:pathLst>
                  <a:path w="47" h="48" extrusionOk="0">
                    <a:moveTo>
                      <a:pt x="4" y="7"/>
                    </a:moveTo>
                    <a:lnTo>
                      <a:pt x="40" y="0"/>
                    </a:lnTo>
                    <a:lnTo>
                      <a:pt x="47" y="8"/>
                    </a:lnTo>
                    <a:lnTo>
                      <a:pt x="47" y="12"/>
                    </a:lnTo>
                    <a:lnTo>
                      <a:pt x="36" y="45"/>
                    </a:lnTo>
                    <a:lnTo>
                      <a:pt x="12" y="48"/>
                    </a:lnTo>
                    <a:lnTo>
                      <a:pt x="7" y="45"/>
                    </a:lnTo>
                    <a:lnTo>
                      <a:pt x="0" y="12"/>
                    </a:lnTo>
                    <a:lnTo>
                      <a:pt x="4" y="7"/>
                    </a:lnTo>
                  </a:path>
                </a:pathLst>
              </a:custGeom>
              <a:solidFill>
                <a:srgbClr val="00FF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4" name="Google Shape;496;p19">
                <a:extLst>
                  <a:ext uri="{FF2B5EF4-FFF2-40B4-BE49-F238E27FC236}">
                    <a16:creationId xmlns:a16="http://schemas.microsoft.com/office/drawing/2014/main" id="{C6183E85-11E6-4C08-84D8-22B3C6ECC725}"/>
                  </a:ext>
                </a:extLst>
              </p:cNvPr>
              <p:cNvSpPr/>
              <p:nvPr/>
            </p:nvSpPr>
            <p:spPr>
              <a:xfrm>
                <a:off x="3357" y="2102"/>
                <a:ext cx="11" cy="9"/>
              </a:xfrm>
              <a:custGeom>
                <a:avLst/>
                <a:gdLst/>
                <a:ahLst/>
                <a:cxnLst/>
                <a:rect l="l" t="t" r="r" b="b"/>
                <a:pathLst>
                  <a:path w="37" h="38" extrusionOk="0">
                    <a:moveTo>
                      <a:pt x="6" y="1"/>
                    </a:moveTo>
                    <a:lnTo>
                      <a:pt x="29" y="0"/>
                    </a:lnTo>
                    <a:lnTo>
                      <a:pt x="36" y="8"/>
                    </a:lnTo>
                    <a:lnTo>
                      <a:pt x="37" y="17"/>
                    </a:lnTo>
                    <a:lnTo>
                      <a:pt x="30" y="34"/>
                    </a:lnTo>
                    <a:lnTo>
                      <a:pt x="8" y="38"/>
                    </a:lnTo>
                    <a:lnTo>
                      <a:pt x="2" y="30"/>
                    </a:lnTo>
                    <a:lnTo>
                      <a:pt x="0" y="15"/>
                    </a:lnTo>
                    <a:lnTo>
                      <a:pt x="6" y="1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5" name="Google Shape;497;p19">
                <a:extLst>
                  <a:ext uri="{FF2B5EF4-FFF2-40B4-BE49-F238E27FC236}">
                    <a16:creationId xmlns:a16="http://schemas.microsoft.com/office/drawing/2014/main" id="{2F550E4C-7574-4B1F-9CD3-346EACD9B35B}"/>
                  </a:ext>
                </a:extLst>
              </p:cNvPr>
              <p:cNvSpPr/>
              <p:nvPr/>
            </p:nvSpPr>
            <p:spPr>
              <a:xfrm>
                <a:off x="3357" y="2102"/>
                <a:ext cx="11" cy="9"/>
              </a:xfrm>
              <a:custGeom>
                <a:avLst/>
                <a:gdLst/>
                <a:ahLst/>
                <a:cxnLst/>
                <a:rect l="l" t="t" r="r" b="b"/>
                <a:pathLst>
                  <a:path w="37" h="38" extrusionOk="0">
                    <a:moveTo>
                      <a:pt x="6" y="1"/>
                    </a:moveTo>
                    <a:lnTo>
                      <a:pt x="29" y="0"/>
                    </a:lnTo>
                    <a:lnTo>
                      <a:pt x="36" y="8"/>
                    </a:lnTo>
                    <a:lnTo>
                      <a:pt x="37" y="17"/>
                    </a:lnTo>
                    <a:lnTo>
                      <a:pt x="30" y="34"/>
                    </a:lnTo>
                    <a:lnTo>
                      <a:pt x="8" y="38"/>
                    </a:lnTo>
                    <a:lnTo>
                      <a:pt x="2" y="30"/>
                    </a:lnTo>
                    <a:lnTo>
                      <a:pt x="0" y="15"/>
                    </a:lnTo>
                    <a:lnTo>
                      <a:pt x="6" y="1"/>
                    </a:lnTo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6" name="Google Shape;498;p19">
                <a:extLst>
                  <a:ext uri="{FF2B5EF4-FFF2-40B4-BE49-F238E27FC236}">
                    <a16:creationId xmlns:a16="http://schemas.microsoft.com/office/drawing/2014/main" id="{0EDC45FB-6EE8-412A-AFF2-C915FEB57D1D}"/>
                  </a:ext>
                </a:extLst>
              </p:cNvPr>
              <p:cNvSpPr/>
              <p:nvPr/>
            </p:nvSpPr>
            <p:spPr>
              <a:xfrm>
                <a:off x="3391" y="2110"/>
                <a:ext cx="15" cy="14"/>
              </a:xfrm>
              <a:custGeom>
                <a:avLst/>
                <a:gdLst/>
                <a:ahLst/>
                <a:cxnLst/>
                <a:rect l="l" t="t" r="r" b="b"/>
                <a:pathLst>
                  <a:path w="52" h="49" extrusionOk="0">
                    <a:moveTo>
                      <a:pt x="8" y="1"/>
                    </a:moveTo>
                    <a:lnTo>
                      <a:pt x="38" y="0"/>
                    </a:lnTo>
                    <a:lnTo>
                      <a:pt x="42" y="3"/>
                    </a:lnTo>
                    <a:lnTo>
                      <a:pt x="52" y="20"/>
                    </a:lnTo>
                    <a:lnTo>
                      <a:pt x="41" y="46"/>
                    </a:lnTo>
                    <a:lnTo>
                      <a:pt x="24" y="49"/>
                    </a:lnTo>
                    <a:lnTo>
                      <a:pt x="7" y="37"/>
                    </a:lnTo>
                    <a:lnTo>
                      <a:pt x="0" y="25"/>
                    </a:lnTo>
                    <a:lnTo>
                      <a:pt x="8" y="1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7" name="Google Shape;499;p19">
                <a:extLst>
                  <a:ext uri="{FF2B5EF4-FFF2-40B4-BE49-F238E27FC236}">
                    <a16:creationId xmlns:a16="http://schemas.microsoft.com/office/drawing/2014/main" id="{1ABD2A76-D3B1-44E1-BC7A-663035C8CA05}"/>
                  </a:ext>
                </a:extLst>
              </p:cNvPr>
              <p:cNvSpPr/>
              <p:nvPr/>
            </p:nvSpPr>
            <p:spPr>
              <a:xfrm>
                <a:off x="3391" y="2110"/>
                <a:ext cx="15" cy="14"/>
              </a:xfrm>
              <a:custGeom>
                <a:avLst/>
                <a:gdLst/>
                <a:ahLst/>
                <a:cxnLst/>
                <a:rect l="l" t="t" r="r" b="b"/>
                <a:pathLst>
                  <a:path w="52" h="49" extrusionOk="0">
                    <a:moveTo>
                      <a:pt x="8" y="1"/>
                    </a:moveTo>
                    <a:lnTo>
                      <a:pt x="38" y="0"/>
                    </a:lnTo>
                    <a:lnTo>
                      <a:pt x="42" y="3"/>
                    </a:lnTo>
                    <a:lnTo>
                      <a:pt x="52" y="20"/>
                    </a:lnTo>
                    <a:lnTo>
                      <a:pt x="41" y="46"/>
                    </a:lnTo>
                    <a:lnTo>
                      <a:pt x="24" y="49"/>
                    </a:lnTo>
                    <a:lnTo>
                      <a:pt x="7" y="37"/>
                    </a:lnTo>
                    <a:lnTo>
                      <a:pt x="0" y="25"/>
                    </a:lnTo>
                    <a:lnTo>
                      <a:pt x="8" y="1"/>
                    </a:lnTo>
                  </a:path>
                </a:pathLst>
              </a:custGeom>
              <a:solidFill>
                <a:srgbClr val="00FF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8" name="Google Shape;500;p19">
                <a:extLst>
                  <a:ext uri="{FF2B5EF4-FFF2-40B4-BE49-F238E27FC236}">
                    <a16:creationId xmlns:a16="http://schemas.microsoft.com/office/drawing/2014/main" id="{DC262818-1099-4C14-A659-F74DC708F67D}"/>
                  </a:ext>
                </a:extLst>
              </p:cNvPr>
              <p:cNvSpPr/>
              <p:nvPr/>
            </p:nvSpPr>
            <p:spPr>
              <a:xfrm>
                <a:off x="2784" y="1986"/>
                <a:ext cx="240" cy="67"/>
              </a:xfrm>
              <a:custGeom>
                <a:avLst/>
                <a:gdLst/>
                <a:ahLst/>
                <a:cxnLst/>
                <a:rect l="l" t="t" r="r" b="b"/>
                <a:pathLst>
                  <a:path w="843" h="255" extrusionOk="0">
                    <a:moveTo>
                      <a:pt x="157" y="13"/>
                    </a:moveTo>
                    <a:lnTo>
                      <a:pt x="179" y="6"/>
                    </a:lnTo>
                    <a:lnTo>
                      <a:pt x="244" y="0"/>
                    </a:lnTo>
                    <a:lnTo>
                      <a:pt x="282" y="2"/>
                    </a:lnTo>
                    <a:lnTo>
                      <a:pt x="311" y="2"/>
                    </a:lnTo>
                    <a:lnTo>
                      <a:pt x="362" y="0"/>
                    </a:lnTo>
                    <a:lnTo>
                      <a:pt x="390" y="15"/>
                    </a:lnTo>
                    <a:lnTo>
                      <a:pt x="401" y="22"/>
                    </a:lnTo>
                    <a:lnTo>
                      <a:pt x="435" y="31"/>
                    </a:lnTo>
                    <a:lnTo>
                      <a:pt x="457" y="37"/>
                    </a:lnTo>
                    <a:lnTo>
                      <a:pt x="487" y="50"/>
                    </a:lnTo>
                    <a:lnTo>
                      <a:pt x="537" y="83"/>
                    </a:lnTo>
                    <a:lnTo>
                      <a:pt x="567" y="96"/>
                    </a:lnTo>
                    <a:lnTo>
                      <a:pt x="616" y="102"/>
                    </a:lnTo>
                    <a:lnTo>
                      <a:pt x="644" y="102"/>
                    </a:lnTo>
                    <a:lnTo>
                      <a:pt x="653" y="102"/>
                    </a:lnTo>
                    <a:lnTo>
                      <a:pt x="687" y="121"/>
                    </a:lnTo>
                    <a:lnTo>
                      <a:pt x="717" y="135"/>
                    </a:lnTo>
                    <a:lnTo>
                      <a:pt x="746" y="133"/>
                    </a:lnTo>
                    <a:lnTo>
                      <a:pt x="837" y="159"/>
                    </a:lnTo>
                    <a:lnTo>
                      <a:pt x="843" y="167"/>
                    </a:lnTo>
                    <a:lnTo>
                      <a:pt x="841" y="177"/>
                    </a:lnTo>
                    <a:lnTo>
                      <a:pt x="829" y="196"/>
                    </a:lnTo>
                    <a:lnTo>
                      <a:pt x="793" y="208"/>
                    </a:lnTo>
                    <a:lnTo>
                      <a:pt x="768" y="221"/>
                    </a:lnTo>
                    <a:lnTo>
                      <a:pt x="714" y="232"/>
                    </a:lnTo>
                    <a:lnTo>
                      <a:pt x="677" y="243"/>
                    </a:lnTo>
                    <a:lnTo>
                      <a:pt x="598" y="255"/>
                    </a:lnTo>
                    <a:lnTo>
                      <a:pt x="588" y="252"/>
                    </a:lnTo>
                    <a:lnTo>
                      <a:pt x="577" y="239"/>
                    </a:lnTo>
                    <a:lnTo>
                      <a:pt x="575" y="230"/>
                    </a:lnTo>
                    <a:lnTo>
                      <a:pt x="582" y="218"/>
                    </a:lnTo>
                    <a:lnTo>
                      <a:pt x="593" y="181"/>
                    </a:lnTo>
                    <a:lnTo>
                      <a:pt x="582" y="172"/>
                    </a:lnTo>
                    <a:lnTo>
                      <a:pt x="549" y="173"/>
                    </a:lnTo>
                    <a:lnTo>
                      <a:pt x="517" y="159"/>
                    </a:lnTo>
                    <a:lnTo>
                      <a:pt x="505" y="142"/>
                    </a:lnTo>
                    <a:lnTo>
                      <a:pt x="476" y="120"/>
                    </a:lnTo>
                    <a:lnTo>
                      <a:pt x="445" y="121"/>
                    </a:lnTo>
                    <a:lnTo>
                      <a:pt x="413" y="117"/>
                    </a:lnTo>
                    <a:lnTo>
                      <a:pt x="387" y="102"/>
                    </a:lnTo>
                    <a:lnTo>
                      <a:pt x="361" y="98"/>
                    </a:lnTo>
                    <a:lnTo>
                      <a:pt x="327" y="105"/>
                    </a:lnTo>
                    <a:lnTo>
                      <a:pt x="305" y="99"/>
                    </a:lnTo>
                    <a:lnTo>
                      <a:pt x="282" y="84"/>
                    </a:lnTo>
                    <a:lnTo>
                      <a:pt x="261" y="85"/>
                    </a:lnTo>
                    <a:lnTo>
                      <a:pt x="235" y="102"/>
                    </a:lnTo>
                    <a:lnTo>
                      <a:pt x="205" y="99"/>
                    </a:lnTo>
                    <a:lnTo>
                      <a:pt x="194" y="88"/>
                    </a:lnTo>
                    <a:lnTo>
                      <a:pt x="193" y="78"/>
                    </a:lnTo>
                    <a:lnTo>
                      <a:pt x="200" y="71"/>
                    </a:lnTo>
                    <a:lnTo>
                      <a:pt x="212" y="56"/>
                    </a:lnTo>
                    <a:lnTo>
                      <a:pt x="201" y="47"/>
                    </a:lnTo>
                    <a:lnTo>
                      <a:pt x="191" y="49"/>
                    </a:lnTo>
                    <a:lnTo>
                      <a:pt x="156" y="62"/>
                    </a:lnTo>
                    <a:lnTo>
                      <a:pt x="128" y="80"/>
                    </a:lnTo>
                    <a:lnTo>
                      <a:pt x="109" y="99"/>
                    </a:lnTo>
                    <a:lnTo>
                      <a:pt x="75" y="115"/>
                    </a:lnTo>
                    <a:lnTo>
                      <a:pt x="45" y="130"/>
                    </a:lnTo>
                    <a:lnTo>
                      <a:pt x="22" y="165"/>
                    </a:lnTo>
                    <a:lnTo>
                      <a:pt x="13" y="166"/>
                    </a:lnTo>
                    <a:lnTo>
                      <a:pt x="3" y="162"/>
                    </a:lnTo>
                    <a:lnTo>
                      <a:pt x="0" y="145"/>
                    </a:lnTo>
                    <a:lnTo>
                      <a:pt x="8" y="114"/>
                    </a:lnTo>
                    <a:lnTo>
                      <a:pt x="31" y="86"/>
                    </a:lnTo>
                    <a:lnTo>
                      <a:pt x="55" y="65"/>
                    </a:lnTo>
                    <a:lnTo>
                      <a:pt x="81" y="51"/>
                    </a:lnTo>
                    <a:lnTo>
                      <a:pt x="112" y="35"/>
                    </a:lnTo>
                    <a:lnTo>
                      <a:pt x="136" y="21"/>
                    </a:lnTo>
                    <a:lnTo>
                      <a:pt x="157" y="13"/>
                    </a:lnTo>
                    <a:close/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9" name="Google Shape;501;p19">
                <a:extLst>
                  <a:ext uri="{FF2B5EF4-FFF2-40B4-BE49-F238E27FC236}">
                    <a16:creationId xmlns:a16="http://schemas.microsoft.com/office/drawing/2014/main" id="{6DAA8E60-7C8A-40CF-96FC-F6E4374E0F2A}"/>
                  </a:ext>
                </a:extLst>
              </p:cNvPr>
              <p:cNvSpPr/>
              <p:nvPr/>
            </p:nvSpPr>
            <p:spPr>
              <a:xfrm>
                <a:off x="2784" y="1986"/>
                <a:ext cx="240" cy="67"/>
              </a:xfrm>
              <a:custGeom>
                <a:avLst/>
                <a:gdLst/>
                <a:ahLst/>
                <a:cxnLst/>
                <a:rect l="l" t="t" r="r" b="b"/>
                <a:pathLst>
                  <a:path w="843" h="255" extrusionOk="0">
                    <a:moveTo>
                      <a:pt x="157" y="13"/>
                    </a:moveTo>
                    <a:lnTo>
                      <a:pt x="179" y="6"/>
                    </a:lnTo>
                    <a:lnTo>
                      <a:pt x="244" y="0"/>
                    </a:lnTo>
                    <a:lnTo>
                      <a:pt x="282" y="2"/>
                    </a:lnTo>
                    <a:lnTo>
                      <a:pt x="311" y="2"/>
                    </a:lnTo>
                    <a:lnTo>
                      <a:pt x="362" y="0"/>
                    </a:lnTo>
                    <a:lnTo>
                      <a:pt x="390" y="15"/>
                    </a:lnTo>
                    <a:lnTo>
                      <a:pt x="401" y="22"/>
                    </a:lnTo>
                    <a:lnTo>
                      <a:pt x="435" y="31"/>
                    </a:lnTo>
                    <a:lnTo>
                      <a:pt x="457" y="37"/>
                    </a:lnTo>
                    <a:lnTo>
                      <a:pt x="487" y="50"/>
                    </a:lnTo>
                    <a:lnTo>
                      <a:pt x="537" y="83"/>
                    </a:lnTo>
                    <a:lnTo>
                      <a:pt x="567" y="96"/>
                    </a:lnTo>
                    <a:lnTo>
                      <a:pt x="616" y="102"/>
                    </a:lnTo>
                    <a:lnTo>
                      <a:pt x="644" y="102"/>
                    </a:lnTo>
                    <a:lnTo>
                      <a:pt x="653" y="102"/>
                    </a:lnTo>
                    <a:lnTo>
                      <a:pt x="687" y="121"/>
                    </a:lnTo>
                    <a:lnTo>
                      <a:pt x="717" y="135"/>
                    </a:lnTo>
                    <a:lnTo>
                      <a:pt x="746" y="133"/>
                    </a:lnTo>
                    <a:lnTo>
                      <a:pt x="837" y="159"/>
                    </a:lnTo>
                    <a:lnTo>
                      <a:pt x="843" y="167"/>
                    </a:lnTo>
                    <a:lnTo>
                      <a:pt x="841" y="177"/>
                    </a:lnTo>
                    <a:lnTo>
                      <a:pt x="829" y="196"/>
                    </a:lnTo>
                    <a:lnTo>
                      <a:pt x="793" y="208"/>
                    </a:lnTo>
                    <a:lnTo>
                      <a:pt x="768" y="221"/>
                    </a:lnTo>
                    <a:lnTo>
                      <a:pt x="714" y="232"/>
                    </a:lnTo>
                    <a:lnTo>
                      <a:pt x="677" y="243"/>
                    </a:lnTo>
                    <a:lnTo>
                      <a:pt x="598" y="255"/>
                    </a:lnTo>
                    <a:lnTo>
                      <a:pt x="588" y="252"/>
                    </a:lnTo>
                    <a:lnTo>
                      <a:pt x="577" y="239"/>
                    </a:lnTo>
                    <a:lnTo>
                      <a:pt x="575" y="230"/>
                    </a:lnTo>
                    <a:lnTo>
                      <a:pt x="582" y="218"/>
                    </a:lnTo>
                    <a:lnTo>
                      <a:pt x="593" y="181"/>
                    </a:lnTo>
                    <a:lnTo>
                      <a:pt x="582" y="172"/>
                    </a:lnTo>
                    <a:lnTo>
                      <a:pt x="549" y="173"/>
                    </a:lnTo>
                    <a:lnTo>
                      <a:pt x="517" y="159"/>
                    </a:lnTo>
                    <a:lnTo>
                      <a:pt x="505" y="142"/>
                    </a:lnTo>
                    <a:lnTo>
                      <a:pt x="476" y="120"/>
                    </a:lnTo>
                    <a:lnTo>
                      <a:pt x="445" y="121"/>
                    </a:lnTo>
                    <a:lnTo>
                      <a:pt x="413" y="117"/>
                    </a:lnTo>
                    <a:lnTo>
                      <a:pt x="387" y="102"/>
                    </a:lnTo>
                    <a:lnTo>
                      <a:pt x="361" y="98"/>
                    </a:lnTo>
                    <a:lnTo>
                      <a:pt x="327" y="105"/>
                    </a:lnTo>
                    <a:lnTo>
                      <a:pt x="305" y="99"/>
                    </a:lnTo>
                    <a:lnTo>
                      <a:pt x="282" y="84"/>
                    </a:lnTo>
                    <a:lnTo>
                      <a:pt x="261" y="85"/>
                    </a:lnTo>
                    <a:lnTo>
                      <a:pt x="235" y="102"/>
                    </a:lnTo>
                    <a:lnTo>
                      <a:pt x="205" y="99"/>
                    </a:lnTo>
                    <a:lnTo>
                      <a:pt x="194" y="88"/>
                    </a:lnTo>
                    <a:lnTo>
                      <a:pt x="193" y="78"/>
                    </a:lnTo>
                    <a:lnTo>
                      <a:pt x="200" y="71"/>
                    </a:lnTo>
                    <a:lnTo>
                      <a:pt x="212" y="56"/>
                    </a:lnTo>
                    <a:lnTo>
                      <a:pt x="201" y="47"/>
                    </a:lnTo>
                    <a:lnTo>
                      <a:pt x="191" y="49"/>
                    </a:lnTo>
                    <a:lnTo>
                      <a:pt x="156" y="62"/>
                    </a:lnTo>
                    <a:lnTo>
                      <a:pt x="128" y="80"/>
                    </a:lnTo>
                    <a:lnTo>
                      <a:pt x="109" y="99"/>
                    </a:lnTo>
                    <a:lnTo>
                      <a:pt x="75" y="115"/>
                    </a:lnTo>
                    <a:lnTo>
                      <a:pt x="45" y="130"/>
                    </a:lnTo>
                    <a:lnTo>
                      <a:pt x="22" y="165"/>
                    </a:lnTo>
                    <a:lnTo>
                      <a:pt x="13" y="166"/>
                    </a:lnTo>
                    <a:lnTo>
                      <a:pt x="3" y="162"/>
                    </a:lnTo>
                    <a:lnTo>
                      <a:pt x="0" y="145"/>
                    </a:lnTo>
                    <a:lnTo>
                      <a:pt x="8" y="114"/>
                    </a:lnTo>
                    <a:lnTo>
                      <a:pt x="31" y="86"/>
                    </a:lnTo>
                    <a:lnTo>
                      <a:pt x="55" y="65"/>
                    </a:lnTo>
                    <a:lnTo>
                      <a:pt x="81" y="51"/>
                    </a:lnTo>
                    <a:lnTo>
                      <a:pt x="112" y="35"/>
                    </a:lnTo>
                    <a:lnTo>
                      <a:pt x="136" y="21"/>
                    </a:lnTo>
                    <a:lnTo>
                      <a:pt x="157" y="13"/>
                    </a:lnTo>
                  </a:path>
                </a:pathLst>
              </a:custGeom>
              <a:solidFill>
                <a:srgbClr val="B9D9E9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0" name="Google Shape;502;p19">
                <a:extLst>
                  <a:ext uri="{FF2B5EF4-FFF2-40B4-BE49-F238E27FC236}">
                    <a16:creationId xmlns:a16="http://schemas.microsoft.com/office/drawing/2014/main" id="{967D477B-5C7F-4351-AFF1-E2A849EDEBC0}"/>
                  </a:ext>
                </a:extLst>
              </p:cNvPr>
              <p:cNvSpPr/>
              <p:nvPr/>
            </p:nvSpPr>
            <p:spPr>
              <a:xfrm>
                <a:off x="2826" y="2018"/>
                <a:ext cx="8" cy="11"/>
              </a:xfrm>
              <a:custGeom>
                <a:avLst/>
                <a:gdLst/>
                <a:ahLst/>
                <a:cxnLst/>
                <a:rect l="l" t="t" r="r" b="b"/>
                <a:pathLst>
                  <a:path w="31" h="36" extrusionOk="0">
                    <a:moveTo>
                      <a:pt x="8" y="4"/>
                    </a:moveTo>
                    <a:lnTo>
                      <a:pt x="26" y="0"/>
                    </a:lnTo>
                    <a:lnTo>
                      <a:pt x="31" y="24"/>
                    </a:lnTo>
                    <a:lnTo>
                      <a:pt x="23" y="35"/>
                    </a:lnTo>
                    <a:lnTo>
                      <a:pt x="13" y="36"/>
                    </a:lnTo>
                    <a:lnTo>
                      <a:pt x="3" y="29"/>
                    </a:lnTo>
                    <a:lnTo>
                      <a:pt x="0" y="17"/>
                    </a:lnTo>
                    <a:lnTo>
                      <a:pt x="8" y="4"/>
                    </a:lnTo>
                    <a:close/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1" name="Google Shape;503;p19">
                <a:extLst>
                  <a:ext uri="{FF2B5EF4-FFF2-40B4-BE49-F238E27FC236}">
                    <a16:creationId xmlns:a16="http://schemas.microsoft.com/office/drawing/2014/main" id="{46077642-754E-48B6-BD88-F4F4E3AE1828}"/>
                  </a:ext>
                </a:extLst>
              </p:cNvPr>
              <p:cNvSpPr/>
              <p:nvPr/>
            </p:nvSpPr>
            <p:spPr>
              <a:xfrm>
                <a:off x="2826" y="2018"/>
                <a:ext cx="8" cy="11"/>
              </a:xfrm>
              <a:custGeom>
                <a:avLst/>
                <a:gdLst/>
                <a:ahLst/>
                <a:cxnLst/>
                <a:rect l="l" t="t" r="r" b="b"/>
                <a:pathLst>
                  <a:path w="31" h="36" extrusionOk="0">
                    <a:moveTo>
                      <a:pt x="8" y="4"/>
                    </a:moveTo>
                    <a:lnTo>
                      <a:pt x="26" y="0"/>
                    </a:lnTo>
                    <a:lnTo>
                      <a:pt x="31" y="24"/>
                    </a:lnTo>
                    <a:lnTo>
                      <a:pt x="23" y="35"/>
                    </a:lnTo>
                    <a:lnTo>
                      <a:pt x="13" y="36"/>
                    </a:lnTo>
                    <a:lnTo>
                      <a:pt x="3" y="29"/>
                    </a:lnTo>
                    <a:lnTo>
                      <a:pt x="0" y="17"/>
                    </a:lnTo>
                    <a:lnTo>
                      <a:pt x="8" y="4"/>
                    </a:lnTo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2" name="Google Shape;504;p19">
                <a:extLst>
                  <a:ext uri="{FF2B5EF4-FFF2-40B4-BE49-F238E27FC236}">
                    <a16:creationId xmlns:a16="http://schemas.microsoft.com/office/drawing/2014/main" id="{39BA8884-04C2-4F4E-A876-5D53BCF85B5F}"/>
                  </a:ext>
                </a:extLst>
              </p:cNvPr>
              <p:cNvSpPr/>
              <p:nvPr/>
            </p:nvSpPr>
            <p:spPr>
              <a:xfrm>
                <a:off x="2943" y="2081"/>
                <a:ext cx="42" cy="19"/>
              </a:xfrm>
              <a:custGeom>
                <a:avLst/>
                <a:gdLst/>
                <a:ahLst/>
                <a:cxnLst/>
                <a:rect l="l" t="t" r="r" b="b"/>
                <a:pathLst>
                  <a:path w="146" h="73" extrusionOk="0">
                    <a:moveTo>
                      <a:pt x="37" y="51"/>
                    </a:moveTo>
                    <a:lnTo>
                      <a:pt x="6" y="37"/>
                    </a:lnTo>
                    <a:lnTo>
                      <a:pt x="1" y="33"/>
                    </a:lnTo>
                    <a:lnTo>
                      <a:pt x="0" y="28"/>
                    </a:lnTo>
                    <a:lnTo>
                      <a:pt x="28" y="7"/>
                    </a:lnTo>
                    <a:lnTo>
                      <a:pt x="43" y="5"/>
                    </a:lnTo>
                    <a:lnTo>
                      <a:pt x="102" y="0"/>
                    </a:lnTo>
                    <a:lnTo>
                      <a:pt x="132" y="7"/>
                    </a:lnTo>
                    <a:lnTo>
                      <a:pt x="146" y="29"/>
                    </a:lnTo>
                    <a:lnTo>
                      <a:pt x="130" y="51"/>
                    </a:lnTo>
                    <a:lnTo>
                      <a:pt x="121" y="58"/>
                    </a:lnTo>
                    <a:lnTo>
                      <a:pt x="96" y="73"/>
                    </a:lnTo>
                    <a:lnTo>
                      <a:pt x="81" y="65"/>
                    </a:lnTo>
                    <a:lnTo>
                      <a:pt x="37" y="51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3" name="Google Shape;505;p19">
                <a:extLst>
                  <a:ext uri="{FF2B5EF4-FFF2-40B4-BE49-F238E27FC236}">
                    <a16:creationId xmlns:a16="http://schemas.microsoft.com/office/drawing/2014/main" id="{F936353B-035A-4A6B-9E1C-3D12A3152741}"/>
                  </a:ext>
                </a:extLst>
              </p:cNvPr>
              <p:cNvSpPr/>
              <p:nvPr/>
            </p:nvSpPr>
            <p:spPr>
              <a:xfrm>
                <a:off x="2943" y="2081"/>
                <a:ext cx="42" cy="19"/>
              </a:xfrm>
              <a:custGeom>
                <a:avLst/>
                <a:gdLst/>
                <a:ahLst/>
                <a:cxnLst/>
                <a:rect l="l" t="t" r="r" b="b"/>
                <a:pathLst>
                  <a:path w="146" h="73" extrusionOk="0">
                    <a:moveTo>
                      <a:pt x="37" y="51"/>
                    </a:moveTo>
                    <a:lnTo>
                      <a:pt x="6" y="37"/>
                    </a:lnTo>
                    <a:lnTo>
                      <a:pt x="1" y="33"/>
                    </a:lnTo>
                    <a:lnTo>
                      <a:pt x="0" y="28"/>
                    </a:lnTo>
                    <a:lnTo>
                      <a:pt x="28" y="7"/>
                    </a:lnTo>
                    <a:lnTo>
                      <a:pt x="43" y="5"/>
                    </a:lnTo>
                    <a:lnTo>
                      <a:pt x="102" y="0"/>
                    </a:lnTo>
                    <a:lnTo>
                      <a:pt x="132" y="7"/>
                    </a:lnTo>
                    <a:lnTo>
                      <a:pt x="146" y="29"/>
                    </a:lnTo>
                    <a:lnTo>
                      <a:pt x="130" y="51"/>
                    </a:lnTo>
                    <a:lnTo>
                      <a:pt x="121" y="58"/>
                    </a:lnTo>
                    <a:lnTo>
                      <a:pt x="96" y="73"/>
                    </a:lnTo>
                    <a:lnTo>
                      <a:pt x="81" y="65"/>
                    </a:lnTo>
                    <a:lnTo>
                      <a:pt x="37" y="51"/>
                    </a:lnTo>
                  </a:path>
                </a:pathLst>
              </a:custGeom>
              <a:solidFill>
                <a:srgbClr val="B9D9E9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4" name="Google Shape;506;p19">
                <a:extLst>
                  <a:ext uri="{FF2B5EF4-FFF2-40B4-BE49-F238E27FC236}">
                    <a16:creationId xmlns:a16="http://schemas.microsoft.com/office/drawing/2014/main" id="{6313B335-97B7-414C-861C-6712505E3B97}"/>
                  </a:ext>
                </a:extLst>
              </p:cNvPr>
              <p:cNvSpPr/>
              <p:nvPr/>
            </p:nvSpPr>
            <p:spPr>
              <a:xfrm>
                <a:off x="2924" y="1891"/>
                <a:ext cx="17" cy="12"/>
              </a:xfrm>
              <a:custGeom>
                <a:avLst/>
                <a:gdLst/>
                <a:ahLst/>
                <a:cxnLst/>
                <a:rect l="l" t="t" r="r" b="b"/>
                <a:pathLst>
                  <a:path w="61" h="46" extrusionOk="0">
                    <a:moveTo>
                      <a:pt x="0" y="8"/>
                    </a:moveTo>
                    <a:lnTo>
                      <a:pt x="28" y="7"/>
                    </a:lnTo>
                    <a:lnTo>
                      <a:pt x="33" y="2"/>
                    </a:lnTo>
                    <a:lnTo>
                      <a:pt x="41" y="0"/>
                    </a:lnTo>
                    <a:lnTo>
                      <a:pt x="61" y="26"/>
                    </a:lnTo>
                    <a:lnTo>
                      <a:pt x="58" y="37"/>
                    </a:lnTo>
                    <a:lnTo>
                      <a:pt x="50" y="44"/>
                    </a:lnTo>
                    <a:lnTo>
                      <a:pt x="41" y="46"/>
                    </a:lnTo>
                    <a:lnTo>
                      <a:pt x="14" y="26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5" name="Google Shape;507;p19">
                <a:extLst>
                  <a:ext uri="{FF2B5EF4-FFF2-40B4-BE49-F238E27FC236}">
                    <a16:creationId xmlns:a16="http://schemas.microsoft.com/office/drawing/2014/main" id="{DE38C81A-0159-4A31-8AE3-16B387CE4A51}"/>
                  </a:ext>
                </a:extLst>
              </p:cNvPr>
              <p:cNvSpPr/>
              <p:nvPr/>
            </p:nvSpPr>
            <p:spPr>
              <a:xfrm>
                <a:off x="2924" y="1891"/>
                <a:ext cx="17" cy="12"/>
              </a:xfrm>
              <a:custGeom>
                <a:avLst/>
                <a:gdLst/>
                <a:ahLst/>
                <a:cxnLst/>
                <a:rect l="l" t="t" r="r" b="b"/>
                <a:pathLst>
                  <a:path w="61" h="46" extrusionOk="0">
                    <a:moveTo>
                      <a:pt x="0" y="8"/>
                    </a:moveTo>
                    <a:lnTo>
                      <a:pt x="28" y="7"/>
                    </a:lnTo>
                    <a:lnTo>
                      <a:pt x="33" y="2"/>
                    </a:lnTo>
                    <a:lnTo>
                      <a:pt x="41" y="0"/>
                    </a:lnTo>
                    <a:lnTo>
                      <a:pt x="61" y="26"/>
                    </a:lnTo>
                    <a:lnTo>
                      <a:pt x="58" y="37"/>
                    </a:lnTo>
                    <a:lnTo>
                      <a:pt x="50" y="44"/>
                    </a:lnTo>
                    <a:lnTo>
                      <a:pt x="41" y="46"/>
                    </a:lnTo>
                    <a:lnTo>
                      <a:pt x="14" y="26"/>
                    </a:lnTo>
                    <a:lnTo>
                      <a:pt x="0" y="8"/>
                    </a:lnTo>
                  </a:path>
                </a:pathLst>
              </a:custGeom>
              <a:solidFill>
                <a:srgbClr val="B9D9E9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" name="Google Shape;508;p19">
                <a:extLst>
                  <a:ext uri="{FF2B5EF4-FFF2-40B4-BE49-F238E27FC236}">
                    <a16:creationId xmlns:a16="http://schemas.microsoft.com/office/drawing/2014/main" id="{7EBF07CE-B44F-478B-81C8-555576358BC1}"/>
                  </a:ext>
                </a:extLst>
              </p:cNvPr>
              <p:cNvSpPr/>
              <p:nvPr/>
            </p:nvSpPr>
            <p:spPr>
              <a:xfrm>
                <a:off x="2948" y="1918"/>
                <a:ext cx="16" cy="8"/>
              </a:xfrm>
              <a:custGeom>
                <a:avLst/>
                <a:gdLst/>
                <a:ahLst/>
                <a:cxnLst/>
                <a:rect l="l" t="t" r="r" b="b"/>
                <a:pathLst>
                  <a:path w="51" h="33" extrusionOk="0">
                    <a:moveTo>
                      <a:pt x="0" y="3"/>
                    </a:moveTo>
                    <a:lnTo>
                      <a:pt x="26" y="0"/>
                    </a:lnTo>
                    <a:lnTo>
                      <a:pt x="37" y="0"/>
                    </a:lnTo>
                    <a:lnTo>
                      <a:pt x="49" y="12"/>
                    </a:lnTo>
                    <a:lnTo>
                      <a:pt x="51" y="24"/>
                    </a:lnTo>
                    <a:lnTo>
                      <a:pt x="51" y="29"/>
                    </a:lnTo>
                    <a:lnTo>
                      <a:pt x="35" y="33"/>
                    </a:lnTo>
                    <a:lnTo>
                      <a:pt x="26" y="28"/>
                    </a:lnTo>
                    <a:lnTo>
                      <a:pt x="12" y="13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7" name="Google Shape;509;p19">
                <a:extLst>
                  <a:ext uri="{FF2B5EF4-FFF2-40B4-BE49-F238E27FC236}">
                    <a16:creationId xmlns:a16="http://schemas.microsoft.com/office/drawing/2014/main" id="{5D33881F-A497-4E55-916F-57A84D2B4576}"/>
                  </a:ext>
                </a:extLst>
              </p:cNvPr>
              <p:cNvSpPr/>
              <p:nvPr/>
            </p:nvSpPr>
            <p:spPr>
              <a:xfrm>
                <a:off x="2948" y="1918"/>
                <a:ext cx="16" cy="8"/>
              </a:xfrm>
              <a:custGeom>
                <a:avLst/>
                <a:gdLst/>
                <a:ahLst/>
                <a:cxnLst/>
                <a:rect l="l" t="t" r="r" b="b"/>
                <a:pathLst>
                  <a:path w="51" h="33" extrusionOk="0">
                    <a:moveTo>
                      <a:pt x="0" y="3"/>
                    </a:moveTo>
                    <a:lnTo>
                      <a:pt x="26" y="0"/>
                    </a:lnTo>
                    <a:lnTo>
                      <a:pt x="37" y="0"/>
                    </a:lnTo>
                    <a:lnTo>
                      <a:pt x="49" y="12"/>
                    </a:lnTo>
                    <a:lnTo>
                      <a:pt x="51" y="24"/>
                    </a:lnTo>
                    <a:lnTo>
                      <a:pt x="51" y="29"/>
                    </a:lnTo>
                    <a:lnTo>
                      <a:pt x="35" y="33"/>
                    </a:lnTo>
                    <a:lnTo>
                      <a:pt x="26" y="28"/>
                    </a:lnTo>
                    <a:lnTo>
                      <a:pt x="12" y="13"/>
                    </a:lnTo>
                    <a:lnTo>
                      <a:pt x="0" y="3"/>
                    </a:lnTo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8" name="Google Shape;510;p19">
                <a:extLst>
                  <a:ext uri="{FF2B5EF4-FFF2-40B4-BE49-F238E27FC236}">
                    <a16:creationId xmlns:a16="http://schemas.microsoft.com/office/drawing/2014/main" id="{4269CD96-DAAE-49C0-824C-D35C31E293BC}"/>
                  </a:ext>
                </a:extLst>
              </p:cNvPr>
              <p:cNvSpPr/>
              <p:nvPr/>
            </p:nvSpPr>
            <p:spPr>
              <a:xfrm>
                <a:off x="2932" y="1953"/>
                <a:ext cx="9" cy="12"/>
              </a:xfrm>
              <a:custGeom>
                <a:avLst/>
                <a:gdLst/>
                <a:ahLst/>
                <a:cxnLst/>
                <a:rect l="l" t="t" r="r" b="b"/>
                <a:pathLst>
                  <a:path w="29" h="44" extrusionOk="0">
                    <a:moveTo>
                      <a:pt x="5" y="0"/>
                    </a:moveTo>
                    <a:lnTo>
                      <a:pt x="0" y="10"/>
                    </a:lnTo>
                    <a:lnTo>
                      <a:pt x="0" y="22"/>
                    </a:lnTo>
                    <a:lnTo>
                      <a:pt x="6" y="41"/>
                    </a:lnTo>
                    <a:lnTo>
                      <a:pt x="15" y="44"/>
                    </a:lnTo>
                    <a:lnTo>
                      <a:pt x="27" y="42"/>
                    </a:lnTo>
                    <a:lnTo>
                      <a:pt x="29" y="38"/>
                    </a:lnTo>
                    <a:lnTo>
                      <a:pt x="25" y="15"/>
                    </a:lnTo>
                    <a:lnTo>
                      <a:pt x="17" y="4"/>
                    </a:lnTo>
                    <a:lnTo>
                      <a:pt x="13" y="3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B9D9E9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9" name="Google Shape;511;p19">
                <a:extLst>
                  <a:ext uri="{FF2B5EF4-FFF2-40B4-BE49-F238E27FC236}">
                    <a16:creationId xmlns:a16="http://schemas.microsoft.com/office/drawing/2014/main" id="{D6C78727-26B0-4F0C-A06C-1F25861A630F}"/>
                  </a:ext>
                </a:extLst>
              </p:cNvPr>
              <p:cNvSpPr/>
              <p:nvPr/>
            </p:nvSpPr>
            <p:spPr>
              <a:xfrm>
                <a:off x="2932" y="1953"/>
                <a:ext cx="9" cy="12"/>
              </a:xfrm>
              <a:custGeom>
                <a:avLst/>
                <a:gdLst/>
                <a:ahLst/>
                <a:cxnLst/>
                <a:rect l="l" t="t" r="r" b="b"/>
                <a:pathLst>
                  <a:path w="29" h="44" extrusionOk="0">
                    <a:moveTo>
                      <a:pt x="5" y="0"/>
                    </a:moveTo>
                    <a:lnTo>
                      <a:pt x="0" y="10"/>
                    </a:lnTo>
                    <a:lnTo>
                      <a:pt x="0" y="22"/>
                    </a:lnTo>
                    <a:lnTo>
                      <a:pt x="6" y="41"/>
                    </a:lnTo>
                    <a:lnTo>
                      <a:pt x="15" y="44"/>
                    </a:lnTo>
                    <a:lnTo>
                      <a:pt x="27" y="42"/>
                    </a:lnTo>
                    <a:lnTo>
                      <a:pt x="29" y="38"/>
                    </a:lnTo>
                    <a:lnTo>
                      <a:pt x="25" y="15"/>
                    </a:lnTo>
                    <a:lnTo>
                      <a:pt x="17" y="4"/>
                    </a:lnTo>
                    <a:lnTo>
                      <a:pt x="13" y="3"/>
                    </a:lnTo>
                    <a:lnTo>
                      <a:pt x="5" y="0"/>
                    </a:lnTo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0" name="Google Shape;512;p19">
                <a:extLst>
                  <a:ext uri="{FF2B5EF4-FFF2-40B4-BE49-F238E27FC236}">
                    <a16:creationId xmlns:a16="http://schemas.microsoft.com/office/drawing/2014/main" id="{F7B30B13-AB31-4522-BA5E-9911C47DDFC7}"/>
                  </a:ext>
                </a:extLst>
              </p:cNvPr>
              <p:cNvSpPr/>
              <p:nvPr/>
            </p:nvSpPr>
            <p:spPr>
              <a:xfrm>
                <a:off x="2916" y="1934"/>
                <a:ext cx="14" cy="20"/>
              </a:xfrm>
              <a:custGeom>
                <a:avLst/>
                <a:gdLst/>
                <a:ahLst/>
                <a:cxnLst/>
                <a:rect l="l" t="t" r="r" b="b"/>
                <a:pathLst>
                  <a:path w="50" h="76" extrusionOk="0">
                    <a:moveTo>
                      <a:pt x="11" y="0"/>
                    </a:moveTo>
                    <a:lnTo>
                      <a:pt x="19" y="2"/>
                    </a:lnTo>
                    <a:lnTo>
                      <a:pt x="26" y="11"/>
                    </a:lnTo>
                    <a:lnTo>
                      <a:pt x="42" y="22"/>
                    </a:lnTo>
                    <a:lnTo>
                      <a:pt x="50" y="38"/>
                    </a:lnTo>
                    <a:lnTo>
                      <a:pt x="40" y="51"/>
                    </a:lnTo>
                    <a:lnTo>
                      <a:pt x="39" y="68"/>
                    </a:lnTo>
                    <a:lnTo>
                      <a:pt x="34" y="74"/>
                    </a:lnTo>
                    <a:lnTo>
                      <a:pt x="28" y="75"/>
                    </a:lnTo>
                    <a:lnTo>
                      <a:pt x="20" y="76"/>
                    </a:lnTo>
                    <a:lnTo>
                      <a:pt x="12" y="67"/>
                    </a:lnTo>
                    <a:lnTo>
                      <a:pt x="4" y="50"/>
                    </a:lnTo>
                    <a:lnTo>
                      <a:pt x="0" y="27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1" name="Google Shape;513;p19">
                <a:extLst>
                  <a:ext uri="{FF2B5EF4-FFF2-40B4-BE49-F238E27FC236}">
                    <a16:creationId xmlns:a16="http://schemas.microsoft.com/office/drawing/2014/main" id="{5C6C80B3-2352-41ED-857A-31782134EE7D}"/>
                  </a:ext>
                </a:extLst>
              </p:cNvPr>
              <p:cNvSpPr/>
              <p:nvPr/>
            </p:nvSpPr>
            <p:spPr>
              <a:xfrm>
                <a:off x="2916" y="1934"/>
                <a:ext cx="14" cy="20"/>
              </a:xfrm>
              <a:custGeom>
                <a:avLst/>
                <a:gdLst/>
                <a:ahLst/>
                <a:cxnLst/>
                <a:rect l="l" t="t" r="r" b="b"/>
                <a:pathLst>
                  <a:path w="50" h="76" extrusionOk="0">
                    <a:moveTo>
                      <a:pt x="11" y="0"/>
                    </a:moveTo>
                    <a:lnTo>
                      <a:pt x="19" y="2"/>
                    </a:lnTo>
                    <a:lnTo>
                      <a:pt x="26" y="11"/>
                    </a:lnTo>
                    <a:lnTo>
                      <a:pt x="42" y="22"/>
                    </a:lnTo>
                    <a:lnTo>
                      <a:pt x="50" y="38"/>
                    </a:lnTo>
                    <a:lnTo>
                      <a:pt x="40" y="51"/>
                    </a:lnTo>
                    <a:lnTo>
                      <a:pt x="39" y="68"/>
                    </a:lnTo>
                    <a:lnTo>
                      <a:pt x="34" y="74"/>
                    </a:lnTo>
                    <a:lnTo>
                      <a:pt x="28" y="75"/>
                    </a:lnTo>
                    <a:lnTo>
                      <a:pt x="20" y="76"/>
                    </a:lnTo>
                    <a:lnTo>
                      <a:pt x="12" y="67"/>
                    </a:lnTo>
                    <a:lnTo>
                      <a:pt x="4" y="50"/>
                    </a:lnTo>
                    <a:lnTo>
                      <a:pt x="0" y="27"/>
                    </a:lnTo>
                    <a:lnTo>
                      <a:pt x="11" y="0"/>
                    </a:lnTo>
                  </a:path>
                </a:pathLst>
              </a:custGeom>
              <a:solidFill>
                <a:srgbClr val="B9D9E9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2" name="Google Shape;514;p19">
                <a:extLst>
                  <a:ext uri="{FF2B5EF4-FFF2-40B4-BE49-F238E27FC236}">
                    <a16:creationId xmlns:a16="http://schemas.microsoft.com/office/drawing/2014/main" id="{7F299F84-5606-4C61-9E1C-08EE89168675}"/>
                  </a:ext>
                </a:extLst>
              </p:cNvPr>
              <p:cNvSpPr/>
              <p:nvPr/>
            </p:nvSpPr>
            <p:spPr>
              <a:xfrm>
                <a:off x="3038" y="2005"/>
                <a:ext cx="16" cy="13"/>
              </a:xfrm>
              <a:custGeom>
                <a:avLst/>
                <a:gdLst/>
                <a:ahLst/>
                <a:cxnLst/>
                <a:rect l="l" t="t" r="r" b="b"/>
                <a:pathLst>
                  <a:path w="58" h="46" extrusionOk="0">
                    <a:moveTo>
                      <a:pt x="10" y="20"/>
                    </a:moveTo>
                    <a:lnTo>
                      <a:pt x="25" y="7"/>
                    </a:lnTo>
                    <a:lnTo>
                      <a:pt x="46" y="3"/>
                    </a:lnTo>
                    <a:lnTo>
                      <a:pt x="51" y="0"/>
                    </a:lnTo>
                    <a:lnTo>
                      <a:pt x="58" y="3"/>
                    </a:lnTo>
                    <a:lnTo>
                      <a:pt x="54" y="31"/>
                    </a:lnTo>
                    <a:lnTo>
                      <a:pt x="47" y="38"/>
                    </a:lnTo>
                    <a:lnTo>
                      <a:pt x="19" y="44"/>
                    </a:lnTo>
                    <a:lnTo>
                      <a:pt x="3" y="46"/>
                    </a:lnTo>
                    <a:lnTo>
                      <a:pt x="0" y="29"/>
                    </a:lnTo>
                    <a:lnTo>
                      <a:pt x="10" y="20"/>
                    </a:lnTo>
                    <a:close/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3" name="Google Shape;515;p19">
                <a:extLst>
                  <a:ext uri="{FF2B5EF4-FFF2-40B4-BE49-F238E27FC236}">
                    <a16:creationId xmlns:a16="http://schemas.microsoft.com/office/drawing/2014/main" id="{96FDC916-ADC9-403C-B907-95919B9D6D2F}"/>
                  </a:ext>
                </a:extLst>
              </p:cNvPr>
              <p:cNvSpPr/>
              <p:nvPr/>
            </p:nvSpPr>
            <p:spPr>
              <a:xfrm>
                <a:off x="3038" y="2005"/>
                <a:ext cx="16" cy="13"/>
              </a:xfrm>
              <a:custGeom>
                <a:avLst/>
                <a:gdLst/>
                <a:ahLst/>
                <a:cxnLst/>
                <a:rect l="l" t="t" r="r" b="b"/>
                <a:pathLst>
                  <a:path w="58" h="46" extrusionOk="0">
                    <a:moveTo>
                      <a:pt x="10" y="20"/>
                    </a:moveTo>
                    <a:lnTo>
                      <a:pt x="25" y="7"/>
                    </a:lnTo>
                    <a:lnTo>
                      <a:pt x="46" y="3"/>
                    </a:lnTo>
                    <a:lnTo>
                      <a:pt x="51" y="0"/>
                    </a:lnTo>
                    <a:lnTo>
                      <a:pt x="58" y="3"/>
                    </a:lnTo>
                    <a:lnTo>
                      <a:pt x="54" y="31"/>
                    </a:lnTo>
                    <a:lnTo>
                      <a:pt x="47" y="38"/>
                    </a:lnTo>
                    <a:lnTo>
                      <a:pt x="19" y="44"/>
                    </a:lnTo>
                    <a:lnTo>
                      <a:pt x="3" y="46"/>
                    </a:lnTo>
                    <a:lnTo>
                      <a:pt x="0" y="29"/>
                    </a:lnTo>
                    <a:lnTo>
                      <a:pt x="10" y="20"/>
                    </a:lnTo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4" name="Google Shape;516;p19">
                <a:extLst>
                  <a:ext uri="{FF2B5EF4-FFF2-40B4-BE49-F238E27FC236}">
                    <a16:creationId xmlns:a16="http://schemas.microsoft.com/office/drawing/2014/main" id="{84C4F12F-CFA5-4187-BCDC-12594CF43AAA}"/>
                  </a:ext>
                </a:extLst>
              </p:cNvPr>
              <p:cNvSpPr/>
              <p:nvPr/>
            </p:nvSpPr>
            <p:spPr>
              <a:xfrm>
                <a:off x="3191" y="2029"/>
                <a:ext cx="44" cy="21"/>
              </a:xfrm>
              <a:custGeom>
                <a:avLst/>
                <a:gdLst/>
                <a:ahLst/>
                <a:cxnLst/>
                <a:rect l="l" t="t" r="r" b="b"/>
                <a:pathLst>
                  <a:path w="156" h="79" extrusionOk="0">
                    <a:moveTo>
                      <a:pt x="20" y="17"/>
                    </a:moveTo>
                    <a:lnTo>
                      <a:pt x="45" y="14"/>
                    </a:lnTo>
                    <a:lnTo>
                      <a:pt x="108" y="2"/>
                    </a:lnTo>
                    <a:lnTo>
                      <a:pt x="147" y="0"/>
                    </a:lnTo>
                    <a:lnTo>
                      <a:pt x="153" y="3"/>
                    </a:lnTo>
                    <a:lnTo>
                      <a:pt x="156" y="22"/>
                    </a:lnTo>
                    <a:lnTo>
                      <a:pt x="148" y="33"/>
                    </a:lnTo>
                    <a:lnTo>
                      <a:pt x="124" y="54"/>
                    </a:lnTo>
                    <a:lnTo>
                      <a:pt x="21" y="79"/>
                    </a:lnTo>
                    <a:lnTo>
                      <a:pt x="15" y="75"/>
                    </a:lnTo>
                    <a:lnTo>
                      <a:pt x="0" y="47"/>
                    </a:lnTo>
                    <a:lnTo>
                      <a:pt x="5" y="22"/>
                    </a:lnTo>
                    <a:lnTo>
                      <a:pt x="20" y="17"/>
                    </a:lnTo>
                    <a:close/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" name="Google Shape;517;p19">
                <a:extLst>
                  <a:ext uri="{FF2B5EF4-FFF2-40B4-BE49-F238E27FC236}">
                    <a16:creationId xmlns:a16="http://schemas.microsoft.com/office/drawing/2014/main" id="{CEFE3976-3825-466C-BAED-9D34B632EB6D}"/>
                  </a:ext>
                </a:extLst>
              </p:cNvPr>
              <p:cNvSpPr/>
              <p:nvPr/>
            </p:nvSpPr>
            <p:spPr>
              <a:xfrm>
                <a:off x="3191" y="2029"/>
                <a:ext cx="44" cy="21"/>
              </a:xfrm>
              <a:custGeom>
                <a:avLst/>
                <a:gdLst/>
                <a:ahLst/>
                <a:cxnLst/>
                <a:rect l="l" t="t" r="r" b="b"/>
                <a:pathLst>
                  <a:path w="156" h="79" extrusionOk="0">
                    <a:moveTo>
                      <a:pt x="20" y="17"/>
                    </a:moveTo>
                    <a:lnTo>
                      <a:pt x="45" y="14"/>
                    </a:lnTo>
                    <a:lnTo>
                      <a:pt x="108" y="2"/>
                    </a:lnTo>
                    <a:lnTo>
                      <a:pt x="147" y="0"/>
                    </a:lnTo>
                    <a:lnTo>
                      <a:pt x="153" y="3"/>
                    </a:lnTo>
                    <a:lnTo>
                      <a:pt x="156" y="22"/>
                    </a:lnTo>
                    <a:lnTo>
                      <a:pt x="148" y="33"/>
                    </a:lnTo>
                    <a:lnTo>
                      <a:pt x="124" y="54"/>
                    </a:lnTo>
                    <a:lnTo>
                      <a:pt x="21" y="79"/>
                    </a:lnTo>
                    <a:lnTo>
                      <a:pt x="15" y="75"/>
                    </a:lnTo>
                    <a:lnTo>
                      <a:pt x="0" y="47"/>
                    </a:lnTo>
                    <a:lnTo>
                      <a:pt x="5" y="22"/>
                    </a:lnTo>
                    <a:lnTo>
                      <a:pt x="20" y="17"/>
                    </a:lnTo>
                  </a:path>
                </a:pathLst>
              </a:custGeom>
              <a:solidFill>
                <a:srgbClr val="B9D9E9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6" name="Google Shape;518;p19">
                <a:extLst>
                  <a:ext uri="{FF2B5EF4-FFF2-40B4-BE49-F238E27FC236}">
                    <a16:creationId xmlns:a16="http://schemas.microsoft.com/office/drawing/2014/main" id="{7872D24F-2B86-4F55-B909-1295E532F564}"/>
                  </a:ext>
                </a:extLst>
              </p:cNvPr>
              <p:cNvSpPr/>
              <p:nvPr/>
            </p:nvSpPr>
            <p:spPr>
              <a:xfrm>
                <a:off x="2689" y="2115"/>
                <a:ext cx="31" cy="54"/>
              </a:xfrm>
              <a:custGeom>
                <a:avLst/>
                <a:gdLst/>
                <a:ahLst/>
                <a:cxnLst/>
                <a:rect l="l" t="t" r="r" b="b"/>
                <a:pathLst>
                  <a:path w="109" h="209" extrusionOk="0">
                    <a:moveTo>
                      <a:pt x="86" y="194"/>
                    </a:moveTo>
                    <a:lnTo>
                      <a:pt x="93" y="177"/>
                    </a:lnTo>
                    <a:lnTo>
                      <a:pt x="109" y="160"/>
                    </a:lnTo>
                    <a:lnTo>
                      <a:pt x="109" y="128"/>
                    </a:lnTo>
                    <a:lnTo>
                      <a:pt x="96" y="44"/>
                    </a:lnTo>
                    <a:lnTo>
                      <a:pt x="93" y="5"/>
                    </a:lnTo>
                    <a:lnTo>
                      <a:pt x="74" y="0"/>
                    </a:lnTo>
                    <a:lnTo>
                      <a:pt x="61" y="8"/>
                    </a:lnTo>
                    <a:lnTo>
                      <a:pt x="44" y="37"/>
                    </a:lnTo>
                    <a:lnTo>
                      <a:pt x="0" y="42"/>
                    </a:lnTo>
                    <a:lnTo>
                      <a:pt x="15" y="116"/>
                    </a:lnTo>
                    <a:lnTo>
                      <a:pt x="32" y="203"/>
                    </a:lnTo>
                    <a:lnTo>
                      <a:pt x="34" y="209"/>
                    </a:lnTo>
                    <a:lnTo>
                      <a:pt x="57" y="206"/>
                    </a:lnTo>
                    <a:lnTo>
                      <a:pt x="70" y="192"/>
                    </a:lnTo>
                    <a:lnTo>
                      <a:pt x="86" y="194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7" name="Google Shape;519;p19">
                <a:extLst>
                  <a:ext uri="{FF2B5EF4-FFF2-40B4-BE49-F238E27FC236}">
                    <a16:creationId xmlns:a16="http://schemas.microsoft.com/office/drawing/2014/main" id="{B86752AD-4765-42F5-BC1A-62D74E650B91}"/>
                  </a:ext>
                </a:extLst>
              </p:cNvPr>
              <p:cNvSpPr/>
              <p:nvPr/>
            </p:nvSpPr>
            <p:spPr>
              <a:xfrm>
                <a:off x="2689" y="2115"/>
                <a:ext cx="31" cy="54"/>
              </a:xfrm>
              <a:custGeom>
                <a:avLst/>
                <a:gdLst/>
                <a:ahLst/>
                <a:cxnLst/>
                <a:rect l="l" t="t" r="r" b="b"/>
                <a:pathLst>
                  <a:path w="109" h="209" extrusionOk="0">
                    <a:moveTo>
                      <a:pt x="86" y="194"/>
                    </a:moveTo>
                    <a:lnTo>
                      <a:pt x="93" y="177"/>
                    </a:lnTo>
                    <a:lnTo>
                      <a:pt x="109" y="160"/>
                    </a:lnTo>
                    <a:lnTo>
                      <a:pt x="109" y="128"/>
                    </a:lnTo>
                    <a:lnTo>
                      <a:pt x="96" y="44"/>
                    </a:lnTo>
                    <a:lnTo>
                      <a:pt x="93" y="5"/>
                    </a:lnTo>
                    <a:lnTo>
                      <a:pt x="74" y="0"/>
                    </a:lnTo>
                    <a:lnTo>
                      <a:pt x="61" y="8"/>
                    </a:lnTo>
                    <a:lnTo>
                      <a:pt x="44" y="37"/>
                    </a:lnTo>
                    <a:lnTo>
                      <a:pt x="0" y="42"/>
                    </a:lnTo>
                    <a:lnTo>
                      <a:pt x="15" y="116"/>
                    </a:lnTo>
                    <a:lnTo>
                      <a:pt x="32" y="203"/>
                    </a:lnTo>
                    <a:lnTo>
                      <a:pt x="34" y="209"/>
                    </a:lnTo>
                    <a:lnTo>
                      <a:pt x="57" y="206"/>
                    </a:lnTo>
                    <a:lnTo>
                      <a:pt x="70" y="192"/>
                    </a:lnTo>
                    <a:lnTo>
                      <a:pt x="86" y="194"/>
                    </a:lnTo>
                  </a:path>
                </a:pathLst>
              </a:custGeom>
              <a:solidFill>
                <a:srgbClr val="B9D9E9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8" name="Google Shape;520;p19">
                <a:extLst>
                  <a:ext uri="{FF2B5EF4-FFF2-40B4-BE49-F238E27FC236}">
                    <a16:creationId xmlns:a16="http://schemas.microsoft.com/office/drawing/2014/main" id="{01B2BC05-0443-4B0F-AC5E-63616605C18F}"/>
                  </a:ext>
                </a:extLst>
              </p:cNvPr>
              <p:cNvSpPr/>
              <p:nvPr/>
            </p:nvSpPr>
            <p:spPr>
              <a:xfrm>
                <a:off x="2627" y="2126"/>
                <a:ext cx="99" cy="92"/>
              </a:xfrm>
              <a:custGeom>
                <a:avLst/>
                <a:gdLst/>
                <a:ahLst/>
                <a:cxnLst/>
                <a:rect l="l" t="t" r="r" b="b"/>
                <a:pathLst>
                  <a:path w="349" h="350" extrusionOk="0">
                    <a:moveTo>
                      <a:pt x="219" y="0"/>
                    </a:moveTo>
                    <a:lnTo>
                      <a:pt x="145" y="13"/>
                    </a:lnTo>
                    <a:lnTo>
                      <a:pt x="97" y="25"/>
                    </a:lnTo>
                    <a:lnTo>
                      <a:pt x="103" y="57"/>
                    </a:lnTo>
                    <a:lnTo>
                      <a:pt x="112" y="83"/>
                    </a:lnTo>
                    <a:lnTo>
                      <a:pt x="122" y="101"/>
                    </a:lnTo>
                    <a:lnTo>
                      <a:pt x="142" y="115"/>
                    </a:lnTo>
                    <a:lnTo>
                      <a:pt x="160" y="119"/>
                    </a:lnTo>
                    <a:lnTo>
                      <a:pt x="155" y="130"/>
                    </a:lnTo>
                    <a:lnTo>
                      <a:pt x="140" y="146"/>
                    </a:lnTo>
                    <a:lnTo>
                      <a:pt x="138" y="171"/>
                    </a:lnTo>
                    <a:lnTo>
                      <a:pt x="126" y="177"/>
                    </a:lnTo>
                    <a:lnTo>
                      <a:pt x="18" y="190"/>
                    </a:lnTo>
                    <a:lnTo>
                      <a:pt x="4" y="202"/>
                    </a:lnTo>
                    <a:lnTo>
                      <a:pt x="0" y="226"/>
                    </a:lnTo>
                    <a:lnTo>
                      <a:pt x="3" y="245"/>
                    </a:lnTo>
                    <a:lnTo>
                      <a:pt x="11" y="266"/>
                    </a:lnTo>
                    <a:lnTo>
                      <a:pt x="5" y="297"/>
                    </a:lnTo>
                    <a:lnTo>
                      <a:pt x="55" y="323"/>
                    </a:lnTo>
                    <a:lnTo>
                      <a:pt x="91" y="335"/>
                    </a:lnTo>
                    <a:lnTo>
                      <a:pt x="132" y="339"/>
                    </a:lnTo>
                    <a:lnTo>
                      <a:pt x="191" y="350"/>
                    </a:lnTo>
                    <a:lnTo>
                      <a:pt x="197" y="335"/>
                    </a:lnTo>
                    <a:lnTo>
                      <a:pt x="208" y="323"/>
                    </a:lnTo>
                    <a:lnTo>
                      <a:pt x="221" y="315"/>
                    </a:lnTo>
                    <a:lnTo>
                      <a:pt x="239" y="308"/>
                    </a:lnTo>
                    <a:lnTo>
                      <a:pt x="259" y="299"/>
                    </a:lnTo>
                    <a:lnTo>
                      <a:pt x="270" y="288"/>
                    </a:lnTo>
                    <a:lnTo>
                      <a:pt x="265" y="240"/>
                    </a:lnTo>
                    <a:lnTo>
                      <a:pt x="281" y="212"/>
                    </a:lnTo>
                    <a:lnTo>
                      <a:pt x="306" y="197"/>
                    </a:lnTo>
                    <a:lnTo>
                      <a:pt x="342" y="182"/>
                    </a:lnTo>
                    <a:lnTo>
                      <a:pt x="349" y="167"/>
                    </a:lnTo>
                    <a:lnTo>
                      <a:pt x="325" y="166"/>
                    </a:lnTo>
                    <a:lnTo>
                      <a:pt x="305" y="152"/>
                    </a:lnTo>
                    <a:lnTo>
                      <a:pt x="290" y="149"/>
                    </a:lnTo>
                    <a:lnTo>
                      <a:pt x="277" y="164"/>
                    </a:lnTo>
                    <a:lnTo>
                      <a:pt x="253" y="167"/>
                    </a:lnTo>
                    <a:lnTo>
                      <a:pt x="250" y="160"/>
                    </a:lnTo>
                    <a:lnTo>
                      <a:pt x="234" y="74"/>
                    </a:lnTo>
                    <a:lnTo>
                      <a:pt x="219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9" name="Google Shape;521;p19">
                <a:extLst>
                  <a:ext uri="{FF2B5EF4-FFF2-40B4-BE49-F238E27FC236}">
                    <a16:creationId xmlns:a16="http://schemas.microsoft.com/office/drawing/2014/main" id="{F43F34CA-02D5-41E2-BD89-2F1B0E6D0B21}"/>
                  </a:ext>
                </a:extLst>
              </p:cNvPr>
              <p:cNvSpPr/>
              <p:nvPr/>
            </p:nvSpPr>
            <p:spPr>
              <a:xfrm>
                <a:off x="2627" y="2126"/>
                <a:ext cx="99" cy="92"/>
              </a:xfrm>
              <a:custGeom>
                <a:avLst/>
                <a:gdLst/>
                <a:ahLst/>
                <a:cxnLst/>
                <a:rect l="l" t="t" r="r" b="b"/>
                <a:pathLst>
                  <a:path w="349" h="350" extrusionOk="0">
                    <a:moveTo>
                      <a:pt x="219" y="0"/>
                    </a:moveTo>
                    <a:lnTo>
                      <a:pt x="145" y="13"/>
                    </a:lnTo>
                    <a:lnTo>
                      <a:pt x="97" y="25"/>
                    </a:lnTo>
                    <a:lnTo>
                      <a:pt x="103" y="57"/>
                    </a:lnTo>
                    <a:lnTo>
                      <a:pt x="112" y="83"/>
                    </a:lnTo>
                    <a:lnTo>
                      <a:pt x="122" y="101"/>
                    </a:lnTo>
                    <a:lnTo>
                      <a:pt x="142" y="115"/>
                    </a:lnTo>
                    <a:lnTo>
                      <a:pt x="160" y="119"/>
                    </a:lnTo>
                    <a:lnTo>
                      <a:pt x="155" y="130"/>
                    </a:lnTo>
                    <a:lnTo>
                      <a:pt x="140" y="146"/>
                    </a:lnTo>
                    <a:lnTo>
                      <a:pt x="138" y="171"/>
                    </a:lnTo>
                    <a:lnTo>
                      <a:pt x="126" y="177"/>
                    </a:lnTo>
                    <a:lnTo>
                      <a:pt x="18" y="190"/>
                    </a:lnTo>
                    <a:lnTo>
                      <a:pt x="4" y="202"/>
                    </a:lnTo>
                    <a:lnTo>
                      <a:pt x="0" y="226"/>
                    </a:lnTo>
                    <a:lnTo>
                      <a:pt x="3" y="245"/>
                    </a:lnTo>
                    <a:lnTo>
                      <a:pt x="11" y="266"/>
                    </a:lnTo>
                    <a:lnTo>
                      <a:pt x="5" y="297"/>
                    </a:lnTo>
                    <a:lnTo>
                      <a:pt x="55" y="323"/>
                    </a:lnTo>
                    <a:lnTo>
                      <a:pt x="91" y="335"/>
                    </a:lnTo>
                    <a:lnTo>
                      <a:pt x="132" y="339"/>
                    </a:lnTo>
                    <a:lnTo>
                      <a:pt x="191" y="350"/>
                    </a:lnTo>
                    <a:lnTo>
                      <a:pt x="197" y="335"/>
                    </a:lnTo>
                    <a:lnTo>
                      <a:pt x="208" y="323"/>
                    </a:lnTo>
                    <a:lnTo>
                      <a:pt x="221" y="315"/>
                    </a:lnTo>
                    <a:lnTo>
                      <a:pt x="239" y="308"/>
                    </a:lnTo>
                    <a:lnTo>
                      <a:pt x="259" y="299"/>
                    </a:lnTo>
                    <a:lnTo>
                      <a:pt x="270" y="288"/>
                    </a:lnTo>
                    <a:lnTo>
                      <a:pt x="265" y="240"/>
                    </a:lnTo>
                    <a:lnTo>
                      <a:pt x="281" y="212"/>
                    </a:lnTo>
                    <a:lnTo>
                      <a:pt x="306" y="197"/>
                    </a:lnTo>
                    <a:lnTo>
                      <a:pt x="342" y="182"/>
                    </a:lnTo>
                    <a:lnTo>
                      <a:pt x="349" y="167"/>
                    </a:lnTo>
                    <a:lnTo>
                      <a:pt x="325" y="166"/>
                    </a:lnTo>
                    <a:lnTo>
                      <a:pt x="305" y="152"/>
                    </a:lnTo>
                    <a:lnTo>
                      <a:pt x="290" y="149"/>
                    </a:lnTo>
                    <a:lnTo>
                      <a:pt x="277" y="164"/>
                    </a:lnTo>
                    <a:lnTo>
                      <a:pt x="253" y="167"/>
                    </a:lnTo>
                    <a:lnTo>
                      <a:pt x="250" y="160"/>
                    </a:lnTo>
                    <a:lnTo>
                      <a:pt x="234" y="74"/>
                    </a:lnTo>
                    <a:lnTo>
                      <a:pt x="219" y="0"/>
                    </a:lnTo>
                  </a:path>
                </a:pathLst>
              </a:custGeom>
              <a:solidFill>
                <a:srgbClr val="B9D9E9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0" name="Google Shape;522;p19">
                <a:extLst>
                  <a:ext uri="{FF2B5EF4-FFF2-40B4-BE49-F238E27FC236}">
                    <a16:creationId xmlns:a16="http://schemas.microsoft.com/office/drawing/2014/main" id="{2582D2EF-C4B5-4483-B51A-701C1E11A8A0}"/>
                  </a:ext>
                </a:extLst>
              </p:cNvPr>
              <p:cNvSpPr/>
              <p:nvPr/>
            </p:nvSpPr>
            <p:spPr>
              <a:xfrm>
                <a:off x="2701" y="2150"/>
                <a:ext cx="137" cy="82"/>
              </a:xfrm>
              <a:custGeom>
                <a:avLst/>
                <a:gdLst/>
                <a:ahLst/>
                <a:cxnLst/>
                <a:rect l="l" t="t" r="r" b="b"/>
                <a:pathLst>
                  <a:path w="475" h="309" extrusionOk="0">
                    <a:moveTo>
                      <a:pt x="84" y="71"/>
                    </a:moveTo>
                    <a:lnTo>
                      <a:pt x="152" y="58"/>
                    </a:lnTo>
                    <a:lnTo>
                      <a:pt x="182" y="44"/>
                    </a:lnTo>
                    <a:lnTo>
                      <a:pt x="204" y="30"/>
                    </a:lnTo>
                    <a:lnTo>
                      <a:pt x="298" y="14"/>
                    </a:lnTo>
                    <a:lnTo>
                      <a:pt x="393" y="0"/>
                    </a:lnTo>
                    <a:lnTo>
                      <a:pt x="413" y="7"/>
                    </a:lnTo>
                    <a:lnTo>
                      <a:pt x="411" y="19"/>
                    </a:lnTo>
                    <a:lnTo>
                      <a:pt x="401" y="24"/>
                    </a:lnTo>
                    <a:lnTo>
                      <a:pt x="407" y="36"/>
                    </a:lnTo>
                    <a:lnTo>
                      <a:pt x="420" y="39"/>
                    </a:lnTo>
                    <a:lnTo>
                      <a:pt x="444" y="36"/>
                    </a:lnTo>
                    <a:lnTo>
                      <a:pt x="462" y="41"/>
                    </a:lnTo>
                    <a:lnTo>
                      <a:pt x="475" y="55"/>
                    </a:lnTo>
                    <a:lnTo>
                      <a:pt x="462" y="65"/>
                    </a:lnTo>
                    <a:lnTo>
                      <a:pt x="452" y="83"/>
                    </a:lnTo>
                    <a:lnTo>
                      <a:pt x="422" y="107"/>
                    </a:lnTo>
                    <a:lnTo>
                      <a:pt x="400" y="111"/>
                    </a:lnTo>
                    <a:lnTo>
                      <a:pt x="345" y="105"/>
                    </a:lnTo>
                    <a:lnTo>
                      <a:pt x="327" y="113"/>
                    </a:lnTo>
                    <a:lnTo>
                      <a:pt x="322" y="150"/>
                    </a:lnTo>
                    <a:lnTo>
                      <a:pt x="319" y="166"/>
                    </a:lnTo>
                    <a:lnTo>
                      <a:pt x="306" y="173"/>
                    </a:lnTo>
                    <a:lnTo>
                      <a:pt x="274" y="179"/>
                    </a:lnTo>
                    <a:lnTo>
                      <a:pt x="232" y="187"/>
                    </a:lnTo>
                    <a:lnTo>
                      <a:pt x="218" y="203"/>
                    </a:lnTo>
                    <a:lnTo>
                      <a:pt x="214" y="231"/>
                    </a:lnTo>
                    <a:lnTo>
                      <a:pt x="207" y="267"/>
                    </a:lnTo>
                    <a:lnTo>
                      <a:pt x="187" y="288"/>
                    </a:lnTo>
                    <a:lnTo>
                      <a:pt x="152" y="309"/>
                    </a:lnTo>
                    <a:lnTo>
                      <a:pt x="149" y="285"/>
                    </a:lnTo>
                    <a:lnTo>
                      <a:pt x="134" y="273"/>
                    </a:lnTo>
                    <a:lnTo>
                      <a:pt x="121" y="228"/>
                    </a:lnTo>
                    <a:lnTo>
                      <a:pt x="104" y="209"/>
                    </a:lnTo>
                    <a:lnTo>
                      <a:pt x="63" y="196"/>
                    </a:lnTo>
                    <a:lnTo>
                      <a:pt x="5" y="191"/>
                    </a:lnTo>
                    <a:lnTo>
                      <a:pt x="0" y="144"/>
                    </a:lnTo>
                    <a:lnTo>
                      <a:pt x="16" y="116"/>
                    </a:lnTo>
                    <a:lnTo>
                      <a:pt x="41" y="102"/>
                    </a:lnTo>
                    <a:lnTo>
                      <a:pt x="77" y="87"/>
                    </a:lnTo>
                    <a:lnTo>
                      <a:pt x="84" y="71"/>
                    </a:lnTo>
                    <a:close/>
                  </a:path>
                </a:pathLst>
              </a:custGeom>
              <a:solidFill>
                <a:srgbClr val="6EB0D2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1" name="Google Shape;523;p19">
                <a:extLst>
                  <a:ext uri="{FF2B5EF4-FFF2-40B4-BE49-F238E27FC236}">
                    <a16:creationId xmlns:a16="http://schemas.microsoft.com/office/drawing/2014/main" id="{849BD989-7B4F-4669-BBB2-D8869B2BA0A1}"/>
                  </a:ext>
                </a:extLst>
              </p:cNvPr>
              <p:cNvSpPr/>
              <p:nvPr/>
            </p:nvSpPr>
            <p:spPr>
              <a:xfrm>
                <a:off x="2701" y="2150"/>
                <a:ext cx="137" cy="82"/>
              </a:xfrm>
              <a:custGeom>
                <a:avLst/>
                <a:gdLst/>
                <a:ahLst/>
                <a:cxnLst/>
                <a:rect l="l" t="t" r="r" b="b"/>
                <a:pathLst>
                  <a:path w="475" h="309" extrusionOk="0">
                    <a:moveTo>
                      <a:pt x="84" y="71"/>
                    </a:moveTo>
                    <a:lnTo>
                      <a:pt x="152" y="58"/>
                    </a:lnTo>
                    <a:lnTo>
                      <a:pt x="182" y="44"/>
                    </a:lnTo>
                    <a:lnTo>
                      <a:pt x="204" y="30"/>
                    </a:lnTo>
                    <a:lnTo>
                      <a:pt x="298" y="14"/>
                    </a:lnTo>
                    <a:lnTo>
                      <a:pt x="393" y="0"/>
                    </a:lnTo>
                    <a:lnTo>
                      <a:pt x="413" y="7"/>
                    </a:lnTo>
                    <a:lnTo>
                      <a:pt x="411" y="19"/>
                    </a:lnTo>
                    <a:lnTo>
                      <a:pt x="401" y="24"/>
                    </a:lnTo>
                    <a:lnTo>
                      <a:pt x="407" y="36"/>
                    </a:lnTo>
                    <a:lnTo>
                      <a:pt x="420" y="39"/>
                    </a:lnTo>
                    <a:lnTo>
                      <a:pt x="444" y="36"/>
                    </a:lnTo>
                    <a:lnTo>
                      <a:pt x="462" y="41"/>
                    </a:lnTo>
                    <a:lnTo>
                      <a:pt x="475" y="55"/>
                    </a:lnTo>
                    <a:lnTo>
                      <a:pt x="462" y="65"/>
                    </a:lnTo>
                    <a:lnTo>
                      <a:pt x="452" y="83"/>
                    </a:lnTo>
                    <a:lnTo>
                      <a:pt x="422" y="107"/>
                    </a:lnTo>
                    <a:lnTo>
                      <a:pt x="400" y="111"/>
                    </a:lnTo>
                    <a:lnTo>
                      <a:pt x="345" y="105"/>
                    </a:lnTo>
                    <a:lnTo>
                      <a:pt x="327" y="113"/>
                    </a:lnTo>
                    <a:lnTo>
                      <a:pt x="322" y="150"/>
                    </a:lnTo>
                    <a:lnTo>
                      <a:pt x="319" y="166"/>
                    </a:lnTo>
                    <a:lnTo>
                      <a:pt x="306" y="173"/>
                    </a:lnTo>
                    <a:lnTo>
                      <a:pt x="274" y="179"/>
                    </a:lnTo>
                    <a:lnTo>
                      <a:pt x="232" y="187"/>
                    </a:lnTo>
                    <a:lnTo>
                      <a:pt x="218" y="203"/>
                    </a:lnTo>
                    <a:lnTo>
                      <a:pt x="214" y="231"/>
                    </a:lnTo>
                    <a:lnTo>
                      <a:pt x="207" y="267"/>
                    </a:lnTo>
                    <a:lnTo>
                      <a:pt x="187" y="288"/>
                    </a:lnTo>
                    <a:lnTo>
                      <a:pt x="152" y="309"/>
                    </a:lnTo>
                    <a:lnTo>
                      <a:pt x="149" y="285"/>
                    </a:lnTo>
                    <a:lnTo>
                      <a:pt x="134" y="273"/>
                    </a:lnTo>
                    <a:lnTo>
                      <a:pt x="121" y="228"/>
                    </a:lnTo>
                    <a:lnTo>
                      <a:pt x="104" y="209"/>
                    </a:lnTo>
                    <a:lnTo>
                      <a:pt x="63" y="196"/>
                    </a:lnTo>
                    <a:lnTo>
                      <a:pt x="5" y="191"/>
                    </a:lnTo>
                    <a:lnTo>
                      <a:pt x="0" y="144"/>
                    </a:lnTo>
                    <a:lnTo>
                      <a:pt x="16" y="116"/>
                    </a:lnTo>
                    <a:lnTo>
                      <a:pt x="41" y="102"/>
                    </a:lnTo>
                    <a:lnTo>
                      <a:pt x="77" y="87"/>
                    </a:lnTo>
                    <a:lnTo>
                      <a:pt x="84" y="71"/>
                    </a:lnTo>
                  </a:path>
                </a:pathLst>
              </a:custGeom>
              <a:solidFill>
                <a:srgbClr val="FF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2" name="Google Shape;524;p19">
                <a:extLst>
                  <a:ext uri="{FF2B5EF4-FFF2-40B4-BE49-F238E27FC236}">
                    <a16:creationId xmlns:a16="http://schemas.microsoft.com/office/drawing/2014/main" id="{8A865D74-F630-48FF-91A6-627A6834A2EF}"/>
                  </a:ext>
                </a:extLst>
              </p:cNvPr>
              <p:cNvSpPr/>
              <p:nvPr/>
            </p:nvSpPr>
            <p:spPr>
              <a:xfrm>
                <a:off x="2744" y="2165"/>
                <a:ext cx="96" cy="104"/>
              </a:xfrm>
              <a:custGeom>
                <a:avLst/>
                <a:gdLst/>
                <a:ahLst/>
                <a:cxnLst/>
                <a:rect l="l" t="t" r="r" b="b"/>
                <a:pathLst>
                  <a:path w="340" h="399" extrusionOk="0">
                    <a:moveTo>
                      <a:pt x="319" y="378"/>
                    </a:moveTo>
                    <a:lnTo>
                      <a:pt x="320" y="335"/>
                    </a:lnTo>
                    <a:lnTo>
                      <a:pt x="309" y="309"/>
                    </a:lnTo>
                    <a:lnTo>
                      <a:pt x="310" y="283"/>
                    </a:lnTo>
                    <a:lnTo>
                      <a:pt x="317" y="272"/>
                    </a:lnTo>
                    <a:lnTo>
                      <a:pt x="330" y="260"/>
                    </a:lnTo>
                    <a:lnTo>
                      <a:pt x="338" y="240"/>
                    </a:lnTo>
                    <a:lnTo>
                      <a:pt x="328" y="211"/>
                    </a:lnTo>
                    <a:lnTo>
                      <a:pt x="323" y="167"/>
                    </a:lnTo>
                    <a:lnTo>
                      <a:pt x="327" y="118"/>
                    </a:lnTo>
                    <a:lnTo>
                      <a:pt x="338" y="84"/>
                    </a:lnTo>
                    <a:lnTo>
                      <a:pt x="339" y="51"/>
                    </a:lnTo>
                    <a:lnTo>
                      <a:pt x="340" y="20"/>
                    </a:lnTo>
                    <a:lnTo>
                      <a:pt x="326" y="0"/>
                    </a:lnTo>
                    <a:lnTo>
                      <a:pt x="314" y="10"/>
                    </a:lnTo>
                    <a:lnTo>
                      <a:pt x="304" y="29"/>
                    </a:lnTo>
                    <a:lnTo>
                      <a:pt x="274" y="53"/>
                    </a:lnTo>
                    <a:lnTo>
                      <a:pt x="252" y="57"/>
                    </a:lnTo>
                    <a:lnTo>
                      <a:pt x="198" y="49"/>
                    </a:lnTo>
                    <a:lnTo>
                      <a:pt x="179" y="59"/>
                    </a:lnTo>
                    <a:lnTo>
                      <a:pt x="174" y="96"/>
                    </a:lnTo>
                    <a:lnTo>
                      <a:pt x="171" y="112"/>
                    </a:lnTo>
                    <a:lnTo>
                      <a:pt x="158" y="119"/>
                    </a:lnTo>
                    <a:lnTo>
                      <a:pt x="126" y="123"/>
                    </a:lnTo>
                    <a:lnTo>
                      <a:pt x="84" y="132"/>
                    </a:lnTo>
                    <a:lnTo>
                      <a:pt x="70" y="149"/>
                    </a:lnTo>
                    <a:lnTo>
                      <a:pt x="66" y="175"/>
                    </a:lnTo>
                    <a:lnTo>
                      <a:pt x="58" y="213"/>
                    </a:lnTo>
                    <a:lnTo>
                      <a:pt x="39" y="233"/>
                    </a:lnTo>
                    <a:lnTo>
                      <a:pt x="4" y="254"/>
                    </a:lnTo>
                    <a:lnTo>
                      <a:pt x="0" y="260"/>
                    </a:lnTo>
                    <a:lnTo>
                      <a:pt x="3" y="274"/>
                    </a:lnTo>
                    <a:lnTo>
                      <a:pt x="15" y="284"/>
                    </a:lnTo>
                    <a:lnTo>
                      <a:pt x="81" y="326"/>
                    </a:lnTo>
                    <a:lnTo>
                      <a:pt x="105" y="349"/>
                    </a:lnTo>
                    <a:lnTo>
                      <a:pt x="142" y="372"/>
                    </a:lnTo>
                    <a:lnTo>
                      <a:pt x="164" y="399"/>
                    </a:lnTo>
                    <a:lnTo>
                      <a:pt x="206" y="379"/>
                    </a:lnTo>
                    <a:lnTo>
                      <a:pt x="222" y="366"/>
                    </a:lnTo>
                    <a:lnTo>
                      <a:pt x="240" y="359"/>
                    </a:lnTo>
                    <a:lnTo>
                      <a:pt x="261" y="365"/>
                    </a:lnTo>
                    <a:lnTo>
                      <a:pt x="276" y="377"/>
                    </a:lnTo>
                    <a:lnTo>
                      <a:pt x="292" y="380"/>
                    </a:lnTo>
                    <a:lnTo>
                      <a:pt x="319" y="378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3" name="Google Shape;525;p19">
                <a:extLst>
                  <a:ext uri="{FF2B5EF4-FFF2-40B4-BE49-F238E27FC236}">
                    <a16:creationId xmlns:a16="http://schemas.microsoft.com/office/drawing/2014/main" id="{67F8F7A9-8772-4BA1-90B9-88F70B0F9142}"/>
                  </a:ext>
                </a:extLst>
              </p:cNvPr>
              <p:cNvSpPr/>
              <p:nvPr/>
            </p:nvSpPr>
            <p:spPr>
              <a:xfrm>
                <a:off x="2744" y="2165"/>
                <a:ext cx="96" cy="104"/>
              </a:xfrm>
              <a:custGeom>
                <a:avLst/>
                <a:gdLst/>
                <a:ahLst/>
                <a:cxnLst/>
                <a:rect l="l" t="t" r="r" b="b"/>
                <a:pathLst>
                  <a:path w="340" h="399" extrusionOk="0">
                    <a:moveTo>
                      <a:pt x="319" y="378"/>
                    </a:moveTo>
                    <a:lnTo>
                      <a:pt x="320" y="335"/>
                    </a:lnTo>
                    <a:lnTo>
                      <a:pt x="309" y="309"/>
                    </a:lnTo>
                    <a:lnTo>
                      <a:pt x="310" y="283"/>
                    </a:lnTo>
                    <a:lnTo>
                      <a:pt x="317" y="272"/>
                    </a:lnTo>
                    <a:lnTo>
                      <a:pt x="330" y="260"/>
                    </a:lnTo>
                    <a:lnTo>
                      <a:pt x="338" y="240"/>
                    </a:lnTo>
                    <a:lnTo>
                      <a:pt x="328" y="211"/>
                    </a:lnTo>
                    <a:lnTo>
                      <a:pt x="323" y="167"/>
                    </a:lnTo>
                    <a:lnTo>
                      <a:pt x="327" y="118"/>
                    </a:lnTo>
                    <a:lnTo>
                      <a:pt x="338" y="84"/>
                    </a:lnTo>
                    <a:lnTo>
                      <a:pt x="339" y="51"/>
                    </a:lnTo>
                    <a:lnTo>
                      <a:pt x="340" y="20"/>
                    </a:lnTo>
                    <a:lnTo>
                      <a:pt x="326" y="0"/>
                    </a:lnTo>
                    <a:lnTo>
                      <a:pt x="314" y="10"/>
                    </a:lnTo>
                    <a:lnTo>
                      <a:pt x="304" y="29"/>
                    </a:lnTo>
                    <a:lnTo>
                      <a:pt x="274" y="53"/>
                    </a:lnTo>
                    <a:lnTo>
                      <a:pt x="252" y="57"/>
                    </a:lnTo>
                    <a:lnTo>
                      <a:pt x="198" y="49"/>
                    </a:lnTo>
                    <a:lnTo>
                      <a:pt x="179" y="59"/>
                    </a:lnTo>
                    <a:lnTo>
                      <a:pt x="174" y="96"/>
                    </a:lnTo>
                    <a:lnTo>
                      <a:pt x="171" y="112"/>
                    </a:lnTo>
                    <a:lnTo>
                      <a:pt x="158" y="119"/>
                    </a:lnTo>
                    <a:lnTo>
                      <a:pt x="126" y="123"/>
                    </a:lnTo>
                    <a:lnTo>
                      <a:pt x="84" y="132"/>
                    </a:lnTo>
                    <a:lnTo>
                      <a:pt x="70" y="149"/>
                    </a:lnTo>
                    <a:lnTo>
                      <a:pt x="66" y="175"/>
                    </a:lnTo>
                    <a:lnTo>
                      <a:pt x="58" y="213"/>
                    </a:lnTo>
                    <a:lnTo>
                      <a:pt x="39" y="233"/>
                    </a:lnTo>
                    <a:lnTo>
                      <a:pt x="4" y="254"/>
                    </a:lnTo>
                    <a:lnTo>
                      <a:pt x="0" y="260"/>
                    </a:lnTo>
                    <a:lnTo>
                      <a:pt x="3" y="274"/>
                    </a:lnTo>
                    <a:lnTo>
                      <a:pt x="15" y="284"/>
                    </a:lnTo>
                    <a:lnTo>
                      <a:pt x="81" y="326"/>
                    </a:lnTo>
                    <a:lnTo>
                      <a:pt x="105" y="349"/>
                    </a:lnTo>
                    <a:lnTo>
                      <a:pt x="142" y="372"/>
                    </a:lnTo>
                    <a:lnTo>
                      <a:pt x="164" y="399"/>
                    </a:lnTo>
                    <a:lnTo>
                      <a:pt x="206" y="379"/>
                    </a:lnTo>
                    <a:lnTo>
                      <a:pt x="222" y="366"/>
                    </a:lnTo>
                    <a:lnTo>
                      <a:pt x="240" y="359"/>
                    </a:lnTo>
                    <a:lnTo>
                      <a:pt x="261" y="365"/>
                    </a:lnTo>
                    <a:lnTo>
                      <a:pt x="276" y="377"/>
                    </a:lnTo>
                    <a:lnTo>
                      <a:pt x="292" y="380"/>
                    </a:lnTo>
                    <a:lnTo>
                      <a:pt x="319" y="378"/>
                    </a:lnTo>
                  </a:path>
                </a:pathLst>
              </a:custGeom>
              <a:solidFill>
                <a:srgbClr val="FF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4" name="Google Shape;526;p19">
                <a:extLst>
                  <a:ext uri="{FF2B5EF4-FFF2-40B4-BE49-F238E27FC236}">
                    <a16:creationId xmlns:a16="http://schemas.microsoft.com/office/drawing/2014/main" id="{EBA4F46B-04D8-413D-B6A6-865504EC4330}"/>
                  </a:ext>
                </a:extLst>
              </p:cNvPr>
              <p:cNvSpPr/>
              <p:nvPr/>
            </p:nvSpPr>
            <p:spPr>
              <a:xfrm>
                <a:off x="2857" y="2285"/>
                <a:ext cx="147" cy="52"/>
              </a:xfrm>
              <a:custGeom>
                <a:avLst/>
                <a:gdLst/>
                <a:ahLst/>
                <a:cxnLst/>
                <a:rect l="l" t="t" r="r" b="b"/>
                <a:pathLst>
                  <a:path w="514" h="200" extrusionOk="0">
                    <a:moveTo>
                      <a:pt x="24" y="17"/>
                    </a:moveTo>
                    <a:lnTo>
                      <a:pt x="64" y="44"/>
                    </a:lnTo>
                    <a:lnTo>
                      <a:pt x="85" y="75"/>
                    </a:lnTo>
                    <a:lnTo>
                      <a:pt x="112" y="73"/>
                    </a:lnTo>
                    <a:lnTo>
                      <a:pt x="144" y="81"/>
                    </a:lnTo>
                    <a:lnTo>
                      <a:pt x="197" y="66"/>
                    </a:lnTo>
                    <a:lnTo>
                      <a:pt x="221" y="43"/>
                    </a:lnTo>
                    <a:lnTo>
                      <a:pt x="248" y="32"/>
                    </a:lnTo>
                    <a:lnTo>
                      <a:pt x="272" y="14"/>
                    </a:lnTo>
                    <a:lnTo>
                      <a:pt x="300" y="3"/>
                    </a:lnTo>
                    <a:lnTo>
                      <a:pt x="328" y="8"/>
                    </a:lnTo>
                    <a:lnTo>
                      <a:pt x="369" y="0"/>
                    </a:lnTo>
                    <a:lnTo>
                      <a:pt x="440" y="28"/>
                    </a:lnTo>
                    <a:lnTo>
                      <a:pt x="491" y="57"/>
                    </a:lnTo>
                    <a:lnTo>
                      <a:pt x="507" y="63"/>
                    </a:lnTo>
                    <a:lnTo>
                      <a:pt x="514" y="72"/>
                    </a:lnTo>
                    <a:lnTo>
                      <a:pt x="510" y="77"/>
                    </a:lnTo>
                    <a:lnTo>
                      <a:pt x="486" y="85"/>
                    </a:lnTo>
                    <a:lnTo>
                      <a:pt x="489" y="99"/>
                    </a:lnTo>
                    <a:lnTo>
                      <a:pt x="507" y="116"/>
                    </a:lnTo>
                    <a:lnTo>
                      <a:pt x="510" y="134"/>
                    </a:lnTo>
                    <a:lnTo>
                      <a:pt x="505" y="150"/>
                    </a:lnTo>
                    <a:lnTo>
                      <a:pt x="487" y="150"/>
                    </a:lnTo>
                    <a:lnTo>
                      <a:pt x="461" y="146"/>
                    </a:lnTo>
                    <a:lnTo>
                      <a:pt x="432" y="150"/>
                    </a:lnTo>
                    <a:lnTo>
                      <a:pt x="424" y="132"/>
                    </a:lnTo>
                    <a:lnTo>
                      <a:pt x="421" y="109"/>
                    </a:lnTo>
                    <a:lnTo>
                      <a:pt x="434" y="87"/>
                    </a:lnTo>
                    <a:lnTo>
                      <a:pt x="443" y="75"/>
                    </a:lnTo>
                    <a:lnTo>
                      <a:pt x="442" y="72"/>
                    </a:lnTo>
                    <a:lnTo>
                      <a:pt x="420" y="60"/>
                    </a:lnTo>
                    <a:lnTo>
                      <a:pt x="371" y="58"/>
                    </a:lnTo>
                    <a:lnTo>
                      <a:pt x="355" y="51"/>
                    </a:lnTo>
                    <a:lnTo>
                      <a:pt x="322" y="46"/>
                    </a:lnTo>
                    <a:lnTo>
                      <a:pt x="297" y="47"/>
                    </a:lnTo>
                    <a:lnTo>
                      <a:pt x="289" y="53"/>
                    </a:lnTo>
                    <a:lnTo>
                      <a:pt x="289" y="74"/>
                    </a:lnTo>
                    <a:lnTo>
                      <a:pt x="287" y="87"/>
                    </a:lnTo>
                    <a:lnTo>
                      <a:pt x="256" y="102"/>
                    </a:lnTo>
                    <a:lnTo>
                      <a:pt x="252" y="118"/>
                    </a:lnTo>
                    <a:lnTo>
                      <a:pt x="284" y="142"/>
                    </a:lnTo>
                    <a:lnTo>
                      <a:pt x="292" y="165"/>
                    </a:lnTo>
                    <a:lnTo>
                      <a:pt x="284" y="186"/>
                    </a:lnTo>
                    <a:lnTo>
                      <a:pt x="255" y="200"/>
                    </a:lnTo>
                    <a:lnTo>
                      <a:pt x="227" y="185"/>
                    </a:lnTo>
                    <a:lnTo>
                      <a:pt x="200" y="156"/>
                    </a:lnTo>
                    <a:lnTo>
                      <a:pt x="181" y="159"/>
                    </a:lnTo>
                    <a:lnTo>
                      <a:pt x="174" y="166"/>
                    </a:lnTo>
                    <a:lnTo>
                      <a:pt x="134" y="140"/>
                    </a:lnTo>
                    <a:lnTo>
                      <a:pt x="98" y="124"/>
                    </a:lnTo>
                    <a:lnTo>
                      <a:pt x="85" y="126"/>
                    </a:lnTo>
                    <a:lnTo>
                      <a:pt x="58" y="140"/>
                    </a:lnTo>
                    <a:lnTo>
                      <a:pt x="43" y="158"/>
                    </a:lnTo>
                    <a:lnTo>
                      <a:pt x="31" y="165"/>
                    </a:lnTo>
                    <a:lnTo>
                      <a:pt x="19" y="158"/>
                    </a:lnTo>
                    <a:lnTo>
                      <a:pt x="8" y="132"/>
                    </a:lnTo>
                    <a:lnTo>
                      <a:pt x="7" y="107"/>
                    </a:lnTo>
                    <a:lnTo>
                      <a:pt x="12" y="99"/>
                    </a:lnTo>
                    <a:lnTo>
                      <a:pt x="20" y="90"/>
                    </a:lnTo>
                    <a:lnTo>
                      <a:pt x="17" y="77"/>
                    </a:lnTo>
                    <a:lnTo>
                      <a:pt x="0" y="61"/>
                    </a:lnTo>
                    <a:lnTo>
                      <a:pt x="19" y="25"/>
                    </a:lnTo>
                    <a:lnTo>
                      <a:pt x="24" y="17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5" name="Google Shape;527;p19">
                <a:extLst>
                  <a:ext uri="{FF2B5EF4-FFF2-40B4-BE49-F238E27FC236}">
                    <a16:creationId xmlns:a16="http://schemas.microsoft.com/office/drawing/2014/main" id="{A1A4E0E7-7896-45C6-94B7-558C4BC1B2D2}"/>
                  </a:ext>
                </a:extLst>
              </p:cNvPr>
              <p:cNvSpPr/>
              <p:nvPr/>
            </p:nvSpPr>
            <p:spPr>
              <a:xfrm>
                <a:off x="2857" y="2285"/>
                <a:ext cx="147" cy="52"/>
              </a:xfrm>
              <a:custGeom>
                <a:avLst/>
                <a:gdLst/>
                <a:ahLst/>
                <a:cxnLst/>
                <a:rect l="l" t="t" r="r" b="b"/>
                <a:pathLst>
                  <a:path w="514" h="200" extrusionOk="0">
                    <a:moveTo>
                      <a:pt x="24" y="17"/>
                    </a:moveTo>
                    <a:lnTo>
                      <a:pt x="64" y="44"/>
                    </a:lnTo>
                    <a:lnTo>
                      <a:pt x="85" y="75"/>
                    </a:lnTo>
                    <a:lnTo>
                      <a:pt x="112" y="73"/>
                    </a:lnTo>
                    <a:lnTo>
                      <a:pt x="144" y="81"/>
                    </a:lnTo>
                    <a:lnTo>
                      <a:pt x="197" y="66"/>
                    </a:lnTo>
                    <a:lnTo>
                      <a:pt x="221" y="43"/>
                    </a:lnTo>
                    <a:lnTo>
                      <a:pt x="248" y="32"/>
                    </a:lnTo>
                    <a:lnTo>
                      <a:pt x="272" y="14"/>
                    </a:lnTo>
                    <a:lnTo>
                      <a:pt x="300" y="3"/>
                    </a:lnTo>
                    <a:lnTo>
                      <a:pt x="328" y="8"/>
                    </a:lnTo>
                    <a:lnTo>
                      <a:pt x="369" y="0"/>
                    </a:lnTo>
                    <a:lnTo>
                      <a:pt x="440" y="28"/>
                    </a:lnTo>
                    <a:lnTo>
                      <a:pt x="491" y="57"/>
                    </a:lnTo>
                    <a:lnTo>
                      <a:pt x="507" y="63"/>
                    </a:lnTo>
                    <a:lnTo>
                      <a:pt x="514" y="72"/>
                    </a:lnTo>
                    <a:lnTo>
                      <a:pt x="510" y="77"/>
                    </a:lnTo>
                    <a:lnTo>
                      <a:pt x="486" y="85"/>
                    </a:lnTo>
                    <a:lnTo>
                      <a:pt x="489" y="99"/>
                    </a:lnTo>
                    <a:lnTo>
                      <a:pt x="507" y="116"/>
                    </a:lnTo>
                    <a:lnTo>
                      <a:pt x="510" y="134"/>
                    </a:lnTo>
                    <a:lnTo>
                      <a:pt x="505" y="150"/>
                    </a:lnTo>
                    <a:lnTo>
                      <a:pt x="487" y="150"/>
                    </a:lnTo>
                    <a:lnTo>
                      <a:pt x="461" y="146"/>
                    </a:lnTo>
                    <a:lnTo>
                      <a:pt x="432" y="150"/>
                    </a:lnTo>
                    <a:lnTo>
                      <a:pt x="424" y="132"/>
                    </a:lnTo>
                    <a:lnTo>
                      <a:pt x="421" y="109"/>
                    </a:lnTo>
                    <a:lnTo>
                      <a:pt x="434" y="87"/>
                    </a:lnTo>
                    <a:lnTo>
                      <a:pt x="443" y="75"/>
                    </a:lnTo>
                    <a:lnTo>
                      <a:pt x="442" y="72"/>
                    </a:lnTo>
                    <a:lnTo>
                      <a:pt x="420" y="60"/>
                    </a:lnTo>
                    <a:lnTo>
                      <a:pt x="371" y="58"/>
                    </a:lnTo>
                    <a:lnTo>
                      <a:pt x="355" y="51"/>
                    </a:lnTo>
                    <a:lnTo>
                      <a:pt x="322" y="46"/>
                    </a:lnTo>
                    <a:lnTo>
                      <a:pt x="297" y="47"/>
                    </a:lnTo>
                    <a:lnTo>
                      <a:pt x="289" y="53"/>
                    </a:lnTo>
                    <a:lnTo>
                      <a:pt x="289" y="74"/>
                    </a:lnTo>
                    <a:lnTo>
                      <a:pt x="287" y="87"/>
                    </a:lnTo>
                    <a:lnTo>
                      <a:pt x="256" y="102"/>
                    </a:lnTo>
                    <a:lnTo>
                      <a:pt x="252" y="118"/>
                    </a:lnTo>
                    <a:lnTo>
                      <a:pt x="284" y="142"/>
                    </a:lnTo>
                    <a:lnTo>
                      <a:pt x="292" y="165"/>
                    </a:lnTo>
                    <a:lnTo>
                      <a:pt x="284" y="186"/>
                    </a:lnTo>
                    <a:lnTo>
                      <a:pt x="255" y="200"/>
                    </a:lnTo>
                    <a:lnTo>
                      <a:pt x="227" y="185"/>
                    </a:lnTo>
                    <a:lnTo>
                      <a:pt x="200" y="156"/>
                    </a:lnTo>
                    <a:lnTo>
                      <a:pt x="181" y="159"/>
                    </a:lnTo>
                    <a:lnTo>
                      <a:pt x="174" y="166"/>
                    </a:lnTo>
                    <a:lnTo>
                      <a:pt x="134" y="140"/>
                    </a:lnTo>
                    <a:lnTo>
                      <a:pt x="98" y="124"/>
                    </a:lnTo>
                    <a:lnTo>
                      <a:pt x="85" y="126"/>
                    </a:lnTo>
                    <a:lnTo>
                      <a:pt x="58" y="140"/>
                    </a:lnTo>
                    <a:lnTo>
                      <a:pt x="43" y="158"/>
                    </a:lnTo>
                    <a:lnTo>
                      <a:pt x="31" y="165"/>
                    </a:lnTo>
                    <a:lnTo>
                      <a:pt x="19" y="158"/>
                    </a:lnTo>
                    <a:lnTo>
                      <a:pt x="8" y="132"/>
                    </a:lnTo>
                    <a:lnTo>
                      <a:pt x="7" y="107"/>
                    </a:lnTo>
                    <a:lnTo>
                      <a:pt x="12" y="99"/>
                    </a:lnTo>
                    <a:lnTo>
                      <a:pt x="20" y="90"/>
                    </a:lnTo>
                    <a:lnTo>
                      <a:pt x="17" y="77"/>
                    </a:lnTo>
                    <a:lnTo>
                      <a:pt x="0" y="61"/>
                    </a:lnTo>
                    <a:lnTo>
                      <a:pt x="19" y="25"/>
                    </a:lnTo>
                    <a:lnTo>
                      <a:pt x="24" y="17"/>
                    </a:lnTo>
                  </a:path>
                </a:pathLst>
              </a:custGeom>
              <a:solidFill>
                <a:srgbClr val="D4F0FB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6" name="Google Shape;528;p19">
                <a:extLst>
                  <a:ext uri="{FF2B5EF4-FFF2-40B4-BE49-F238E27FC236}">
                    <a16:creationId xmlns:a16="http://schemas.microsoft.com/office/drawing/2014/main" id="{734B33C5-39A7-4DA0-B69F-635FFB905A4D}"/>
                  </a:ext>
                </a:extLst>
              </p:cNvPr>
              <p:cNvSpPr/>
              <p:nvPr/>
            </p:nvSpPr>
            <p:spPr>
              <a:xfrm>
                <a:off x="3028" y="2031"/>
                <a:ext cx="81" cy="53"/>
              </a:xfrm>
              <a:custGeom>
                <a:avLst/>
                <a:gdLst/>
                <a:ahLst/>
                <a:cxnLst/>
                <a:rect l="l" t="t" r="r" b="b"/>
                <a:pathLst>
                  <a:path w="288" h="196" extrusionOk="0">
                    <a:moveTo>
                      <a:pt x="222" y="0"/>
                    </a:moveTo>
                    <a:lnTo>
                      <a:pt x="175" y="11"/>
                    </a:lnTo>
                    <a:lnTo>
                      <a:pt x="122" y="12"/>
                    </a:lnTo>
                    <a:lnTo>
                      <a:pt x="96" y="17"/>
                    </a:lnTo>
                    <a:lnTo>
                      <a:pt x="84" y="33"/>
                    </a:lnTo>
                    <a:lnTo>
                      <a:pt x="86" y="48"/>
                    </a:lnTo>
                    <a:lnTo>
                      <a:pt x="93" y="58"/>
                    </a:lnTo>
                    <a:lnTo>
                      <a:pt x="111" y="68"/>
                    </a:lnTo>
                    <a:lnTo>
                      <a:pt x="144" y="71"/>
                    </a:lnTo>
                    <a:lnTo>
                      <a:pt x="166" y="91"/>
                    </a:lnTo>
                    <a:lnTo>
                      <a:pt x="170" y="108"/>
                    </a:lnTo>
                    <a:lnTo>
                      <a:pt x="166" y="115"/>
                    </a:lnTo>
                    <a:lnTo>
                      <a:pt x="120" y="118"/>
                    </a:lnTo>
                    <a:lnTo>
                      <a:pt x="82" y="122"/>
                    </a:lnTo>
                    <a:lnTo>
                      <a:pt x="48" y="122"/>
                    </a:lnTo>
                    <a:lnTo>
                      <a:pt x="16" y="128"/>
                    </a:lnTo>
                    <a:lnTo>
                      <a:pt x="4" y="140"/>
                    </a:lnTo>
                    <a:lnTo>
                      <a:pt x="1" y="171"/>
                    </a:lnTo>
                    <a:lnTo>
                      <a:pt x="3" y="180"/>
                    </a:lnTo>
                    <a:lnTo>
                      <a:pt x="0" y="186"/>
                    </a:lnTo>
                    <a:lnTo>
                      <a:pt x="15" y="192"/>
                    </a:lnTo>
                    <a:lnTo>
                      <a:pt x="20" y="196"/>
                    </a:lnTo>
                    <a:lnTo>
                      <a:pt x="133" y="182"/>
                    </a:lnTo>
                    <a:lnTo>
                      <a:pt x="169" y="181"/>
                    </a:lnTo>
                    <a:lnTo>
                      <a:pt x="204" y="165"/>
                    </a:lnTo>
                    <a:lnTo>
                      <a:pt x="232" y="159"/>
                    </a:lnTo>
                    <a:lnTo>
                      <a:pt x="261" y="176"/>
                    </a:lnTo>
                    <a:lnTo>
                      <a:pt x="285" y="192"/>
                    </a:lnTo>
                    <a:lnTo>
                      <a:pt x="288" y="166"/>
                    </a:lnTo>
                    <a:lnTo>
                      <a:pt x="265" y="140"/>
                    </a:lnTo>
                    <a:lnTo>
                      <a:pt x="240" y="129"/>
                    </a:lnTo>
                    <a:lnTo>
                      <a:pt x="229" y="126"/>
                    </a:lnTo>
                    <a:lnTo>
                      <a:pt x="228" y="115"/>
                    </a:lnTo>
                    <a:lnTo>
                      <a:pt x="236" y="105"/>
                    </a:lnTo>
                    <a:lnTo>
                      <a:pt x="247" y="93"/>
                    </a:lnTo>
                    <a:lnTo>
                      <a:pt x="248" y="82"/>
                    </a:lnTo>
                    <a:lnTo>
                      <a:pt x="239" y="75"/>
                    </a:lnTo>
                    <a:lnTo>
                      <a:pt x="224" y="60"/>
                    </a:lnTo>
                    <a:lnTo>
                      <a:pt x="228" y="45"/>
                    </a:lnTo>
                    <a:lnTo>
                      <a:pt x="236" y="36"/>
                    </a:lnTo>
                    <a:lnTo>
                      <a:pt x="237" y="25"/>
                    </a:lnTo>
                    <a:lnTo>
                      <a:pt x="233" y="10"/>
                    </a:lnTo>
                    <a:lnTo>
                      <a:pt x="222" y="0"/>
                    </a:lnTo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7" name="Google Shape;529;p19">
                <a:extLst>
                  <a:ext uri="{FF2B5EF4-FFF2-40B4-BE49-F238E27FC236}">
                    <a16:creationId xmlns:a16="http://schemas.microsoft.com/office/drawing/2014/main" id="{A86723F1-E809-4448-885F-BD1D0D285200}"/>
                  </a:ext>
                </a:extLst>
              </p:cNvPr>
              <p:cNvSpPr/>
              <p:nvPr/>
            </p:nvSpPr>
            <p:spPr>
              <a:xfrm>
                <a:off x="3090" y="2026"/>
                <a:ext cx="75" cy="48"/>
              </a:xfrm>
              <a:custGeom>
                <a:avLst/>
                <a:gdLst/>
                <a:ahLst/>
                <a:cxnLst/>
                <a:rect l="l" t="t" r="r" b="b"/>
                <a:pathLst>
                  <a:path w="261" h="183" extrusionOk="0">
                    <a:moveTo>
                      <a:pt x="0" y="17"/>
                    </a:moveTo>
                    <a:lnTo>
                      <a:pt x="52" y="0"/>
                    </a:lnTo>
                    <a:lnTo>
                      <a:pt x="91" y="3"/>
                    </a:lnTo>
                    <a:lnTo>
                      <a:pt x="125" y="12"/>
                    </a:lnTo>
                    <a:lnTo>
                      <a:pt x="164" y="8"/>
                    </a:lnTo>
                    <a:lnTo>
                      <a:pt x="189" y="10"/>
                    </a:lnTo>
                    <a:lnTo>
                      <a:pt x="198" y="15"/>
                    </a:lnTo>
                    <a:lnTo>
                      <a:pt x="202" y="33"/>
                    </a:lnTo>
                    <a:lnTo>
                      <a:pt x="179" y="45"/>
                    </a:lnTo>
                    <a:lnTo>
                      <a:pt x="183" y="60"/>
                    </a:lnTo>
                    <a:lnTo>
                      <a:pt x="215" y="55"/>
                    </a:lnTo>
                    <a:lnTo>
                      <a:pt x="243" y="42"/>
                    </a:lnTo>
                    <a:lnTo>
                      <a:pt x="258" y="52"/>
                    </a:lnTo>
                    <a:lnTo>
                      <a:pt x="261" y="73"/>
                    </a:lnTo>
                    <a:lnTo>
                      <a:pt x="254" y="84"/>
                    </a:lnTo>
                    <a:lnTo>
                      <a:pt x="209" y="99"/>
                    </a:lnTo>
                    <a:lnTo>
                      <a:pt x="144" y="106"/>
                    </a:lnTo>
                    <a:lnTo>
                      <a:pt x="122" y="119"/>
                    </a:lnTo>
                    <a:lnTo>
                      <a:pt x="80" y="135"/>
                    </a:lnTo>
                    <a:lnTo>
                      <a:pt x="62" y="157"/>
                    </a:lnTo>
                    <a:lnTo>
                      <a:pt x="65" y="183"/>
                    </a:lnTo>
                    <a:lnTo>
                      <a:pt x="43" y="157"/>
                    </a:lnTo>
                    <a:lnTo>
                      <a:pt x="18" y="147"/>
                    </a:lnTo>
                    <a:lnTo>
                      <a:pt x="7" y="143"/>
                    </a:lnTo>
                    <a:lnTo>
                      <a:pt x="4" y="132"/>
                    </a:lnTo>
                    <a:lnTo>
                      <a:pt x="12" y="122"/>
                    </a:lnTo>
                    <a:lnTo>
                      <a:pt x="25" y="111"/>
                    </a:lnTo>
                    <a:lnTo>
                      <a:pt x="26" y="98"/>
                    </a:lnTo>
                    <a:lnTo>
                      <a:pt x="17" y="92"/>
                    </a:lnTo>
                    <a:lnTo>
                      <a:pt x="2" y="77"/>
                    </a:lnTo>
                    <a:lnTo>
                      <a:pt x="6" y="63"/>
                    </a:lnTo>
                    <a:lnTo>
                      <a:pt x="14" y="54"/>
                    </a:lnTo>
                    <a:lnTo>
                      <a:pt x="15" y="43"/>
                    </a:lnTo>
                    <a:lnTo>
                      <a:pt x="11" y="27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8" name="Google Shape;530;p19">
                <a:extLst>
                  <a:ext uri="{FF2B5EF4-FFF2-40B4-BE49-F238E27FC236}">
                    <a16:creationId xmlns:a16="http://schemas.microsoft.com/office/drawing/2014/main" id="{ADFE145D-57AE-4377-9105-C43869FA140A}"/>
                  </a:ext>
                </a:extLst>
              </p:cNvPr>
              <p:cNvSpPr/>
              <p:nvPr/>
            </p:nvSpPr>
            <p:spPr>
              <a:xfrm>
                <a:off x="3090" y="2026"/>
                <a:ext cx="75" cy="48"/>
              </a:xfrm>
              <a:custGeom>
                <a:avLst/>
                <a:gdLst/>
                <a:ahLst/>
                <a:cxnLst/>
                <a:rect l="l" t="t" r="r" b="b"/>
                <a:pathLst>
                  <a:path w="261" h="183" extrusionOk="0">
                    <a:moveTo>
                      <a:pt x="0" y="17"/>
                    </a:moveTo>
                    <a:lnTo>
                      <a:pt x="52" y="0"/>
                    </a:lnTo>
                    <a:lnTo>
                      <a:pt x="91" y="3"/>
                    </a:lnTo>
                    <a:lnTo>
                      <a:pt x="125" y="12"/>
                    </a:lnTo>
                    <a:lnTo>
                      <a:pt x="164" y="8"/>
                    </a:lnTo>
                    <a:lnTo>
                      <a:pt x="189" y="10"/>
                    </a:lnTo>
                    <a:lnTo>
                      <a:pt x="198" y="15"/>
                    </a:lnTo>
                    <a:lnTo>
                      <a:pt x="202" y="33"/>
                    </a:lnTo>
                    <a:lnTo>
                      <a:pt x="179" y="45"/>
                    </a:lnTo>
                    <a:lnTo>
                      <a:pt x="183" y="60"/>
                    </a:lnTo>
                    <a:lnTo>
                      <a:pt x="215" y="55"/>
                    </a:lnTo>
                    <a:lnTo>
                      <a:pt x="243" y="42"/>
                    </a:lnTo>
                    <a:lnTo>
                      <a:pt x="258" y="52"/>
                    </a:lnTo>
                    <a:lnTo>
                      <a:pt x="261" y="73"/>
                    </a:lnTo>
                    <a:lnTo>
                      <a:pt x="254" y="84"/>
                    </a:lnTo>
                    <a:lnTo>
                      <a:pt x="209" y="99"/>
                    </a:lnTo>
                    <a:lnTo>
                      <a:pt x="144" y="106"/>
                    </a:lnTo>
                    <a:lnTo>
                      <a:pt x="122" y="119"/>
                    </a:lnTo>
                    <a:lnTo>
                      <a:pt x="80" y="135"/>
                    </a:lnTo>
                    <a:lnTo>
                      <a:pt x="62" y="157"/>
                    </a:lnTo>
                    <a:lnTo>
                      <a:pt x="65" y="183"/>
                    </a:lnTo>
                    <a:lnTo>
                      <a:pt x="43" y="157"/>
                    </a:lnTo>
                    <a:lnTo>
                      <a:pt x="18" y="147"/>
                    </a:lnTo>
                    <a:lnTo>
                      <a:pt x="7" y="143"/>
                    </a:lnTo>
                    <a:lnTo>
                      <a:pt x="4" y="132"/>
                    </a:lnTo>
                    <a:lnTo>
                      <a:pt x="12" y="122"/>
                    </a:lnTo>
                    <a:lnTo>
                      <a:pt x="25" y="111"/>
                    </a:lnTo>
                    <a:lnTo>
                      <a:pt x="26" y="98"/>
                    </a:lnTo>
                    <a:lnTo>
                      <a:pt x="17" y="92"/>
                    </a:lnTo>
                    <a:lnTo>
                      <a:pt x="2" y="77"/>
                    </a:lnTo>
                    <a:lnTo>
                      <a:pt x="6" y="63"/>
                    </a:lnTo>
                    <a:lnTo>
                      <a:pt x="14" y="54"/>
                    </a:lnTo>
                    <a:lnTo>
                      <a:pt x="15" y="43"/>
                    </a:lnTo>
                    <a:lnTo>
                      <a:pt x="11" y="27"/>
                    </a:lnTo>
                    <a:lnTo>
                      <a:pt x="0" y="17"/>
                    </a:lnTo>
                  </a:path>
                </a:pathLst>
              </a:custGeom>
              <a:solidFill>
                <a:srgbClr val="FF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9" name="Google Shape;531;p19">
                <a:extLst>
                  <a:ext uri="{FF2B5EF4-FFF2-40B4-BE49-F238E27FC236}">
                    <a16:creationId xmlns:a16="http://schemas.microsoft.com/office/drawing/2014/main" id="{7A9B9D8E-6CD8-47C5-9D0E-FD4EEA6B1749}"/>
                  </a:ext>
                </a:extLst>
              </p:cNvPr>
              <p:cNvSpPr/>
              <p:nvPr/>
            </p:nvSpPr>
            <p:spPr>
              <a:xfrm>
                <a:off x="2095" y="1771"/>
                <a:ext cx="641" cy="434"/>
              </a:xfrm>
              <a:custGeom>
                <a:avLst/>
                <a:gdLst/>
                <a:ahLst/>
                <a:cxnLst/>
                <a:rect l="l" t="t" r="r" b="b"/>
                <a:pathLst>
                  <a:path w="2253" h="1649" extrusionOk="0">
                    <a:moveTo>
                      <a:pt x="1550" y="1270"/>
                    </a:moveTo>
                    <a:lnTo>
                      <a:pt x="1516" y="1214"/>
                    </a:lnTo>
                    <a:lnTo>
                      <a:pt x="1498" y="1184"/>
                    </a:lnTo>
                    <a:lnTo>
                      <a:pt x="1469" y="1154"/>
                    </a:lnTo>
                    <a:lnTo>
                      <a:pt x="1449" y="1133"/>
                    </a:lnTo>
                    <a:lnTo>
                      <a:pt x="1428" y="1127"/>
                    </a:lnTo>
                    <a:lnTo>
                      <a:pt x="1426" y="1088"/>
                    </a:lnTo>
                    <a:lnTo>
                      <a:pt x="1412" y="1039"/>
                    </a:lnTo>
                    <a:lnTo>
                      <a:pt x="1397" y="1032"/>
                    </a:lnTo>
                    <a:lnTo>
                      <a:pt x="1375" y="1013"/>
                    </a:lnTo>
                    <a:lnTo>
                      <a:pt x="1371" y="985"/>
                    </a:lnTo>
                    <a:lnTo>
                      <a:pt x="1380" y="956"/>
                    </a:lnTo>
                    <a:lnTo>
                      <a:pt x="1367" y="886"/>
                    </a:lnTo>
                    <a:lnTo>
                      <a:pt x="1360" y="809"/>
                    </a:lnTo>
                    <a:lnTo>
                      <a:pt x="1366" y="749"/>
                    </a:lnTo>
                    <a:lnTo>
                      <a:pt x="1395" y="705"/>
                    </a:lnTo>
                    <a:lnTo>
                      <a:pt x="1402" y="690"/>
                    </a:lnTo>
                    <a:lnTo>
                      <a:pt x="1383" y="663"/>
                    </a:lnTo>
                    <a:lnTo>
                      <a:pt x="1377" y="660"/>
                    </a:lnTo>
                    <a:lnTo>
                      <a:pt x="1343" y="656"/>
                    </a:lnTo>
                    <a:lnTo>
                      <a:pt x="1330" y="655"/>
                    </a:lnTo>
                    <a:lnTo>
                      <a:pt x="1262" y="611"/>
                    </a:lnTo>
                    <a:lnTo>
                      <a:pt x="1234" y="559"/>
                    </a:lnTo>
                    <a:lnTo>
                      <a:pt x="1221" y="528"/>
                    </a:lnTo>
                    <a:lnTo>
                      <a:pt x="1157" y="418"/>
                    </a:lnTo>
                    <a:lnTo>
                      <a:pt x="1144" y="397"/>
                    </a:lnTo>
                    <a:lnTo>
                      <a:pt x="1130" y="371"/>
                    </a:lnTo>
                    <a:lnTo>
                      <a:pt x="1090" y="341"/>
                    </a:lnTo>
                    <a:lnTo>
                      <a:pt x="1080" y="332"/>
                    </a:lnTo>
                    <a:lnTo>
                      <a:pt x="1036" y="331"/>
                    </a:lnTo>
                    <a:lnTo>
                      <a:pt x="1009" y="342"/>
                    </a:lnTo>
                    <a:lnTo>
                      <a:pt x="987" y="371"/>
                    </a:lnTo>
                    <a:lnTo>
                      <a:pt x="977" y="387"/>
                    </a:lnTo>
                    <a:lnTo>
                      <a:pt x="943" y="388"/>
                    </a:lnTo>
                    <a:lnTo>
                      <a:pt x="919" y="364"/>
                    </a:lnTo>
                    <a:lnTo>
                      <a:pt x="890" y="336"/>
                    </a:lnTo>
                    <a:lnTo>
                      <a:pt x="874" y="310"/>
                    </a:lnTo>
                    <a:lnTo>
                      <a:pt x="860" y="279"/>
                    </a:lnTo>
                    <a:lnTo>
                      <a:pt x="839" y="254"/>
                    </a:lnTo>
                    <a:lnTo>
                      <a:pt x="820" y="223"/>
                    </a:lnTo>
                    <a:lnTo>
                      <a:pt x="805" y="198"/>
                    </a:lnTo>
                    <a:lnTo>
                      <a:pt x="783" y="174"/>
                    </a:lnTo>
                    <a:lnTo>
                      <a:pt x="754" y="150"/>
                    </a:lnTo>
                    <a:lnTo>
                      <a:pt x="712" y="139"/>
                    </a:lnTo>
                    <a:lnTo>
                      <a:pt x="704" y="140"/>
                    </a:lnTo>
                    <a:lnTo>
                      <a:pt x="678" y="136"/>
                    </a:lnTo>
                    <a:lnTo>
                      <a:pt x="647" y="128"/>
                    </a:lnTo>
                    <a:lnTo>
                      <a:pt x="610" y="130"/>
                    </a:lnTo>
                    <a:lnTo>
                      <a:pt x="589" y="139"/>
                    </a:lnTo>
                    <a:lnTo>
                      <a:pt x="571" y="176"/>
                    </a:lnTo>
                    <a:lnTo>
                      <a:pt x="544" y="175"/>
                    </a:lnTo>
                    <a:lnTo>
                      <a:pt x="514" y="173"/>
                    </a:lnTo>
                    <a:lnTo>
                      <a:pt x="485" y="166"/>
                    </a:lnTo>
                    <a:lnTo>
                      <a:pt x="452" y="151"/>
                    </a:lnTo>
                    <a:lnTo>
                      <a:pt x="410" y="145"/>
                    </a:lnTo>
                    <a:lnTo>
                      <a:pt x="379" y="136"/>
                    </a:lnTo>
                    <a:lnTo>
                      <a:pt x="348" y="124"/>
                    </a:lnTo>
                    <a:lnTo>
                      <a:pt x="317" y="115"/>
                    </a:lnTo>
                    <a:lnTo>
                      <a:pt x="279" y="99"/>
                    </a:lnTo>
                    <a:lnTo>
                      <a:pt x="245" y="86"/>
                    </a:lnTo>
                    <a:lnTo>
                      <a:pt x="213" y="77"/>
                    </a:lnTo>
                    <a:lnTo>
                      <a:pt x="176" y="50"/>
                    </a:lnTo>
                    <a:lnTo>
                      <a:pt x="152" y="26"/>
                    </a:lnTo>
                    <a:lnTo>
                      <a:pt x="134" y="10"/>
                    </a:lnTo>
                    <a:lnTo>
                      <a:pt x="76" y="4"/>
                    </a:lnTo>
                    <a:lnTo>
                      <a:pt x="38" y="0"/>
                    </a:lnTo>
                    <a:lnTo>
                      <a:pt x="0" y="3"/>
                    </a:lnTo>
                    <a:lnTo>
                      <a:pt x="17" y="115"/>
                    </a:lnTo>
                    <a:lnTo>
                      <a:pt x="35" y="160"/>
                    </a:lnTo>
                    <a:lnTo>
                      <a:pt x="49" y="205"/>
                    </a:lnTo>
                    <a:lnTo>
                      <a:pt x="50" y="258"/>
                    </a:lnTo>
                    <a:lnTo>
                      <a:pt x="80" y="313"/>
                    </a:lnTo>
                    <a:lnTo>
                      <a:pt x="127" y="356"/>
                    </a:lnTo>
                    <a:lnTo>
                      <a:pt x="153" y="375"/>
                    </a:lnTo>
                    <a:lnTo>
                      <a:pt x="165" y="398"/>
                    </a:lnTo>
                    <a:lnTo>
                      <a:pt x="165" y="422"/>
                    </a:lnTo>
                    <a:lnTo>
                      <a:pt x="151" y="439"/>
                    </a:lnTo>
                    <a:lnTo>
                      <a:pt x="108" y="432"/>
                    </a:lnTo>
                    <a:lnTo>
                      <a:pt x="93" y="432"/>
                    </a:lnTo>
                    <a:lnTo>
                      <a:pt x="94" y="437"/>
                    </a:lnTo>
                    <a:lnTo>
                      <a:pt x="129" y="467"/>
                    </a:lnTo>
                    <a:lnTo>
                      <a:pt x="165" y="498"/>
                    </a:lnTo>
                    <a:lnTo>
                      <a:pt x="195" y="543"/>
                    </a:lnTo>
                    <a:lnTo>
                      <a:pt x="223" y="566"/>
                    </a:lnTo>
                    <a:lnTo>
                      <a:pt x="249" y="606"/>
                    </a:lnTo>
                    <a:lnTo>
                      <a:pt x="269" y="653"/>
                    </a:lnTo>
                    <a:lnTo>
                      <a:pt x="274" y="702"/>
                    </a:lnTo>
                    <a:lnTo>
                      <a:pt x="284" y="728"/>
                    </a:lnTo>
                    <a:lnTo>
                      <a:pt x="314" y="757"/>
                    </a:lnTo>
                    <a:lnTo>
                      <a:pt x="349" y="793"/>
                    </a:lnTo>
                    <a:lnTo>
                      <a:pt x="371" y="818"/>
                    </a:lnTo>
                    <a:lnTo>
                      <a:pt x="385" y="853"/>
                    </a:lnTo>
                    <a:lnTo>
                      <a:pt x="410" y="898"/>
                    </a:lnTo>
                    <a:lnTo>
                      <a:pt x="430" y="912"/>
                    </a:lnTo>
                    <a:lnTo>
                      <a:pt x="456" y="904"/>
                    </a:lnTo>
                    <a:lnTo>
                      <a:pt x="466" y="883"/>
                    </a:lnTo>
                    <a:lnTo>
                      <a:pt x="453" y="852"/>
                    </a:lnTo>
                    <a:lnTo>
                      <a:pt x="430" y="825"/>
                    </a:lnTo>
                    <a:lnTo>
                      <a:pt x="411" y="795"/>
                    </a:lnTo>
                    <a:lnTo>
                      <a:pt x="380" y="793"/>
                    </a:lnTo>
                    <a:lnTo>
                      <a:pt x="373" y="771"/>
                    </a:lnTo>
                    <a:lnTo>
                      <a:pt x="383" y="744"/>
                    </a:lnTo>
                    <a:lnTo>
                      <a:pt x="376" y="726"/>
                    </a:lnTo>
                    <a:lnTo>
                      <a:pt x="360" y="707"/>
                    </a:lnTo>
                    <a:lnTo>
                      <a:pt x="338" y="588"/>
                    </a:lnTo>
                    <a:lnTo>
                      <a:pt x="331" y="578"/>
                    </a:lnTo>
                    <a:lnTo>
                      <a:pt x="327" y="594"/>
                    </a:lnTo>
                    <a:lnTo>
                      <a:pt x="261" y="426"/>
                    </a:lnTo>
                    <a:lnTo>
                      <a:pt x="246" y="400"/>
                    </a:lnTo>
                    <a:lnTo>
                      <a:pt x="180" y="334"/>
                    </a:lnTo>
                    <a:lnTo>
                      <a:pt x="158" y="294"/>
                    </a:lnTo>
                    <a:lnTo>
                      <a:pt x="139" y="233"/>
                    </a:lnTo>
                    <a:lnTo>
                      <a:pt x="140" y="180"/>
                    </a:lnTo>
                    <a:lnTo>
                      <a:pt x="130" y="132"/>
                    </a:lnTo>
                    <a:lnTo>
                      <a:pt x="138" y="107"/>
                    </a:lnTo>
                    <a:lnTo>
                      <a:pt x="162" y="102"/>
                    </a:lnTo>
                    <a:lnTo>
                      <a:pt x="181" y="117"/>
                    </a:lnTo>
                    <a:lnTo>
                      <a:pt x="249" y="157"/>
                    </a:lnTo>
                    <a:lnTo>
                      <a:pt x="254" y="180"/>
                    </a:lnTo>
                    <a:lnTo>
                      <a:pt x="242" y="197"/>
                    </a:lnTo>
                    <a:lnTo>
                      <a:pt x="262" y="221"/>
                    </a:lnTo>
                    <a:lnTo>
                      <a:pt x="268" y="273"/>
                    </a:lnTo>
                    <a:lnTo>
                      <a:pt x="296" y="360"/>
                    </a:lnTo>
                    <a:lnTo>
                      <a:pt x="322" y="390"/>
                    </a:lnTo>
                    <a:lnTo>
                      <a:pt x="343" y="427"/>
                    </a:lnTo>
                    <a:lnTo>
                      <a:pt x="396" y="459"/>
                    </a:lnTo>
                    <a:lnTo>
                      <a:pt x="409" y="484"/>
                    </a:lnTo>
                    <a:lnTo>
                      <a:pt x="402" y="499"/>
                    </a:lnTo>
                    <a:lnTo>
                      <a:pt x="423" y="522"/>
                    </a:lnTo>
                    <a:lnTo>
                      <a:pt x="447" y="563"/>
                    </a:lnTo>
                    <a:lnTo>
                      <a:pt x="484" y="604"/>
                    </a:lnTo>
                    <a:lnTo>
                      <a:pt x="507" y="646"/>
                    </a:lnTo>
                    <a:lnTo>
                      <a:pt x="496" y="667"/>
                    </a:lnTo>
                    <a:lnTo>
                      <a:pt x="547" y="703"/>
                    </a:lnTo>
                    <a:lnTo>
                      <a:pt x="597" y="773"/>
                    </a:lnTo>
                    <a:lnTo>
                      <a:pt x="641" y="828"/>
                    </a:lnTo>
                    <a:lnTo>
                      <a:pt x="682" y="887"/>
                    </a:lnTo>
                    <a:lnTo>
                      <a:pt x="703" y="912"/>
                    </a:lnTo>
                    <a:lnTo>
                      <a:pt x="732" y="949"/>
                    </a:lnTo>
                    <a:lnTo>
                      <a:pt x="757" y="1031"/>
                    </a:lnTo>
                    <a:lnTo>
                      <a:pt x="783" y="1061"/>
                    </a:lnTo>
                    <a:lnTo>
                      <a:pt x="799" y="1100"/>
                    </a:lnTo>
                    <a:lnTo>
                      <a:pt x="796" y="1105"/>
                    </a:lnTo>
                    <a:lnTo>
                      <a:pt x="770" y="1119"/>
                    </a:lnTo>
                    <a:lnTo>
                      <a:pt x="757" y="1132"/>
                    </a:lnTo>
                    <a:lnTo>
                      <a:pt x="766" y="1179"/>
                    </a:lnTo>
                    <a:lnTo>
                      <a:pt x="799" y="1211"/>
                    </a:lnTo>
                    <a:lnTo>
                      <a:pt x="822" y="1235"/>
                    </a:lnTo>
                    <a:lnTo>
                      <a:pt x="866" y="1265"/>
                    </a:lnTo>
                    <a:lnTo>
                      <a:pt x="896" y="1279"/>
                    </a:lnTo>
                    <a:lnTo>
                      <a:pt x="917" y="1304"/>
                    </a:lnTo>
                    <a:lnTo>
                      <a:pt x="955" y="1332"/>
                    </a:lnTo>
                    <a:lnTo>
                      <a:pt x="989" y="1337"/>
                    </a:lnTo>
                    <a:lnTo>
                      <a:pt x="1027" y="1340"/>
                    </a:lnTo>
                    <a:lnTo>
                      <a:pt x="1053" y="1355"/>
                    </a:lnTo>
                    <a:lnTo>
                      <a:pt x="1086" y="1371"/>
                    </a:lnTo>
                    <a:lnTo>
                      <a:pt x="1120" y="1395"/>
                    </a:lnTo>
                    <a:lnTo>
                      <a:pt x="1152" y="1412"/>
                    </a:lnTo>
                    <a:lnTo>
                      <a:pt x="1167" y="1419"/>
                    </a:lnTo>
                    <a:lnTo>
                      <a:pt x="1198" y="1436"/>
                    </a:lnTo>
                    <a:lnTo>
                      <a:pt x="1230" y="1449"/>
                    </a:lnTo>
                    <a:lnTo>
                      <a:pt x="1262" y="1458"/>
                    </a:lnTo>
                    <a:lnTo>
                      <a:pt x="1303" y="1459"/>
                    </a:lnTo>
                    <a:lnTo>
                      <a:pt x="1353" y="1493"/>
                    </a:lnTo>
                    <a:lnTo>
                      <a:pt x="1398" y="1499"/>
                    </a:lnTo>
                    <a:lnTo>
                      <a:pt x="1443" y="1520"/>
                    </a:lnTo>
                    <a:lnTo>
                      <a:pt x="1488" y="1525"/>
                    </a:lnTo>
                    <a:lnTo>
                      <a:pt x="1521" y="1524"/>
                    </a:lnTo>
                    <a:lnTo>
                      <a:pt x="1560" y="1522"/>
                    </a:lnTo>
                    <a:lnTo>
                      <a:pt x="1626" y="1498"/>
                    </a:lnTo>
                    <a:lnTo>
                      <a:pt x="1658" y="1498"/>
                    </a:lnTo>
                    <a:lnTo>
                      <a:pt x="1678" y="1503"/>
                    </a:lnTo>
                    <a:lnTo>
                      <a:pt x="1713" y="1510"/>
                    </a:lnTo>
                    <a:lnTo>
                      <a:pt x="1737" y="1530"/>
                    </a:lnTo>
                    <a:lnTo>
                      <a:pt x="1772" y="1561"/>
                    </a:lnTo>
                    <a:lnTo>
                      <a:pt x="1800" y="1586"/>
                    </a:lnTo>
                    <a:lnTo>
                      <a:pt x="1834" y="1617"/>
                    </a:lnTo>
                    <a:lnTo>
                      <a:pt x="1859" y="1641"/>
                    </a:lnTo>
                    <a:lnTo>
                      <a:pt x="1869" y="1649"/>
                    </a:lnTo>
                    <a:lnTo>
                      <a:pt x="1875" y="1618"/>
                    </a:lnTo>
                    <a:lnTo>
                      <a:pt x="1868" y="1597"/>
                    </a:lnTo>
                    <a:lnTo>
                      <a:pt x="1864" y="1579"/>
                    </a:lnTo>
                    <a:lnTo>
                      <a:pt x="1869" y="1554"/>
                    </a:lnTo>
                    <a:lnTo>
                      <a:pt x="1883" y="1543"/>
                    </a:lnTo>
                    <a:lnTo>
                      <a:pt x="1989" y="1529"/>
                    </a:lnTo>
                    <a:lnTo>
                      <a:pt x="2002" y="1523"/>
                    </a:lnTo>
                    <a:lnTo>
                      <a:pt x="2003" y="1499"/>
                    </a:lnTo>
                    <a:lnTo>
                      <a:pt x="2019" y="1483"/>
                    </a:lnTo>
                    <a:lnTo>
                      <a:pt x="2024" y="1471"/>
                    </a:lnTo>
                    <a:lnTo>
                      <a:pt x="2005" y="1468"/>
                    </a:lnTo>
                    <a:lnTo>
                      <a:pt x="1987" y="1454"/>
                    </a:lnTo>
                    <a:lnTo>
                      <a:pt x="1975" y="1435"/>
                    </a:lnTo>
                    <a:lnTo>
                      <a:pt x="1966" y="1410"/>
                    </a:lnTo>
                    <a:lnTo>
                      <a:pt x="1961" y="1377"/>
                    </a:lnTo>
                    <a:lnTo>
                      <a:pt x="2010" y="1366"/>
                    </a:lnTo>
                    <a:lnTo>
                      <a:pt x="2083" y="1352"/>
                    </a:lnTo>
                    <a:lnTo>
                      <a:pt x="2128" y="1345"/>
                    </a:lnTo>
                    <a:lnTo>
                      <a:pt x="2144" y="1316"/>
                    </a:lnTo>
                    <a:lnTo>
                      <a:pt x="2158" y="1309"/>
                    </a:lnTo>
                    <a:lnTo>
                      <a:pt x="2178" y="1315"/>
                    </a:lnTo>
                    <a:lnTo>
                      <a:pt x="2185" y="1293"/>
                    </a:lnTo>
                    <a:lnTo>
                      <a:pt x="2194" y="1310"/>
                    </a:lnTo>
                    <a:lnTo>
                      <a:pt x="2206" y="1323"/>
                    </a:lnTo>
                    <a:lnTo>
                      <a:pt x="2219" y="1321"/>
                    </a:lnTo>
                    <a:lnTo>
                      <a:pt x="2228" y="1306"/>
                    </a:lnTo>
                    <a:lnTo>
                      <a:pt x="2223" y="1280"/>
                    </a:lnTo>
                    <a:lnTo>
                      <a:pt x="2217" y="1252"/>
                    </a:lnTo>
                    <a:lnTo>
                      <a:pt x="2228" y="1226"/>
                    </a:lnTo>
                    <a:lnTo>
                      <a:pt x="2226" y="1210"/>
                    </a:lnTo>
                    <a:lnTo>
                      <a:pt x="2216" y="1194"/>
                    </a:lnTo>
                    <a:lnTo>
                      <a:pt x="2199" y="1155"/>
                    </a:lnTo>
                    <a:lnTo>
                      <a:pt x="2204" y="1134"/>
                    </a:lnTo>
                    <a:lnTo>
                      <a:pt x="2236" y="1102"/>
                    </a:lnTo>
                    <a:lnTo>
                      <a:pt x="2252" y="1066"/>
                    </a:lnTo>
                    <a:lnTo>
                      <a:pt x="2253" y="1029"/>
                    </a:lnTo>
                    <a:lnTo>
                      <a:pt x="2241" y="1014"/>
                    </a:lnTo>
                    <a:lnTo>
                      <a:pt x="2206" y="1012"/>
                    </a:lnTo>
                    <a:lnTo>
                      <a:pt x="2166" y="1014"/>
                    </a:lnTo>
                    <a:lnTo>
                      <a:pt x="2067" y="1028"/>
                    </a:lnTo>
                    <a:lnTo>
                      <a:pt x="2004" y="1050"/>
                    </a:lnTo>
                    <a:lnTo>
                      <a:pt x="1975" y="1064"/>
                    </a:lnTo>
                    <a:lnTo>
                      <a:pt x="1967" y="1075"/>
                    </a:lnTo>
                    <a:lnTo>
                      <a:pt x="1959" y="1105"/>
                    </a:lnTo>
                    <a:lnTo>
                      <a:pt x="1965" y="1135"/>
                    </a:lnTo>
                    <a:lnTo>
                      <a:pt x="1982" y="1153"/>
                    </a:lnTo>
                    <a:lnTo>
                      <a:pt x="1987" y="1174"/>
                    </a:lnTo>
                    <a:lnTo>
                      <a:pt x="1972" y="1197"/>
                    </a:lnTo>
                    <a:lnTo>
                      <a:pt x="1941" y="1205"/>
                    </a:lnTo>
                    <a:lnTo>
                      <a:pt x="1915" y="1244"/>
                    </a:lnTo>
                    <a:lnTo>
                      <a:pt x="1923" y="1269"/>
                    </a:lnTo>
                    <a:lnTo>
                      <a:pt x="1908" y="1286"/>
                    </a:lnTo>
                    <a:lnTo>
                      <a:pt x="1881" y="1291"/>
                    </a:lnTo>
                    <a:lnTo>
                      <a:pt x="1863" y="1273"/>
                    </a:lnTo>
                    <a:lnTo>
                      <a:pt x="1805" y="1274"/>
                    </a:lnTo>
                    <a:lnTo>
                      <a:pt x="1781" y="1291"/>
                    </a:lnTo>
                    <a:lnTo>
                      <a:pt x="1749" y="1296"/>
                    </a:lnTo>
                    <a:lnTo>
                      <a:pt x="1688" y="1314"/>
                    </a:lnTo>
                    <a:lnTo>
                      <a:pt x="1662" y="1312"/>
                    </a:lnTo>
                    <a:lnTo>
                      <a:pt x="1644" y="1301"/>
                    </a:lnTo>
                    <a:lnTo>
                      <a:pt x="1634" y="1273"/>
                    </a:lnTo>
                    <a:lnTo>
                      <a:pt x="1604" y="1273"/>
                    </a:lnTo>
                    <a:lnTo>
                      <a:pt x="1564" y="1275"/>
                    </a:lnTo>
                    <a:lnTo>
                      <a:pt x="1550" y="127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0" name="Google Shape;532;p19">
                <a:extLst>
                  <a:ext uri="{FF2B5EF4-FFF2-40B4-BE49-F238E27FC236}">
                    <a16:creationId xmlns:a16="http://schemas.microsoft.com/office/drawing/2014/main" id="{3CB9850B-1CB0-49F5-AF21-5C03DA395114}"/>
                  </a:ext>
                </a:extLst>
              </p:cNvPr>
              <p:cNvSpPr/>
              <p:nvPr/>
            </p:nvSpPr>
            <p:spPr>
              <a:xfrm>
                <a:off x="2095" y="1771"/>
                <a:ext cx="641" cy="434"/>
              </a:xfrm>
              <a:custGeom>
                <a:avLst/>
                <a:gdLst/>
                <a:ahLst/>
                <a:cxnLst/>
                <a:rect l="l" t="t" r="r" b="b"/>
                <a:pathLst>
                  <a:path w="2253" h="1649" extrusionOk="0">
                    <a:moveTo>
                      <a:pt x="1550" y="1270"/>
                    </a:moveTo>
                    <a:lnTo>
                      <a:pt x="1516" y="1214"/>
                    </a:lnTo>
                    <a:lnTo>
                      <a:pt x="1498" y="1184"/>
                    </a:lnTo>
                    <a:lnTo>
                      <a:pt x="1469" y="1154"/>
                    </a:lnTo>
                    <a:lnTo>
                      <a:pt x="1449" y="1133"/>
                    </a:lnTo>
                    <a:lnTo>
                      <a:pt x="1428" y="1127"/>
                    </a:lnTo>
                    <a:lnTo>
                      <a:pt x="1426" y="1088"/>
                    </a:lnTo>
                    <a:lnTo>
                      <a:pt x="1412" y="1039"/>
                    </a:lnTo>
                    <a:lnTo>
                      <a:pt x="1397" y="1032"/>
                    </a:lnTo>
                    <a:lnTo>
                      <a:pt x="1375" y="1013"/>
                    </a:lnTo>
                    <a:lnTo>
                      <a:pt x="1371" y="985"/>
                    </a:lnTo>
                    <a:lnTo>
                      <a:pt x="1380" y="956"/>
                    </a:lnTo>
                    <a:lnTo>
                      <a:pt x="1367" y="886"/>
                    </a:lnTo>
                    <a:lnTo>
                      <a:pt x="1360" y="809"/>
                    </a:lnTo>
                    <a:lnTo>
                      <a:pt x="1366" y="749"/>
                    </a:lnTo>
                    <a:lnTo>
                      <a:pt x="1395" y="705"/>
                    </a:lnTo>
                    <a:lnTo>
                      <a:pt x="1402" y="690"/>
                    </a:lnTo>
                    <a:lnTo>
                      <a:pt x="1383" y="663"/>
                    </a:lnTo>
                    <a:lnTo>
                      <a:pt x="1377" y="660"/>
                    </a:lnTo>
                    <a:lnTo>
                      <a:pt x="1343" y="656"/>
                    </a:lnTo>
                    <a:lnTo>
                      <a:pt x="1330" y="655"/>
                    </a:lnTo>
                    <a:lnTo>
                      <a:pt x="1262" y="611"/>
                    </a:lnTo>
                    <a:lnTo>
                      <a:pt x="1234" y="559"/>
                    </a:lnTo>
                    <a:lnTo>
                      <a:pt x="1221" y="528"/>
                    </a:lnTo>
                    <a:lnTo>
                      <a:pt x="1157" y="418"/>
                    </a:lnTo>
                    <a:lnTo>
                      <a:pt x="1144" y="397"/>
                    </a:lnTo>
                    <a:lnTo>
                      <a:pt x="1130" y="371"/>
                    </a:lnTo>
                    <a:lnTo>
                      <a:pt x="1090" y="341"/>
                    </a:lnTo>
                    <a:lnTo>
                      <a:pt x="1080" y="332"/>
                    </a:lnTo>
                    <a:lnTo>
                      <a:pt x="1036" y="331"/>
                    </a:lnTo>
                    <a:lnTo>
                      <a:pt x="1009" y="342"/>
                    </a:lnTo>
                    <a:lnTo>
                      <a:pt x="987" y="371"/>
                    </a:lnTo>
                    <a:lnTo>
                      <a:pt x="977" y="387"/>
                    </a:lnTo>
                    <a:lnTo>
                      <a:pt x="943" y="388"/>
                    </a:lnTo>
                    <a:lnTo>
                      <a:pt x="919" y="364"/>
                    </a:lnTo>
                    <a:lnTo>
                      <a:pt x="890" y="336"/>
                    </a:lnTo>
                    <a:lnTo>
                      <a:pt x="874" y="310"/>
                    </a:lnTo>
                    <a:lnTo>
                      <a:pt x="860" y="279"/>
                    </a:lnTo>
                    <a:lnTo>
                      <a:pt x="839" y="254"/>
                    </a:lnTo>
                    <a:lnTo>
                      <a:pt x="820" y="223"/>
                    </a:lnTo>
                    <a:lnTo>
                      <a:pt x="805" y="198"/>
                    </a:lnTo>
                    <a:lnTo>
                      <a:pt x="783" y="174"/>
                    </a:lnTo>
                    <a:lnTo>
                      <a:pt x="754" y="150"/>
                    </a:lnTo>
                    <a:lnTo>
                      <a:pt x="712" y="139"/>
                    </a:lnTo>
                    <a:lnTo>
                      <a:pt x="704" y="140"/>
                    </a:lnTo>
                    <a:lnTo>
                      <a:pt x="678" y="136"/>
                    </a:lnTo>
                    <a:lnTo>
                      <a:pt x="647" y="128"/>
                    </a:lnTo>
                    <a:lnTo>
                      <a:pt x="610" y="130"/>
                    </a:lnTo>
                    <a:lnTo>
                      <a:pt x="589" y="139"/>
                    </a:lnTo>
                    <a:lnTo>
                      <a:pt x="571" y="176"/>
                    </a:lnTo>
                    <a:lnTo>
                      <a:pt x="544" y="175"/>
                    </a:lnTo>
                    <a:lnTo>
                      <a:pt x="514" y="173"/>
                    </a:lnTo>
                    <a:lnTo>
                      <a:pt x="485" y="166"/>
                    </a:lnTo>
                    <a:lnTo>
                      <a:pt x="452" y="151"/>
                    </a:lnTo>
                    <a:lnTo>
                      <a:pt x="410" y="145"/>
                    </a:lnTo>
                    <a:lnTo>
                      <a:pt x="379" y="136"/>
                    </a:lnTo>
                    <a:lnTo>
                      <a:pt x="348" y="124"/>
                    </a:lnTo>
                    <a:lnTo>
                      <a:pt x="317" y="115"/>
                    </a:lnTo>
                    <a:lnTo>
                      <a:pt x="279" y="99"/>
                    </a:lnTo>
                    <a:lnTo>
                      <a:pt x="245" y="86"/>
                    </a:lnTo>
                    <a:lnTo>
                      <a:pt x="213" y="77"/>
                    </a:lnTo>
                    <a:lnTo>
                      <a:pt x="176" y="50"/>
                    </a:lnTo>
                    <a:lnTo>
                      <a:pt x="152" y="26"/>
                    </a:lnTo>
                    <a:lnTo>
                      <a:pt x="134" y="10"/>
                    </a:lnTo>
                    <a:lnTo>
                      <a:pt x="76" y="4"/>
                    </a:lnTo>
                    <a:lnTo>
                      <a:pt x="38" y="0"/>
                    </a:lnTo>
                    <a:lnTo>
                      <a:pt x="0" y="3"/>
                    </a:lnTo>
                    <a:lnTo>
                      <a:pt x="17" y="115"/>
                    </a:lnTo>
                    <a:lnTo>
                      <a:pt x="35" y="160"/>
                    </a:lnTo>
                    <a:lnTo>
                      <a:pt x="49" y="205"/>
                    </a:lnTo>
                    <a:lnTo>
                      <a:pt x="50" y="258"/>
                    </a:lnTo>
                    <a:lnTo>
                      <a:pt x="80" y="313"/>
                    </a:lnTo>
                    <a:lnTo>
                      <a:pt x="127" y="356"/>
                    </a:lnTo>
                    <a:lnTo>
                      <a:pt x="153" y="375"/>
                    </a:lnTo>
                    <a:lnTo>
                      <a:pt x="165" y="398"/>
                    </a:lnTo>
                    <a:lnTo>
                      <a:pt x="165" y="422"/>
                    </a:lnTo>
                    <a:lnTo>
                      <a:pt x="151" y="439"/>
                    </a:lnTo>
                    <a:lnTo>
                      <a:pt x="108" y="432"/>
                    </a:lnTo>
                    <a:lnTo>
                      <a:pt x="93" y="432"/>
                    </a:lnTo>
                    <a:lnTo>
                      <a:pt x="94" y="437"/>
                    </a:lnTo>
                    <a:lnTo>
                      <a:pt x="129" y="467"/>
                    </a:lnTo>
                    <a:lnTo>
                      <a:pt x="165" y="498"/>
                    </a:lnTo>
                    <a:lnTo>
                      <a:pt x="195" y="543"/>
                    </a:lnTo>
                    <a:lnTo>
                      <a:pt x="223" y="566"/>
                    </a:lnTo>
                    <a:lnTo>
                      <a:pt x="249" y="606"/>
                    </a:lnTo>
                    <a:lnTo>
                      <a:pt x="269" y="653"/>
                    </a:lnTo>
                    <a:lnTo>
                      <a:pt x="274" y="702"/>
                    </a:lnTo>
                    <a:lnTo>
                      <a:pt x="284" y="728"/>
                    </a:lnTo>
                    <a:lnTo>
                      <a:pt x="314" y="757"/>
                    </a:lnTo>
                    <a:lnTo>
                      <a:pt x="349" y="793"/>
                    </a:lnTo>
                    <a:lnTo>
                      <a:pt x="371" y="818"/>
                    </a:lnTo>
                    <a:lnTo>
                      <a:pt x="385" y="853"/>
                    </a:lnTo>
                    <a:lnTo>
                      <a:pt x="410" y="898"/>
                    </a:lnTo>
                    <a:lnTo>
                      <a:pt x="430" y="912"/>
                    </a:lnTo>
                    <a:lnTo>
                      <a:pt x="456" y="904"/>
                    </a:lnTo>
                    <a:lnTo>
                      <a:pt x="466" y="883"/>
                    </a:lnTo>
                    <a:lnTo>
                      <a:pt x="453" y="852"/>
                    </a:lnTo>
                    <a:lnTo>
                      <a:pt x="430" y="825"/>
                    </a:lnTo>
                    <a:lnTo>
                      <a:pt x="411" y="795"/>
                    </a:lnTo>
                    <a:lnTo>
                      <a:pt x="380" y="793"/>
                    </a:lnTo>
                    <a:lnTo>
                      <a:pt x="373" y="771"/>
                    </a:lnTo>
                    <a:lnTo>
                      <a:pt x="383" y="744"/>
                    </a:lnTo>
                    <a:lnTo>
                      <a:pt x="376" y="726"/>
                    </a:lnTo>
                    <a:lnTo>
                      <a:pt x="360" y="707"/>
                    </a:lnTo>
                    <a:lnTo>
                      <a:pt x="338" y="588"/>
                    </a:lnTo>
                    <a:lnTo>
                      <a:pt x="331" y="578"/>
                    </a:lnTo>
                    <a:lnTo>
                      <a:pt x="327" y="594"/>
                    </a:lnTo>
                    <a:lnTo>
                      <a:pt x="261" y="426"/>
                    </a:lnTo>
                    <a:lnTo>
                      <a:pt x="246" y="400"/>
                    </a:lnTo>
                    <a:lnTo>
                      <a:pt x="180" y="334"/>
                    </a:lnTo>
                    <a:lnTo>
                      <a:pt x="158" y="294"/>
                    </a:lnTo>
                    <a:lnTo>
                      <a:pt x="139" y="233"/>
                    </a:lnTo>
                    <a:lnTo>
                      <a:pt x="140" y="180"/>
                    </a:lnTo>
                    <a:lnTo>
                      <a:pt x="130" y="132"/>
                    </a:lnTo>
                    <a:lnTo>
                      <a:pt x="138" y="107"/>
                    </a:lnTo>
                    <a:lnTo>
                      <a:pt x="162" y="102"/>
                    </a:lnTo>
                    <a:lnTo>
                      <a:pt x="181" y="117"/>
                    </a:lnTo>
                    <a:lnTo>
                      <a:pt x="249" y="157"/>
                    </a:lnTo>
                    <a:lnTo>
                      <a:pt x="254" y="180"/>
                    </a:lnTo>
                    <a:lnTo>
                      <a:pt x="242" y="197"/>
                    </a:lnTo>
                    <a:lnTo>
                      <a:pt x="262" y="221"/>
                    </a:lnTo>
                    <a:lnTo>
                      <a:pt x="268" y="273"/>
                    </a:lnTo>
                    <a:lnTo>
                      <a:pt x="296" y="360"/>
                    </a:lnTo>
                    <a:lnTo>
                      <a:pt x="322" y="390"/>
                    </a:lnTo>
                    <a:lnTo>
                      <a:pt x="343" y="427"/>
                    </a:lnTo>
                    <a:lnTo>
                      <a:pt x="396" y="459"/>
                    </a:lnTo>
                    <a:lnTo>
                      <a:pt x="409" y="484"/>
                    </a:lnTo>
                    <a:lnTo>
                      <a:pt x="402" y="499"/>
                    </a:lnTo>
                    <a:lnTo>
                      <a:pt x="423" y="522"/>
                    </a:lnTo>
                    <a:lnTo>
                      <a:pt x="447" y="563"/>
                    </a:lnTo>
                    <a:lnTo>
                      <a:pt x="484" y="604"/>
                    </a:lnTo>
                    <a:lnTo>
                      <a:pt x="507" y="646"/>
                    </a:lnTo>
                    <a:lnTo>
                      <a:pt x="496" y="667"/>
                    </a:lnTo>
                    <a:lnTo>
                      <a:pt x="547" y="703"/>
                    </a:lnTo>
                    <a:lnTo>
                      <a:pt x="597" y="773"/>
                    </a:lnTo>
                    <a:lnTo>
                      <a:pt x="641" y="828"/>
                    </a:lnTo>
                    <a:lnTo>
                      <a:pt x="682" y="887"/>
                    </a:lnTo>
                    <a:lnTo>
                      <a:pt x="703" y="912"/>
                    </a:lnTo>
                    <a:lnTo>
                      <a:pt x="732" y="949"/>
                    </a:lnTo>
                    <a:lnTo>
                      <a:pt x="757" y="1031"/>
                    </a:lnTo>
                    <a:lnTo>
                      <a:pt x="783" y="1061"/>
                    </a:lnTo>
                    <a:lnTo>
                      <a:pt x="799" y="1100"/>
                    </a:lnTo>
                    <a:lnTo>
                      <a:pt x="796" y="1105"/>
                    </a:lnTo>
                    <a:lnTo>
                      <a:pt x="770" y="1119"/>
                    </a:lnTo>
                    <a:lnTo>
                      <a:pt x="757" y="1132"/>
                    </a:lnTo>
                    <a:lnTo>
                      <a:pt x="766" y="1179"/>
                    </a:lnTo>
                    <a:lnTo>
                      <a:pt x="799" y="1211"/>
                    </a:lnTo>
                    <a:lnTo>
                      <a:pt x="822" y="1235"/>
                    </a:lnTo>
                    <a:lnTo>
                      <a:pt x="866" y="1265"/>
                    </a:lnTo>
                    <a:lnTo>
                      <a:pt x="896" y="1279"/>
                    </a:lnTo>
                    <a:lnTo>
                      <a:pt x="917" y="1304"/>
                    </a:lnTo>
                    <a:lnTo>
                      <a:pt x="955" y="1332"/>
                    </a:lnTo>
                    <a:lnTo>
                      <a:pt x="989" y="1337"/>
                    </a:lnTo>
                    <a:lnTo>
                      <a:pt x="1027" y="1340"/>
                    </a:lnTo>
                    <a:lnTo>
                      <a:pt x="1053" y="1355"/>
                    </a:lnTo>
                    <a:lnTo>
                      <a:pt x="1086" y="1371"/>
                    </a:lnTo>
                    <a:lnTo>
                      <a:pt x="1120" y="1395"/>
                    </a:lnTo>
                    <a:lnTo>
                      <a:pt x="1152" y="1412"/>
                    </a:lnTo>
                    <a:lnTo>
                      <a:pt x="1167" y="1419"/>
                    </a:lnTo>
                    <a:lnTo>
                      <a:pt x="1198" y="1436"/>
                    </a:lnTo>
                    <a:lnTo>
                      <a:pt x="1230" y="1449"/>
                    </a:lnTo>
                    <a:lnTo>
                      <a:pt x="1262" y="1458"/>
                    </a:lnTo>
                    <a:lnTo>
                      <a:pt x="1303" y="1459"/>
                    </a:lnTo>
                    <a:lnTo>
                      <a:pt x="1353" y="1493"/>
                    </a:lnTo>
                    <a:lnTo>
                      <a:pt x="1398" y="1499"/>
                    </a:lnTo>
                    <a:lnTo>
                      <a:pt x="1443" y="1520"/>
                    </a:lnTo>
                    <a:lnTo>
                      <a:pt x="1488" y="1525"/>
                    </a:lnTo>
                    <a:lnTo>
                      <a:pt x="1521" y="1524"/>
                    </a:lnTo>
                    <a:lnTo>
                      <a:pt x="1560" y="1522"/>
                    </a:lnTo>
                    <a:lnTo>
                      <a:pt x="1626" y="1498"/>
                    </a:lnTo>
                    <a:lnTo>
                      <a:pt x="1658" y="1498"/>
                    </a:lnTo>
                    <a:lnTo>
                      <a:pt x="1678" y="1503"/>
                    </a:lnTo>
                    <a:lnTo>
                      <a:pt x="1713" y="1510"/>
                    </a:lnTo>
                    <a:lnTo>
                      <a:pt x="1737" y="1530"/>
                    </a:lnTo>
                    <a:lnTo>
                      <a:pt x="1772" y="1561"/>
                    </a:lnTo>
                    <a:lnTo>
                      <a:pt x="1800" y="1586"/>
                    </a:lnTo>
                    <a:lnTo>
                      <a:pt x="1834" y="1617"/>
                    </a:lnTo>
                    <a:lnTo>
                      <a:pt x="1859" y="1641"/>
                    </a:lnTo>
                    <a:lnTo>
                      <a:pt x="1869" y="1649"/>
                    </a:lnTo>
                    <a:lnTo>
                      <a:pt x="1875" y="1618"/>
                    </a:lnTo>
                    <a:lnTo>
                      <a:pt x="1868" y="1597"/>
                    </a:lnTo>
                    <a:lnTo>
                      <a:pt x="1864" y="1579"/>
                    </a:lnTo>
                    <a:lnTo>
                      <a:pt x="1869" y="1554"/>
                    </a:lnTo>
                    <a:lnTo>
                      <a:pt x="1883" y="1543"/>
                    </a:lnTo>
                    <a:lnTo>
                      <a:pt x="1989" y="1529"/>
                    </a:lnTo>
                    <a:lnTo>
                      <a:pt x="2002" y="1523"/>
                    </a:lnTo>
                    <a:lnTo>
                      <a:pt x="2003" y="1499"/>
                    </a:lnTo>
                    <a:lnTo>
                      <a:pt x="2019" y="1483"/>
                    </a:lnTo>
                    <a:lnTo>
                      <a:pt x="2024" y="1471"/>
                    </a:lnTo>
                    <a:lnTo>
                      <a:pt x="2005" y="1468"/>
                    </a:lnTo>
                    <a:lnTo>
                      <a:pt x="1987" y="1454"/>
                    </a:lnTo>
                    <a:lnTo>
                      <a:pt x="1975" y="1435"/>
                    </a:lnTo>
                    <a:lnTo>
                      <a:pt x="1966" y="1410"/>
                    </a:lnTo>
                    <a:lnTo>
                      <a:pt x="1961" y="1377"/>
                    </a:lnTo>
                    <a:lnTo>
                      <a:pt x="2010" y="1366"/>
                    </a:lnTo>
                    <a:lnTo>
                      <a:pt x="2083" y="1352"/>
                    </a:lnTo>
                    <a:lnTo>
                      <a:pt x="2128" y="1345"/>
                    </a:lnTo>
                    <a:lnTo>
                      <a:pt x="2144" y="1316"/>
                    </a:lnTo>
                    <a:lnTo>
                      <a:pt x="2158" y="1309"/>
                    </a:lnTo>
                    <a:lnTo>
                      <a:pt x="2178" y="1315"/>
                    </a:lnTo>
                    <a:lnTo>
                      <a:pt x="2185" y="1293"/>
                    </a:lnTo>
                    <a:lnTo>
                      <a:pt x="2194" y="1310"/>
                    </a:lnTo>
                    <a:lnTo>
                      <a:pt x="2206" y="1323"/>
                    </a:lnTo>
                    <a:lnTo>
                      <a:pt x="2219" y="1321"/>
                    </a:lnTo>
                    <a:lnTo>
                      <a:pt x="2228" y="1306"/>
                    </a:lnTo>
                    <a:lnTo>
                      <a:pt x="2223" y="1280"/>
                    </a:lnTo>
                    <a:lnTo>
                      <a:pt x="2217" y="1252"/>
                    </a:lnTo>
                    <a:lnTo>
                      <a:pt x="2228" y="1226"/>
                    </a:lnTo>
                    <a:lnTo>
                      <a:pt x="2226" y="1210"/>
                    </a:lnTo>
                    <a:lnTo>
                      <a:pt x="2216" y="1194"/>
                    </a:lnTo>
                    <a:lnTo>
                      <a:pt x="2199" y="1155"/>
                    </a:lnTo>
                    <a:lnTo>
                      <a:pt x="2204" y="1134"/>
                    </a:lnTo>
                    <a:lnTo>
                      <a:pt x="2236" y="1102"/>
                    </a:lnTo>
                    <a:lnTo>
                      <a:pt x="2252" y="1066"/>
                    </a:lnTo>
                    <a:lnTo>
                      <a:pt x="2253" y="1029"/>
                    </a:lnTo>
                    <a:lnTo>
                      <a:pt x="2241" y="1014"/>
                    </a:lnTo>
                    <a:lnTo>
                      <a:pt x="2206" y="1012"/>
                    </a:lnTo>
                    <a:lnTo>
                      <a:pt x="2166" y="1014"/>
                    </a:lnTo>
                    <a:lnTo>
                      <a:pt x="2067" y="1028"/>
                    </a:lnTo>
                    <a:lnTo>
                      <a:pt x="2004" y="1050"/>
                    </a:lnTo>
                    <a:lnTo>
                      <a:pt x="1975" y="1064"/>
                    </a:lnTo>
                    <a:lnTo>
                      <a:pt x="1967" y="1075"/>
                    </a:lnTo>
                    <a:lnTo>
                      <a:pt x="1959" y="1105"/>
                    </a:lnTo>
                    <a:lnTo>
                      <a:pt x="1965" y="1135"/>
                    </a:lnTo>
                    <a:lnTo>
                      <a:pt x="1982" y="1153"/>
                    </a:lnTo>
                    <a:lnTo>
                      <a:pt x="1987" y="1174"/>
                    </a:lnTo>
                    <a:lnTo>
                      <a:pt x="1972" y="1197"/>
                    </a:lnTo>
                    <a:lnTo>
                      <a:pt x="1941" y="1205"/>
                    </a:lnTo>
                    <a:lnTo>
                      <a:pt x="1915" y="1244"/>
                    </a:lnTo>
                    <a:lnTo>
                      <a:pt x="1923" y="1269"/>
                    </a:lnTo>
                    <a:lnTo>
                      <a:pt x="1908" y="1286"/>
                    </a:lnTo>
                    <a:lnTo>
                      <a:pt x="1881" y="1291"/>
                    </a:lnTo>
                    <a:lnTo>
                      <a:pt x="1863" y="1273"/>
                    </a:lnTo>
                    <a:lnTo>
                      <a:pt x="1805" y="1274"/>
                    </a:lnTo>
                    <a:lnTo>
                      <a:pt x="1781" y="1291"/>
                    </a:lnTo>
                    <a:lnTo>
                      <a:pt x="1749" y="1296"/>
                    </a:lnTo>
                    <a:lnTo>
                      <a:pt x="1688" y="1314"/>
                    </a:lnTo>
                    <a:lnTo>
                      <a:pt x="1662" y="1312"/>
                    </a:lnTo>
                    <a:lnTo>
                      <a:pt x="1644" y="1301"/>
                    </a:lnTo>
                    <a:lnTo>
                      <a:pt x="1634" y="1273"/>
                    </a:lnTo>
                    <a:lnTo>
                      <a:pt x="1604" y="1273"/>
                    </a:lnTo>
                    <a:lnTo>
                      <a:pt x="1564" y="1275"/>
                    </a:lnTo>
                    <a:lnTo>
                      <a:pt x="1550" y="1270"/>
                    </a:lnTo>
                  </a:path>
                </a:pathLst>
              </a:custGeom>
              <a:solidFill>
                <a:srgbClr val="F2F8FB">
                  <a:lumMod val="90000"/>
                </a:srgbClr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1" name="Google Shape;533;p19">
                <a:extLst>
                  <a:ext uri="{FF2B5EF4-FFF2-40B4-BE49-F238E27FC236}">
                    <a16:creationId xmlns:a16="http://schemas.microsoft.com/office/drawing/2014/main" id="{B2212AD1-498A-4664-9215-EA6E800F1A26}"/>
                  </a:ext>
                </a:extLst>
              </p:cNvPr>
              <p:cNvSpPr/>
              <p:nvPr/>
            </p:nvSpPr>
            <p:spPr>
              <a:xfrm>
                <a:off x="2478" y="781"/>
                <a:ext cx="52" cy="24"/>
              </a:xfrm>
              <a:custGeom>
                <a:avLst/>
                <a:gdLst/>
                <a:ahLst/>
                <a:cxnLst/>
                <a:rect l="l" t="t" r="r" b="b"/>
                <a:pathLst>
                  <a:path w="189" h="91" extrusionOk="0">
                    <a:moveTo>
                      <a:pt x="31" y="12"/>
                    </a:moveTo>
                    <a:lnTo>
                      <a:pt x="80" y="3"/>
                    </a:lnTo>
                    <a:lnTo>
                      <a:pt x="117" y="0"/>
                    </a:lnTo>
                    <a:lnTo>
                      <a:pt x="163" y="21"/>
                    </a:lnTo>
                    <a:lnTo>
                      <a:pt x="189" y="52"/>
                    </a:lnTo>
                    <a:lnTo>
                      <a:pt x="188" y="72"/>
                    </a:lnTo>
                    <a:lnTo>
                      <a:pt x="176" y="84"/>
                    </a:lnTo>
                    <a:lnTo>
                      <a:pt x="162" y="91"/>
                    </a:lnTo>
                    <a:lnTo>
                      <a:pt x="132" y="78"/>
                    </a:lnTo>
                    <a:lnTo>
                      <a:pt x="49" y="85"/>
                    </a:lnTo>
                    <a:lnTo>
                      <a:pt x="17" y="77"/>
                    </a:lnTo>
                    <a:lnTo>
                      <a:pt x="0" y="52"/>
                    </a:lnTo>
                    <a:lnTo>
                      <a:pt x="5" y="36"/>
                    </a:lnTo>
                    <a:lnTo>
                      <a:pt x="31" y="12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2" name="Google Shape;534;p19">
                <a:extLst>
                  <a:ext uri="{FF2B5EF4-FFF2-40B4-BE49-F238E27FC236}">
                    <a16:creationId xmlns:a16="http://schemas.microsoft.com/office/drawing/2014/main" id="{A8F20982-5EE7-4D45-9E5E-A7BDC4F7871E}"/>
                  </a:ext>
                </a:extLst>
              </p:cNvPr>
              <p:cNvSpPr/>
              <p:nvPr/>
            </p:nvSpPr>
            <p:spPr>
              <a:xfrm>
                <a:off x="2478" y="781"/>
                <a:ext cx="52" cy="24"/>
              </a:xfrm>
              <a:custGeom>
                <a:avLst/>
                <a:gdLst/>
                <a:ahLst/>
                <a:cxnLst/>
                <a:rect l="l" t="t" r="r" b="b"/>
                <a:pathLst>
                  <a:path w="189" h="91" extrusionOk="0">
                    <a:moveTo>
                      <a:pt x="31" y="12"/>
                    </a:moveTo>
                    <a:lnTo>
                      <a:pt x="80" y="3"/>
                    </a:lnTo>
                    <a:lnTo>
                      <a:pt x="117" y="0"/>
                    </a:lnTo>
                    <a:lnTo>
                      <a:pt x="163" y="21"/>
                    </a:lnTo>
                    <a:lnTo>
                      <a:pt x="189" y="52"/>
                    </a:lnTo>
                    <a:lnTo>
                      <a:pt x="188" y="72"/>
                    </a:lnTo>
                    <a:lnTo>
                      <a:pt x="176" y="84"/>
                    </a:lnTo>
                    <a:lnTo>
                      <a:pt x="162" y="91"/>
                    </a:lnTo>
                    <a:lnTo>
                      <a:pt x="132" y="78"/>
                    </a:lnTo>
                    <a:lnTo>
                      <a:pt x="49" y="85"/>
                    </a:lnTo>
                    <a:lnTo>
                      <a:pt x="17" y="77"/>
                    </a:lnTo>
                    <a:lnTo>
                      <a:pt x="0" y="52"/>
                    </a:lnTo>
                    <a:lnTo>
                      <a:pt x="5" y="36"/>
                    </a:lnTo>
                    <a:lnTo>
                      <a:pt x="31" y="12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3" name="Google Shape;535;p19">
                <a:extLst>
                  <a:ext uri="{FF2B5EF4-FFF2-40B4-BE49-F238E27FC236}">
                    <a16:creationId xmlns:a16="http://schemas.microsoft.com/office/drawing/2014/main" id="{571A4CCE-F1CB-4670-B93E-F80E6EF5FF66}"/>
                  </a:ext>
                </a:extLst>
              </p:cNvPr>
              <p:cNvSpPr/>
              <p:nvPr/>
            </p:nvSpPr>
            <p:spPr>
              <a:xfrm>
                <a:off x="2576" y="880"/>
                <a:ext cx="35" cy="40"/>
              </a:xfrm>
              <a:custGeom>
                <a:avLst/>
                <a:gdLst/>
                <a:ahLst/>
                <a:cxnLst/>
                <a:rect l="l" t="t" r="r" b="b"/>
                <a:pathLst>
                  <a:path w="123" h="156" extrusionOk="0">
                    <a:moveTo>
                      <a:pt x="122" y="104"/>
                    </a:moveTo>
                    <a:lnTo>
                      <a:pt x="107" y="79"/>
                    </a:lnTo>
                    <a:lnTo>
                      <a:pt x="101" y="76"/>
                    </a:lnTo>
                    <a:lnTo>
                      <a:pt x="99" y="63"/>
                    </a:lnTo>
                    <a:lnTo>
                      <a:pt x="107" y="54"/>
                    </a:lnTo>
                    <a:lnTo>
                      <a:pt x="123" y="17"/>
                    </a:lnTo>
                    <a:lnTo>
                      <a:pt x="106" y="0"/>
                    </a:lnTo>
                    <a:lnTo>
                      <a:pt x="78" y="0"/>
                    </a:lnTo>
                    <a:lnTo>
                      <a:pt x="61" y="8"/>
                    </a:lnTo>
                    <a:lnTo>
                      <a:pt x="65" y="56"/>
                    </a:lnTo>
                    <a:lnTo>
                      <a:pt x="63" y="65"/>
                    </a:lnTo>
                    <a:lnTo>
                      <a:pt x="32" y="71"/>
                    </a:lnTo>
                    <a:lnTo>
                      <a:pt x="25" y="64"/>
                    </a:lnTo>
                    <a:lnTo>
                      <a:pt x="7" y="48"/>
                    </a:lnTo>
                    <a:lnTo>
                      <a:pt x="4" y="54"/>
                    </a:lnTo>
                    <a:lnTo>
                      <a:pt x="0" y="89"/>
                    </a:lnTo>
                    <a:lnTo>
                      <a:pt x="31" y="120"/>
                    </a:lnTo>
                    <a:lnTo>
                      <a:pt x="55" y="148"/>
                    </a:lnTo>
                    <a:lnTo>
                      <a:pt x="65" y="156"/>
                    </a:lnTo>
                    <a:lnTo>
                      <a:pt x="98" y="155"/>
                    </a:lnTo>
                    <a:lnTo>
                      <a:pt x="113" y="136"/>
                    </a:lnTo>
                    <a:lnTo>
                      <a:pt x="116" y="128"/>
                    </a:lnTo>
                    <a:lnTo>
                      <a:pt x="117" y="131"/>
                    </a:lnTo>
                    <a:lnTo>
                      <a:pt x="122" y="104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4" name="Google Shape;536;p19">
                <a:extLst>
                  <a:ext uri="{FF2B5EF4-FFF2-40B4-BE49-F238E27FC236}">
                    <a16:creationId xmlns:a16="http://schemas.microsoft.com/office/drawing/2014/main" id="{97005DA8-28EF-4BCB-888A-4B8B2984F7D6}"/>
                  </a:ext>
                </a:extLst>
              </p:cNvPr>
              <p:cNvSpPr/>
              <p:nvPr/>
            </p:nvSpPr>
            <p:spPr>
              <a:xfrm>
                <a:off x="2576" y="880"/>
                <a:ext cx="35" cy="40"/>
              </a:xfrm>
              <a:custGeom>
                <a:avLst/>
                <a:gdLst/>
                <a:ahLst/>
                <a:cxnLst/>
                <a:rect l="l" t="t" r="r" b="b"/>
                <a:pathLst>
                  <a:path w="123" h="156" extrusionOk="0">
                    <a:moveTo>
                      <a:pt x="122" y="104"/>
                    </a:moveTo>
                    <a:lnTo>
                      <a:pt x="107" y="79"/>
                    </a:lnTo>
                    <a:lnTo>
                      <a:pt x="101" y="76"/>
                    </a:lnTo>
                    <a:lnTo>
                      <a:pt x="99" y="63"/>
                    </a:lnTo>
                    <a:lnTo>
                      <a:pt x="107" y="54"/>
                    </a:lnTo>
                    <a:lnTo>
                      <a:pt x="123" y="17"/>
                    </a:lnTo>
                    <a:lnTo>
                      <a:pt x="106" y="0"/>
                    </a:lnTo>
                    <a:lnTo>
                      <a:pt x="78" y="0"/>
                    </a:lnTo>
                    <a:lnTo>
                      <a:pt x="61" y="8"/>
                    </a:lnTo>
                    <a:lnTo>
                      <a:pt x="65" y="56"/>
                    </a:lnTo>
                    <a:lnTo>
                      <a:pt x="63" y="65"/>
                    </a:lnTo>
                    <a:lnTo>
                      <a:pt x="32" y="71"/>
                    </a:lnTo>
                    <a:lnTo>
                      <a:pt x="25" y="64"/>
                    </a:lnTo>
                    <a:lnTo>
                      <a:pt x="7" y="48"/>
                    </a:lnTo>
                    <a:lnTo>
                      <a:pt x="4" y="54"/>
                    </a:lnTo>
                    <a:lnTo>
                      <a:pt x="0" y="89"/>
                    </a:lnTo>
                    <a:lnTo>
                      <a:pt x="31" y="120"/>
                    </a:lnTo>
                    <a:lnTo>
                      <a:pt x="55" y="148"/>
                    </a:lnTo>
                    <a:lnTo>
                      <a:pt x="65" y="156"/>
                    </a:lnTo>
                    <a:lnTo>
                      <a:pt x="98" y="155"/>
                    </a:lnTo>
                    <a:lnTo>
                      <a:pt x="113" y="136"/>
                    </a:lnTo>
                    <a:lnTo>
                      <a:pt x="116" y="128"/>
                    </a:lnTo>
                    <a:lnTo>
                      <a:pt x="117" y="131"/>
                    </a:lnTo>
                    <a:lnTo>
                      <a:pt x="122" y="104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5" name="Google Shape;537;p19">
                <a:extLst>
                  <a:ext uri="{FF2B5EF4-FFF2-40B4-BE49-F238E27FC236}">
                    <a16:creationId xmlns:a16="http://schemas.microsoft.com/office/drawing/2014/main" id="{8E6FD932-93B1-405B-824C-7AB56A4EF061}"/>
                  </a:ext>
                </a:extLst>
              </p:cNvPr>
              <p:cNvSpPr/>
              <p:nvPr/>
            </p:nvSpPr>
            <p:spPr>
              <a:xfrm>
                <a:off x="2576" y="967"/>
                <a:ext cx="30" cy="27"/>
              </a:xfrm>
              <a:custGeom>
                <a:avLst/>
                <a:gdLst/>
                <a:ahLst/>
                <a:cxnLst/>
                <a:rect l="l" t="t" r="r" b="b"/>
                <a:pathLst>
                  <a:path w="102" h="106" extrusionOk="0">
                    <a:moveTo>
                      <a:pt x="47" y="0"/>
                    </a:moveTo>
                    <a:lnTo>
                      <a:pt x="71" y="0"/>
                    </a:lnTo>
                    <a:lnTo>
                      <a:pt x="92" y="40"/>
                    </a:lnTo>
                    <a:lnTo>
                      <a:pt x="102" y="91"/>
                    </a:lnTo>
                    <a:lnTo>
                      <a:pt x="94" y="100"/>
                    </a:lnTo>
                    <a:lnTo>
                      <a:pt x="68" y="106"/>
                    </a:lnTo>
                    <a:lnTo>
                      <a:pt x="32" y="88"/>
                    </a:lnTo>
                    <a:lnTo>
                      <a:pt x="2" y="57"/>
                    </a:lnTo>
                    <a:lnTo>
                      <a:pt x="0" y="47"/>
                    </a:lnTo>
                    <a:lnTo>
                      <a:pt x="5" y="43"/>
                    </a:lnTo>
                    <a:lnTo>
                      <a:pt x="37" y="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6" name="Google Shape;538;p19">
                <a:extLst>
                  <a:ext uri="{FF2B5EF4-FFF2-40B4-BE49-F238E27FC236}">
                    <a16:creationId xmlns:a16="http://schemas.microsoft.com/office/drawing/2014/main" id="{76C506B0-1CDC-4B50-8BBB-240718F0E54F}"/>
                  </a:ext>
                </a:extLst>
              </p:cNvPr>
              <p:cNvSpPr/>
              <p:nvPr/>
            </p:nvSpPr>
            <p:spPr>
              <a:xfrm>
                <a:off x="2576" y="967"/>
                <a:ext cx="30" cy="27"/>
              </a:xfrm>
              <a:custGeom>
                <a:avLst/>
                <a:gdLst/>
                <a:ahLst/>
                <a:cxnLst/>
                <a:rect l="l" t="t" r="r" b="b"/>
                <a:pathLst>
                  <a:path w="102" h="106" extrusionOk="0">
                    <a:moveTo>
                      <a:pt x="47" y="0"/>
                    </a:moveTo>
                    <a:lnTo>
                      <a:pt x="71" y="0"/>
                    </a:lnTo>
                    <a:lnTo>
                      <a:pt x="92" y="40"/>
                    </a:lnTo>
                    <a:lnTo>
                      <a:pt x="102" y="91"/>
                    </a:lnTo>
                    <a:lnTo>
                      <a:pt x="94" y="100"/>
                    </a:lnTo>
                    <a:lnTo>
                      <a:pt x="68" y="106"/>
                    </a:lnTo>
                    <a:lnTo>
                      <a:pt x="32" y="88"/>
                    </a:lnTo>
                    <a:lnTo>
                      <a:pt x="2" y="57"/>
                    </a:lnTo>
                    <a:lnTo>
                      <a:pt x="0" y="47"/>
                    </a:lnTo>
                    <a:lnTo>
                      <a:pt x="5" y="43"/>
                    </a:lnTo>
                    <a:lnTo>
                      <a:pt x="37" y="7"/>
                    </a:lnTo>
                    <a:lnTo>
                      <a:pt x="47" y="0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7" name="Google Shape;539;p19">
                <a:extLst>
                  <a:ext uri="{FF2B5EF4-FFF2-40B4-BE49-F238E27FC236}">
                    <a16:creationId xmlns:a16="http://schemas.microsoft.com/office/drawing/2014/main" id="{BDC4267D-800B-40C5-A727-8DB0C382F25D}"/>
                  </a:ext>
                </a:extLst>
              </p:cNvPr>
              <p:cNvSpPr/>
              <p:nvPr/>
            </p:nvSpPr>
            <p:spPr>
              <a:xfrm>
                <a:off x="2791" y="985"/>
                <a:ext cx="18" cy="18"/>
              </a:xfrm>
              <a:custGeom>
                <a:avLst/>
                <a:gdLst/>
                <a:ahLst/>
                <a:cxnLst/>
                <a:rect l="l" t="t" r="r" b="b"/>
                <a:pathLst>
                  <a:path w="70" h="67" extrusionOk="0">
                    <a:moveTo>
                      <a:pt x="29" y="3"/>
                    </a:moveTo>
                    <a:lnTo>
                      <a:pt x="48" y="0"/>
                    </a:lnTo>
                    <a:lnTo>
                      <a:pt x="55" y="3"/>
                    </a:lnTo>
                    <a:lnTo>
                      <a:pt x="65" y="17"/>
                    </a:lnTo>
                    <a:lnTo>
                      <a:pt x="70" y="47"/>
                    </a:lnTo>
                    <a:lnTo>
                      <a:pt x="67" y="64"/>
                    </a:lnTo>
                    <a:lnTo>
                      <a:pt x="33" y="67"/>
                    </a:lnTo>
                    <a:lnTo>
                      <a:pt x="8" y="42"/>
                    </a:lnTo>
                    <a:lnTo>
                      <a:pt x="0" y="25"/>
                    </a:lnTo>
                    <a:lnTo>
                      <a:pt x="29" y="3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8" name="Google Shape;540;p19">
                <a:extLst>
                  <a:ext uri="{FF2B5EF4-FFF2-40B4-BE49-F238E27FC236}">
                    <a16:creationId xmlns:a16="http://schemas.microsoft.com/office/drawing/2014/main" id="{191A80B2-3E4B-4869-AA3F-4A94BC1D38DE}"/>
                  </a:ext>
                </a:extLst>
              </p:cNvPr>
              <p:cNvSpPr/>
              <p:nvPr/>
            </p:nvSpPr>
            <p:spPr>
              <a:xfrm>
                <a:off x="2791" y="985"/>
                <a:ext cx="18" cy="18"/>
              </a:xfrm>
              <a:custGeom>
                <a:avLst/>
                <a:gdLst/>
                <a:ahLst/>
                <a:cxnLst/>
                <a:rect l="l" t="t" r="r" b="b"/>
                <a:pathLst>
                  <a:path w="70" h="67" extrusionOk="0">
                    <a:moveTo>
                      <a:pt x="29" y="3"/>
                    </a:moveTo>
                    <a:lnTo>
                      <a:pt x="48" y="0"/>
                    </a:lnTo>
                    <a:lnTo>
                      <a:pt x="55" y="3"/>
                    </a:lnTo>
                    <a:lnTo>
                      <a:pt x="65" y="17"/>
                    </a:lnTo>
                    <a:lnTo>
                      <a:pt x="70" y="47"/>
                    </a:lnTo>
                    <a:lnTo>
                      <a:pt x="67" y="64"/>
                    </a:lnTo>
                    <a:lnTo>
                      <a:pt x="33" y="67"/>
                    </a:lnTo>
                    <a:lnTo>
                      <a:pt x="8" y="42"/>
                    </a:lnTo>
                    <a:lnTo>
                      <a:pt x="0" y="25"/>
                    </a:lnTo>
                    <a:lnTo>
                      <a:pt x="29" y="3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9" name="Google Shape;541;p19">
                <a:extLst>
                  <a:ext uri="{FF2B5EF4-FFF2-40B4-BE49-F238E27FC236}">
                    <a16:creationId xmlns:a16="http://schemas.microsoft.com/office/drawing/2014/main" id="{EAAD59DD-BBFD-4D22-A66D-48929B1FD4D4}"/>
                  </a:ext>
                </a:extLst>
              </p:cNvPr>
              <p:cNvSpPr/>
              <p:nvPr/>
            </p:nvSpPr>
            <p:spPr>
              <a:xfrm>
                <a:off x="2788" y="1050"/>
                <a:ext cx="39" cy="23"/>
              </a:xfrm>
              <a:custGeom>
                <a:avLst/>
                <a:gdLst/>
                <a:ahLst/>
                <a:cxnLst/>
                <a:rect l="l" t="t" r="r" b="b"/>
                <a:pathLst>
                  <a:path w="135" h="88" extrusionOk="0">
                    <a:moveTo>
                      <a:pt x="0" y="51"/>
                    </a:moveTo>
                    <a:lnTo>
                      <a:pt x="5" y="26"/>
                    </a:lnTo>
                    <a:lnTo>
                      <a:pt x="17" y="8"/>
                    </a:lnTo>
                    <a:lnTo>
                      <a:pt x="35" y="0"/>
                    </a:lnTo>
                    <a:lnTo>
                      <a:pt x="61" y="7"/>
                    </a:lnTo>
                    <a:lnTo>
                      <a:pt x="103" y="11"/>
                    </a:lnTo>
                    <a:lnTo>
                      <a:pt x="115" y="25"/>
                    </a:lnTo>
                    <a:lnTo>
                      <a:pt x="119" y="28"/>
                    </a:lnTo>
                    <a:lnTo>
                      <a:pt x="135" y="66"/>
                    </a:lnTo>
                    <a:lnTo>
                      <a:pt x="127" y="73"/>
                    </a:lnTo>
                    <a:lnTo>
                      <a:pt x="86" y="81"/>
                    </a:lnTo>
                    <a:lnTo>
                      <a:pt x="73" y="88"/>
                    </a:lnTo>
                    <a:lnTo>
                      <a:pt x="47" y="88"/>
                    </a:lnTo>
                    <a:lnTo>
                      <a:pt x="10" y="81"/>
                    </a:lnTo>
                    <a:lnTo>
                      <a:pt x="3" y="69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0" name="Google Shape;542;p19">
                <a:extLst>
                  <a:ext uri="{FF2B5EF4-FFF2-40B4-BE49-F238E27FC236}">
                    <a16:creationId xmlns:a16="http://schemas.microsoft.com/office/drawing/2014/main" id="{011411E8-9BB6-4771-A1D6-D3A100CA3000}"/>
                  </a:ext>
                </a:extLst>
              </p:cNvPr>
              <p:cNvSpPr/>
              <p:nvPr/>
            </p:nvSpPr>
            <p:spPr>
              <a:xfrm>
                <a:off x="2788" y="1050"/>
                <a:ext cx="39" cy="23"/>
              </a:xfrm>
              <a:custGeom>
                <a:avLst/>
                <a:gdLst/>
                <a:ahLst/>
                <a:cxnLst/>
                <a:rect l="l" t="t" r="r" b="b"/>
                <a:pathLst>
                  <a:path w="135" h="88" extrusionOk="0">
                    <a:moveTo>
                      <a:pt x="0" y="51"/>
                    </a:moveTo>
                    <a:lnTo>
                      <a:pt x="5" y="26"/>
                    </a:lnTo>
                    <a:lnTo>
                      <a:pt x="17" y="8"/>
                    </a:lnTo>
                    <a:lnTo>
                      <a:pt x="35" y="0"/>
                    </a:lnTo>
                    <a:lnTo>
                      <a:pt x="61" y="7"/>
                    </a:lnTo>
                    <a:lnTo>
                      <a:pt x="103" y="11"/>
                    </a:lnTo>
                    <a:lnTo>
                      <a:pt x="115" y="25"/>
                    </a:lnTo>
                    <a:lnTo>
                      <a:pt x="119" y="28"/>
                    </a:lnTo>
                    <a:lnTo>
                      <a:pt x="135" y="66"/>
                    </a:lnTo>
                    <a:lnTo>
                      <a:pt x="127" y="73"/>
                    </a:lnTo>
                    <a:lnTo>
                      <a:pt x="86" y="81"/>
                    </a:lnTo>
                    <a:lnTo>
                      <a:pt x="73" y="88"/>
                    </a:lnTo>
                    <a:lnTo>
                      <a:pt x="47" y="88"/>
                    </a:lnTo>
                    <a:lnTo>
                      <a:pt x="10" y="81"/>
                    </a:lnTo>
                    <a:lnTo>
                      <a:pt x="3" y="69"/>
                    </a:lnTo>
                    <a:lnTo>
                      <a:pt x="0" y="51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1" name="Google Shape;543;p19">
                <a:extLst>
                  <a:ext uri="{FF2B5EF4-FFF2-40B4-BE49-F238E27FC236}">
                    <a16:creationId xmlns:a16="http://schemas.microsoft.com/office/drawing/2014/main" id="{A947FDEA-F042-4F8A-B69E-726F426A2E93}"/>
                  </a:ext>
                </a:extLst>
              </p:cNvPr>
              <p:cNvSpPr/>
              <p:nvPr/>
            </p:nvSpPr>
            <p:spPr>
              <a:xfrm>
                <a:off x="2509" y="806"/>
                <a:ext cx="64" cy="46"/>
              </a:xfrm>
              <a:custGeom>
                <a:avLst/>
                <a:gdLst/>
                <a:ahLst/>
                <a:cxnLst/>
                <a:rect l="l" t="t" r="r" b="b"/>
                <a:pathLst>
                  <a:path w="225" h="177" extrusionOk="0">
                    <a:moveTo>
                      <a:pt x="97" y="169"/>
                    </a:moveTo>
                    <a:lnTo>
                      <a:pt x="127" y="153"/>
                    </a:lnTo>
                    <a:lnTo>
                      <a:pt x="135" y="147"/>
                    </a:lnTo>
                    <a:lnTo>
                      <a:pt x="155" y="148"/>
                    </a:lnTo>
                    <a:lnTo>
                      <a:pt x="178" y="174"/>
                    </a:lnTo>
                    <a:lnTo>
                      <a:pt x="183" y="177"/>
                    </a:lnTo>
                    <a:lnTo>
                      <a:pt x="203" y="177"/>
                    </a:lnTo>
                    <a:lnTo>
                      <a:pt x="216" y="170"/>
                    </a:lnTo>
                    <a:lnTo>
                      <a:pt x="225" y="148"/>
                    </a:lnTo>
                    <a:lnTo>
                      <a:pt x="192" y="99"/>
                    </a:lnTo>
                    <a:lnTo>
                      <a:pt x="172" y="69"/>
                    </a:lnTo>
                    <a:lnTo>
                      <a:pt x="179" y="52"/>
                    </a:lnTo>
                    <a:lnTo>
                      <a:pt x="193" y="27"/>
                    </a:lnTo>
                    <a:lnTo>
                      <a:pt x="185" y="10"/>
                    </a:lnTo>
                    <a:lnTo>
                      <a:pt x="155" y="0"/>
                    </a:lnTo>
                    <a:lnTo>
                      <a:pt x="139" y="22"/>
                    </a:lnTo>
                    <a:lnTo>
                      <a:pt x="141" y="32"/>
                    </a:lnTo>
                    <a:lnTo>
                      <a:pt x="137" y="42"/>
                    </a:lnTo>
                    <a:lnTo>
                      <a:pt x="142" y="85"/>
                    </a:lnTo>
                    <a:lnTo>
                      <a:pt x="134" y="95"/>
                    </a:lnTo>
                    <a:lnTo>
                      <a:pt x="113" y="84"/>
                    </a:lnTo>
                    <a:lnTo>
                      <a:pt x="96" y="61"/>
                    </a:lnTo>
                    <a:lnTo>
                      <a:pt x="62" y="42"/>
                    </a:lnTo>
                    <a:lnTo>
                      <a:pt x="28" y="30"/>
                    </a:lnTo>
                    <a:lnTo>
                      <a:pt x="9" y="57"/>
                    </a:lnTo>
                    <a:lnTo>
                      <a:pt x="0" y="87"/>
                    </a:lnTo>
                    <a:lnTo>
                      <a:pt x="17" y="103"/>
                    </a:lnTo>
                    <a:lnTo>
                      <a:pt x="45" y="98"/>
                    </a:lnTo>
                    <a:lnTo>
                      <a:pt x="60" y="100"/>
                    </a:lnTo>
                    <a:lnTo>
                      <a:pt x="67" y="108"/>
                    </a:lnTo>
                    <a:lnTo>
                      <a:pt x="70" y="131"/>
                    </a:lnTo>
                    <a:lnTo>
                      <a:pt x="71" y="159"/>
                    </a:lnTo>
                    <a:lnTo>
                      <a:pt x="82" y="167"/>
                    </a:lnTo>
                    <a:lnTo>
                      <a:pt x="97" y="169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2" name="Google Shape;544;p19">
                <a:extLst>
                  <a:ext uri="{FF2B5EF4-FFF2-40B4-BE49-F238E27FC236}">
                    <a16:creationId xmlns:a16="http://schemas.microsoft.com/office/drawing/2014/main" id="{A7DEE17C-2255-4545-8945-CD3543F12B56}"/>
                  </a:ext>
                </a:extLst>
              </p:cNvPr>
              <p:cNvSpPr/>
              <p:nvPr/>
            </p:nvSpPr>
            <p:spPr>
              <a:xfrm>
                <a:off x="2509" y="806"/>
                <a:ext cx="64" cy="46"/>
              </a:xfrm>
              <a:custGeom>
                <a:avLst/>
                <a:gdLst/>
                <a:ahLst/>
                <a:cxnLst/>
                <a:rect l="l" t="t" r="r" b="b"/>
                <a:pathLst>
                  <a:path w="225" h="177" extrusionOk="0">
                    <a:moveTo>
                      <a:pt x="97" y="169"/>
                    </a:moveTo>
                    <a:lnTo>
                      <a:pt x="127" y="153"/>
                    </a:lnTo>
                    <a:lnTo>
                      <a:pt x="135" y="147"/>
                    </a:lnTo>
                    <a:lnTo>
                      <a:pt x="155" y="148"/>
                    </a:lnTo>
                    <a:lnTo>
                      <a:pt x="178" y="174"/>
                    </a:lnTo>
                    <a:lnTo>
                      <a:pt x="183" y="177"/>
                    </a:lnTo>
                    <a:lnTo>
                      <a:pt x="203" y="177"/>
                    </a:lnTo>
                    <a:lnTo>
                      <a:pt x="216" y="170"/>
                    </a:lnTo>
                    <a:lnTo>
                      <a:pt x="225" y="148"/>
                    </a:lnTo>
                    <a:lnTo>
                      <a:pt x="192" y="99"/>
                    </a:lnTo>
                    <a:lnTo>
                      <a:pt x="172" y="69"/>
                    </a:lnTo>
                    <a:lnTo>
                      <a:pt x="179" y="52"/>
                    </a:lnTo>
                    <a:lnTo>
                      <a:pt x="193" y="27"/>
                    </a:lnTo>
                    <a:lnTo>
                      <a:pt x="185" y="10"/>
                    </a:lnTo>
                    <a:lnTo>
                      <a:pt x="155" y="0"/>
                    </a:lnTo>
                    <a:lnTo>
                      <a:pt x="139" y="22"/>
                    </a:lnTo>
                    <a:lnTo>
                      <a:pt x="141" y="32"/>
                    </a:lnTo>
                    <a:lnTo>
                      <a:pt x="137" y="42"/>
                    </a:lnTo>
                    <a:lnTo>
                      <a:pt x="142" y="85"/>
                    </a:lnTo>
                    <a:lnTo>
                      <a:pt x="134" y="95"/>
                    </a:lnTo>
                    <a:lnTo>
                      <a:pt x="113" y="84"/>
                    </a:lnTo>
                    <a:lnTo>
                      <a:pt x="96" y="61"/>
                    </a:lnTo>
                    <a:lnTo>
                      <a:pt x="62" y="42"/>
                    </a:lnTo>
                    <a:lnTo>
                      <a:pt x="28" y="30"/>
                    </a:lnTo>
                    <a:lnTo>
                      <a:pt x="9" y="57"/>
                    </a:lnTo>
                    <a:lnTo>
                      <a:pt x="0" y="87"/>
                    </a:lnTo>
                    <a:lnTo>
                      <a:pt x="17" y="103"/>
                    </a:lnTo>
                    <a:lnTo>
                      <a:pt x="45" y="98"/>
                    </a:lnTo>
                    <a:lnTo>
                      <a:pt x="60" y="100"/>
                    </a:lnTo>
                    <a:lnTo>
                      <a:pt x="67" y="108"/>
                    </a:lnTo>
                    <a:lnTo>
                      <a:pt x="70" y="131"/>
                    </a:lnTo>
                    <a:lnTo>
                      <a:pt x="71" y="159"/>
                    </a:lnTo>
                    <a:lnTo>
                      <a:pt x="82" y="167"/>
                    </a:lnTo>
                    <a:lnTo>
                      <a:pt x="97" y="169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3" name="Google Shape;545;p19">
                <a:extLst>
                  <a:ext uri="{FF2B5EF4-FFF2-40B4-BE49-F238E27FC236}">
                    <a16:creationId xmlns:a16="http://schemas.microsoft.com/office/drawing/2014/main" id="{F784F111-0217-42BF-8CE3-16F516BB0AAE}"/>
                  </a:ext>
                </a:extLst>
              </p:cNvPr>
              <p:cNvSpPr/>
              <p:nvPr/>
            </p:nvSpPr>
            <p:spPr>
              <a:xfrm>
                <a:off x="2631" y="877"/>
                <a:ext cx="35" cy="24"/>
              </a:xfrm>
              <a:custGeom>
                <a:avLst/>
                <a:gdLst/>
                <a:ahLst/>
                <a:cxnLst/>
                <a:rect l="l" t="t" r="r" b="b"/>
                <a:pathLst>
                  <a:path w="121" h="90" extrusionOk="0">
                    <a:moveTo>
                      <a:pt x="18" y="26"/>
                    </a:moveTo>
                    <a:lnTo>
                      <a:pt x="0" y="68"/>
                    </a:lnTo>
                    <a:lnTo>
                      <a:pt x="3" y="87"/>
                    </a:lnTo>
                    <a:lnTo>
                      <a:pt x="8" y="90"/>
                    </a:lnTo>
                    <a:lnTo>
                      <a:pt x="67" y="85"/>
                    </a:lnTo>
                    <a:lnTo>
                      <a:pt x="92" y="70"/>
                    </a:lnTo>
                    <a:lnTo>
                      <a:pt x="111" y="61"/>
                    </a:lnTo>
                    <a:lnTo>
                      <a:pt x="117" y="50"/>
                    </a:lnTo>
                    <a:lnTo>
                      <a:pt x="121" y="44"/>
                    </a:lnTo>
                    <a:lnTo>
                      <a:pt x="118" y="27"/>
                    </a:lnTo>
                    <a:lnTo>
                      <a:pt x="111" y="17"/>
                    </a:lnTo>
                    <a:lnTo>
                      <a:pt x="70" y="8"/>
                    </a:lnTo>
                    <a:lnTo>
                      <a:pt x="65" y="0"/>
                    </a:lnTo>
                    <a:lnTo>
                      <a:pt x="37" y="5"/>
                    </a:lnTo>
                    <a:lnTo>
                      <a:pt x="18" y="26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4" name="Google Shape;546;p19">
                <a:extLst>
                  <a:ext uri="{FF2B5EF4-FFF2-40B4-BE49-F238E27FC236}">
                    <a16:creationId xmlns:a16="http://schemas.microsoft.com/office/drawing/2014/main" id="{476AB564-6C8A-4B5B-A82D-E4E58A22B7D2}"/>
                  </a:ext>
                </a:extLst>
              </p:cNvPr>
              <p:cNvSpPr/>
              <p:nvPr/>
            </p:nvSpPr>
            <p:spPr>
              <a:xfrm>
                <a:off x="2631" y="877"/>
                <a:ext cx="35" cy="24"/>
              </a:xfrm>
              <a:custGeom>
                <a:avLst/>
                <a:gdLst/>
                <a:ahLst/>
                <a:cxnLst/>
                <a:rect l="l" t="t" r="r" b="b"/>
                <a:pathLst>
                  <a:path w="121" h="90" extrusionOk="0">
                    <a:moveTo>
                      <a:pt x="18" y="26"/>
                    </a:moveTo>
                    <a:lnTo>
                      <a:pt x="0" y="68"/>
                    </a:lnTo>
                    <a:lnTo>
                      <a:pt x="3" y="87"/>
                    </a:lnTo>
                    <a:lnTo>
                      <a:pt x="8" y="90"/>
                    </a:lnTo>
                    <a:lnTo>
                      <a:pt x="67" y="85"/>
                    </a:lnTo>
                    <a:lnTo>
                      <a:pt x="92" y="70"/>
                    </a:lnTo>
                    <a:lnTo>
                      <a:pt x="111" y="61"/>
                    </a:lnTo>
                    <a:lnTo>
                      <a:pt x="117" y="50"/>
                    </a:lnTo>
                    <a:lnTo>
                      <a:pt x="121" y="44"/>
                    </a:lnTo>
                    <a:lnTo>
                      <a:pt x="118" y="27"/>
                    </a:lnTo>
                    <a:lnTo>
                      <a:pt x="111" y="17"/>
                    </a:lnTo>
                    <a:lnTo>
                      <a:pt x="70" y="8"/>
                    </a:lnTo>
                    <a:lnTo>
                      <a:pt x="65" y="0"/>
                    </a:lnTo>
                    <a:lnTo>
                      <a:pt x="37" y="5"/>
                    </a:lnTo>
                    <a:lnTo>
                      <a:pt x="18" y="26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5" name="Google Shape;547;p19">
                <a:extLst>
                  <a:ext uri="{FF2B5EF4-FFF2-40B4-BE49-F238E27FC236}">
                    <a16:creationId xmlns:a16="http://schemas.microsoft.com/office/drawing/2014/main" id="{1FEB57AA-BB32-422A-B44D-3F3F4366E1A3}"/>
                  </a:ext>
                </a:extLst>
              </p:cNvPr>
              <p:cNvSpPr/>
              <p:nvPr/>
            </p:nvSpPr>
            <p:spPr>
              <a:xfrm>
                <a:off x="2990" y="898"/>
                <a:ext cx="24" cy="22"/>
              </a:xfrm>
              <a:custGeom>
                <a:avLst/>
                <a:gdLst/>
                <a:ahLst/>
                <a:cxnLst/>
                <a:rect l="l" t="t" r="r" b="b"/>
                <a:pathLst>
                  <a:path w="85" h="92" extrusionOk="0">
                    <a:moveTo>
                      <a:pt x="28" y="0"/>
                    </a:moveTo>
                    <a:lnTo>
                      <a:pt x="55" y="4"/>
                    </a:lnTo>
                    <a:lnTo>
                      <a:pt x="81" y="18"/>
                    </a:lnTo>
                    <a:lnTo>
                      <a:pt x="85" y="45"/>
                    </a:lnTo>
                    <a:lnTo>
                      <a:pt x="79" y="76"/>
                    </a:lnTo>
                    <a:lnTo>
                      <a:pt x="67" y="92"/>
                    </a:lnTo>
                    <a:lnTo>
                      <a:pt x="57" y="88"/>
                    </a:lnTo>
                    <a:lnTo>
                      <a:pt x="52" y="77"/>
                    </a:lnTo>
                    <a:lnTo>
                      <a:pt x="36" y="64"/>
                    </a:lnTo>
                    <a:lnTo>
                      <a:pt x="8" y="70"/>
                    </a:lnTo>
                    <a:lnTo>
                      <a:pt x="0" y="62"/>
                    </a:lnTo>
                    <a:lnTo>
                      <a:pt x="8" y="26"/>
                    </a:lnTo>
                    <a:lnTo>
                      <a:pt x="20" y="11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6" name="Google Shape;548;p19">
                <a:extLst>
                  <a:ext uri="{FF2B5EF4-FFF2-40B4-BE49-F238E27FC236}">
                    <a16:creationId xmlns:a16="http://schemas.microsoft.com/office/drawing/2014/main" id="{D648FF2F-1E50-45D1-86FA-AFA9BA4D5434}"/>
                  </a:ext>
                </a:extLst>
              </p:cNvPr>
              <p:cNvSpPr/>
              <p:nvPr/>
            </p:nvSpPr>
            <p:spPr>
              <a:xfrm>
                <a:off x="2990" y="898"/>
                <a:ext cx="24" cy="22"/>
              </a:xfrm>
              <a:custGeom>
                <a:avLst/>
                <a:gdLst/>
                <a:ahLst/>
                <a:cxnLst/>
                <a:rect l="l" t="t" r="r" b="b"/>
                <a:pathLst>
                  <a:path w="85" h="92" extrusionOk="0">
                    <a:moveTo>
                      <a:pt x="28" y="0"/>
                    </a:moveTo>
                    <a:lnTo>
                      <a:pt x="55" y="4"/>
                    </a:lnTo>
                    <a:lnTo>
                      <a:pt x="81" y="18"/>
                    </a:lnTo>
                    <a:lnTo>
                      <a:pt x="85" y="45"/>
                    </a:lnTo>
                    <a:lnTo>
                      <a:pt x="79" y="76"/>
                    </a:lnTo>
                    <a:lnTo>
                      <a:pt x="67" y="92"/>
                    </a:lnTo>
                    <a:lnTo>
                      <a:pt x="57" y="88"/>
                    </a:lnTo>
                    <a:lnTo>
                      <a:pt x="52" y="77"/>
                    </a:lnTo>
                    <a:lnTo>
                      <a:pt x="36" y="64"/>
                    </a:lnTo>
                    <a:lnTo>
                      <a:pt x="8" y="70"/>
                    </a:lnTo>
                    <a:lnTo>
                      <a:pt x="0" y="62"/>
                    </a:lnTo>
                    <a:lnTo>
                      <a:pt x="8" y="26"/>
                    </a:lnTo>
                    <a:lnTo>
                      <a:pt x="20" y="11"/>
                    </a:lnTo>
                    <a:lnTo>
                      <a:pt x="28" y="0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7" name="Google Shape;549;p19">
                <a:extLst>
                  <a:ext uri="{FF2B5EF4-FFF2-40B4-BE49-F238E27FC236}">
                    <a16:creationId xmlns:a16="http://schemas.microsoft.com/office/drawing/2014/main" id="{080208D9-7B2F-4065-AF3E-95EAADF41A8F}"/>
                  </a:ext>
                </a:extLst>
              </p:cNvPr>
              <p:cNvSpPr/>
              <p:nvPr/>
            </p:nvSpPr>
            <p:spPr>
              <a:xfrm>
                <a:off x="2693" y="1053"/>
                <a:ext cx="56" cy="54"/>
              </a:xfrm>
              <a:custGeom>
                <a:avLst/>
                <a:gdLst/>
                <a:ahLst/>
                <a:cxnLst/>
                <a:rect l="l" t="t" r="r" b="b"/>
                <a:pathLst>
                  <a:path w="197" h="206" extrusionOk="0">
                    <a:moveTo>
                      <a:pt x="53" y="0"/>
                    </a:moveTo>
                    <a:lnTo>
                      <a:pt x="81" y="26"/>
                    </a:lnTo>
                    <a:lnTo>
                      <a:pt x="104" y="25"/>
                    </a:lnTo>
                    <a:lnTo>
                      <a:pt x="120" y="48"/>
                    </a:lnTo>
                    <a:lnTo>
                      <a:pt x="149" y="53"/>
                    </a:lnTo>
                    <a:lnTo>
                      <a:pt x="161" y="61"/>
                    </a:lnTo>
                    <a:lnTo>
                      <a:pt x="189" y="88"/>
                    </a:lnTo>
                    <a:lnTo>
                      <a:pt x="197" y="125"/>
                    </a:lnTo>
                    <a:lnTo>
                      <a:pt x="190" y="135"/>
                    </a:lnTo>
                    <a:lnTo>
                      <a:pt x="159" y="147"/>
                    </a:lnTo>
                    <a:lnTo>
                      <a:pt x="129" y="137"/>
                    </a:lnTo>
                    <a:lnTo>
                      <a:pt x="100" y="143"/>
                    </a:lnTo>
                    <a:lnTo>
                      <a:pt x="98" y="149"/>
                    </a:lnTo>
                    <a:lnTo>
                      <a:pt x="94" y="179"/>
                    </a:lnTo>
                    <a:lnTo>
                      <a:pt x="92" y="190"/>
                    </a:lnTo>
                    <a:lnTo>
                      <a:pt x="75" y="201"/>
                    </a:lnTo>
                    <a:lnTo>
                      <a:pt x="50" y="206"/>
                    </a:lnTo>
                    <a:lnTo>
                      <a:pt x="41" y="202"/>
                    </a:lnTo>
                    <a:lnTo>
                      <a:pt x="20" y="169"/>
                    </a:lnTo>
                    <a:lnTo>
                      <a:pt x="0" y="163"/>
                    </a:lnTo>
                    <a:lnTo>
                      <a:pt x="12" y="130"/>
                    </a:lnTo>
                    <a:lnTo>
                      <a:pt x="12" y="100"/>
                    </a:lnTo>
                    <a:lnTo>
                      <a:pt x="20" y="63"/>
                    </a:lnTo>
                    <a:lnTo>
                      <a:pt x="24" y="21"/>
                    </a:lnTo>
                    <a:lnTo>
                      <a:pt x="33" y="4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8" name="Google Shape;550;p19">
                <a:extLst>
                  <a:ext uri="{FF2B5EF4-FFF2-40B4-BE49-F238E27FC236}">
                    <a16:creationId xmlns:a16="http://schemas.microsoft.com/office/drawing/2014/main" id="{30F03E27-2DDC-4504-BC4E-253C9346A9A3}"/>
                  </a:ext>
                </a:extLst>
              </p:cNvPr>
              <p:cNvSpPr/>
              <p:nvPr/>
            </p:nvSpPr>
            <p:spPr>
              <a:xfrm>
                <a:off x="2693" y="1053"/>
                <a:ext cx="56" cy="54"/>
              </a:xfrm>
              <a:custGeom>
                <a:avLst/>
                <a:gdLst/>
                <a:ahLst/>
                <a:cxnLst/>
                <a:rect l="l" t="t" r="r" b="b"/>
                <a:pathLst>
                  <a:path w="197" h="206" extrusionOk="0">
                    <a:moveTo>
                      <a:pt x="53" y="0"/>
                    </a:moveTo>
                    <a:lnTo>
                      <a:pt x="81" y="26"/>
                    </a:lnTo>
                    <a:lnTo>
                      <a:pt x="104" y="25"/>
                    </a:lnTo>
                    <a:lnTo>
                      <a:pt x="120" y="48"/>
                    </a:lnTo>
                    <a:lnTo>
                      <a:pt x="149" y="53"/>
                    </a:lnTo>
                    <a:lnTo>
                      <a:pt x="161" y="61"/>
                    </a:lnTo>
                    <a:lnTo>
                      <a:pt x="189" y="88"/>
                    </a:lnTo>
                    <a:lnTo>
                      <a:pt x="197" y="125"/>
                    </a:lnTo>
                    <a:lnTo>
                      <a:pt x="190" y="135"/>
                    </a:lnTo>
                    <a:lnTo>
                      <a:pt x="159" y="147"/>
                    </a:lnTo>
                    <a:lnTo>
                      <a:pt x="129" y="137"/>
                    </a:lnTo>
                    <a:lnTo>
                      <a:pt x="100" y="143"/>
                    </a:lnTo>
                    <a:lnTo>
                      <a:pt x="98" y="149"/>
                    </a:lnTo>
                    <a:lnTo>
                      <a:pt x="94" y="179"/>
                    </a:lnTo>
                    <a:lnTo>
                      <a:pt x="92" y="190"/>
                    </a:lnTo>
                    <a:lnTo>
                      <a:pt x="75" y="201"/>
                    </a:lnTo>
                    <a:lnTo>
                      <a:pt x="50" y="206"/>
                    </a:lnTo>
                    <a:lnTo>
                      <a:pt x="41" y="202"/>
                    </a:lnTo>
                    <a:lnTo>
                      <a:pt x="20" y="169"/>
                    </a:lnTo>
                    <a:lnTo>
                      <a:pt x="0" y="163"/>
                    </a:lnTo>
                    <a:lnTo>
                      <a:pt x="12" y="130"/>
                    </a:lnTo>
                    <a:lnTo>
                      <a:pt x="12" y="100"/>
                    </a:lnTo>
                    <a:lnTo>
                      <a:pt x="20" y="63"/>
                    </a:lnTo>
                    <a:lnTo>
                      <a:pt x="24" y="21"/>
                    </a:lnTo>
                    <a:lnTo>
                      <a:pt x="33" y="4"/>
                    </a:lnTo>
                    <a:lnTo>
                      <a:pt x="53" y="0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9" name="Google Shape;551;p19">
                <a:extLst>
                  <a:ext uri="{FF2B5EF4-FFF2-40B4-BE49-F238E27FC236}">
                    <a16:creationId xmlns:a16="http://schemas.microsoft.com/office/drawing/2014/main" id="{75E53E7A-D053-4448-BA2B-68D4B386E15E}"/>
                  </a:ext>
                </a:extLst>
              </p:cNvPr>
              <p:cNvSpPr/>
              <p:nvPr/>
            </p:nvSpPr>
            <p:spPr>
              <a:xfrm>
                <a:off x="3133" y="1387"/>
                <a:ext cx="24" cy="27"/>
              </a:xfrm>
              <a:custGeom>
                <a:avLst/>
                <a:gdLst/>
                <a:ahLst/>
                <a:cxnLst/>
                <a:rect l="l" t="t" r="r" b="b"/>
                <a:pathLst>
                  <a:path w="83" h="104" extrusionOk="0">
                    <a:moveTo>
                      <a:pt x="15" y="0"/>
                    </a:moveTo>
                    <a:lnTo>
                      <a:pt x="36" y="5"/>
                    </a:lnTo>
                    <a:lnTo>
                      <a:pt x="43" y="44"/>
                    </a:lnTo>
                    <a:lnTo>
                      <a:pt x="49" y="45"/>
                    </a:lnTo>
                    <a:lnTo>
                      <a:pt x="58" y="44"/>
                    </a:lnTo>
                    <a:lnTo>
                      <a:pt x="83" y="48"/>
                    </a:lnTo>
                    <a:lnTo>
                      <a:pt x="79" y="73"/>
                    </a:lnTo>
                    <a:lnTo>
                      <a:pt x="72" y="94"/>
                    </a:lnTo>
                    <a:lnTo>
                      <a:pt x="55" y="97"/>
                    </a:lnTo>
                    <a:lnTo>
                      <a:pt x="45" y="90"/>
                    </a:lnTo>
                    <a:lnTo>
                      <a:pt x="30" y="77"/>
                    </a:lnTo>
                    <a:lnTo>
                      <a:pt x="29" y="82"/>
                    </a:lnTo>
                    <a:lnTo>
                      <a:pt x="17" y="104"/>
                    </a:lnTo>
                    <a:lnTo>
                      <a:pt x="6" y="97"/>
                    </a:lnTo>
                    <a:lnTo>
                      <a:pt x="0" y="69"/>
                    </a:lnTo>
                    <a:lnTo>
                      <a:pt x="11" y="40"/>
                    </a:lnTo>
                    <a:lnTo>
                      <a:pt x="14" y="5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0" name="Google Shape;552;p19">
                <a:extLst>
                  <a:ext uri="{FF2B5EF4-FFF2-40B4-BE49-F238E27FC236}">
                    <a16:creationId xmlns:a16="http://schemas.microsoft.com/office/drawing/2014/main" id="{A655AACB-49FD-4DE0-A748-2C7BDE9583E2}"/>
                  </a:ext>
                </a:extLst>
              </p:cNvPr>
              <p:cNvSpPr/>
              <p:nvPr/>
            </p:nvSpPr>
            <p:spPr>
              <a:xfrm>
                <a:off x="3133" y="1387"/>
                <a:ext cx="24" cy="27"/>
              </a:xfrm>
              <a:custGeom>
                <a:avLst/>
                <a:gdLst/>
                <a:ahLst/>
                <a:cxnLst/>
                <a:rect l="l" t="t" r="r" b="b"/>
                <a:pathLst>
                  <a:path w="83" h="104" extrusionOk="0">
                    <a:moveTo>
                      <a:pt x="15" y="0"/>
                    </a:moveTo>
                    <a:lnTo>
                      <a:pt x="36" y="5"/>
                    </a:lnTo>
                    <a:lnTo>
                      <a:pt x="43" y="44"/>
                    </a:lnTo>
                    <a:lnTo>
                      <a:pt x="49" y="45"/>
                    </a:lnTo>
                    <a:lnTo>
                      <a:pt x="58" y="44"/>
                    </a:lnTo>
                    <a:lnTo>
                      <a:pt x="83" y="48"/>
                    </a:lnTo>
                    <a:lnTo>
                      <a:pt x="79" y="73"/>
                    </a:lnTo>
                    <a:lnTo>
                      <a:pt x="72" y="94"/>
                    </a:lnTo>
                    <a:lnTo>
                      <a:pt x="55" y="97"/>
                    </a:lnTo>
                    <a:lnTo>
                      <a:pt x="45" y="90"/>
                    </a:lnTo>
                    <a:lnTo>
                      <a:pt x="30" y="77"/>
                    </a:lnTo>
                    <a:lnTo>
                      <a:pt x="29" y="82"/>
                    </a:lnTo>
                    <a:lnTo>
                      <a:pt x="17" y="104"/>
                    </a:lnTo>
                    <a:lnTo>
                      <a:pt x="6" y="97"/>
                    </a:lnTo>
                    <a:lnTo>
                      <a:pt x="0" y="69"/>
                    </a:lnTo>
                    <a:lnTo>
                      <a:pt x="11" y="40"/>
                    </a:lnTo>
                    <a:lnTo>
                      <a:pt x="14" y="5"/>
                    </a:lnTo>
                    <a:lnTo>
                      <a:pt x="15" y="0"/>
                    </a:lnTo>
                  </a:path>
                </a:pathLst>
              </a:custGeom>
              <a:solidFill>
                <a:srgbClr val="B9D9E9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1" name="Google Shape;553;p19">
                <a:extLst>
                  <a:ext uri="{FF2B5EF4-FFF2-40B4-BE49-F238E27FC236}">
                    <a16:creationId xmlns:a16="http://schemas.microsoft.com/office/drawing/2014/main" id="{0CF4F1BC-C444-4E51-9543-2202ED21153B}"/>
                  </a:ext>
                </a:extLst>
              </p:cNvPr>
              <p:cNvSpPr/>
              <p:nvPr/>
            </p:nvSpPr>
            <p:spPr>
              <a:xfrm>
                <a:off x="2955" y="1558"/>
                <a:ext cx="21" cy="13"/>
              </a:xfrm>
              <a:custGeom>
                <a:avLst/>
                <a:gdLst/>
                <a:ahLst/>
                <a:cxnLst/>
                <a:rect l="l" t="t" r="r" b="b"/>
                <a:pathLst>
                  <a:path w="76" h="50" extrusionOk="0">
                    <a:moveTo>
                      <a:pt x="72" y="0"/>
                    </a:moveTo>
                    <a:lnTo>
                      <a:pt x="76" y="4"/>
                    </a:lnTo>
                    <a:lnTo>
                      <a:pt x="73" y="9"/>
                    </a:lnTo>
                    <a:lnTo>
                      <a:pt x="49" y="28"/>
                    </a:lnTo>
                    <a:lnTo>
                      <a:pt x="6" y="50"/>
                    </a:lnTo>
                    <a:lnTo>
                      <a:pt x="1" y="48"/>
                    </a:lnTo>
                    <a:lnTo>
                      <a:pt x="0" y="43"/>
                    </a:lnTo>
                    <a:lnTo>
                      <a:pt x="6" y="31"/>
                    </a:lnTo>
                    <a:lnTo>
                      <a:pt x="32" y="17"/>
                    </a:lnTo>
                    <a:lnTo>
                      <a:pt x="49" y="5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2" name="Google Shape;554;p19">
                <a:extLst>
                  <a:ext uri="{FF2B5EF4-FFF2-40B4-BE49-F238E27FC236}">
                    <a16:creationId xmlns:a16="http://schemas.microsoft.com/office/drawing/2014/main" id="{1B17AEE2-8CA4-442F-B57A-B43966C6C3B6}"/>
                  </a:ext>
                </a:extLst>
              </p:cNvPr>
              <p:cNvSpPr/>
              <p:nvPr/>
            </p:nvSpPr>
            <p:spPr>
              <a:xfrm>
                <a:off x="2955" y="1558"/>
                <a:ext cx="21" cy="13"/>
              </a:xfrm>
              <a:custGeom>
                <a:avLst/>
                <a:gdLst/>
                <a:ahLst/>
                <a:cxnLst/>
                <a:rect l="l" t="t" r="r" b="b"/>
                <a:pathLst>
                  <a:path w="76" h="50" extrusionOk="0">
                    <a:moveTo>
                      <a:pt x="72" y="0"/>
                    </a:moveTo>
                    <a:lnTo>
                      <a:pt x="76" y="4"/>
                    </a:lnTo>
                    <a:lnTo>
                      <a:pt x="73" y="9"/>
                    </a:lnTo>
                    <a:lnTo>
                      <a:pt x="49" y="28"/>
                    </a:lnTo>
                    <a:lnTo>
                      <a:pt x="6" y="50"/>
                    </a:lnTo>
                    <a:lnTo>
                      <a:pt x="1" y="48"/>
                    </a:lnTo>
                    <a:lnTo>
                      <a:pt x="0" y="43"/>
                    </a:lnTo>
                    <a:lnTo>
                      <a:pt x="6" y="31"/>
                    </a:lnTo>
                    <a:lnTo>
                      <a:pt x="32" y="17"/>
                    </a:lnTo>
                    <a:lnTo>
                      <a:pt x="49" y="5"/>
                    </a:lnTo>
                    <a:lnTo>
                      <a:pt x="72" y="0"/>
                    </a:lnTo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3" name="Google Shape;555;p19">
                <a:extLst>
                  <a:ext uri="{FF2B5EF4-FFF2-40B4-BE49-F238E27FC236}">
                    <a16:creationId xmlns:a16="http://schemas.microsoft.com/office/drawing/2014/main" id="{40266FDF-E682-455E-A86C-C13F39C0A3FE}"/>
                  </a:ext>
                </a:extLst>
              </p:cNvPr>
              <p:cNvSpPr/>
              <p:nvPr/>
            </p:nvSpPr>
            <p:spPr>
              <a:xfrm>
                <a:off x="2058" y="1138"/>
                <a:ext cx="17" cy="54"/>
              </a:xfrm>
              <a:custGeom>
                <a:avLst/>
                <a:gdLst/>
                <a:ahLst/>
                <a:cxnLst/>
                <a:rect l="l" t="t" r="r" b="b"/>
                <a:pathLst>
                  <a:path w="62" h="210" extrusionOk="0">
                    <a:moveTo>
                      <a:pt x="30" y="0"/>
                    </a:moveTo>
                    <a:lnTo>
                      <a:pt x="54" y="3"/>
                    </a:lnTo>
                    <a:lnTo>
                      <a:pt x="59" y="35"/>
                    </a:lnTo>
                    <a:lnTo>
                      <a:pt x="62" y="92"/>
                    </a:lnTo>
                    <a:lnTo>
                      <a:pt x="54" y="122"/>
                    </a:lnTo>
                    <a:lnTo>
                      <a:pt x="55" y="150"/>
                    </a:lnTo>
                    <a:lnTo>
                      <a:pt x="45" y="180"/>
                    </a:lnTo>
                    <a:lnTo>
                      <a:pt x="38" y="191"/>
                    </a:lnTo>
                    <a:lnTo>
                      <a:pt x="22" y="210"/>
                    </a:lnTo>
                    <a:lnTo>
                      <a:pt x="1" y="169"/>
                    </a:lnTo>
                    <a:lnTo>
                      <a:pt x="0" y="141"/>
                    </a:lnTo>
                    <a:lnTo>
                      <a:pt x="3" y="110"/>
                    </a:lnTo>
                    <a:lnTo>
                      <a:pt x="13" y="81"/>
                    </a:lnTo>
                    <a:lnTo>
                      <a:pt x="7" y="56"/>
                    </a:lnTo>
                    <a:lnTo>
                      <a:pt x="19" y="19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4" name="Google Shape;556;p19">
                <a:extLst>
                  <a:ext uri="{FF2B5EF4-FFF2-40B4-BE49-F238E27FC236}">
                    <a16:creationId xmlns:a16="http://schemas.microsoft.com/office/drawing/2014/main" id="{6411BE08-15A1-485D-A73D-72A957D7A7F2}"/>
                  </a:ext>
                </a:extLst>
              </p:cNvPr>
              <p:cNvSpPr/>
              <p:nvPr/>
            </p:nvSpPr>
            <p:spPr>
              <a:xfrm>
                <a:off x="2058" y="1138"/>
                <a:ext cx="17" cy="54"/>
              </a:xfrm>
              <a:custGeom>
                <a:avLst/>
                <a:gdLst/>
                <a:ahLst/>
                <a:cxnLst/>
                <a:rect l="l" t="t" r="r" b="b"/>
                <a:pathLst>
                  <a:path w="62" h="210" extrusionOk="0">
                    <a:moveTo>
                      <a:pt x="30" y="0"/>
                    </a:moveTo>
                    <a:lnTo>
                      <a:pt x="54" y="3"/>
                    </a:lnTo>
                    <a:lnTo>
                      <a:pt x="59" y="35"/>
                    </a:lnTo>
                    <a:lnTo>
                      <a:pt x="62" y="92"/>
                    </a:lnTo>
                    <a:lnTo>
                      <a:pt x="54" y="122"/>
                    </a:lnTo>
                    <a:lnTo>
                      <a:pt x="55" y="150"/>
                    </a:lnTo>
                    <a:lnTo>
                      <a:pt x="45" y="180"/>
                    </a:lnTo>
                    <a:lnTo>
                      <a:pt x="38" y="191"/>
                    </a:lnTo>
                    <a:lnTo>
                      <a:pt x="22" y="210"/>
                    </a:lnTo>
                    <a:lnTo>
                      <a:pt x="1" y="169"/>
                    </a:lnTo>
                    <a:lnTo>
                      <a:pt x="0" y="141"/>
                    </a:lnTo>
                    <a:lnTo>
                      <a:pt x="3" y="110"/>
                    </a:lnTo>
                    <a:lnTo>
                      <a:pt x="13" y="81"/>
                    </a:lnTo>
                    <a:lnTo>
                      <a:pt x="7" y="56"/>
                    </a:lnTo>
                    <a:lnTo>
                      <a:pt x="19" y="19"/>
                    </a:lnTo>
                    <a:lnTo>
                      <a:pt x="30" y="0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5" name="Google Shape;557;p19">
                <a:extLst>
                  <a:ext uri="{FF2B5EF4-FFF2-40B4-BE49-F238E27FC236}">
                    <a16:creationId xmlns:a16="http://schemas.microsoft.com/office/drawing/2014/main" id="{95167CED-E4CE-4906-A6F7-683F60094B06}"/>
                  </a:ext>
                </a:extLst>
              </p:cNvPr>
              <p:cNvSpPr/>
              <p:nvPr/>
            </p:nvSpPr>
            <p:spPr>
              <a:xfrm>
                <a:off x="2978" y="1361"/>
                <a:ext cx="164" cy="117"/>
              </a:xfrm>
              <a:custGeom>
                <a:avLst/>
                <a:gdLst/>
                <a:ahLst/>
                <a:cxnLst/>
                <a:rect l="l" t="t" r="r" b="b"/>
                <a:pathLst>
                  <a:path w="575" h="441" extrusionOk="0">
                    <a:moveTo>
                      <a:pt x="226" y="354"/>
                    </a:moveTo>
                    <a:lnTo>
                      <a:pt x="209" y="342"/>
                    </a:lnTo>
                    <a:lnTo>
                      <a:pt x="194" y="332"/>
                    </a:lnTo>
                    <a:lnTo>
                      <a:pt x="168" y="308"/>
                    </a:lnTo>
                    <a:lnTo>
                      <a:pt x="141" y="256"/>
                    </a:lnTo>
                    <a:lnTo>
                      <a:pt x="136" y="228"/>
                    </a:lnTo>
                    <a:lnTo>
                      <a:pt x="109" y="180"/>
                    </a:lnTo>
                    <a:lnTo>
                      <a:pt x="79" y="176"/>
                    </a:lnTo>
                    <a:lnTo>
                      <a:pt x="50" y="192"/>
                    </a:lnTo>
                    <a:lnTo>
                      <a:pt x="28" y="217"/>
                    </a:lnTo>
                    <a:lnTo>
                      <a:pt x="13" y="245"/>
                    </a:lnTo>
                    <a:lnTo>
                      <a:pt x="0" y="244"/>
                    </a:lnTo>
                    <a:lnTo>
                      <a:pt x="10" y="222"/>
                    </a:lnTo>
                    <a:lnTo>
                      <a:pt x="12" y="208"/>
                    </a:lnTo>
                    <a:lnTo>
                      <a:pt x="39" y="144"/>
                    </a:lnTo>
                    <a:lnTo>
                      <a:pt x="84" y="88"/>
                    </a:lnTo>
                    <a:lnTo>
                      <a:pt x="111" y="58"/>
                    </a:lnTo>
                    <a:lnTo>
                      <a:pt x="115" y="52"/>
                    </a:lnTo>
                    <a:lnTo>
                      <a:pt x="142" y="39"/>
                    </a:lnTo>
                    <a:lnTo>
                      <a:pt x="172" y="18"/>
                    </a:lnTo>
                    <a:lnTo>
                      <a:pt x="205" y="7"/>
                    </a:lnTo>
                    <a:lnTo>
                      <a:pt x="270" y="0"/>
                    </a:lnTo>
                    <a:lnTo>
                      <a:pt x="289" y="14"/>
                    </a:lnTo>
                    <a:lnTo>
                      <a:pt x="291" y="41"/>
                    </a:lnTo>
                    <a:lnTo>
                      <a:pt x="282" y="59"/>
                    </a:lnTo>
                    <a:lnTo>
                      <a:pt x="267" y="74"/>
                    </a:lnTo>
                    <a:lnTo>
                      <a:pt x="216" y="87"/>
                    </a:lnTo>
                    <a:lnTo>
                      <a:pt x="212" y="99"/>
                    </a:lnTo>
                    <a:lnTo>
                      <a:pt x="217" y="112"/>
                    </a:lnTo>
                    <a:lnTo>
                      <a:pt x="229" y="124"/>
                    </a:lnTo>
                    <a:lnTo>
                      <a:pt x="270" y="109"/>
                    </a:lnTo>
                    <a:lnTo>
                      <a:pt x="285" y="110"/>
                    </a:lnTo>
                    <a:lnTo>
                      <a:pt x="290" y="122"/>
                    </a:lnTo>
                    <a:lnTo>
                      <a:pt x="273" y="139"/>
                    </a:lnTo>
                    <a:lnTo>
                      <a:pt x="274" y="151"/>
                    </a:lnTo>
                    <a:lnTo>
                      <a:pt x="295" y="163"/>
                    </a:lnTo>
                    <a:lnTo>
                      <a:pt x="303" y="170"/>
                    </a:lnTo>
                    <a:lnTo>
                      <a:pt x="312" y="203"/>
                    </a:lnTo>
                    <a:lnTo>
                      <a:pt x="339" y="219"/>
                    </a:lnTo>
                    <a:lnTo>
                      <a:pt x="362" y="241"/>
                    </a:lnTo>
                    <a:lnTo>
                      <a:pt x="441" y="230"/>
                    </a:lnTo>
                    <a:lnTo>
                      <a:pt x="475" y="219"/>
                    </a:lnTo>
                    <a:lnTo>
                      <a:pt x="522" y="214"/>
                    </a:lnTo>
                    <a:lnTo>
                      <a:pt x="554" y="228"/>
                    </a:lnTo>
                    <a:lnTo>
                      <a:pt x="575" y="229"/>
                    </a:lnTo>
                    <a:lnTo>
                      <a:pt x="573" y="235"/>
                    </a:lnTo>
                    <a:lnTo>
                      <a:pt x="550" y="253"/>
                    </a:lnTo>
                    <a:lnTo>
                      <a:pt x="514" y="265"/>
                    </a:lnTo>
                    <a:lnTo>
                      <a:pt x="488" y="279"/>
                    </a:lnTo>
                    <a:lnTo>
                      <a:pt x="459" y="294"/>
                    </a:lnTo>
                    <a:lnTo>
                      <a:pt x="429" y="320"/>
                    </a:lnTo>
                    <a:lnTo>
                      <a:pt x="410" y="341"/>
                    </a:lnTo>
                    <a:lnTo>
                      <a:pt x="395" y="379"/>
                    </a:lnTo>
                    <a:lnTo>
                      <a:pt x="386" y="408"/>
                    </a:lnTo>
                    <a:lnTo>
                      <a:pt x="374" y="429"/>
                    </a:lnTo>
                    <a:lnTo>
                      <a:pt x="356" y="438"/>
                    </a:lnTo>
                    <a:lnTo>
                      <a:pt x="329" y="441"/>
                    </a:lnTo>
                    <a:lnTo>
                      <a:pt x="306" y="424"/>
                    </a:lnTo>
                    <a:lnTo>
                      <a:pt x="295" y="392"/>
                    </a:lnTo>
                    <a:lnTo>
                      <a:pt x="301" y="360"/>
                    </a:lnTo>
                    <a:lnTo>
                      <a:pt x="323" y="334"/>
                    </a:lnTo>
                    <a:lnTo>
                      <a:pt x="352" y="319"/>
                    </a:lnTo>
                    <a:lnTo>
                      <a:pt x="407" y="300"/>
                    </a:lnTo>
                    <a:lnTo>
                      <a:pt x="415" y="294"/>
                    </a:lnTo>
                    <a:lnTo>
                      <a:pt x="413" y="281"/>
                    </a:lnTo>
                    <a:lnTo>
                      <a:pt x="402" y="276"/>
                    </a:lnTo>
                    <a:lnTo>
                      <a:pt x="363" y="289"/>
                    </a:lnTo>
                    <a:lnTo>
                      <a:pt x="362" y="267"/>
                    </a:lnTo>
                    <a:lnTo>
                      <a:pt x="347" y="266"/>
                    </a:lnTo>
                    <a:lnTo>
                      <a:pt x="319" y="283"/>
                    </a:lnTo>
                    <a:lnTo>
                      <a:pt x="293" y="304"/>
                    </a:lnTo>
                    <a:lnTo>
                      <a:pt x="268" y="305"/>
                    </a:lnTo>
                    <a:lnTo>
                      <a:pt x="253" y="320"/>
                    </a:lnTo>
                    <a:lnTo>
                      <a:pt x="226" y="354"/>
                    </a:lnTo>
                    <a:close/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6" name="Google Shape;558;p19">
                <a:extLst>
                  <a:ext uri="{FF2B5EF4-FFF2-40B4-BE49-F238E27FC236}">
                    <a16:creationId xmlns:a16="http://schemas.microsoft.com/office/drawing/2014/main" id="{1534F7AB-ECF2-4783-80EA-D2379A882874}"/>
                  </a:ext>
                </a:extLst>
              </p:cNvPr>
              <p:cNvSpPr/>
              <p:nvPr/>
            </p:nvSpPr>
            <p:spPr>
              <a:xfrm>
                <a:off x="2978" y="1361"/>
                <a:ext cx="164" cy="117"/>
              </a:xfrm>
              <a:custGeom>
                <a:avLst/>
                <a:gdLst/>
                <a:ahLst/>
                <a:cxnLst/>
                <a:rect l="l" t="t" r="r" b="b"/>
                <a:pathLst>
                  <a:path w="575" h="441" extrusionOk="0">
                    <a:moveTo>
                      <a:pt x="226" y="354"/>
                    </a:moveTo>
                    <a:lnTo>
                      <a:pt x="209" y="342"/>
                    </a:lnTo>
                    <a:lnTo>
                      <a:pt x="194" y="332"/>
                    </a:lnTo>
                    <a:lnTo>
                      <a:pt x="168" y="308"/>
                    </a:lnTo>
                    <a:lnTo>
                      <a:pt x="141" y="256"/>
                    </a:lnTo>
                    <a:lnTo>
                      <a:pt x="136" y="228"/>
                    </a:lnTo>
                    <a:lnTo>
                      <a:pt x="109" y="180"/>
                    </a:lnTo>
                    <a:lnTo>
                      <a:pt x="79" y="176"/>
                    </a:lnTo>
                    <a:lnTo>
                      <a:pt x="50" y="192"/>
                    </a:lnTo>
                    <a:lnTo>
                      <a:pt x="28" y="217"/>
                    </a:lnTo>
                    <a:lnTo>
                      <a:pt x="13" y="245"/>
                    </a:lnTo>
                    <a:lnTo>
                      <a:pt x="0" y="244"/>
                    </a:lnTo>
                    <a:lnTo>
                      <a:pt x="10" y="222"/>
                    </a:lnTo>
                    <a:lnTo>
                      <a:pt x="12" y="208"/>
                    </a:lnTo>
                    <a:lnTo>
                      <a:pt x="39" y="144"/>
                    </a:lnTo>
                    <a:lnTo>
                      <a:pt x="84" y="88"/>
                    </a:lnTo>
                    <a:lnTo>
                      <a:pt x="111" y="58"/>
                    </a:lnTo>
                    <a:lnTo>
                      <a:pt x="115" y="52"/>
                    </a:lnTo>
                    <a:lnTo>
                      <a:pt x="142" y="39"/>
                    </a:lnTo>
                    <a:lnTo>
                      <a:pt x="172" y="18"/>
                    </a:lnTo>
                    <a:lnTo>
                      <a:pt x="205" y="7"/>
                    </a:lnTo>
                    <a:lnTo>
                      <a:pt x="270" y="0"/>
                    </a:lnTo>
                    <a:lnTo>
                      <a:pt x="289" y="14"/>
                    </a:lnTo>
                    <a:lnTo>
                      <a:pt x="291" y="41"/>
                    </a:lnTo>
                    <a:lnTo>
                      <a:pt x="282" y="59"/>
                    </a:lnTo>
                    <a:lnTo>
                      <a:pt x="267" y="74"/>
                    </a:lnTo>
                    <a:lnTo>
                      <a:pt x="216" y="87"/>
                    </a:lnTo>
                    <a:lnTo>
                      <a:pt x="212" y="99"/>
                    </a:lnTo>
                    <a:lnTo>
                      <a:pt x="217" y="112"/>
                    </a:lnTo>
                    <a:lnTo>
                      <a:pt x="229" y="124"/>
                    </a:lnTo>
                    <a:lnTo>
                      <a:pt x="270" y="109"/>
                    </a:lnTo>
                    <a:lnTo>
                      <a:pt x="285" y="110"/>
                    </a:lnTo>
                    <a:lnTo>
                      <a:pt x="290" y="122"/>
                    </a:lnTo>
                    <a:lnTo>
                      <a:pt x="273" y="139"/>
                    </a:lnTo>
                    <a:lnTo>
                      <a:pt x="274" y="151"/>
                    </a:lnTo>
                    <a:lnTo>
                      <a:pt x="295" y="163"/>
                    </a:lnTo>
                    <a:lnTo>
                      <a:pt x="303" y="170"/>
                    </a:lnTo>
                    <a:lnTo>
                      <a:pt x="312" y="203"/>
                    </a:lnTo>
                    <a:lnTo>
                      <a:pt x="339" y="219"/>
                    </a:lnTo>
                    <a:lnTo>
                      <a:pt x="362" y="241"/>
                    </a:lnTo>
                    <a:lnTo>
                      <a:pt x="441" y="230"/>
                    </a:lnTo>
                    <a:lnTo>
                      <a:pt x="475" y="219"/>
                    </a:lnTo>
                    <a:lnTo>
                      <a:pt x="522" y="214"/>
                    </a:lnTo>
                    <a:lnTo>
                      <a:pt x="554" y="228"/>
                    </a:lnTo>
                    <a:lnTo>
                      <a:pt x="575" y="229"/>
                    </a:lnTo>
                    <a:lnTo>
                      <a:pt x="573" y="235"/>
                    </a:lnTo>
                    <a:lnTo>
                      <a:pt x="550" y="253"/>
                    </a:lnTo>
                    <a:lnTo>
                      <a:pt x="514" y="265"/>
                    </a:lnTo>
                    <a:lnTo>
                      <a:pt x="488" y="279"/>
                    </a:lnTo>
                    <a:lnTo>
                      <a:pt x="459" y="294"/>
                    </a:lnTo>
                    <a:lnTo>
                      <a:pt x="429" y="320"/>
                    </a:lnTo>
                    <a:lnTo>
                      <a:pt x="410" y="341"/>
                    </a:lnTo>
                    <a:lnTo>
                      <a:pt x="395" y="379"/>
                    </a:lnTo>
                    <a:lnTo>
                      <a:pt x="386" y="408"/>
                    </a:lnTo>
                    <a:lnTo>
                      <a:pt x="374" y="429"/>
                    </a:lnTo>
                    <a:lnTo>
                      <a:pt x="356" y="438"/>
                    </a:lnTo>
                    <a:lnTo>
                      <a:pt x="329" y="441"/>
                    </a:lnTo>
                    <a:lnTo>
                      <a:pt x="306" y="424"/>
                    </a:lnTo>
                    <a:lnTo>
                      <a:pt x="295" y="392"/>
                    </a:lnTo>
                    <a:lnTo>
                      <a:pt x="301" y="360"/>
                    </a:lnTo>
                    <a:lnTo>
                      <a:pt x="323" y="334"/>
                    </a:lnTo>
                    <a:lnTo>
                      <a:pt x="352" y="319"/>
                    </a:lnTo>
                    <a:lnTo>
                      <a:pt x="407" y="300"/>
                    </a:lnTo>
                    <a:lnTo>
                      <a:pt x="415" y="294"/>
                    </a:lnTo>
                    <a:lnTo>
                      <a:pt x="413" y="281"/>
                    </a:lnTo>
                    <a:lnTo>
                      <a:pt x="402" y="276"/>
                    </a:lnTo>
                    <a:lnTo>
                      <a:pt x="363" y="289"/>
                    </a:lnTo>
                    <a:lnTo>
                      <a:pt x="362" y="267"/>
                    </a:lnTo>
                    <a:lnTo>
                      <a:pt x="347" y="266"/>
                    </a:lnTo>
                    <a:lnTo>
                      <a:pt x="319" y="283"/>
                    </a:lnTo>
                    <a:lnTo>
                      <a:pt x="293" y="304"/>
                    </a:lnTo>
                    <a:lnTo>
                      <a:pt x="268" y="305"/>
                    </a:lnTo>
                    <a:lnTo>
                      <a:pt x="253" y="320"/>
                    </a:lnTo>
                    <a:lnTo>
                      <a:pt x="226" y="354"/>
                    </a:lnTo>
                  </a:path>
                </a:pathLst>
              </a:custGeom>
              <a:solidFill>
                <a:srgbClr val="B9D9E9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7" name="Google Shape;559;p19">
                <a:extLst>
                  <a:ext uri="{FF2B5EF4-FFF2-40B4-BE49-F238E27FC236}">
                    <a16:creationId xmlns:a16="http://schemas.microsoft.com/office/drawing/2014/main" id="{64934FCA-4C3C-4415-BEB4-0512A1E67ACF}"/>
                  </a:ext>
                </a:extLst>
              </p:cNvPr>
              <p:cNvSpPr/>
              <p:nvPr/>
            </p:nvSpPr>
            <p:spPr>
              <a:xfrm>
                <a:off x="2073" y="850"/>
                <a:ext cx="1083" cy="723"/>
              </a:xfrm>
              <a:custGeom>
                <a:avLst/>
                <a:gdLst/>
                <a:ahLst/>
                <a:cxnLst/>
                <a:rect l="l" t="t" r="r" b="b"/>
                <a:pathLst>
                  <a:path w="3811" h="2748" extrusionOk="0">
                    <a:moveTo>
                      <a:pt x="3197" y="2194"/>
                    </a:moveTo>
                    <a:lnTo>
                      <a:pt x="3190" y="2231"/>
                    </a:lnTo>
                    <a:lnTo>
                      <a:pt x="3185" y="2263"/>
                    </a:lnTo>
                    <a:lnTo>
                      <a:pt x="3166" y="2298"/>
                    </a:lnTo>
                    <a:lnTo>
                      <a:pt x="3131" y="2340"/>
                    </a:lnTo>
                    <a:lnTo>
                      <a:pt x="3084" y="2365"/>
                    </a:lnTo>
                    <a:lnTo>
                      <a:pt x="3029" y="2372"/>
                    </a:lnTo>
                    <a:lnTo>
                      <a:pt x="2994" y="2366"/>
                    </a:lnTo>
                    <a:lnTo>
                      <a:pt x="2956" y="2374"/>
                    </a:lnTo>
                    <a:lnTo>
                      <a:pt x="2917" y="2396"/>
                    </a:lnTo>
                    <a:lnTo>
                      <a:pt x="2886" y="2431"/>
                    </a:lnTo>
                    <a:lnTo>
                      <a:pt x="2863" y="2476"/>
                    </a:lnTo>
                    <a:lnTo>
                      <a:pt x="2853" y="2508"/>
                    </a:lnTo>
                    <a:lnTo>
                      <a:pt x="2834" y="2525"/>
                    </a:lnTo>
                    <a:lnTo>
                      <a:pt x="2738" y="2564"/>
                    </a:lnTo>
                    <a:lnTo>
                      <a:pt x="2695" y="2585"/>
                    </a:lnTo>
                    <a:lnTo>
                      <a:pt x="2715" y="2625"/>
                    </a:lnTo>
                    <a:lnTo>
                      <a:pt x="2667" y="2642"/>
                    </a:lnTo>
                    <a:lnTo>
                      <a:pt x="2610" y="2668"/>
                    </a:lnTo>
                    <a:lnTo>
                      <a:pt x="2565" y="2692"/>
                    </a:lnTo>
                    <a:lnTo>
                      <a:pt x="2519" y="2721"/>
                    </a:lnTo>
                    <a:lnTo>
                      <a:pt x="2481" y="2745"/>
                    </a:lnTo>
                    <a:lnTo>
                      <a:pt x="2463" y="2748"/>
                    </a:lnTo>
                    <a:lnTo>
                      <a:pt x="2445" y="2726"/>
                    </a:lnTo>
                    <a:lnTo>
                      <a:pt x="2443" y="2717"/>
                    </a:lnTo>
                    <a:lnTo>
                      <a:pt x="2463" y="2679"/>
                    </a:lnTo>
                    <a:lnTo>
                      <a:pt x="2475" y="2638"/>
                    </a:lnTo>
                    <a:lnTo>
                      <a:pt x="2480" y="2591"/>
                    </a:lnTo>
                    <a:lnTo>
                      <a:pt x="2473" y="2551"/>
                    </a:lnTo>
                    <a:lnTo>
                      <a:pt x="2453" y="2515"/>
                    </a:lnTo>
                    <a:lnTo>
                      <a:pt x="2430" y="2459"/>
                    </a:lnTo>
                    <a:lnTo>
                      <a:pt x="2398" y="2411"/>
                    </a:lnTo>
                    <a:lnTo>
                      <a:pt x="2360" y="2367"/>
                    </a:lnTo>
                    <a:lnTo>
                      <a:pt x="2337" y="2343"/>
                    </a:lnTo>
                    <a:lnTo>
                      <a:pt x="2284" y="2307"/>
                    </a:lnTo>
                    <a:lnTo>
                      <a:pt x="2223" y="2274"/>
                    </a:lnTo>
                    <a:lnTo>
                      <a:pt x="2168" y="2237"/>
                    </a:lnTo>
                    <a:lnTo>
                      <a:pt x="2099" y="2202"/>
                    </a:lnTo>
                    <a:lnTo>
                      <a:pt x="2085" y="2204"/>
                    </a:lnTo>
                    <a:lnTo>
                      <a:pt x="2060" y="2224"/>
                    </a:lnTo>
                    <a:lnTo>
                      <a:pt x="2012" y="2227"/>
                    </a:lnTo>
                    <a:lnTo>
                      <a:pt x="1968" y="2222"/>
                    </a:lnTo>
                    <a:lnTo>
                      <a:pt x="1903" y="2224"/>
                    </a:lnTo>
                    <a:lnTo>
                      <a:pt x="1863" y="2213"/>
                    </a:lnTo>
                    <a:lnTo>
                      <a:pt x="1839" y="2186"/>
                    </a:lnTo>
                    <a:lnTo>
                      <a:pt x="1824" y="2182"/>
                    </a:lnTo>
                    <a:lnTo>
                      <a:pt x="1787" y="2191"/>
                    </a:lnTo>
                    <a:lnTo>
                      <a:pt x="1331" y="2154"/>
                    </a:lnTo>
                    <a:lnTo>
                      <a:pt x="850" y="2095"/>
                    </a:lnTo>
                    <a:lnTo>
                      <a:pt x="446" y="2031"/>
                    </a:lnTo>
                    <a:lnTo>
                      <a:pt x="190" y="1976"/>
                    </a:lnTo>
                    <a:lnTo>
                      <a:pt x="162" y="1908"/>
                    </a:lnTo>
                    <a:lnTo>
                      <a:pt x="148" y="1883"/>
                    </a:lnTo>
                    <a:lnTo>
                      <a:pt x="154" y="1837"/>
                    </a:lnTo>
                    <a:lnTo>
                      <a:pt x="148" y="1806"/>
                    </a:lnTo>
                    <a:lnTo>
                      <a:pt x="133" y="1778"/>
                    </a:lnTo>
                    <a:lnTo>
                      <a:pt x="101" y="1761"/>
                    </a:lnTo>
                    <a:lnTo>
                      <a:pt x="66" y="1733"/>
                    </a:lnTo>
                    <a:lnTo>
                      <a:pt x="39" y="1705"/>
                    </a:lnTo>
                    <a:lnTo>
                      <a:pt x="21" y="1690"/>
                    </a:lnTo>
                    <a:lnTo>
                      <a:pt x="20" y="1662"/>
                    </a:lnTo>
                    <a:lnTo>
                      <a:pt x="50" y="1626"/>
                    </a:lnTo>
                    <a:lnTo>
                      <a:pt x="62" y="1586"/>
                    </a:lnTo>
                    <a:lnTo>
                      <a:pt x="61" y="1577"/>
                    </a:lnTo>
                    <a:lnTo>
                      <a:pt x="65" y="1547"/>
                    </a:lnTo>
                    <a:lnTo>
                      <a:pt x="77" y="1515"/>
                    </a:lnTo>
                    <a:lnTo>
                      <a:pt x="92" y="1474"/>
                    </a:lnTo>
                    <a:lnTo>
                      <a:pt x="62" y="1441"/>
                    </a:lnTo>
                    <a:lnTo>
                      <a:pt x="52" y="1434"/>
                    </a:lnTo>
                    <a:lnTo>
                      <a:pt x="49" y="1397"/>
                    </a:lnTo>
                    <a:lnTo>
                      <a:pt x="63" y="1364"/>
                    </a:lnTo>
                    <a:lnTo>
                      <a:pt x="82" y="1321"/>
                    </a:lnTo>
                    <a:lnTo>
                      <a:pt x="95" y="1287"/>
                    </a:lnTo>
                    <a:lnTo>
                      <a:pt x="93" y="1255"/>
                    </a:lnTo>
                    <a:lnTo>
                      <a:pt x="98" y="1231"/>
                    </a:lnTo>
                    <a:lnTo>
                      <a:pt x="103" y="1202"/>
                    </a:lnTo>
                    <a:lnTo>
                      <a:pt x="110" y="1171"/>
                    </a:lnTo>
                    <a:lnTo>
                      <a:pt x="123" y="1135"/>
                    </a:lnTo>
                    <a:lnTo>
                      <a:pt x="125" y="1102"/>
                    </a:lnTo>
                    <a:lnTo>
                      <a:pt x="128" y="1062"/>
                    </a:lnTo>
                    <a:lnTo>
                      <a:pt x="136" y="1031"/>
                    </a:lnTo>
                    <a:lnTo>
                      <a:pt x="137" y="987"/>
                    </a:lnTo>
                    <a:lnTo>
                      <a:pt x="135" y="955"/>
                    </a:lnTo>
                    <a:lnTo>
                      <a:pt x="129" y="927"/>
                    </a:lnTo>
                    <a:lnTo>
                      <a:pt x="115" y="901"/>
                    </a:lnTo>
                    <a:lnTo>
                      <a:pt x="95" y="875"/>
                    </a:lnTo>
                    <a:lnTo>
                      <a:pt x="66" y="848"/>
                    </a:lnTo>
                    <a:lnTo>
                      <a:pt x="55" y="787"/>
                    </a:lnTo>
                    <a:lnTo>
                      <a:pt x="34" y="732"/>
                    </a:lnTo>
                    <a:lnTo>
                      <a:pt x="14" y="703"/>
                    </a:lnTo>
                    <a:lnTo>
                      <a:pt x="0" y="678"/>
                    </a:lnTo>
                    <a:lnTo>
                      <a:pt x="0" y="658"/>
                    </a:lnTo>
                    <a:lnTo>
                      <a:pt x="655" y="0"/>
                    </a:lnTo>
                    <a:lnTo>
                      <a:pt x="666" y="32"/>
                    </a:lnTo>
                    <a:lnTo>
                      <a:pt x="675" y="83"/>
                    </a:lnTo>
                    <a:lnTo>
                      <a:pt x="688" y="119"/>
                    </a:lnTo>
                    <a:lnTo>
                      <a:pt x="701" y="142"/>
                    </a:lnTo>
                    <a:lnTo>
                      <a:pt x="720" y="145"/>
                    </a:lnTo>
                    <a:lnTo>
                      <a:pt x="730" y="123"/>
                    </a:lnTo>
                    <a:lnTo>
                      <a:pt x="747" y="110"/>
                    </a:lnTo>
                    <a:lnTo>
                      <a:pt x="773" y="115"/>
                    </a:lnTo>
                    <a:lnTo>
                      <a:pt x="789" y="121"/>
                    </a:lnTo>
                    <a:lnTo>
                      <a:pt x="797" y="138"/>
                    </a:lnTo>
                    <a:lnTo>
                      <a:pt x="799" y="159"/>
                    </a:lnTo>
                    <a:lnTo>
                      <a:pt x="839" y="162"/>
                    </a:lnTo>
                    <a:lnTo>
                      <a:pt x="870" y="152"/>
                    </a:lnTo>
                    <a:lnTo>
                      <a:pt x="909" y="150"/>
                    </a:lnTo>
                    <a:lnTo>
                      <a:pt x="940" y="157"/>
                    </a:lnTo>
                    <a:lnTo>
                      <a:pt x="953" y="146"/>
                    </a:lnTo>
                    <a:lnTo>
                      <a:pt x="966" y="142"/>
                    </a:lnTo>
                    <a:lnTo>
                      <a:pt x="979" y="157"/>
                    </a:lnTo>
                    <a:lnTo>
                      <a:pt x="1002" y="213"/>
                    </a:lnTo>
                    <a:lnTo>
                      <a:pt x="1012" y="244"/>
                    </a:lnTo>
                    <a:lnTo>
                      <a:pt x="1021" y="238"/>
                    </a:lnTo>
                    <a:lnTo>
                      <a:pt x="1039" y="211"/>
                    </a:lnTo>
                    <a:lnTo>
                      <a:pt x="1054" y="218"/>
                    </a:lnTo>
                    <a:lnTo>
                      <a:pt x="1065" y="240"/>
                    </a:lnTo>
                    <a:lnTo>
                      <a:pt x="1058" y="255"/>
                    </a:lnTo>
                    <a:lnTo>
                      <a:pt x="1058" y="282"/>
                    </a:lnTo>
                    <a:lnTo>
                      <a:pt x="1113" y="278"/>
                    </a:lnTo>
                    <a:lnTo>
                      <a:pt x="1140" y="288"/>
                    </a:lnTo>
                    <a:lnTo>
                      <a:pt x="1155" y="312"/>
                    </a:lnTo>
                    <a:lnTo>
                      <a:pt x="1172" y="352"/>
                    </a:lnTo>
                    <a:lnTo>
                      <a:pt x="1195" y="378"/>
                    </a:lnTo>
                    <a:lnTo>
                      <a:pt x="1235" y="407"/>
                    </a:lnTo>
                    <a:lnTo>
                      <a:pt x="1251" y="426"/>
                    </a:lnTo>
                    <a:lnTo>
                      <a:pt x="1257" y="443"/>
                    </a:lnTo>
                    <a:lnTo>
                      <a:pt x="1256" y="467"/>
                    </a:lnTo>
                    <a:lnTo>
                      <a:pt x="1237" y="494"/>
                    </a:lnTo>
                    <a:lnTo>
                      <a:pt x="1253" y="509"/>
                    </a:lnTo>
                    <a:lnTo>
                      <a:pt x="1295" y="516"/>
                    </a:lnTo>
                    <a:lnTo>
                      <a:pt x="1345" y="528"/>
                    </a:lnTo>
                    <a:lnTo>
                      <a:pt x="1390" y="550"/>
                    </a:lnTo>
                    <a:lnTo>
                      <a:pt x="1418" y="577"/>
                    </a:lnTo>
                    <a:lnTo>
                      <a:pt x="1434" y="621"/>
                    </a:lnTo>
                    <a:lnTo>
                      <a:pt x="1440" y="633"/>
                    </a:lnTo>
                    <a:lnTo>
                      <a:pt x="1450" y="635"/>
                    </a:lnTo>
                    <a:lnTo>
                      <a:pt x="1455" y="629"/>
                    </a:lnTo>
                    <a:lnTo>
                      <a:pt x="1448" y="569"/>
                    </a:lnTo>
                    <a:lnTo>
                      <a:pt x="1458" y="552"/>
                    </a:lnTo>
                    <a:lnTo>
                      <a:pt x="1487" y="541"/>
                    </a:lnTo>
                    <a:lnTo>
                      <a:pt x="1514" y="541"/>
                    </a:lnTo>
                    <a:lnTo>
                      <a:pt x="1518" y="536"/>
                    </a:lnTo>
                    <a:lnTo>
                      <a:pt x="1517" y="531"/>
                    </a:lnTo>
                    <a:lnTo>
                      <a:pt x="1506" y="524"/>
                    </a:lnTo>
                    <a:lnTo>
                      <a:pt x="1477" y="521"/>
                    </a:lnTo>
                    <a:lnTo>
                      <a:pt x="1470" y="509"/>
                    </a:lnTo>
                    <a:lnTo>
                      <a:pt x="1473" y="501"/>
                    </a:lnTo>
                    <a:lnTo>
                      <a:pt x="1541" y="485"/>
                    </a:lnTo>
                    <a:lnTo>
                      <a:pt x="1560" y="492"/>
                    </a:lnTo>
                    <a:lnTo>
                      <a:pt x="1588" y="537"/>
                    </a:lnTo>
                    <a:lnTo>
                      <a:pt x="1613" y="561"/>
                    </a:lnTo>
                    <a:lnTo>
                      <a:pt x="1642" y="560"/>
                    </a:lnTo>
                    <a:lnTo>
                      <a:pt x="1657" y="568"/>
                    </a:lnTo>
                    <a:lnTo>
                      <a:pt x="1689" y="597"/>
                    </a:lnTo>
                    <a:lnTo>
                      <a:pt x="1784" y="585"/>
                    </a:lnTo>
                    <a:lnTo>
                      <a:pt x="1806" y="574"/>
                    </a:lnTo>
                    <a:lnTo>
                      <a:pt x="1821" y="576"/>
                    </a:lnTo>
                    <a:lnTo>
                      <a:pt x="1823" y="611"/>
                    </a:lnTo>
                    <a:lnTo>
                      <a:pt x="1816" y="647"/>
                    </a:lnTo>
                    <a:lnTo>
                      <a:pt x="1821" y="679"/>
                    </a:lnTo>
                    <a:lnTo>
                      <a:pt x="1827" y="683"/>
                    </a:lnTo>
                    <a:lnTo>
                      <a:pt x="1846" y="679"/>
                    </a:lnTo>
                    <a:lnTo>
                      <a:pt x="1853" y="669"/>
                    </a:lnTo>
                    <a:lnTo>
                      <a:pt x="1855" y="648"/>
                    </a:lnTo>
                    <a:lnTo>
                      <a:pt x="1849" y="621"/>
                    </a:lnTo>
                    <a:lnTo>
                      <a:pt x="1856" y="610"/>
                    </a:lnTo>
                    <a:lnTo>
                      <a:pt x="1891" y="589"/>
                    </a:lnTo>
                    <a:lnTo>
                      <a:pt x="1917" y="575"/>
                    </a:lnTo>
                    <a:lnTo>
                      <a:pt x="1938" y="555"/>
                    </a:lnTo>
                    <a:lnTo>
                      <a:pt x="1944" y="532"/>
                    </a:lnTo>
                    <a:lnTo>
                      <a:pt x="1936" y="523"/>
                    </a:lnTo>
                    <a:lnTo>
                      <a:pt x="1906" y="511"/>
                    </a:lnTo>
                    <a:lnTo>
                      <a:pt x="1899" y="504"/>
                    </a:lnTo>
                    <a:lnTo>
                      <a:pt x="1900" y="489"/>
                    </a:lnTo>
                    <a:lnTo>
                      <a:pt x="1912" y="473"/>
                    </a:lnTo>
                    <a:lnTo>
                      <a:pt x="1913" y="464"/>
                    </a:lnTo>
                    <a:lnTo>
                      <a:pt x="1886" y="418"/>
                    </a:lnTo>
                    <a:lnTo>
                      <a:pt x="1882" y="393"/>
                    </a:lnTo>
                    <a:lnTo>
                      <a:pt x="1888" y="362"/>
                    </a:lnTo>
                    <a:lnTo>
                      <a:pt x="1912" y="330"/>
                    </a:lnTo>
                    <a:lnTo>
                      <a:pt x="1919" y="299"/>
                    </a:lnTo>
                    <a:lnTo>
                      <a:pt x="1943" y="274"/>
                    </a:lnTo>
                    <a:lnTo>
                      <a:pt x="1981" y="267"/>
                    </a:lnTo>
                    <a:lnTo>
                      <a:pt x="1991" y="280"/>
                    </a:lnTo>
                    <a:lnTo>
                      <a:pt x="2003" y="312"/>
                    </a:lnTo>
                    <a:lnTo>
                      <a:pt x="2016" y="331"/>
                    </a:lnTo>
                    <a:lnTo>
                      <a:pt x="2022" y="361"/>
                    </a:lnTo>
                    <a:lnTo>
                      <a:pt x="2042" y="374"/>
                    </a:lnTo>
                    <a:lnTo>
                      <a:pt x="2054" y="382"/>
                    </a:lnTo>
                    <a:lnTo>
                      <a:pt x="2055" y="395"/>
                    </a:lnTo>
                    <a:lnTo>
                      <a:pt x="2042" y="411"/>
                    </a:lnTo>
                    <a:lnTo>
                      <a:pt x="2024" y="415"/>
                    </a:lnTo>
                    <a:lnTo>
                      <a:pt x="2016" y="422"/>
                    </a:lnTo>
                    <a:lnTo>
                      <a:pt x="2016" y="441"/>
                    </a:lnTo>
                    <a:lnTo>
                      <a:pt x="2050" y="473"/>
                    </a:lnTo>
                    <a:lnTo>
                      <a:pt x="2056" y="506"/>
                    </a:lnTo>
                    <a:lnTo>
                      <a:pt x="2063" y="540"/>
                    </a:lnTo>
                    <a:lnTo>
                      <a:pt x="2081" y="567"/>
                    </a:lnTo>
                    <a:lnTo>
                      <a:pt x="2104" y="570"/>
                    </a:lnTo>
                    <a:lnTo>
                      <a:pt x="2116" y="543"/>
                    </a:lnTo>
                    <a:lnTo>
                      <a:pt x="2112" y="520"/>
                    </a:lnTo>
                    <a:lnTo>
                      <a:pt x="2096" y="498"/>
                    </a:lnTo>
                    <a:lnTo>
                      <a:pt x="2097" y="477"/>
                    </a:lnTo>
                    <a:lnTo>
                      <a:pt x="2113" y="476"/>
                    </a:lnTo>
                    <a:lnTo>
                      <a:pt x="2129" y="487"/>
                    </a:lnTo>
                    <a:lnTo>
                      <a:pt x="2152" y="536"/>
                    </a:lnTo>
                    <a:lnTo>
                      <a:pt x="2153" y="585"/>
                    </a:lnTo>
                    <a:lnTo>
                      <a:pt x="2164" y="613"/>
                    </a:lnTo>
                    <a:lnTo>
                      <a:pt x="2175" y="621"/>
                    </a:lnTo>
                    <a:lnTo>
                      <a:pt x="2209" y="613"/>
                    </a:lnTo>
                    <a:lnTo>
                      <a:pt x="2220" y="596"/>
                    </a:lnTo>
                    <a:lnTo>
                      <a:pt x="2226" y="567"/>
                    </a:lnTo>
                    <a:lnTo>
                      <a:pt x="2246" y="543"/>
                    </a:lnTo>
                    <a:lnTo>
                      <a:pt x="2248" y="517"/>
                    </a:lnTo>
                    <a:lnTo>
                      <a:pt x="2240" y="458"/>
                    </a:lnTo>
                    <a:lnTo>
                      <a:pt x="2246" y="442"/>
                    </a:lnTo>
                    <a:lnTo>
                      <a:pt x="2255" y="433"/>
                    </a:lnTo>
                    <a:lnTo>
                      <a:pt x="2274" y="432"/>
                    </a:lnTo>
                    <a:lnTo>
                      <a:pt x="2292" y="439"/>
                    </a:lnTo>
                    <a:lnTo>
                      <a:pt x="2306" y="449"/>
                    </a:lnTo>
                    <a:lnTo>
                      <a:pt x="2318" y="485"/>
                    </a:lnTo>
                    <a:lnTo>
                      <a:pt x="2341" y="473"/>
                    </a:lnTo>
                    <a:lnTo>
                      <a:pt x="2355" y="474"/>
                    </a:lnTo>
                    <a:lnTo>
                      <a:pt x="2363" y="481"/>
                    </a:lnTo>
                    <a:lnTo>
                      <a:pt x="2362" y="495"/>
                    </a:lnTo>
                    <a:lnTo>
                      <a:pt x="2341" y="508"/>
                    </a:lnTo>
                    <a:lnTo>
                      <a:pt x="2328" y="526"/>
                    </a:lnTo>
                    <a:lnTo>
                      <a:pt x="2323" y="568"/>
                    </a:lnTo>
                    <a:lnTo>
                      <a:pt x="2337" y="573"/>
                    </a:lnTo>
                    <a:lnTo>
                      <a:pt x="2334" y="595"/>
                    </a:lnTo>
                    <a:lnTo>
                      <a:pt x="2354" y="595"/>
                    </a:lnTo>
                    <a:lnTo>
                      <a:pt x="2369" y="612"/>
                    </a:lnTo>
                    <a:lnTo>
                      <a:pt x="2382" y="622"/>
                    </a:lnTo>
                    <a:lnTo>
                      <a:pt x="2385" y="632"/>
                    </a:lnTo>
                    <a:lnTo>
                      <a:pt x="2343" y="691"/>
                    </a:lnTo>
                    <a:lnTo>
                      <a:pt x="2329" y="702"/>
                    </a:lnTo>
                    <a:lnTo>
                      <a:pt x="2313" y="697"/>
                    </a:lnTo>
                    <a:lnTo>
                      <a:pt x="2298" y="680"/>
                    </a:lnTo>
                    <a:lnTo>
                      <a:pt x="2283" y="694"/>
                    </a:lnTo>
                    <a:lnTo>
                      <a:pt x="2263" y="715"/>
                    </a:lnTo>
                    <a:lnTo>
                      <a:pt x="2251" y="717"/>
                    </a:lnTo>
                    <a:lnTo>
                      <a:pt x="2217" y="702"/>
                    </a:lnTo>
                    <a:lnTo>
                      <a:pt x="2200" y="703"/>
                    </a:lnTo>
                    <a:lnTo>
                      <a:pt x="2193" y="712"/>
                    </a:lnTo>
                    <a:lnTo>
                      <a:pt x="2201" y="727"/>
                    </a:lnTo>
                    <a:lnTo>
                      <a:pt x="2216" y="741"/>
                    </a:lnTo>
                    <a:lnTo>
                      <a:pt x="2205" y="753"/>
                    </a:lnTo>
                    <a:lnTo>
                      <a:pt x="2170" y="773"/>
                    </a:lnTo>
                    <a:lnTo>
                      <a:pt x="2131" y="772"/>
                    </a:lnTo>
                    <a:lnTo>
                      <a:pt x="2101" y="753"/>
                    </a:lnTo>
                    <a:lnTo>
                      <a:pt x="2075" y="746"/>
                    </a:lnTo>
                    <a:lnTo>
                      <a:pt x="2053" y="756"/>
                    </a:lnTo>
                    <a:lnTo>
                      <a:pt x="2055" y="787"/>
                    </a:lnTo>
                    <a:lnTo>
                      <a:pt x="2094" y="812"/>
                    </a:lnTo>
                    <a:lnTo>
                      <a:pt x="2122" y="820"/>
                    </a:lnTo>
                    <a:lnTo>
                      <a:pt x="2138" y="845"/>
                    </a:lnTo>
                    <a:lnTo>
                      <a:pt x="2118" y="882"/>
                    </a:lnTo>
                    <a:lnTo>
                      <a:pt x="2038" y="930"/>
                    </a:lnTo>
                    <a:lnTo>
                      <a:pt x="2002" y="931"/>
                    </a:lnTo>
                    <a:lnTo>
                      <a:pt x="1975" y="926"/>
                    </a:lnTo>
                    <a:lnTo>
                      <a:pt x="1963" y="934"/>
                    </a:lnTo>
                    <a:lnTo>
                      <a:pt x="1958" y="953"/>
                    </a:lnTo>
                    <a:lnTo>
                      <a:pt x="1972" y="964"/>
                    </a:lnTo>
                    <a:lnTo>
                      <a:pt x="1986" y="978"/>
                    </a:lnTo>
                    <a:lnTo>
                      <a:pt x="1978" y="995"/>
                    </a:lnTo>
                    <a:lnTo>
                      <a:pt x="1891" y="1069"/>
                    </a:lnTo>
                    <a:lnTo>
                      <a:pt x="1878" y="1088"/>
                    </a:lnTo>
                    <a:lnTo>
                      <a:pt x="1879" y="1097"/>
                    </a:lnTo>
                    <a:lnTo>
                      <a:pt x="1861" y="1126"/>
                    </a:lnTo>
                    <a:lnTo>
                      <a:pt x="1838" y="1149"/>
                    </a:lnTo>
                    <a:lnTo>
                      <a:pt x="1813" y="1177"/>
                    </a:lnTo>
                    <a:lnTo>
                      <a:pt x="1783" y="1193"/>
                    </a:lnTo>
                    <a:lnTo>
                      <a:pt x="1784" y="1202"/>
                    </a:lnTo>
                    <a:lnTo>
                      <a:pt x="1799" y="1228"/>
                    </a:lnTo>
                    <a:lnTo>
                      <a:pt x="1792" y="1259"/>
                    </a:lnTo>
                    <a:lnTo>
                      <a:pt x="1789" y="1298"/>
                    </a:lnTo>
                    <a:lnTo>
                      <a:pt x="1806" y="1313"/>
                    </a:lnTo>
                    <a:lnTo>
                      <a:pt x="1850" y="1314"/>
                    </a:lnTo>
                    <a:lnTo>
                      <a:pt x="1864" y="1317"/>
                    </a:lnTo>
                    <a:lnTo>
                      <a:pt x="1872" y="1325"/>
                    </a:lnTo>
                    <a:lnTo>
                      <a:pt x="1887" y="1385"/>
                    </a:lnTo>
                    <a:lnTo>
                      <a:pt x="1891" y="1423"/>
                    </a:lnTo>
                    <a:lnTo>
                      <a:pt x="1897" y="1451"/>
                    </a:lnTo>
                    <a:lnTo>
                      <a:pt x="1913" y="1467"/>
                    </a:lnTo>
                    <a:lnTo>
                      <a:pt x="1937" y="1463"/>
                    </a:lnTo>
                    <a:lnTo>
                      <a:pt x="1963" y="1444"/>
                    </a:lnTo>
                    <a:lnTo>
                      <a:pt x="1979" y="1441"/>
                    </a:lnTo>
                    <a:lnTo>
                      <a:pt x="2011" y="1453"/>
                    </a:lnTo>
                    <a:lnTo>
                      <a:pt x="2049" y="1479"/>
                    </a:lnTo>
                    <a:lnTo>
                      <a:pt x="2078" y="1482"/>
                    </a:lnTo>
                    <a:lnTo>
                      <a:pt x="2106" y="1497"/>
                    </a:lnTo>
                    <a:lnTo>
                      <a:pt x="2127" y="1516"/>
                    </a:lnTo>
                    <a:lnTo>
                      <a:pt x="2134" y="1549"/>
                    </a:lnTo>
                    <a:lnTo>
                      <a:pt x="2145" y="1555"/>
                    </a:lnTo>
                    <a:lnTo>
                      <a:pt x="2204" y="1563"/>
                    </a:lnTo>
                    <a:lnTo>
                      <a:pt x="2271" y="1565"/>
                    </a:lnTo>
                    <a:lnTo>
                      <a:pt x="2306" y="1578"/>
                    </a:lnTo>
                    <a:lnTo>
                      <a:pt x="2365" y="1590"/>
                    </a:lnTo>
                    <a:lnTo>
                      <a:pt x="2394" y="1589"/>
                    </a:lnTo>
                    <a:lnTo>
                      <a:pt x="2411" y="1597"/>
                    </a:lnTo>
                    <a:lnTo>
                      <a:pt x="2423" y="1605"/>
                    </a:lnTo>
                    <a:lnTo>
                      <a:pt x="2426" y="1623"/>
                    </a:lnTo>
                    <a:lnTo>
                      <a:pt x="2422" y="1635"/>
                    </a:lnTo>
                    <a:lnTo>
                      <a:pt x="2406" y="1648"/>
                    </a:lnTo>
                    <a:lnTo>
                      <a:pt x="2406" y="1663"/>
                    </a:lnTo>
                    <a:lnTo>
                      <a:pt x="2407" y="1678"/>
                    </a:lnTo>
                    <a:lnTo>
                      <a:pt x="2426" y="1704"/>
                    </a:lnTo>
                    <a:lnTo>
                      <a:pt x="2435" y="1748"/>
                    </a:lnTo>
                    <a:lnTo>
                      <a:pt x="2465" y="1833"/>
                    </a:lnTo>
                    <a:lnTo>
                      <a:pt x="2496" y="1858"/>
                    </a:lnTo>
                    <a:lnTo>
                      <a:pt x="2529" y="1915"/>
                    </a:lnTo>
                    <a:lnTo>
                      <a:pt x="2559" y="1913"/>
                    </a:lnTo>
                    <a:lnTo>
                      <a:pt x="2580" y="1881"/>
                    </a:lnTo>
                    <a:lnTo>
                      <a:pt x="2591" y="1911"/>
                    </a:lnTo>
                    <a:lnTo>
                      <a:pt x="2621" y="1906"/>
                    </a:lnTo>
                    <a:lnTo>
                      <a:pt x="2643" y="1879"/>
                    </a:lnTo>
                    <a:lnTo>
                      <a:pt x="2649" y="1819"/>
                    </a:lnTo>
                    <a:lnTo>
                      <a:pt x="2642" y="1781"/>
                    </a:lnTo>
                    <a:lnTo>
                      <a:pt x="2581" y="1684"/>
                    </a:lnTo>
                    <a:lnTo>
                      <a:pt x="2573" y="1645"/>
                    </a:lnTo>
                    <a:lnTo>
                      <a:pt x="2588" y="1623"/>
                    </a:lnTo>
                    <a:lnTo>
                      <a:pt x="2628" y="1598"/>
                    </a:lnTo>
                    <a:lnTo>
                      <a:pt x="2666" y="1542"/>
                    </a:lnTo>
                    <a:lnTo>
                      <a:pt x="2675" y="1472"/>
                    </a:lnTo>
                    <a:lnTo>
                      <a:pt x="2659" y="1416"/>
                    </a:lnTo>
                    <a:lnTo>
                      <a:pt x="2632" y="1373"/>
                    </a:lnTo>
                    <a:lnTo>
                      <a:pt x="2599" y="1335"/>
                    </a:lnTo>
                    <a:lnTo>
                      <a:pt x="2570" y="1320"/>
                    </a:lnTo>
                    <a:lnTo>
                      <a:pt x="2561" y="1306"/>
                    </a:lnTo>
                    <a:lnTo>
                      <a:pt x="2561" y="1274"/>
                    </a:lnTo>
                    <a:lnTo>
                      <a:pt x="2572" y="1246"/>
                    </a:lnTo>
                    <a:lnTo>
                      <a:pt x="2612" y="1232"/>
                    </a:lnTo>
                    <a:lnTo>
                      <a:pt x="2625" y="1209"/>
                    </a:lnTo>
                    <a:lnTo>
                      <a:pt x="2621" y="1181"/>
                    </a:lnTo>
                    <a:lnTo>
                      <a:pt x="2608" y="1155"/>
                    </a:lnTo>
                    <a:lnTo>
                      <a:pt x="2585" y="1128"/>
                    </a:lnTo>
                    <a:lnTo>
                      <a:pt x="2577" y="1113"/>
                    </a:lnTo>
                    <a:lnTo>
                      <a:pt x="2572" y="1082"/>
                    </a:lnTo>
                    <a:lnTo>
                      <a:pt x="2570" y="1047"/>
                    </a:lnTo>
                    <a:lnTo>
                      <a:pt x="2551" y="1007"/>
                    </a:lnTo>
                    <a:lnTo>
                      <a:pt x="2559" y="968"/>
                    </a:lnTo>
                    <a:lnTo>
                      <a:pt x="2578" y="960"/>
                    </a:lnTo>
                    <a:lnTo>
                      <a:pt x="2599" y="967"/>
                    </a:lnTo>
                    <a:lnTo>
                      <a:pt x="2628" y="982"/>
                    </a:lnTo>
                    <a:lnTo>
                      <a:pt x="2649" y="985"/>
                    </a:lnTo>
                    <a:lnTo>
                      <a:pt x="2680" y="977"/>
                    </a:lnTo>
                    <a:lnTo>
                      <a:pt x="2701" y="959"/>
                    </a:lnTo>
                    <a:lnTo>
                      <a:pt x="2727" y="957"/>
                    </a:lnTo>
                    <a:lnTo>
                      <a:pt x="2756" y="967"/>
                    </a:lnTo>
                    <a:lnTo>
                      <a:pt x="2779" y="986"/>
                    </a:lnTo>
                    <a:lnTo>
                      <a:pt x="2804" y="1019"/>
                    </a:lnTo>
                    <a:lnTo>
                      <a:pt x="2824" y="1039"/>
                    </a:lnTo>
                    <a:lnTo>
                      <a:pt x="2858" y="1051"/>
                    </a:lnTo>
                    <a:lnTo>
                      <a:pt x="2890" y="1052"/>
                    </a:lnTo>
                    <a:lnTo>
                      <a:pt x="2931" y="1041"/>
                    </a:lnTo>
                    <a:lnTo>
                      <a:pt x="2941" y="1059"/>
                    </a:lnTo>
                    <a:lnTo>
                      <a:pt x="2945" y="1074"/>
                    </a:lnTo>
                    <a:lnTo>
                      <a:pt x="2931" y="1098"/>
                    </a:lnTo>
                    <a:lnTo>
                      <a:pt x="2956" y="1139"/>
                    </a:lnTo>
                    <a:lnTo>
                      <a:pt x="2966" y="1159"/>
                    </a:lnTo>
                    <a:lnTo>
                      <a:pt x="2961" y="1209"/>
                    </a:lnTo>
                    <a:lnTo>
                      <a:pt x="2977" y="1220"/>
                    </a:lnTo>
                    <a:lnTo>
                      <a:pt x="3007" y="1215"/>
                    </a:lnTo>
                    <a:lnTo>
                      <a:pt x="3044" y="1243"/>
                    </a:lnTo>
                    <a:lnTo>
                      <a:pt x="3071" y="1246"/>
                    </a:lnTo>
                    <a:lnTo>
                      <a:pt x="3106" y="1240"/>
                    </a:lnTo>
                    <a:lnTo>
                      <a:pt x="3140" y="1209"/>
                    </a:lnTo>
                    <a:lnTo>
                      <a:pt x="3153" y="1167"/>
                    </a:lnTo>
                    <a:lnTo>
                      <a:pt x="3138" y="1130"/>
                    </a:lnTo>
                    <a:lnTo>
                      <a:pt x="3115" y="1118"/>
                    </a:lnTo>
                    <a:lnTo>
                      <a:pt x="3122" y="1085"/>
                    </a:lnTo>
                    <a:lnTo>
                      <a:pt x="3140" y="1054"/>
                    </a:lnTo>
                    <a:lnTo>
                      <a:pt x="3145" y="1030"/>
                    </a:lnTo>
                    <a:lnTo>
                      <a:pt x="3174" y="1045"/>
                    </a:lnTo>
                    <a:lnTo>
                      <a:pt x="3196" y="1066"/>
                    </a:lnTo>
                    <a:lnTo>
                      <a:pt x="3226" y="1080"/>
                    </a:lnTo>
                    <a:lnTo>
                      <a:pt x="3276" y="1132"/>
                    </a:lnTo>
                    <a:lnTo>
                      <a:pt x="3343" y="1170"/>
                    </a:lnTo>
                    <a:lnTo>
                      <a:pt x="3366" y="1230"/>
                    </a:lnTo>
                    <a:lnTo>
                      <a:pt x="3409" y="1266"/>
                    </a:lnTo>
                    <a:lnTo>
                      <a:pt x="3418" y="1341"/>
                    </a:lnTo>
                    <a:lnTo>
                      <a:pt x="3467" y="1355"/>
                    </a:lnTo>
                    <a:lnTo>
                      <a:pt x="3514" y="1394"/>
                    </a:lnTo>
                    <a:lnTo>
                      <a:pt x="3532" y="1399"/>
                    </a:lnTo>
                    <a:lnTo>
                      <a:pt x="3573" y="1384"/>
                    </a:lnTo>
                    <a:lnTo>
                      <a:pt x="3616" y="1387"/>
                    </a:lnTo>
                    <a:lnTo>
                      <a:pt x="3631" y="1378"/>
                    </a:lnTo>
                    <a:lnTo>
                      <a:pt x="3635" y="1377"/>
                    </a:lnTo>
                    <a:lnTo>
                      <a:pt x="3652" y="1385"/>
                    </a:lnTo>
                    <a:lnTo>
                      <a:pt x="3654" y="1398"/>
                    </a:lnTo>
                    <a:lnTo>
                      <a:pt x="3641" y="1429"/>
                    </a:lnTo>
                    <a:lnTo>
                      <a:pt x="3616" y="1443"/>
                    </a:lnTo>
                    <a:lnTo>
                      <a:pt x="3587" y="1474"/>
                    </a:lnTo>
                    <a:lnTo>
                      <a:pt x="3575" y="1504"/>
                    </a:lnTo>
                    <a:lnTo>
                      <a:pt x="3581" y="1525"/>
                    </a:lnTo>
                    <a:lnTo>
                      <a:pt x="3594" y="1530"/>
                    </a:lnTo>
                    <a:lnTo>
                      <a:pt x="3622" y="1503"/>
                    </a:lnTo>
                    <a:lnTo>
                      <a:pt x="3648" y="1472"/>
                    </a:lnTo>
                    <a:lnTo>
                      <a:pt x="3677" y="1436"/>
                    </a:lnTo>
                    <a:lnTo>
                      <a:pt x="3698" y="1428"/>
                    </a:lnTo>
                    <a:lnTo>
                      <a:pt x="3707" y="1432"/>
                    </a:lnTo>
                    <a:lnTo>
                      <a:pt x="3709" y="1452"/>
                    </a:lnTo>
                    <a:lnTo>
                      <a:pt x="3713" y="1460"/>
                    </a:lnTo>
                    <a:lnTo>
                      <a:pt x="3727" y="1463"/>
                    </a:lnTo>
                    <a:lnTo>
                      <a:pt x="3743" y="1444"/>
                    </a:lnTo>
                    <a:lnTo>
                      <a:pt x="3753" y="1443"/>
                    </a:lnTo>
                    <a:lnTo>
                      <a:pt x="3765" y="1450"/>
                    </a:lnTo>
                    <a:lnTo>
                      <a:pt x="3774" y="1474"/>
                    </a:lnTo>
                    <a:lnTo>
                      <a:pt x="3787" y="1506"/>
                    </a:lnTo>
                    <a:lnTo>
                      <a:pt x="3805" y="1517"/>
                    </a:lnTo>
                    <a:lnTo>
                      <a:pt x="3811" y="1557"/>
                    </a:lnTo>
                    <a:lnTo>
                      <a:pt x="3807" y="1584"/>
                    </a:lnTo>
                    <a:lnTo>
                      <a:pt x="3795" y="1606"/>
                    </a:lnTo>
                    <a:lnTo>
                      <a:pt x="3770" y="1631"/>
                    </a:lnTo>
                    <a:lnTo>
                      <a:pt x="3744" y="1640"/>
                    </a:lnTo>
                    <a:lnTo>
                      <a:pt x="3733" y="1675"/>
                    </a:lnTo>
                    <a:lnTo>
                      <a:pt x="3706" y="1740"/>
                    </a:lnTo>
                    <a:lnTo>
                      <a:pt x="3678" y="1767"/>
                    </a:lnTo>
                    <a:lnTo>
                      <a:pt x="3606" y="1791"/>
                    </a:lnTo>
                    <a:lnTo>
                      <a:pt x="3543" y="1808"/>
                    </a:lnTo>
                    <a:lnTo>
                      <a:pt x="3502" y="1817"/>
                    </a:lnTo>
                    <a:lnTo>
                      <a:pt x="3421" y="1839"/>
                    </a:lnTo>
                    <a:lnTo>
                      <a:pt x="3316" y="1863"/>
                    </a:lnTo>
                    <a:lnTo>
                      <a:pt x="3289" y="1903"/>
                    </a:lnTo>
                    <a:lnTo>
                      <a:pt x="3287" y="1936"/>
                    </a:lnTo>
                    <a:lnTo>
                      <a:pt x="3263" y="1960"/>
                    </a:lnTo>
                    <a:lnTo>
                      <a:pt x="3240" y="1980"/>
                    </a:lnTo>
                    <a:lnTo>
                      <a:pt x="3228" y="2001"/>
                    </a:lnTo>
                    <a:lnTo>
                      <a:pt x="3221" y="2035"/>
                    </a:lnTo>
                    <a:lnTo>
                      <a:pt x="3212" y="2066"/>
                    </a:lnTo>
                    <a:lnTo>
                      <a:pt x="3180" y="2121"/>
                    </a:lnTo>
                    <a:lnTo>
                      <a:pt x="3153" y="2185"/>
                    </a:lnTo>
                    <a:lnTo>
                      <a:pt x="3151" y="2194"/>
                    </a:lnTo>
                    <a:lnTo>
                      <a:pt x="3156" y="2203"/>
                    </a:lnTo>
                    <a:lnTo>
                      <a:pt x="3162" y="2206"/>
                    </a:lnTo>
                    <a:lnTo>
                      <a:pt x="3173" y="2204"/>
                    </a:lnTo>
                    <a:lnTo>
                      <a:pt x="3184" y="2193"/>
                    </a:lnTo>
                    <a:lnTo>
                      <a:pt x="3197" y="2194"/>
                    </a:lnTo>
                    <a:close/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8" name="Google Shape;560;p19">
                <a:extLst>
                  <a:ext uri="{FF2B5EF4-FFF2-40B4-BE49-F238E27FC236}">
                    <a16:creationId xmlns:a16="http://schemas.microsoft.com/office/drawing/2014/main" id="{9389016C-48E3-4BB4-84C6-5198A5D55EB2}"/>
                  </a:ext>
                </a:extLst>
              </p:cNvPr>
              <p:cNvSpPr/>
              <p:nvPr/>
            </p:nvSpPr>
            <p:spPr>
              <a:xfrm>
                <a:off x="2073" y="850"/>
                <a:ext cx="1083" cy="723"/>
              </a:xfrm>
              <a:custGeom>
                <a:avLst/>
                <a:gdLst/>
                <a:ahLst/>
                <a:cxnLst/>
                <a:rect l="l" t="t" r="r" b="b"/>
                <a:pathLst>
                  <a:path w="3811" h="2748" extrusionOk="0">
                    <a:moveTo>
                      <a:pt x="3197" y="2194"/>
                    </a:moveTo>
                    <a:lnTo>
                      <a:pt x="3190" y="2231"/>
                    </a:lnTo>
                    <a:lnTo>
                      <a:pt x="3185" y="2263"/>
                    </a:lnTo>
                    <a:lnTo>
                      <a:pt x="3166" y="2298"/>
                    </a:lnTo>
                    <a:lnTo>
                      <a:pt x="3131" y="2340"/>
                    </a:lnTo>
                    <a:lnTo>
                      <a:pt x="3084" y="2365"/>
                    </a:lnTo>
                    <a:lnTo>
                      <a:pt x="3029" y="2372"/>
                    </a:lnTo>
                    <a:lnTo>
                      <a:pt x="2994" y="2366"/>
                    </a:lnTo>
                    <a:lnTo>
                      <a:pt x="2956" y="2374"/>
                    </a:lnTo>
                    <a:lnTo>
                      <a:pt x="2917" y="2396"/>
                    </a:lnTo>
                    <a:lnTo>
                      <a:pt x="2886" y="2431"/>
                    </a:lnTo>
                    <a:lnTo>
                      <a:pt x="2863" y="2476"/>
                    </a:lnTo>
                    <a:lnTo>
                      <a:pt x="2853" y="2508"/>
                    </a:lnTo>
                    <a:lnTo>
                      <a:pt x="2834" y="2525"/>
                    </a:lnTo>
                    <a:lnTo>
                      <a:pt x="2738" y="2564"/>
                    </a:lnTo>
                    <a:lnTo>
                      <a:pt x="2695" y="2585"/>
                    </a:lnTo>
                    <a:lnTo>
                      <a:pt x="2715" y="2625"/>
                    </a:lnTo>
                    <a:lnTo>
                      <a:pt x="2667" y="2642"/>
                    </a:lnTo>
                    <a:lnTo>
                      <a:pt x="2610" y="2668"/>
                    </a:lnTo>
                    <a:lnTo>
                      <a:pt x="2565" y="2692"/>
                    </a:lnTo>
                    <a:lnTo>
                      <a:pt x="2519" y="2721"/>
                    </a:lnTo>
                    <a:lnTo>
                      <a:pt x="2481" y="2745"/>
                    </a:lnTo>
                    <a:lnTo>
                      <a:pt x="2463" y="2748"/>
                    </a:lnTo>
                    <a:lnTo>
                      <a:pt x="2445" y="2726"/>
                    </a:lnTo>
                    <a:lnTo>
                      <a:pt x="2443" y="2717"/>
                    </a:lnTo>
                    <a:lnTo>
                      <a:pt x="2463" y="2679"/>
                    </a:lnTo>
                    <a:lnTo>
                      <a:pt x="2475" y="2638"/>
                    </a:lnTo>
                    <a:lnTo>
                      <a:pt x="2480" y="2591"/>
                    </a:lnTo>
                    <a:lnTo>
                      <a:pt x="2473" y="2551"/>
                    </a:lnTo>
                    <a:lnTo>
                      <a:pt x="2453" y="2515"/>
                    </a:lnTo>
                    <a:lnTo>
                      <a:pt x="2430" y="2459"/>
                    </a:lnTo>
                    <a:lnTo>
                      <a:pt x="2398" y="2411"/>
                    </a:lnTo>
                    <a:lnTo>
                      <a:pt x="2360" y="2367"/>
                    </a:lnTo>
                    <a:lnTo>
                      <a:pt x="2337" y="2343"/>
                    </a:lnTo>
                    <a:lnTo>
                      <a:pt x="2284" y="2307"/>
                    </a:lnTo>
                    <a:lnTo>
                      <a:pt x="2223" y="2274"/>
                    </a:lnTo>
                    <a:lnTo>
                      <a:pt x="2168" y="2237"/>
                    </a:lnTo>
                    <a:lnTo>
                      <a:pt x="2099" y="2202"/>
                    </a:lnTo>
                    <a:lnTo>
                      <a:pt x="2085" y="2204"/>
                    </a:lnTo>
                    <a:lnTo>
                      <a:pt x="2060" y="2224"/>
                    </a:lnTo>
                    <a:lnTo>
                      <a:pt x="2012" y="2227"/>
                    </a:lnTo>
                    <a:lnTo>
                      <a:pt x="1968" y="2222"/>
                    </a:lnTo>
                    <a:lnTo>
                      <a:pt x="1903" y="2224"/>
                    </a:lnTo>
                    <a:lnTo>
                      <a:pt x="1863" y="2213"/>
                    </a:lnTo>
                    <a:lnTo>
                      <a:pt x="1839" y="2186"/>
                    </a:lnTo>
                    <a:lnTo>
                      <a:pt x="1824" y="2182"/>
                    </a:lnTo>
                    <a:lnTo>
                      <a:pt x="1787" y="2191"/>
                    </a:lnTo>
                    <a:lnTo>
                      <a:pt x="1331" y="2154"/>
                    </a:lnTo>
                    <a:lnTo>
                      <a:pt x="850" y="2095"/>
                    </a:lnTo>
                    <a:lnTo>
                      <a:pt x="446" y="2031"/>
                    </a:lnTo>
                    <a:lnTo>
                      <a:pt x="190" y="1976"/>
                    </a:lnTo>
                    <a:lnTo>
                      <a:pt x="162" y="1908"/>
                    </a:lnTo>
                    <a:lnTo>
                      <a:pt x="148" y="1883"/>
                    </a:lnTo>
                    <a:lnTo>
                      <a:pt x="154" y="1837"/>
                    </a:lnTo>
                    <a:lnTo>
                      <a:pt x="148" y="1806"/>
                    </a:lnTo>
                    <a:lnTo>
                      <a:pt x="133" y="1778"/>
                    </a:lnTo>
                    <a:lnTo>
                      <a:pt x="101" y="1761"/>
                    </a:lnTo>
                    <a:lnTo>
                      <a:pt x="66" y="1733"/>
                    </a:lnTo>
                    <a:lnTo>
                      <a:pt x="39" y="1705"/>
                    </a:lnTo>
                    <a:lnTo>
                      <a:pt x="21" y="1690"/>
                    </a:lnTo>
                    <a:lnTo>
                      <a:pt x="20" y="1662"/>
                    </a:lnTo>
                    <a:lnTo>
                      <a:pt x="50" y="1626"/>
                    </a:lnTo>
                    <a:lnTo>
                      <a:pt x="62" y="1586"/>
                    </a:lnTo>
                    <a:lnTo>
                      <a:pt x="61" y="1577"/>
                    </a:lnTo>
                    <a:lnTo>
                      <a:pt x="65" y="1547"/>
                    </a:lnTo>
                    <a:lnTo>
                      <a:pt x="77" y="1515"/>
                    </a:lnTo>
                    <a:lnTo>
                      <a:pt x="92" y="1474"/>
                    </a:lnTo>
                    <a:lnTo>
                      <a:pt x="62" y="1441"/>
                    </a:lnTo>
                    <a:lnTo>
                      <a:pt x="52" y="1434"/>
                    </a:lnTo>
                    <a:lnTo>
                      <a:pt x="49" y="1397"/>
                    </a:lnTo>
                    <a:lnTo>
                      <a:pt x="63" y="1364"/>
                    </a:lnTo>
                    <a:lnTo>
                      <a:pt x="82" y="1321"/>
                    </a:lnTo>
                    <a:lnTo>
                      <a:pt x="95" y="1287"/>
                    </a:lnTo>
                    <a:lnTo>
                      <a:pt x="93" y="1255"/>
                    </a:lnTo>
                    <a:lnTo>
                      <a:pt x="98" y="1231"/>
                    </a:lnTo>
                    <a:lnTo>
                      <a:pt x="103" y="1202"/>
                    </a:lnTo>
                    <a:lnTo>
                      <a:pt x="110" y="1171"/>
                    </a:lnTo>
                    <a:lnTo>
                      <a:pt x="123" y="1135"/>
                    </a:lnTo>
                    <a:lnTo>
                      <a:pt x="125" y="1102"/>
                    </a:lnTo>
                    <a:lnTo>
                      <a:pt x="128" y="1062"/>
                    </a:lnTo>
                    <a:lnTo>
                      <a:pt x="136" y="1031"/>
                    </a:lnTo>
                    <a:lnTo>
                      <a:pt x="137" y="987"/>
                    </a:lnTo>
                    <a:lnTo>
                      <a:pt x="135" y="955"/>
                    </a:lnTo>
                    <a:lnTo>
                      <a:pt x="129" y="927"/>
                    </a:lnTo>
                    <a:lnTo>
                      <a:pt x="115" y="901"/>
                    </a:lnTo>
                    <a:lnTo>
                      <a:pt x="95" y="875"/>
                    </a:lnTo>
                    <a:lnTo>
                      <a:pt x="66" y="848"/>
                    </a:lnTo>
                    <a:lnTo>
                      <a:pt x="55" y="787"/>
                    </a:lnTo>
                    <a:lnTo>
                      <a:pt x="34" y="732"/>
                    </a:lnTo>
                    <a:lnTo>
                      <a:pt x="14" y="703"/>
                    </a:lnTo>
                    <a:lnTo>
                      <a:pt x="0" y="678"/>
                    </a:lnTo>
                    <a:lnTo>
                      <a:pt x="0" y="658"/>
                    </a:lnTo>
                    <a:lnTo>
                      <a:pt x="655" y="0"/>
                    </a:lnTo>
                    <a:lnTo>
                      <a:pt x="666" y="32"/>
                    </a:lnTo>
                    <a:lnTo>
                      <a:pt x="675" y="83"/>
                    </a:lnTo>
                    <a:lnTo>
                      <a:pt x="688" y="119"/>
                    </a:lnTo>
                    <a:lnTo>
                      <a:pt x="701" y="142"/>
                    </a:lnTo>
                    <a:lnTo>
                      <a:pt x="720" y="145"/>
                    </a:lnTo>
                    <a:lnTo>
                      <a:pt x="730" y="123"/>
                    </a:lnTo>
                    <a:lnTo>
                      <a:pt x="747" y="110"/>
                    </a:lnTo>
                    <a:lnTo>
                      <a:pt x="773" y="115"/>
                    </a:lnTo>
                    <a:lnTo>
                      <a:pt x="789" y="121"/>
                    </a:lnTo>
                    <a:lnTo>
                      <a:pt x="797" y="138"/>
                    </a:lnTo>
                    <a:lnTo>
                      <a:pt x="799" y="159"/>
                    </a:lnTo>
                    <a:lnTo>
                      <a:pt x="839" y="162"/>
                    </a:lnTo>
                    <a:lnTo>
                      <a:pt x="870" y="152"/>
                    </a:lnTo>
                    <a:lnTo>
                      <a:pt x="909" y="150"/>
                    </a:lnTo>
                    <a:lnTo>
                      <a:pt x="940" y="157"/>
                    </a:lnTo>
                    <a:lnTo>
                      <a:pt x="953" y="146"/>
                    </a:lnTo>
                    <a:lnTo>
                      <a:pt x="966" y="142"/>
                    </a:lnTo>
                    <a:lnTo>
                      <a:pt x="979" y="157"/>
                    </a:lnTo>
                    <a:lnTo>
                      <a:pt x="1002" y="213"/>
                    </a:lnTo>
                    <a:lnTo>
                      <a:pt x="1012" y="244"/>
                    </a:lnTo>
                    <a:lnTo>
                      <a:pt x="1021" y="238"/>
                    </a:lnTo>
                    <a:lnTo>
                      <a:pt x="1039" y="211"/>
                    </a:lnTo>
                    <a:lnTo>
                      <a:pt x="1054" y="218"/>
                    </a:lnTo>
                    <a:lnTo>
                      <a:pt x="1065" y="240"/>
                    </a:lnTo>
                    <a:lnTo>
                      <a:pt x="1058" y="255"/>
                    </a:lnTo>
                    <a:lnTo>
                      <a:pt x="1058" y="282"/>
                    </a:lnTo>
                    <a:lnTo>
                      <a:pt x="1113" y="278"/>
                    </a:lnTo>
                    <a:lnTo>
                      <a:pt x="1140" y="288"/>
                    </a:lnTo>
                    <a:lnTo>
                      <a:pt x="1155" y="312"/>
                    </a:lnTo>
                    <a:lnTo>
                      <a:pt x="1172" y="352"/>
                    </a:lnTo>
                    <a:lnTo>
                      <a:pt x="1195" y="378"/>
                    </a:lnTo>
                    <a:lnTo>
                      <a:pt x="1235" y="407"/>
                    </a:lnTo>
                    <a:lnTo>
                      <a:pt x="1251" y="426"/>
                    </a:lnTo>
                    <a:lnTo>
                      <a:pt x="1257" y="443"/>
                    </a:lnTo>
                    <a:lnTo>
                      <a:pt x="1256" y="467"/>
                    </a:lnTo>
                    <a:lnTo>
                      <a:pt x="1237" y="494"/>
                    </a:lnTo>
                    <a:lnTo>
                      <a:pt x="1253" y="509"/>
                    </a:lnTo>
                    <a:lnTo>
                      <a:pt x="1295" y="516"/>
                    </a:lnTo>
                    <a:lnTo>
                      <a:pt x="1345" y="528"/>
                    </a:lnTo>
                    <a:lnTo>
                      <a:pt x="1390" y="550"/>
                    </a:lnTo>
                    <a:lnTo>
                      <a:pt x="1418" y="577"/>
                    </a:lnTo>
                    <a:lnTo>
                      <a:pt x="1434" y="621"/>
                    </a:lnTo>
                    <a:lnTo>
                      <a:pt x="1440" y="633"/>
                    </a:lnTo>
                    <a:lnTo>
                      <a:pt x="1450" y="635"/>
                    </a:lnTo>
                    <a:lnTo>
                      <a:pt x="1455" y="629"/>
                    </a:lnTo>
                    <a:lnTo>
                      <a:pt x="1448" y="569"/>
                    </a:lnTo>
                    <a:lnTo>
                      <a:pt x="1458" y="552"/>
                    </a:lnTo>
                    <a:lnTo>
                      <a:pt x="1487" y="541"/>
                    </a:lnTo>
                    <a:lnTo>
                      <a:pt x="1514" y="541"/>
                    </a:lnTo>
                    <a:lnTo>
                      <a:pt x="1518" y="536"/>
                    </a:lnTo>
                    <a:lnTo>
                      <a:pt x="1517" y="531"/>
                    </a:lnTo>
                    <a:lnTo>
                      <a:pt x="1506" y="524"/>
                    </a:lnTo>
                    <a:lnTo>
                      <a:pt x="1477" y="521"/>
                    </a:lnTo>
                    <a:lnTo>
                      <a:pt x="1470" y="509"/>
                    </a:lnTo>
                    <a:lnTo>
                      <a:pt x="1473" y="501"/>
                    </a:lnTo>
                    <a:lnTo>
                      <a:pt x="1541" y="485"/>
                    </a:lnTo>
                    <a:lnTo>
                      <a:pt x="1560" y="492"/>
                    </a:lnTo>
                    <a:lnTo>
                      <a:pt x="1588" y="537"/>
                    </a:lnTo>
                    <a:lnTo>
                      <a:pt x="1613" y="561"/>
                    </a:lnTo>
                    <a:lnTo>
                      <a:pt x="1642" y="560"/>
                    </a:lnTo>
                    <a:lnTo>
                      <a:pt x="1657" y="568"/>
                    </a:lnTo>
                    <a:lnTo>
                      <a:pt x="1689" y="597"/>
                    </a:lnTo>
                    <a:lnTo>
                      <a:pt x="1784" y="585"/>
                    </a:lnTo>
                    <a:lnTo>
                      <a:pt x="1806" y="574"/>
                    </a:lnTo>
                    <a:lnTo>
                      <a:pt x="1821" y="576"/>
                    </a:lnTo>
                    <a:lnTo>
                      <a:pt x="1823" y="611"/>
                    </a:lnTo>
                    <a:lnTo>
                      <a:pt x="1816" y="647"/>
                    </a:lnTo>
                    <a:lnTo>
                      <a:pt x="1821" y="679"/>
                    </a:lnTo>
                    <a:lnTo>
                      <a:pt x="1827" y="683"/>
                    </a:lnTo>
                    <a:lnTo>
                      <a:pt x="1846" y="679"/>
                    </a:lnTo>
                    <a:lnTo>
                      <a:pt x="1853" y="669"/>
                    </a:lnTo>
                    <a:lnTo>
                      <a:pt x="1855" y="648"/>
                    </a:lnTo>
                    <a:lnTo>
                      <a:pt x="1849" y="621"/>
                    </a:lnTo>
                    <a:lnTo>
                      <a:pt x="1856" y="610"/>
                    </a:lnTo>
                    <a:lnTo>
                      <a:pt x="1891" y="589"/>
                    </a:lnTo>
                    <a:lnTo>
                      <a:pt x="1917" y="575"/>
                    </a:lnTo>
                    <a:lnTo>
                      <a:pt x="1938" y="555"/>
                    </a:lnTo>
                    <a:lnTo>
                      <a:pt x="1944" y="532"/>
                    </a:lnTo>
                    <a:lnTo>
                      <a:pt x="1936" y="523"/>
                    </a:lnTo>
                    <a:lnTo>
                      <a:pt x="1906" y="511"/>
                    </a:lnTo>
                    <a:lnTo>
                      <a:pt x="1899" y="504"/>
                    </a:lnTo>
                    <a:lnTo>
                      <a:pt x="1900" y="489"/>
                    </a:lnTo>
                    <a:lnTo>
                      <a:pt x="1912" y="473"/>
                    </a:lnTo>
                    <a:lnTo>
                      <a:pt x="1913" y="464"/>
                    </a:lnTo>
                    <a:lnTo>
                      <a:pt x="1886" y="418"/>
                    </a:lnTo>
                    <a:lnTo>
                      <a:pt x="1882" y="393"/>
                    </a:lnTo>
                    <a:lnTo>
                      <a:pt x="1888" y="362"/>
                    </a:lnTo>
                    <a:lnTo>
                      <a:pt x="1912" y="330"/>
                    </a:lnTo>
                    <a:lnTo>
                      <a:pt x="1919" y="299"/>
                    </a:lnTo>
                    <a:lnTo>
                      <a:pt x="1943" y="274"/>
                    </a:lnTo>
                    <a:lnTo>
                      <a:pt x="1981" y="267"/>
                    </a:lnTo>
                    <a:lnTo>
                      <a:pt x="1991" y="280"/>
                    </a:lnTo>
                    <a:lnTo>
                      <a:pt x="2003" y="312"/>
                    </a:lnTo>
                    <a:lnTo>
                      <a:pt x="2016" y="331"/>
                    </a:lnTo>
                    <a:lnTo>
                      <a:pt x="2022" y="361"/>
                    </a:lnTo>
                    <a:lnTo>
                      <a:pt x="2042" y="374"/>
                    </a:lnTo>
                    <a:lnTo>
                      <a:pt x="2054" y="382"/>
                    </a:lnTo>
                    <a:lnTo>
                      <a:pt x="2055" y="395"/>
                    </a:lnTo>
                    <a:lnTo>
                      <a:pt x="2042" y="411"/>
                    </a:lnTo>
                    <a:lnTo>
                      <a:pt x="2024" y="415"/>
                    </a:lnTo>
                    <a:lnTo>
                      <a:pt x="2016" y="422"/>
                    </a:lnTo>
                    <a:lnTo>
                      <a:pt x="2016" y="441"/>
                    </a:lnTo>
                    <a:lnTo>
                      <a:pt x="2050" y="473"/>
                    </a:lnTo>
                    <a:lnTo>
                      <a:pt x="2056" y="506"/>
                    </a:lnTo>
                    <a:lnTo>
                      <a:pt x="2063" y="540"/>
                    </a:lnTo>
                    <a:lnTo>
                      <a:pt x="2081" y="567"/>
                    </a:lnTo>
                    <a:lnTo>
                      <a:pt x="2104" y="570"/>
                    </a:lnTo>
                    <a:lnTo>
                      <a:pt x="2116" y="543"/>
                    </a:lnTo>
                    <a:lnTo>
                      <a:pt x="2112" y="520"/>
                    </a:lnTo>
                    <a:lnTo>
                      <a:pt x="2096" y="498"/>
                    </a:lnTo>
                    <a:lnTo>
                      <a:pt x="2097" y="477"/>
                    </a:lnTo>
                    <a:lnTo>
                      <a:pt x="2113" y="476"/>
                    </a:lnTo>
                    <a:lnTo>
                      <a:pt x="2129" y="487"/>
                    </a:lnTo>
                    <a:lnTo>
                      <a:pt x="2152" y="536"/>
                    </a:lnTo>
                    <a:lnTo>
                      <a:pt x="2153" y="585"/>
                    </a:lnTo>
                    <a:lnTo>
                      <a:pt x="2164" y="613"/>
                    </a:lnTo>
                    <a:lnTo>
                      <a:pt x="2175" y="621"/>
                    </a:lnTo>
                    <a:lnTo>
                      <a:pt x="2209" y="613"/>
                    </a:lnTo>
                    <a:lnTo>
                      <a:pt x="2220" y="596"/>
                    </a:lnTo>
                    <a:lnTo>
                      <a:pt x="2226" y="567"/>
                    </a:lnTo>
                    <a:lnTo>
                      <a:pt x="2246" y="543"/>
                    </a:lnTo>
                    <a:lnTo>
                      <a:pt x="2248" y="517"/>
                    </a:lnTo>
                    <a:lnTo>
                      <a:pt x="2240" y="458"/>
                    </a:lnTo>
                    <a:lnTo>
                      <a:pt x="2246" y="442"/>
                    </a:lnTo>
                    <a:lnTo>
                      <a:pt x="2255" y="433"/>
                    </a:lnTo>
                    <a:lnTo>
                      <a:pt x="2274" y="432"/>
                    </a:lnTo>
                    <a:lnTo>
                      <a:pt x="2292" y="439"/>
                    </a:lnTo>
                    <a:lnTo>
                      <a:pt x="2306" y="449"/>
                    </a:lnTo>
                    <a:lnTo>
                      <a:pt x="2318" y="485"/>
                    </a:lnTo>
                    <a:lnTo>
                      <a:pt x="2341" y="473"/>
                    </a:lnTo>
                    <a:lnTo>
                      <a:pt x="2355" y="474"/>
                    </a:lnTo>
                    <a:lnTo>
                      <a:pt x="2363" y="481"/>
                    </a:lnTo>
                    <a:lnTo>
                      <a:pt x="2362" y="495"/>
                    </a:lnTo>
                    <a:lnTo>
                      <a:pt x="2341" y="508"/>
                    </a:lnTo>
                    <a:lnTo>
                      <a:pt x="2328" y="526"/>
                    </a:lnTo>
                    <a:lnTo>
                      <a:pt x="2323" y="568"/>
                    </a:lnTo>
                    <a:lnTo>
                      <a:pt x="2337" y="573"/>
                    </a:lnTo>
                    <a:lnTo>
                      <a:pt x="2334" y="595"/>
                    </a:lnTo>
                    <a:lnTo>
                      <a:pt x="2354" y="595"/>
                    </a:lnTo>
                    <a:lnTo>
                      <a:pt x="2369" y="612"/>
                    </a:lnTo>
                    <a:lnTo>
                      <a:pt x="2382" y="622"/>
                    </a:lnTo>
                    <a:lnTo>
                      <a:pt x="2385" y="632"/>
                    </a:lnTo>
                    <a:lnTo>
                      <a:pt x="2343" y="691"/>
                    </a:lnTo>
                    <a:lnTo>
                      <a:pt x="2329" y="702"/>
                    </a:lnTo>
                    <a:lnTo>
                      <a:pt x="2313" y="697"/>
                    </a:lnTo>
                    <a:lnTo>
                      <a:pt x="2298" y="680"/>
                    </a:lnTo>
                    <a:lnTo>
                      <a:pt x="2283" y="694"/>
                    </a:lnTo>
                    <a:lnTo>
                      <a:pt x="2263" y="715"/>
                    </a:lnTo>
                    <a:lnTo>
                      <a:pt x="2251" y="717"/>
                    </a:lnTo>
                    <a:lnTo>
                      <a:pt x="2217" y="702"/>
                    </a:lnTo>
                    <a:lnTo>
                      <a:pt x="2200" y="703"/>
                    </a:lnTo>
                    <a:lnTo>
                      <a:pt x="2193" y="712"/>
                    </a:lnTo>
                    <a:lnTo>
                      <a:pt x="2201" y="727"/>
                    </a:lnTo>
                    <a:lnTo>
                      <a:pt x="2216" y="741"/>
                    </a:lnTo>
                    <a:lnTo>
                      <a:pt x="2205" y="753"/>
                    </a:lnTo>
                    <a:lnTo>
                      <a:pt x="2170" y="773"/>
                    </a:lnTo>
                    <a:lnTo>
                      <a:pt x="2131" y="772"/>
                    </a:lnTo>
                    <a:lnTo>
                      <a:pt x="2101" y="753"/>
                    </a:lnTo>
                    <a:lnTo>
                      <a:pt x="2075" y="746"/>
                    </a:lnTo>
                    <a:lnTo>
                      <a:pt x="2053" y="756"/>
                    </a:lnTo>
                    <a:lnTo>
                      <a:pt x="2055" y="787"/>
                    </a:lnTo>
                    <a:lnTo>
                      <a:pt x="2094" y="812"/>
                    </a:lnTo>
                    <a:lnTo>
                      <a:pt x="2122" y="820"/>
                    </a:lnTo>
                    <a:lnTo>
                      <a:pt x="2138" y="845"/>
                    </a:lnTo>
                    <a:lnTo>
                      <a:pt x="2118" y="882"/>
                    </a:lnTo>
                    <a:lnTo>
                      <a:pt x="2038" y="930"/>
                    </a:lnTo>
                    <a:lnTo>
                      <a:pt x="2002" y="931"/>
                    </a:lnTo>
                    <a:lnTo>
                      <a:pt x="1975" y="926"/>
                    </a:lnTo>
                    <a:lnTo>
                      <a:pt x="1963" y="934"/>
                    </a:lnTo>
                    <a:lnTo>
                      <a:pt x="1958" y="953"/>
                    </a:lnTo>
                    <a:lnTo>
                      <a:pt x="1972" y="964"/>
                    </a:lnTo>
                    <a:lnTo>
                      <a:pt x="1986" y="978"/>
                    </a:lnTo>
                    <a:lnTo>
                      <a:pt x="1978" y="995"/>
                    </a:lnTo>
                    <a:lnTo>
                      <a:pt x="1891" y="1069"/>
                    </a:lnTo>
                    <a:lnTo>
                      <a:pt x="1878" y="1088"/>
                    </a:lnTo>
                    <a:lnTo>
                      <a:pt x="1879" y="1097"/>
                    </a:lnTo>
                    <a:lnTo>
                      <a:pt x="1861" y="1126"/>
                    </a:lnTo>
                    <a:lnTo>
                      <a:pt x="1838" y="1149"/>
                    </a:lnTo>
                    <a:lnTo>
                      <a:pt x="1813" y="1177"/>
                    </a:lnTo>
                    <a:lnTo>
                      <a:pt x="1783" y="1193"/>
                    </a:lnTo>
                    <a:lnTo>
                      <a:pt x="1784" y="1202"/>
                    </a:lnTo>
                    <a:lnTo>
                      <a:pt x="1799" y="1228"/>
                    </a:lnTo>
                    <a:lnTo>
                      <a:pt x="1792" y="1259"/>
                    </a:lnTo>
                    <a:lnTo>
                      <a:pt x="1789" y="1298"/>
                    </a:lnTo>
                    <a:lnTo>
                      <a:pt x="1806" y="1313"/>
                    </a:lnTo>
                    <a:lnTo>
                      <a:pt x="1850" y="1314"/>
                    </a:lnTo>
                    <a:lnTo>
                      <a:pt x="1864" y="1317"/>
                    </a:lnTo>
                    <a:lnTo>
                      <a:pt x="1872" y="1325"/>
                    </a:lnTo>
                    <a:lnTo>
                      <a:pt x="1887" y="1385"/>
                    </a:lnTo>
                    <a:lnTo>
                      <a:pt x="1891" y="1423"/>
                    </a:lnTo>
                    <a:lnTo>
                      <a:pt x="1897" y="1451"/>
                    </a:lnTo>
                    <a:lnTo>
                      <a:pt x="1913" y="1467"/>
                    </a:lnTo>
                    <a:lnTo>
                      <a:pt x="1937" y="1463"/>
                    </a:lnTo>
                    <a:lnTo>
                      <a:pt x="1963" y="1444"/>
                    </a:lnTo>
                    <a:lnTo>
                      <a:pt x="1979" y="1441"/>
                    </a:lnTo>
                    <a:lnTo>
                      <a:pt x="2011" y="1453"/>
                    </a:lnTo>
                    <a:lnTo>
                      <a:pt x="2049" y="1479"/>
                    </a:lnTo>
                    <a:lnTo>
                      <a:pt x="2078" y="1482"/>
                    </a:lnTo>
                    <a:lnTo>
                      <a:pt x="2106" y="1497"/>
                    </a:lnTo>
                    <a:lnTo>
                      <a:pt x="2127" y="1516"/>
                    </a:lnTo>
                    <a:lnTo>
                      <a:pt x="2134" y="1549"/>
                    </a:lnTo>
                    <a:lnTo>
                      <a:pt x="2145" y="1555"/>
                    </a:lnTo>
                    <a:lnTo>
                      <a:pt x="2204" y="1563"/>
                    </a:lnTo>
                    <a:lnTo>
                      <a:pt x="2271" y="1565"/>
                    </a:lnTo>
                    <a:lnTo>
                      <a:pt x="2306" y="1578"/>
                    </a:lnTo>
                    <a:lnTo>
                      <a:pt x="2365" y="1590"/>
                    </a:lnTo>
                    <a:lnTo>
                      <a:pt x="2394" y="1589"/>
                    </a:lnTo>
                    <a:lnTo>
                      <a:pt x="2411" y="1597"/>
                    </a:lnTo>
                    <a:lnTo>
                      <a:pt x="2423" y="1605"/>
                    </a:lnTo>
                    <a:lnTo>
                      <a:pt x="2426" y="1623"/>
                    </a:lnTo>
                    <a:lnTo>
                      <a:pt x="2422" y="1635"/>
                    </a:lnTo>
                    <a:lnTo>
                      <a:pt x="2406" y="1648"/>
                    </a:lnTo>
                    <a:lnTo>
                      <a:pt x="2406" y="1663"/>
                    </a:lnTo>
                    <a:lnTo>
                      <a:pt x="2407" y="1678"/>
                    </a:lnTo>
                    <a:lnTo>
                      <a:pt x="2426" y="1704"/>
                    </a:lnTo>
                    <a:lnTo>
                      <a:pt x="2435" y="1748"/>
                    </a:lnTo>
                    <a:lnTo>
                      <a:pt x="2465" y="1833"/>
                    </a:lnTo>
                    <a:lnTo>
                      <a:pt x="2496" y="1858"/>
                    </a:lnTo>
                    <a:lnTo>
                      <a:pt x="2529" y="1915"/>
                    </a:lnTo>
                    <a:lnTo>
                      <a:pt x="2559" y="1913"/>
                    </a:lnTo>
                    <a:lnTo>
                      <a:pt x="2580" y="1881"/>
                    </a:lnTo>
                    <a:lnTo>
                      <a:pt x="2591" y="1911"/>
                    </a:lnTo>
                    <a:lnTo>
                      <a:pt x="2621" y="1906"/>
                    </a:lnTo>
                    <a:lnTo>
                      <a:pt x="2643" y="1879"/>
                    </a:lnTo>
                    <a:lnTo>
                      <a:pt x="2649" y="1819"/>
                    </a:lnTo>
                    <a:lnTo>
                      <a:pt x="2642" y="1781"/>
                    </a:lnTo>
                    <a:lnTo>
                      <a:pt x="2581" y="1684"/>
                    </a:lnTo>
                    <a:lnTo>
                      <a:pt x="2573" y="1645"/>
                    </a:lnTo>
                    <a:lnTo>
                      <a:pt x="2588" y="1623"/>
                    </a:lnTo>
                    <a:lnTo>
                      <a:pt x="2628" y="1598"/>
                    </a:lnTo>
                    <a:lnTo>
                      <a:pt x="2666" y="1542"/>
                    </a:lnTo>
                    <a:lnTo>
                      <a:pt x="2675" y="1472"/>
                    </a:lnTo>
                    <a:lnTo>
                      <a:pt x="2659" y="1416"/>
                    </a:lnTo>
                    <a:lnTo>
                      <a:pt x="2632" y="1373"/>
                    </a:lnTo>
                    <a:lnTo>
                      <a:pt x="2599" y="1335"/>
                    </a:lnTo>
                    <a:lnTo>
                      <a:pt x="2570" y="1320"/>
                    </a:lnTo>
                    <a:lnTo>
                      <a:pt x="2561" y="1306"/>
                    </a:lnTo>
                    <a:lnTo>
                      <a:pt x="2561" y="1274"/>
                    </a:lnTo>
                    <a:lnTo>
                      <a:pt x="2572" y="1246"/>
                    </a:lnTo>
                    <a:lnTo>
                      <a:pt x="2612" y="1232"/>
                    </a:lnTo>
                    <a:lnTo>
                      <a:pt x="2625" y="1209"/>
                    </a:lnTo>
                    <a:lnTo>
                      <a:pt x="2621" y="1181"/>
                    </a:lnTo>
                    <a:lnTo>
                      <a:pt x="2608" y="1155"/>
                    </a:lnTo>
                    <a:lnTo>
                      <a:pt x="2585" y="1128"/>
                    </a:lnTo>
                    <a:lnTo>
                      <a:pt x="2577" y="1113"/>
                    </a:lnTo>
                    <a:lnTo>
                      <a:pt x="2572" y="1082"/>
                    </a:lnTo>
                    <a:lnTo>
                      <a:pt x="2570" y="1047"/>
                    </a:lnTo>
                    <a:lnTo>
                      <a:pt x="2551" y="1007"/>
                    </a:lnTo>
                    <a:lnTo>
                      <a:pt x="2559" y="968"/>
                    </a:lnTo>
                    <a:lnTo>
                      <a:pt x="2578" y="960"/>
                    </a:lnTo>
                    <a:lnTo>
                      <a:pt x="2599" y="967"/>
                    </a:lnTo>
                    <a:lnTo>
                      <a:pt x="2628" y="982"/>
                    </a:lnTo>
                    <a:lnTo>
                      <a:pt x="2649" y="985"/>
                    </a:lnTo>
                    <a:lnTo>
                      <a:pt x="2680" y="977"/>
                    </a:lnTo>
                    <a:lnTo>
                      <a:pt x="2701" y="959"/>
                    </a:lnTo>
                    <a:lnTo>
                      <a:pt x="2727" y="957"/>
                    </a:lnTo>
                    <a:lnTo>
                      <a:pt x="2756" y="967"/>
                    </a:lnTo>
                    <a:lnTo>
                      <a:pt x="2779" y="986"/>
                    </a:lnTo>
                    <a:lnTo>
                      <a:pt x="2804" y="1019"/>
                    </a:lnTo>
                    <a:lnTo>
                      <a:pt x="2824" y="1039"/>
                    </a:lnTo>
                    <a:lnTo>
                      <a:pt x="2858" y="1051"/>
                    </a:lnTo>
                    <a:lnTo>
                      <a:pt x="2890" y="1052"/>
                    </a:lnTo>
                    <a:lnTo>
                      <a:pt x="2931" y="1041"/>
                    </a:lnTo>
                    <a:lnTo>
                      <a:pt x="2941" y="1059"/>
                    </a:lnTo>
                    <a:lnTo>
                      <a:pt x="2945" y="1074"/>
                    </a:lnTo>
                    <a:lnTo>
                      <a:pt x="2931" y="1098"/>
                    </a:lnTo>
                    <a:lnTo>
                      <a:pt x="2956" y="1139"/>
                    </a:lnTo>
                    <a:lnTo>
                      <a:pt x="2966" y="1159"/>
                    </a:lnTo>
                    <a:lnTo>
                      <a:pt x="2961" y="1209"/>
                    </a:lnTo>
                    <a:lnTo>
                      <a:pt x="2977" y="1220"/>
                    </a:lnTo>
                    <a:lnTo>
                      <a:pt x="3007" y="1215"/>
                    </a:lnTo>
                    <a:lnTo>
                      <a:pt x="3044" y="1243"/>
                    </a:lnTo>
                    <a:lnTo>
                      <a:pt x="3071" y="1246"/>
                    </a:lnTo>
                    <a:lnTo>
                      <a:pt x="3106" y="1240"/>
                    </a:lnTo>
                    <a:lnTo>
                      <a:pt x="3140" y="1209"/>
                    </a:lnTo>
                    <a:lnTo>
                      <a:pt x="3153" y="1167"/>
                    </a:lnTo>
                    <a:lnTo>
                      <a:pt x="3138" y="1130"/>
                    </a:lnTo>
                    <a:lnTo>
                      <a:pt x="3115" y="1118"/>
                    </a:lnTo>
                    <a:lnTo>
                      <a:pt x="3122" y="1085"/>
                    </a:lnTo>
                    <a:lnTo>
                      <a:pt x="3140" y="1054"/>
                    </a:lnTo>
                    <a:lnTo>
                      <a:pt x="3145" y="1030"/>
                    </a:lnTo>
                    <a:lnTo>
                      <a:pt x="3174" y="1045"/>
                    </a:lnTo>
                    <a:lnTo>
                      <a:pt x="3196" y="1066"/>
                    </a:lnTo>
                    <a:lnTo>
                      <a:pt x="3226" y="1080"/>
                    </a:lnTo>
                    <a:lnTo>
                      <a:pt x="3276" y="1132"/>
                    </a:lnTo>
                    <a:lnTo>
                      <a:pt x="3343" y="1170"/>
                    </a:lnTo>
                    <a:lnTo>
                      <a:pt x="3366" y="1230"/>
                    </a:lnTo>
                    <a:lnTo>
                      <a:pt x="3409" y="1266"/>
                    </a:lnTo>
                    <a:lnTo>
                      <a:pt x="3418" y="1341"/>
                    </a:lnTo>
                    <a:lnTo>
                      <a:pt x="3467" y="1355"/>
                    </a:lnTo>
                    <a:lnTo>
                      <a:pt x="3514" y="1394"/>
                    </a:lnTo>
                    <a:lnTo>
                      <a:pt x="3532" y="1399"/>
                    </a:lnTo>
                    <a:lnTo>
                      <a:pt x="3573" y="1384"/>
                    </a:lnTo>
                    <a:lnTo>
                      <a:pt x="3616" y="1387"/>
                    </a:lnTo>
                    <a:lnTo>
                      <a:pt x="3631" y="1378"/>
                    </a:lnTo>
                    <a:lnTo>
                      <a:pt x="3635" y="1377"/>
                    </a:lnTo>
                    <a:lnTo>
                      <a:pt x="3652" y="1385"/>
                    </a:lnTo>
                    <a:lnTo>
                      <a:pt x="3654" y="1398"/>
                    </a:lnTo>
                    <a:lnTo>
                      <a:pt x="3641" y="1429"/>
                    </a:lnTo>
                    <a:lnTo>
                      <a:pt x="3616" y="1443"/>
                    </a:lnTo>
                    <a:lnTo>
                      <a:pt x="3587" y="1474"/>
                    </a:lnTo>
                    <a:lnTo>
                      <a:pt x="3575" y="1504"/>
                    </a:lnTo>
                    <a:lnTo>
                      <a:pt x="3581" y="1525"/>
                    </a:lnTo>
                    <a:lnTo>
                      <a:pt x="3594" y="1530"/>
                    </a:lnTo>
                    <a:lnTo>
                      <a:pt x="3622" y="1503"/>
                    </a:lnTo>
                    <a:lnTo>
                      <a:pt x="3648" y="1472"/>
                    </a:lnTo>
                    <a:lnTo>
                      <a:pt x="3677" y="1436"/>
                    </a:lnTo>
                    <a:lnTo>
                      <a:pt x="3698" y="1428"/>
                    </a:lnTo>
                    <a:lnTo>
                      <a:pt x="3707" y="1432"/>
                    </a:lnTo>
                    <a:lnTo>
                      <a:pt x="3709" y="1452"/>
                    </a:lnTo>
                    <a:lnTo>
                      <a:pt x="3713" y="1460"/>
                    </a:lnTo>
                    <a:lnTo>
                      <a:pt x="3727" y="1463"/>
                    </a:lnTo>
                    <a:lnTo>
                      <a:pt x="3743" y="1444"/>
                    </a:lnTo>
                    <a:lnTo>
                      <a:pt x="3753" y="1443"/>
                    </a:lnTo>
                    <a:lnTo>
                      <a:pt x="3765" y="1450"/>
                    </a:lnTo>
                    <a:lnTo>
                      <a:pt x="3774" y="1474"/>
                    </a:lnTo>
                    <a:lnTo>
                      <a:pt x="3787" y="1506"/>
                    </a:lnTo>
                    <a:lnTo>
                      <a:pt x="3805" y="1517"/>
                    </a:lnTo>
                    <a:lnTo>
                      <a:pt x="3811" y="1557"/>
                    </a:lnTo>
                    <a:lnTo>
                      <a:pt x="3807" y="1584"/>
                    </a:lnTo>
                    <a:lnTo>
                      <a:pt x="3795" y="1606"/>
                    </a:lnTo>
                    <a:lnTo>
                      <a:pt x="3770" y="1631"/>
                    </a:lnTo>
                    <a:lnTo>
                      <a:pt x="3744" y="1640"/>
                    </a:lnTo>
                    <a:lnTo>
                      <a:pt x="3733" y="1675"/>
                    </a:lnTo>
                    <a:lnTo>
                      <a:pt x="3706" y="1740"/>
                    </a:lnTo>
                    <a:lnTo>
                      <a:pt x="3678" y="1767"/>
                    </a:lnTo>
                    <a:lnTo>
                      <a:pt x="3606" y="1791"/>
                    </a:lnTo>
                    <a:lnTo>
                      <a:pt x="3543" y="1808"/>
                    </a:lnTo>
                    <a:lnTo>
                      <a:pt x="3502" y="1817"/>
                    </a:lnTo>
                    <a:lnTo>
                      <a:pt x="3421" y="1839"/>
                    </a:lnTo>
                    <a:lnTo>
                      <a:pt x="3316" y="1863"/>
                    </a:lnTo>
                    <a:lnTo>
                      <a:pt x="3289" y="1903"/>
                    </a:lnTo>
                    <a:lnTo>
                      <a:pt x="3287" y="1936"/>
                    </a:lnTo>
                    <a:lnTo>
                      <a:pt x="3263" y="1960"/>
                    </a:lnTo>
                    <a:lnTo>
                      <a:pt x="3240" y="1980"/>
                    </a:lnTo>
                    <a:lnTo>
                      <a:pt x="3228" y="2001"/>
                    </a:lnTo>
                    <a:lnTo>
                      <a:pt x="3221" y="2035"/>
                    </a:lnTo>
                    <a:lnTo>
                      <a:pt x="3212" y="2066"/>
                    </a:lnTo>
                    <a:lnTo>
                      <a:pt x="3180" y="2121"/>
                    </a:lnTo>
                    <a:lnTo>
                      <a:pt x="3153" y="2185"/>
                    </a:lnTo>
                    <a:lnTo>
                      <a:pt x="3151" y="2194"/>
                    </a:lnTo>
                    <a:lnTo>
                      <a:pt x="3156" y="2203"/>
                    </a:lnTo>
                    <a:lnTo>
                      <a:pt x="3162" y="2206"/>
                    </a:lnTo>
                    <a:lnTo>
                      <a:pt x="3173" y="2204"/>
                    </a:lnTo>
                    <a:lnTo>
                      <a:pt x="3184" y="2193"/>
                    </a:lnTo>
                    <a:lnTo>
                      <a:pt x="3197" y="2194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9" name="Google Shape;561;p19">
                <a:extLst>
                  <a:ext uri="{FF2B5EF4-FFF2-40B4-BE49-F238E27FC236}">
                    <a16:creationId xmlns:a16="http://schemas.microsoft.com/office/drawing/2014/main" id="{CAE7F2E9-EA01-46C7-B54F-CDC6E75A5B61}"/>
                  </a:ext>
                </a:extLst>
              </p:cNvPr>
              <p:cNvSpPr/>
              <p:nvPr/>
            </p:nvSpPr>
            <p:spPr>
              <a:xfrm>
                <a:off x="2394" y="831"/>
                <a:ext cx="91" cy="60"/>
              </a:xfrm>
              <a:custGeom>
                <a:avLst/>
                <a:gdLst/>
                <a:ahLst/>
                <a:cxnLst/>
                <a:rect l="l" t="t" r="r" b="b"/>
                <a:pathLst>
                  <a:path w="324" h="223" extrusionOk="0">
                    <a:moveTo>
                      <a:pt x="280" y="40"/>
                    </a:moveTo>
                    <a:lnTo>
                      <a:pt x="239" y="13"/>
                    </a:lnTo>
                    <a:lnTo>
                      <a:pt x="222" y="0"/>
                    </a:lnTo>
                    <a:lnTo>
                      <a:pt x="175" y="0"/>
                    </a:lnTo>
                    <a:lnTo>
                      <a:pt x="122" y="23"/>
                    </a:lnTo>
                    <a:lnTo>
                      <a:pt x="83" y="63"/>
                    </a:lnTo>
                    <a:lnTo>
                      <a:pt x="58" y="97"/>
                    </a:lnTo>
                    <a:lnTo>
                      <a:pt x="28" y="118"/>
                    </a:lnTo>
                    <a:lnTo>
                      <a:pt x="2" y="136"/>
                    </a:lnTo>
                    <a:lnTo>
                      <a:pt x="0" y="171"/>
                    </a:lnTo>
                    <a:lnTo>
                      <a:pt x="18" y="196"/>
                    </a:lnTo>
                    <a:lnTo>
                      <a:pt x="53" y="223"/>
                    </a:lnTo>
                    <a:lnTo>
                      <a:pt x="81" y="217"/>
                    </a:lnTo>
                    <a:lnTo>
                      <a:pt x="110" y="197"/>
                    </a:lnTo>
                    <a:lnTo>
                      <a:pt x="133" y="168"/>
                    </a:lnTo>
                    <a:lnTo>
                      <a:pt x="179" y="156"/>
                    </a:lnTo>
                    <a:lnTo>
                      <a:pt x="225" y="151"/>
                    </a:lnTo>
                    <a:lnTo>
                      <a:pt x="240" y="133"/>
                    </a:lnTo>
                    <a:lnTo>
                      <a:pt x="286" y="115"/>
                    </a:lnTo>
                    <a:lnTo>
                      <a:pt x="321" y="111"/>
                    </a:lnTo>
                    <a:lnTo>
                      <a:pt x="324" y="97"/>
                    </a:lnTo>
                    <a:lnTo>
                      <a:pt x="280" y="40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0" name="Google Shape;562;p19">
                <a:extLst>
                  <a:ext uri="{FF2B5EF4-FFF2-40B4-BE49-F238E27FC236}">
                    <a16:creationId xmlns:a16="http://schemas.microsoft.com/office/drawing/2014/main" id="{6CB2DCBE-2455-4A45-97F2-9A62DA548D42}"/>
                  </a:ext>
                </a:extLst>
              </p:cNvPr>
              <p:cNvSpPr/>
              <p:nvPr/>
            </p:nvSpPr>
            <p:spPr>
              <a:xfrm>
                <a:off x="2394" y="831"/>
                <a:ext cx="91" cy="60"/>
              </a:xfrm>
              <a:custGeom>
                <a:avLst/>
                <a:gdLst/>
                <a:ahLst/>
                <a:cxnLst/>
                <a:rect l="l" t="t" r="r" b="b"/>
                <a:pathLst>
                  <a:path w="324" h="223" extrusionOk="0">
                    <a:moveTo>
                      <a:pt x="280" y="40"/>
                    </a:moveTo>
                    <a:lnTo>
                      <a:pt x="239" y="13"/>
                    </a:lnTo>
                    <a:lnTo>
                      <a:pt x="222" y="0"/>
                    </a:lnTo>
                    <a:lnTo>
                      <a:pt x="175" y="0"/>
                    </a:lnTo>
                    <a:lnTo>
                      <a:pt x="122" y="23"/>
                    </a:lnTo>
                    <a:lnTo>
                      <a:pt x="83" y="63"/>
                    </a:lnTo>
                    <a:lnTo>
                      <a:pt x="58" y="97"/>
                    </a:lnTo>
                    <a:lnTo>
                      <a:pt x="28" y="118"/>
                    </a:lnTo>
                    <a:lnTo>
                      <a:pt x="2" y="136"/>
                    </a:lnTo>
                    <a:lnTo>
                      <a:pt x="0" y="171"/>
                    </a:lnTo>
                    <a:lnTo>
                      <a:pt x="18" y="196"/>
                    </a:lnTo>
                    <a:lnTo>
                      <a:pt x="53" y="223"/>
                    </a:lnTo>
                    <a:lnTo>
                      <a:pt x="81" y="217"/>
                    </a:lnTo>
                    <a:lnTo>
                      <a:pt x="110" y="197"/>
                    </a:lnTo>
                    <a:lnTo>
                      <a:pt x="133" y="168"/>
                    </a:lnTo>
                    <a:lnTo>
                      <a:pt x="179" y="156"/>
                    </a:lnTo>
                    <a:lnTo>
                      <a:pt x="225" y="151"/>
                    </a:lnTo>
                    <a:lnTo>
                      <a:pt x="240" y="133"/>
                    </a:lnTo>
                    <a:lnTo>
                      <a:pt x="286" y="115"/>
                    </a:lnTo>
                    <a:lnTo>
                      <a:pt x="321" y="111"/>
                    </a:lnTo>
                    <a:lnTo>
                      <a:pt x="324" y="97"/>
                    </a:lnTo>
                    <a:lnTo>
                      <a:pt x="280" y="40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1" name="Google Shape;563;p19">
                <a:extLst>
                  <a:ext uri="{FF2B5EF4-FFF2-40B4-BE49-F238E27FC236}">
                    <a16:creationId xmlns:a16="http://schemas.microsoft.com/office/drawing/2014/main" id="{A3FC8125-8959-4F1C-994A-F11AF85F1B33}"/>
                  </a:ext>
                </a:extLst>
              </p:cNvPr>
              <p:cNvSpPr/>
              <p:nvPr/>
            </p:nvSpPr>
            <p:spPr>
              <a:xfrm>
                <a:off x="2662" y="835"/>
                <a:ext cx="86" cy="32"/>
              </a:xfrm>
              <a:custGeom>
                <a:avLst/>
                <a:gdLst/>
                <a:ahLst/>
                <a:cxnLst/>
                <a:rect l="l" t="t" r="r" b="b"/>
                <a:pathLst>
                  <a:path w="302" h="122" extrusionOk="0">
                    <a:moveTo>
                      <a:pt x="48" y="7"/>
                    </a:moveTo>
                    <a:lnTo>
                      <a:pt x="82" y="3"/>
                    </a:lnTo>
                    <a:lnTo>
                      <a:pt x="142" y="11"/>
                    </a:lnTo>
                    <a:lnTo>
                      <a:pt x="200" y="6"/>
                    </a:lnTo>
                    <a:lnTo>
                      <a:pt x="244" y="0"/>
                    </a:lnTo>
                    <a:lnTo>
                      <a:pt x="276" y="18"/>
                    </a:lnTo>
                    <a:lnTo>
                      <a:pt x="299" y="41"/>
                    </a:lnTo>
                    <a:lnTo>
                      <a:pt x="302" y="55"/>
                    </a:lnTo>
                    <a:lnTo>
                      <a:pt x="298" y="84"/>
                    </a:lnTo>
                    <a:lnTo>
                      <a:pt x="293" y="91"/>
                    </a:lnTo>
                    <a:lnTo>
                      <a:pt x="271" y="116"/>
                    </a:lnTo>
                    <a:lnTo>
                      <a:pt x="233" y="122"/>
                    </a:lnTo>
                    <a:lnTo>
                      <a:pt x="201" y="109"/>
                    </a:lnTo>
                    <a:lnTo>
                      <a:pt x="180" y="113"/>
                    </a:lnTo>
                    <a:lnTo>
                      <a:pt x="142" y="120"/>
                    </a:lnTo>
                    <a:lnTo>
                      <a:pt x="130" y="121"/>
                    </a:lnTo>
                    <a:lnTo>
                      <a:pt x="91" y="102"/>
                    </a:lnTo>
                    <a:lnTo>
                      <a:pt x="55" y="98"/>
                    </a:lnTo>
                    <a:lnTo>
                      <a:pt x="32" y="109"/>
                    </a:lnTo>
                    <a:lnTo>
                      <a:pt x="20" y="107"/>
                    </a:lnTo>
                    <a:lnTo>
                      <a:pt x="8" y="89"/>
                    </a:lnTo>
                    <a:lnTo>
                      <a:pt x="0" y="68"/>
                    </a:lnTo>
                    <a:lnTo>
                      <a:pt x="13" y="37"/>
                    </a:lnTo>
                    <a:lnTo>
                      <a:pt x="30" y="17"/>
                    </a:lnTo>
                    <a:lnTo>
                      <a:pt x="48" y="7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2" name="Google Shape;564;p19">
                <a:extLst>
                  <a:ext uri="{FF2B5EF4-FFF2-40B4-BE49-F238E27FC236}">
                    <a16:creationId xmlns:a16="http://schemas.microsoft.com/office/drawing/2014/main" id="{401245E9-302C-4DD9-AA12-86F34B4A8C37}"/>
                  </a:ext>
                </a:extLst>
              </p:cNvPr>
              <p:cNvSpPr/>
              <p:nvPr/>
            </p:nvSpPr>
            <p:spPr>
              <a:xfrm>
                <a:off x="2662" y="835"/>
                <a:ext cx="86" cy="32"/>
              </a:xfrm>
              <a:custGeom>
                <a:avLst/>
                <a:gdLst/>
                <a:ahLst/>
                <a:cxnLst/>
                <a:rect l="l" t="t" r="r" b="b"/>
                <a:pathLst>
                  <a:path w="302" h="122" extrusionOk="0">
                    <a:moveTo>
                      <a:pt x="48" y="7"/>
                    </a:moveTo>
                    <a:lnTo>
                      <a:pt x="82" y="3"/>
                    </a:lnTo>
                    <a:lnTo>
                      <a:pt x="142" y="11"/>
                    </a:lnTo>
                    <a:lnTo>
                      <a:pt x="200" y="6"/>
                    </a:lnTo>
                    <a:lnTo>
                      <a:pt x="244" y="0"/>
                    </a:lnTo>
                    <a:lnTo>
                      <a:pt x="276" y="18"/>
                    </a:lnTo>
                    <a:lnTo>
                      <a:pt x="299" y="41"/>
                    </a:lnTo>
                    <a:lnTo>
                      <a:pt x="302" y="55"/>
                    </a:lnTo>
                    <a:lnTo>
                      <a:pt x="298" y="84"/>
                    </a:lnTo>
                    <a:lnTo>
                      <a:pt x="293" y="91"/>
                    </a:lnTo>
                    <a:lnTo>
                      <a:pt x="271" y="116"/>
                    </a:lnTo>
                    <a:lnTo>
                      <a:pt x="233" y="122"/>
                    </a:lnTo>
                    <a:lnTo>
                      <a:pt x="201" y="109"/>
                    </a:lnTo>
                    <a:lnTo>
                      <a:pt x="180" y="113"/>
                    </a:lnTo>
                    <a:lnTo>
                      <a:pt x="142" y="120"/>
                    </a:lnTo>
                    <a:lnTo>
                      <a:pt x="130" y="121"/>
                    </a:lnTo>
                    <a:lnTo>
                      <a:pt x="91" y="102"/>
                    </a:lnTo>
                    <a:lnTo>
                      <a:pt x="55" y="98"/>
                    </a:lnTo>
                    <a:lnTo>
                      <a:pt x="32" y="109"/>
                    </a:lnTo>
                    <a:lnTo>
                      <a:pt x="20" y="107"/>
                    </a:lnTo>
                    <a:lnTo>
                      <a:pt x="8" y="89"/>
                    </a:lnTo>
                    <a:lnTo>
                      <a:pt x="0" y="68"/>
                    </a:lnTo>
                    <a:lnTo>
                      <a:pt x="13" y="37"/>
                    </a:lnTo>
                    <a:lnTo>
                      <a:pt x="30" y="17"/>
                    </a:lnTo>
                    <a:lnTo>
                      <a:pt x="48" y="7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3" name="Google Shape;565;p19">
                <a:extLst>
                  <a:ext uri="{FF2B5EF4-FFF2-40B4-BE49-F238E27FC236}">
                    <a16:creationId xmlns:a16="http://schemas.microsoft.com/office/drawing/2014/main" id="{F77A7833-4D68-46EB-A443-136522565D1C}"/>
                  </a:ext>
                </a:extLst>
              </p:cNvPr>
              <p:cNvSpPr/>
              <p:nvPr/>
            </p:nvSpPr>
            <p:spPr>
              <a:xfrm>
                <a:off x="2429" y="875"/>
                <a:ext cx="139" cy="107"/>
              </a:xfrm>
              <a:custGeom>
                <a:avLst/>
                <a:gdLst/>
                <a:ahLst/>
                <a:cxnLst/>
                <a:rect l="l" t="t" r="r" b="b"/>
                <a:pathLst>
                  <a:path w="489" h="410" extrusionOk="0">
                    <a:moveTo>
                      <a:pt x="121" y="262"/>
                    </a:moveTo>
                    <a:lnTo>
                      <a:pt x="76" y="233"/>
                    </a:lnTo>
                    <a:lnTo>
                      <a:pt x="41" y="220"/>
                    </a:lnTo>
                    <a:lnTo>
                      <a:pt x="31" y="217"/>
                    </a:lnTo>
                    <a:lnTo>
                      <a:pt x="9" y="226"/>
                    </a:lnTo>
                    <a:lnTo>
                      <a:pt x="0" y="237"/>
                    </a:lnTo>
                    <a:lnTo>
                      <a:pt x="16" y="264"/>
                    </a:lnTo>
                    <a:lnTo>
                      <a:pt x="44" y="288"/>
                    </a:lnTo>
                    <a:lnTo>
                      <a:pt x="66" y="301"/>
                    </a:lnTo>
                    <a:lnTo>
                      <a:pt x="65" y="342"/>
                    </a:lnTo>
                    <a:lnTo>
                      <a:pt x="72" y="358"/>
                    </a:lnTo>
                    <a:lnTo>
                      <a:pt x="101" y="368"/>
                    </a:lnTo>
                    <a:lnTo>
                      <a:pt x="158" y="361"/>
                    </a:lnTo>
                    <a:lnTo>
                      <a:pt x="211" y="355"/>
                    </a:lnTo>
                    <a:lnTo>
                      <a:pt x="248" y="353"/>
                    </a:lnTo>
                    <a:lnTo>
                      <a:pt x="280" y="356"/>
                    </a:lnTo>
                    <a:lnTo>
                      <a:pt x="323" y="354"/>
                    </a:lnTo>
                    <a:lnTo>
                      <a:pt x="344" y="379"/>
                    </a:lnTo>
                    <a:lnTo>
                      <a:pt x="359" y="388"/>
                    </a:lnTo>
                    <a:lnTo>
                      <a:pt x="395" y="407"/>
                    </a:lnTo>
                    <a:lnTo>
                      <a:pt x="405" y="409"/>
                    </a:lnTo>
                    <a:lnTo>
                      <a:pt x="420" y="410"/>
                    </a:lnTo>
                    <a:lnTo>
                      <a:pt x="433" y="404"/>
                    </a:lnTo>
                    <a:lnTo>
                      <a:pt x="434" y="385"/>
                    </a:lnTo>
                    <a:lnTo>
                      <a:pt x="411" y="361"/>
                    </a:lnTo>
                    <a:lnTo>
                      <a:pt x="405" y="356"/>
                    </a:lnTo>
                    <a:lnTo>
                      <a:pt x="404" y="351"/>
                    </a:lnTo>
                    <a:lnTo>
                      <a:pt x="429" y="342"/>
                    </a:lnTo>
                    <a:lnTo>
                      <a:pt x="452" y="353"/>
                    </a:lnTo>
                    <a:lnTo>
                      <a:pt x="485" y="347"/>
                    </a:lnTo>
                    <a:lnTo>
                      <a:pt x="489" y="340"/>
                    </a:lnTo>
                    <a:lnTo>
                      <a:pt x="479" y="317"/>
                    </a:lnTo>
                    <a:lnTo>
                      <a:pt x="449" y="289"/>
                    </a:lnTo>
                    <a:lnTo>
                      <a:pt x="419" y="282"/>
                    </a:lnTo>
                    <a:lnTo>
                      <a:pt x="403" y="270"/>
                    </a:lnTo>
                    <a:lnTo>
                      <a:pt x="395" y="232"/>
                    </a:lnTo>
                    <a:lnTo>
                      <a:pt x="404" y="202"/>
                    </a:lnTo>
                    <a:lnTo>
                      <a:pt x="403" y="174"/>
                    </a:lnTo>
                    <a:lnTo>
                      <a:pt x="407" y="144"/>
                    </a:lnTo>
                    <a:lnTo>
                      <a:pt x="415" y="114"/>
                    </a:lnTo>
                    <a:lnTo>
                      <a:pt x="401" y="44"/>
                    </a:lnTo>
                    <a:lnTo>
                      <a:pt x="396" y="40"/>
                    </a:lnTo>
                    <a:lnTo>
                      <a:pt x="378" y="44"/>
                    </a:lnTo>
                    <a:lnTo>
                      <a:pt x="371" y="54"/>
                    </a:lnTo>
                    <a:lnTo>
                      <a:pt x="368" y="93"/>
                    </a:lnTo>
                    <a:lnTo>
                      <a:pt x="374" y="122"/>
                    </a:lnTo>
                    <a:lnTo>
                      <a:pt x="366" y="132"/>
                    </a:lnTo>
                    <a:lnTo>
                      <a:pt x="358" y="134"/>
                    </a:lnTo>
                    <a:lnTo>
                      <a:pt x="356" y="126"/>
                    </a:lnTo>
                    <a:lnTo>
                      <a:pt x="357" y="81"/>
                    </a:lnTo>
                    <a:lnTo>
                      <a:pt x="353" y="62"/>
                    </a:lnTo>
                    <a:lnTo>
                      <a:pt x="346" y="49"/>
                    </a:lnTo>
                    <a:lnTo>
                      <a:pt x="324" y="45"/>
                    </a:lnTo>
                    <a:lnTo>
                      <a:pt x="308" y="58"/>
                    </a:lnTo>
                    <a:lnTo>
                      <a:pt x="279" y="102"/>
                    </a:lnTo>
                    <a:lnTo>
                      <a:pt x="264" y="105"/>
                    </a:lnTo>
                    <a:lnTo>
                      <a:pt x="254" y="97"/>
                    </a:lnTo>
                    <a:lnTo>
                      <a:pt x="268" y="66"/>
                    </a:lnTo>
                    <a:lnTo>
                      <a:pt x="257" y="39"/>
                    </a:lnTo>
                    <a:lnTo>
                      <a:pt x="228" y="31"/>
                    </a:lnTo>
                    <a:lnTo>
                      <a:pt x="209" y="4"/>
                    </a:lnTo>
                    <a:lnTo>
                      <a:pt x="203" y="0"/>
                    </a:lnTo>
                    <a:lnTo>
                      <a:pt x="176" y="5"/>
                    </a:lnTo>
                    <a:lnTo>
                      <a:pt x="117" y="52"/>
                    </a:lnTo>
                    <a:lnTo>
                      <a:pt x="91" y="62"/>
                    </a:lnTo>
                    <a:lnTo>
                      <a:pt x="87" y="62"/>
                    </a:lnTo>
                    <a:lnTo>
                      <a:pt x="64" y="71"/>
                    </a:lnTo>
                    <a:lnTo>
                      <a:pt x="70" y="80"/>
                    </a:lnTo>
                    <a:lnTo>
                      <a:pt x="94" y="99"/>
                    </a:lnTo>
                    <a:lnTo>
                      <a:pt x="125" y="117"/>
                    </a:lnTo>
                    <a:lnTo>
                      <a:pt x="128" y="126"/>
                    </a:lnTo>
                    <a:lnTo>
                      <a:pt x="123" y="132"/>
                    </a:lnTo>
                    <a:lnTo>
                      <a:pt x="96" y="137"/>
                    </a:lnTo>
                    <a:lnTo>
                      <a:pt x="65" y="128"/>
                    </a:lnTo>
                    <a:lnTo>
                      <a:pt x="47" y="132"/>
                    </a:lnTo>
                    <a:lnTo>
                      <a:pt x="50" y="147"/>
                    </a:lnTo>
                    <a:lnTo>
                      <a:pt x="95" y="177"/>
                    </a:lnTo>
                    <a:lnTo>
                      <a:pt x="135" y="192"/>
                    </a:lnTo>
                    <a:lnTo>
                      <a:pt x="168" y="213"/>
                    </a:lnTo>
                    <a:lnTo>
                      <a:pt x="179" y="229"/>
                    </a:lnTo>
                    <a:lnTo>
                      <a:pt x="183" y="244"/>
                    </a:lnTo>
                    <a:lnTo>
                      <a:pt x="177" y="261"/>
                    </a:lnTo>
                    <a:lnTo>
                      <a:pt x="160" y="268"/>
                    </a:lnTo>
                    <a:lnTo>
                      <a:pt x="140" y="269"/>
                    </a:lnTo>
                    <a:lnTo>
                      <a:pt x="121" y="262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4" name="Google Shape;566;p19">
                <a:extLst>
                  <a:ext uri="{FF2B5EF4-FFF2-40B4-BE49-F238E27FC236}">
                    <a16:creationId xmlns:a16="http://schemas.microsoft.com/office/drawing/2014/main" id="{5BE76935-0059-485A-A103-D0FBDED02148}"/>
                  </a:ext>
                </a:extLst>
              </p:cNvPr>
              <p:cNvSpPr/>
              <p:nvPr/>
            </p:nvSpPr>
            <p:spPr>
              <a:xfrm>
                <a:off x="2429" y="875"/>
                <a:ext cx="139" cy="107"/>
              </a:xfrm>
              <a:custGeom>
                <a:avLst/>
                <a:gdLst/>
                <a:ahLst/>
                <a:cxnLst/>
                <a:rect l="l" t="t" r="r" b="b"/>
                <a:pathLst>
                  <a:path w="489" h="410" extrusionOk="0">
                    <a:moveTo>
                      <a:pt x="121" y="262"/>
                    </a:moveTo>
                    <a:lnTo>
                      <a:pt x="76" y="233"/>
                    </a:lnTo>
                    <a:lnTo>
                      <a:pt x="41" y="220"/>
                    </a:lnTo>
                    <a:lnTo>
                      <a:pt x="31" y="217"/>
                    </a:lnTo>
                    <a:lnTo>
                      <a:pt x="9" y="226"/>
                    </a:lnTo>
                    <a:lnTo>
                      <a:pt x="0" y="237"/>
                    </a:lnTo>
                    <a:lnTo>
                      <a:pt x="16" y="264"/>
                    </a:lnTo>
                    <a:lnTo>
                      <a:pt x="44" y="288"/>
                    </a:lnTo>
                    <a:lnTo>
                      <a:pt x="66" y="301"/>
                    </a:lnTo>
                    <a:lnTo>
                      <a:pt x="65" y="342"/>
                    </a:lnTo>
                    <a:lnTo>
                      <a:pt x="72" y="358"/>
                    </a:lnTo>
                    <a:lnTo>
                      <a:pt x="101" y="368"/>
                    </a:lnTo>
                    <a:lnTo>
                      <a:pt x="158" y="361"/>
                    </a:lnTo>
                    <a:lnTo>
                      <a:pt x="211" y="355"/>
                    </a:lnTo>
                    <a:lnTo>
                      <a:pt x="248" y="353"/>
                    </a:lnTo>
                    <a:lnTo>
                      <a:pt x="280" y="356"/>
                    </a:lnTo>
                    <a:lnTo>
                      <a:pt x="323" y="354"/>
                    </a:lnTo>
                    <a:lnTo>
                      <a:pt x="344" y="379"/>
                    </a:lnTo>
                    <a:lnTo>
                      <a:pt x="359" y="388"/>
                    </a:lnTo>
                    <a:lnTo>
                      <a:pt x="395" y="407"/>
                    </a:lnTo>
                    <a:lnTo>
                      <a:pt x="405" y="409"/>
                    </a:lnTo>
                    <a:lnTo>
                      <a:pt x="420" y="410"/>
                    </a:lnTo>
                    <a:lnTo>
                      <a:pt x="433" y="404"/>
                    </a:lnTo>
                    <a:lnTo>
                      <a:pt x="434" y="385"/>
                    </a:lnTo>
                    <a:lnTo>
                      <a:pt x="411" y="361"/>
                    </a:lnTo>
                    <a:lnTo>
                      <a:pt x="405" y="356"/>
                    </a:lnTo>
                    <a:lnTo>
                      <a:pt x="404" y="351"/>
                    </a:lnTo>
                    <a:lnTo>
                      <a:pt x="429" y="342"/>
                    </a:lnTo>
                    <a:lnTo>
                      <a:pt x="452" y="353"/>
                    </a:lnTo>
                    <a:lnTo>
                      <a:pt x="485" y="347"/>
                    </a:lnTo>
                    <a:lnTo>
                      <a:pt x="489" y="340"/>
                    </a:lnTo>
                    <a:lnTo>
                      <a:pt x="479" y="317"/>
                    </a:lnTo>
                    <a:lnTo>
                      <a:pt x="449" y="289"/>
                    </a:lnTo>
                    <a:lnTo>
                      <a:pt x="419" y="282"/>
                    </a:lnTo>
                    <a:lnTo>
                      <a:pt x="403" y="270"/>
                    </a:lnTo>
                    <a:lnTo>
                      <a:pt x="395" y="232"/>
                    </a:lnTo>
                    <a:lnTo>
                      <a:pt x="404" y="202"/>
                    </a:lnTo>
                    <a:lnTo>
                      <a:pt x="403" y="174"/>
                    </a:lnTo>
                    <a:lnTo>
                      <a:pt x="407" y="144"/>
                    </a:lnTo>
                    <a:lnTo>
                      <a:pt x="415" y="114"/>
                    </a:lnTo>
                    <a:lnTo>
                      <a:pt x="401" y="44"/>
                    </a:lnTo>
                    <a:lnTo>
                      <a:pt x="396" y="40"/>
                    </a:lnTo>
                    <a:lnTo>
                      <a:pt x="378" y="44"/>
                    </a:lnTo>
                    <a:lnTo>
                      <a:pt x="371" y="54"/>
                    </a:lnTo>
                    <a:lnTo>
                      <a:pt x="368" y="93"/>
                    </a:lnTo>
                    <a:lnTo>
                      <a:pt x="374" y="122"/>
                    </a:lnTo>
                    <a:lnTo>
                      <a:pt x="366" y="132"/>
                    </a:lnTo>
                    <a:lnTo>
                      <a:pt x="358" y="134"/>
                    </a:lnTo>
                    <a:lnTo>
                      <a:pt x="356" y="126"/>
                    </a:lnTo>
                    <a:lnTo>
                      <a:pt x="357" y="81"/>
                    </a:lnTo>
                    <a:lnTo>
                      <a:pt x="353" y="62"/>
                    </a:lnTo>
                    <a:lnTo>
                      <a:pt x="346" y="49"/>
                    </a:lnTo>
                    <a:lnTo>
                      <a:pt x="324" y="45"/>
                    </a:lnTo>
                    <a:lnTo>
                      <a:pt x="308" y="58"/>
                    </a:lnTo>
                    <a:lnTo>
                      <a:pt x="279" y="102"/>
                    </a:lnTo>
                    <a:lnTo>
                      <a:pt x="264" y="105"/>
                    </a:lnTo>
                    <a:lnTo>
                      <a:pt x="254" y="97"/>
                    </a:lnTo>
                    <a:lnTo>
                      <a:pt x="268" y="66"/>
                    </a:lnTo>
                    <a:lnTo>
                      <a:pt x="257" y="39"/>
                    </a:lnTo>
                    <a:lnTo>
                      <a:pt x="228" y="31"/>
                    </a:lnTo>
                    <a:lnTo>
                      <a:pt x="209" y="4"/>
                    </a:lnTo>
                    <a:lnTo>
                      <a:pt x="203" y="0"/>
                    </a:lnTo>
                    <a:lnTo>
                      <a:pt x="176" y="5"/>
                    </a:lnTo>
                    <a:lnTo>
                      <a:pt x="117" y="52"/>
                    </a:lnTo>
                    <a:lnTo>
                      <a:pt x="91" y="62"/>
                    </a:lnTo>
                    <a:lnTo>
                      <a:pt x="87" y="62"/>
                    </a:lnTo>
                    <a:lnTo>
                      <a:pt x="64" y="71"/>
                    </a:lnTo>
                    <a:lnTo>
                      <a:pt x="70" y="80"/>
                    </a:lnTo>
                    <a:lnTo>
                      <a:pt x="94" y="99"/>
                    </a:lnTo>
                    <a:lnTo>
                      <a:pt x="125" y="117"/>
                    </a:lnTo>
                    <a:lnTo>
                      <a:pt x="128" y="126"/>
                    </a:lnTo>
                    <a:lnTo>
                      <a:pt x="123" y="132"/>
                    </a:lnTo>
                    <a:lnTo>
                      <a:pt x="96" y="137"/>
                    </a:lnTo>
                    <a:lnTo>
                      <a:pt x="65" y="128"/>
                    </a:lnTo>
                    <a:lnTo>
                      <a:pt x="47" y="132"/>
                    </a:lnTo>
                    <a:lnTo>
                      <a:pt x="50" y="147"/>
                    </a:lnTo>
                    <a:lnTo>
                      <a:pt x="95" y="177"/>
                    </a:lnTo>
                    <a:lnTo>
                      <a:pt x="135" y="192"/>
                    </a:lnTo>
                    <a:lnTo>
                      <a:pt x="168" y="213"/>
                    </a:lnTo>
                    <a:lnTo>
                      <a:pt x="179" y="229"/>
                    </a:lnTo>
                    <a:lnTo>
                      <a:pt x="183" y="244"/>
                    </a:lnTo>
                    <a:lnTo>
                      <a:pt x="177" y="261"/>
                    </a:lnTo>
                    <a:lnTo>
                      <a:pt x="160" y="268"/>
                    </a:lnTo>
                    <a:lnTo>
                      <a:pt x="140" y="269"/>
                    </a:lnTo>
                    <a:lnTo>
                      <a:pt x="121" y="262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5" name="Google Shape;567;p19">
                <a:extLst>
                  <a:ext uri="{FF2B5EF4-FFF2-40B4-BE49-F238E27FC236}">
                    <a16:creationId xmlns:a16="http://schemas.microsoft.com/office/drawing/2014/main" id="{10331B97-1F8A-422F-A7DC-7B910DC7A7C4}"/>
                  </a:ext>
                </a:extLst>
              </p:cNvPr>
              <p:cNvSpPr/>
              <p:nvPr/>
            </p:nvSpPr>
            <p:spPr>
              <a:xfrm>
                <a:off x="2692" y="688"/>
                <a:ext cx="107" cy="135"/>
              </a:xfrm>
              <a:custGeom>
                <a:avLst/>
                <a:gdLst/>
                <a:ahLst/>
                <a:cxnLst/>
                <a:rect l="l" t="t" r="r" b="b"/>
                <a:pathLst>
                  <a:path w="375" h="517" extrusionOk="0">
                    <a:moveTo>
                      <a:pt x="203" y="18"/>
                    </a:moveTo>
                    <a:lnTo>
                      <a:pt x="185" y="37"/>
                    </a:lnTo>
                    <a:lnTo>
                      <a:pt x="159" y="53"/>
                    </a:lnTo>
                    <a:lnTo>
                      <a:pt x="135" y="81"/>
                    </a:lnTo>
                    <a:lnTo>
                      <a:pt x="115" y="95"/>
                    </a:lnTo>
                    <a:lnTo>
                      <a:pt x="90" y="90"/>
                    </a:lnTo>
                    <a:lnTo>
                      <a:pt x="73" y="74"/>
                    </a:lnTo>
                    <a:lnTo>
                      <a:pt x="44" y="67"/>
                    </a:lnTo>
                    <a:lnTo>
                      <a:pt x="15" y="76"/>
                    </a:lnTo>
                    <a:lnTo>
                      <a:pt x="0" y="99"/>
                    </a:lnTo>
                    <a:lnTo>
                      <a:pt x="1" y="126"/>
                    </a:lnTo>
                    <a:lnTo>
                      <a:pt x="12" y="142"/>
                    </a:lnTo>
                    <a:lnTo>
                      <a:pt x="25" y="155"/>
                    </a:lnTo>
                    <a:lnTo>
                      <a:pt x="56" y="154"/>
                    </a:lnTo>
                    <a:lnTo>
                      <a:pt x="83" y="149"/>
                    </a:lnTo>
                    <a:lnTo>
                      <a:pt x="127" y="135"/>
                    </a:lnTo>
                    <a:lnTo>
                      <a:pt x="142" y="142"/>
                    </a:lnTo>
                    <a:lnTo>
                      <a:pt x="149" y="152"/>
                    </a:lnTo>
                    <a:lnTo>
                      <a:pt x="179" y="160"/>
                    </a:lnTo>
                    <a:lnTo>
                      <a:pt x="204" y="137"/>
                    </a:lnTo>
                    <a:lnTo>
                      <a:pt x="217" y="133"/>
                    </a:lnTo>
                    <a:lnTo>
                      <a:pt x="226" y="137"/>
                    </a:lnTo>
                    <a:lnTo>
                      <a:pt x="235" y="149"/>
                    </a:lnTo>
                    <a:lnTo>
                      <a:pt x="236" y="158"/>
                    </a:lnTo>
                    <a:lnTo>
                      <a:pt x="233" y="171"/>
                    </a:lnTo>
                    <a:lnTo>
                      <a:pt x="226" y="184"/>
                    </a:lnTo>
                    <a:lnTo>
                      <a:pt x="208" y="206"/>
                    </a:lnTo>
                    <a:lnTo>
                      <a:pt x="185" y="211"/>
                    </a:lnTo>
                    <a:lnTo>
                      <a:pt x="155" y="207"/>
                    </a:lnTo>
                    <a:lnTo>
                      <a:pt x="133" y="231"/>
                    </a:lnTo>
                    <a:lnTo>
                      <a:pt x="143" y="287"/>
                    </a:lnTo>
                    <a:lnTo>
                      <a:pt x="128" y="289"/>
                    </a:lnTo>
                    <a:lnTo>
                      <a:pt x="107" y="275"/>
                    </a:lnTo>
                    <a:lnTo>
                      <a:pt x="97" y="249"/>
                    </a:lnTo>
                    <a:lnTo>
                      <a:pt x="78" y="227"/>
                    </a:lnTo>
                    <a:lnTo>
                      <a:pt x="69" y="228"/>
                    </a:lnTo>
                    <a:lnTo>
                      <a:pt x="59" y="245"/>
                    </a:lnTo>
                    <a:lnTo>
                      <a:pt x="61" y="312"/>
                    </a:lnTo>
                    <a:lnTo>
                      <a:pt x="85" y="337"/>
                    </a:lnTo>
                    <a:lnTo>
                      <a:pt x="96" y="363"/>
                    </a:lnTo>
                    <a:lnTo>
                      <a:pt x="77" y="367"/>
                    </a:lnTo>
                    <a:lnTo>
                      <a:pt x="46" y="366"/>
                    </a:lnTo>
                    <a:lnTo>
                      <a:pt x="24" y="377"/>
                    </a:lnTo>
                    <a:lnTo>
                      <a:pt x="16" y="399"/>
                    </a:lnTo>
                    <a:lnTo>
                      <a:pt x="17" y="427"/>
                    </a:lnTo>
                    <a:lnTo>
                      <a:pt x="29" y="437"/>
                    </a:lnTo>
                    <a:lnTo>
                      <a:pt x="39" y="444"/>
                    </a:lnTo>
                    <a:lnTo>
                      <a:pt x="63" y="444"/>
                    </a:lnTo>
                    <a:lnTo>
                      <a:pt x="82" y="435"/>
                    </a:lnTo>
                    <a:lnTo>
                      <a:pt x="76" y="472"/>
                    </a:lnTo>
                    <a:lnTo>
                      <a:pt x="91" y="495"/>
                    </a:lnTo>
                    <a:lnTo>
                      <a:pt x="122" y="499"/>
                    </a:lnTo>
                    <a:lnTo>
                      <a:pt x="158" y="516"/>
                    </a:lnTo>
                    <a:lnTo>
                      <a:pt x="177" y="517"/>
                    </a:lnTo>
                    <a:lnTo>
                      <a:pt x="189" y="506"/>
                    </a:lnTo>
                    <a:lnTo>
                      <a:pt x="189" y="479"/>
                    </a:lnTo>
                    <a:lnTo>
                      <a:pt x="184" y="477"/>
                    </a:lnTo>
                    <a:lnTo>
                      <a:pt x="156" y="454"/>
                    </a:lnTo>
                    <a:lnTo>
                      <a:pt x="163" y="442"/>
                    </a:lnTo>
                    <a:lnTo>
                      <a:pt x="213" y="428"/>
                    </a:lnTo>
                    <a:lnTo>
                      <a:pt x="224" y="415"/>
                    </a:lnTo>
                    <a:lnTo>
                      <a:pt x="241" y="378"/>
                    </a:lnTo>
                    <a:lnTo>
                      <a:pt x="244" y="368"/>
                    </a:lnTo>
                    <a:lnTo>
                      <a:pt x="244" y="351"/>
                    </a:lnTo>
                    <a:lnTo>
                      <a:pt x="231" y="319"/>
                    </a:lnTo>
                    <a:lnTo>
                      <a:pt x="208" y="308"/>
                    </a:lnTo>
                    <a:lnTo>
                      <a:pt x="221" y="289"/>
                    </a:lnTo>
                    <a:lnTo>
                      <a:pt x="270" y="267"/>
                    </a:lnTo>
                    <a:lnTo>
                      <a:pt x="275" y="260"/>
                    </a:lnTo>
                    <a:lnTo>
                      <a:pt x="280" y="243"/>
                    </a:lnTo>
                    <a:lnTo>
                      <a:pt x="298" y="235"/>
                    </a:lnTo>
                    <a:lnTo>
                      <a:pt x="309" y="219"/>
                    </a:lnTo>
                    <a:lnTo>
                      <a:pt x="305" y="187"/>
                    </a:lnTo>
                    <a:lnTo>
                      <a:pt x="312" y="162"/>
                    </a:lnTo>
                    <a:lnTo>
                      <a:pt x="341" y="133"/>
                    </a:lnTo>
                    <a:lnTo>
                      <a:pt x="344" y="127"/>
                    </a:lnTo>
                    <a:lnTo>
                      <a:pt x="353" y="97"/>
                    </a:lnTo>
                    <a:lnTo>
                      <a:pt x="351" y="93"/>
                    </a:lnTo>
                    <a:lnTo>
                      <a:pt x="346" y="88"/>
                    </a:lnTo>
                    <a:lnTo>
                      <a:pt x="318" y="88"/>
                    </a:lnTo>
                    <a:lnTo>
                      <a:pt x="313" y="84"/>
                    </a:lnTo>
                    <a:lnTo>
                      <a:pt x="311" y="75"/>
                    </a:lnTo>
                    <a:lnTo>
                      <a:pt x="314" y="69"/>
                    </a:lnTo>
                    <a:lnTo>
                      <a:pt x="364" y="56"/>
                    </a:lnTo>
                    <a:lnTo>
                      <a:pt x="375" y="35"/>
                    </a:lnTo>
                    <a:lnTo>
                      <a:pt x="351" y="15"/>
                    </a:lnTo>
                    <a:lnTo>
                      <a:pt x="317" y="7"/>
                    </a:lnTo>
                    <a:lnTo>
                      <a:pt x="258" y="23"/>
                    </a:lnTo>
                    <a:lnTo>
                      <a:pt x="238" y="27"/>
                    </a:lnTo>
                    <a:lnTo>
                      <a:pt x="225" y="0"/>
                    </a:lnTo>
                    <a:lnTo>
                      <a:pt x="203" y="18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6" name="Google Shape;568;p19">
                <a:extLst>
                  <a:ext uri="{FF2B5EF4-FFF2-40B4-BE49-F238E27FC236}">
                    <a16:creationId xmlns:a16="http://schemas.microsoft.com/office/drawing/2014/main" id="{8E16F463-C384-41C0-A99A-12B5133AF65C}"/>
                  </a:ext>
                </a:extLst>
              </p:cNvPr>
              <p:cNvSpPr/>
              <p:nvPr/>
            </p:nvSpPr>
            <p:spPr>
              <a:xfrm>
                <a:off x="2692" y="688"/>
                <a:ext cx="107" cy="135"/>
              </a:xfrm>
              <a:custGeom>
                <a:avLst/>
                <a:gdLst/>
                <a:ahLst/>
                <a:cxnLst/>
                <a:rect l="l" t="t" r="r" b="b"/>
                <a:pathLst>
                  <a:path w="375" h="517" extrusionOk="0">
                    <a:moveTo>
                      <a:pt x="203" y="18"/>
                    </a:moveTo>
                    <a:lnTo>
                      <a:pt x="185" y="37"/>
                    </a:lnTo>
                    <a:lnTo>
                      <a:pt x="159" y="53"/>
                    </a:lnTo>
                    <a:lnTo>
                      <a:pt x="135" y="81"/>
                    </a:lnTo>
                    <a:lnTo>
                      <a:pt x="115" y="95"/>
                    </a:lnTo>
                    <a:lnTo>
                      <a:pt x="90" y="90"/>
                    </a:lnTo>
                    <a:lnTo>
                      <a:pt x="73" y="74"/>
                    </a:lnTo>
                    <a:lnTo>
                      <a:pt x="44" y="67"/>
                    </a:lnTo>
                    <a:lnTo>
                      <a:pt x="15" y="76"/>
                    </a:lnTo>
                    <a:lnTo>
                      <a:pt x="0" y="99"/>
                    </a:lnTo>
                    <a:lnTo>
                      <a:pt x="1" y="126"/>
                    </a:lnTo>
                    <a:lnTo>
                      <a:pt x="12" y="142"/>
                    </a:lnTo>
                    <a:lnTo>
                      <a:pt x="25" y="155"/>
                    </a:lnTo>
                    <a:lnTo>
                      <a:pt x="56" y="154"/>
                    </a:lnTo>
                    <a:lnTo>
                      <a:pt x="83" y="149"/>
                    </a:lnTo>
                    <a:lnTo>
                      <a:pt x="127" y="135"/>
                    </a:lnTo>
                    <a:lnTo>
                      <a:pt x="142" y="142"/>
                    </a:lnTo>
                    <a:lnTo>
                      <a:pt x="149" y="152"/>
                    </a:lnTo>
                    <a:lnTo>
                      <a:pt x="179" y="160"/>
                    </a:lnTo>
                    <a:lnTo>
                      <a:pt x="204" y="137"/>
                    </a:lnTo>
                    <a:lnTo>
                      <a:pt x="217" y="133"/>
                    </a:lnTo>
                    <a:lnTo>
                      <a:pt x="226" y="137"/>
                    </a:lnTo>
                    <a:lnTo>
                      <a:pt x="235" y="149"/>
                    </a:lnTo>
                    <a:lnTo>
                      <a:pt x="236" y="158"/>
                    </a:lnTo>
                    <a:lnTo>
                      <a:pt x="233" y="171"/>
                    </a:lnTo>
                    <a:lnTo>
                      <a:pt x="226" y="184"/>
                    </a:lnTo>
                    <a:lnTo>
                      <a:pt x="208" y="206"/>
                    </a:lnTo>
                    <a:lnTo>
                      <a:pt x="185" y="211"/>
                    </a:lnTo>
                    <a:lnTo>
                      <a:pt x="155" y="207"/>
                    </a:lnTo>
                    <a:lnTo>
                      <a:pt x="133" y="231"/>
                    </a:lnTo>
                    <a:lnTo>
                      <a:pt x="143" y="287"/>
                    </a:lnTo>
                    <a:lnTo>
                      <a:pt x="128" y="289"/>
                    </a:lnTo>
                    <a:lnTo>
                      <a:pt x="107" y="275"/>
                    </a:lnTo>
                    <a:lnTo>
                      <a:pt x="97" y="249"/>
                    </a:lnTo>
                    <a:lnTo>
                      <a:pt x="78" y="227"/>
                    </a:lnTo>
                    <a:lnTo>
                      <a:pt x="69" y="228"/>
                    </a:lnTo>
                    <a:lnTo>
                      <a:pt x="59" y="245"/>
                    </a:lnTo>
                    <a:lnTo>
                      <a:pt x="61" y="312"/>
                    </a:lnTo>
                    <a:lnTo>
                      <a:pt x="85" y="337"/>
                    </a:lnTo>
                    <a:lnTo>
                      <a:pt x="96" y="363"/>
                    </a:lnTo>
                    <a:lnTo>
                      <a:pt x="77" y="367"/>
                    </a:lnTo>
                    <a:lnTo>
                      <a:pt x="46" y="366"/>
                    </a:lnTo>
                    <a:lnTo>
                      <a:pt x="24" y="377"/>
                    </a:lnTo>
                    <a:lnTo>
                      <a:pt x="16" y="399"/>
                    </a:lnTo>
                    <a:lnTo>
                      <a:pt x="17" y="427"/>
                    </a:lnTo>
                    <a:lnTo>
                      <a:pt x="29" y="437"/>
                    </a:lnTo>
                    <a:lnTo>
                      <a:pt x="39" y="444"/>
                    </a:lnTo>
                    <a:lnTo>
                      <a:pt x="63" y="444"/>
                    </a:lnTo>
                    <a:lnTo>
                      <a:pt x="82" y="435"/>
                    </a:lnTo>
                    <a:lnTo>
                      <a:pt x="76" y="472"/>
                    </a:lnTo>
                    <a:lnTo>
                      <a:pt x="91" y="495"/>
                    </a:lnTo>
                    <a:lnTo>
                      <a:pt x="122" y="499"/>
                    </a:lnTo>
                    <a:lnTo>
                      <a:pt x="158" y="516"/>
                    </a:lnTo>
                    <a:lnTo>
                      <a:pt x="177" y="517"/>
                    </a:lnTo>
                    <a:lnTo>
                      <a:pt x="189" y="506"/>
                    </a:lnTo>
                    <a:lnTo>
                      <a:pt x="189" y="479"/>
                    </a:lnTo>
                    <a:lnTo>
                      <a:pt x="184" y="477"/>
                    </a:lnTo>
                    <a:lnTo>
                      <a:pt x="156" y="454"/>
                    </a:lnTo>
                    <a:lnTo>
                      <a:pt x="163" y="442"/>
                    </a:lnTo>
                    <a:lnTo>
                      <a:pt x="213" y="428"/>
                    </a:lnTo>
                    <a:lnTo>
                      <a:pt x="224" y="415"/>
                    </a:lnTo>
                    <a:lnTo>
                      <a:pt x="241" y="378"/>
                    </a:lnTo>
                    <a:lnTo>
                      <a:pt x="244" y="368"/>
                    </a:lnTo>
                    <a:lnTo>
                      <a:pt x="244" y="351"/>
                    </a:lnTo>
                    <a:lnTo>
                      <a:pt x="231" y="319"/>
                    </a:lnTo>
                    <a:lnTo>
                      <a:pt x="208" y="308"/>
                    </a:lnTo>
                    <a:lnTo>
                      <a:pt x="221" y="289"/>
                    </a:lnTo>
                    <a:lnTo>
                      <a:pt x="270" y="267"/>
                    </a:lnTo>
                    <a:lnTo>
                      <a:pt x="275" y="260"/>
                    </a:lnTo>
                    <a:lnTo>
                      <a:pt x="280" y="243"/>
                    </a:lnTo>
                    <a:lnTo>
                      <a:pt x="298" y="235"/>
                    </a:lnTo>
                    <a:lnTo>
                      <a:pt x="309" y="219"/>
                    </a:lnTo>
                    <a:lnTo>
                      <a:pt x="305" y="187"/>
                    </a:lnTo>
                    <a:lnTo>
                      <a:pt x="312" y="162"/>
                    </a:lnTo>
                    <a:lnTo>
                      <a:pt x="341" y="133"/>
                    </a:lnTo>
                    <a:lnTo>
                      <a:pt x="344" y="127"/>
                    </a:lnTo>
                    <a:lnTo>
                      <a:pt x="353" y="97"/>
                    </a:lnTo>
                    <a:lnTo>
                      <a:pt x="351" y="93"/>
                    </a:lnTo>
                    <a:lnTo>
                      <a:pt x="346" y="88"/>
                    </a:lnTo>
                    <a:lnTo>
                      <a:pt x="318" y="88"/>
                    </a:lnTo>
                    <a:lnTo>
                      <a:pt x="313" y="84"/>
                    </a:lnTo>
                    <a:lnTo>
                      <a:pt x="311" y="75"/>
                    </a:lnTo>
                    <a:lnTo>
                      <a:pt x="314" y="69"/>
                    </a:lnTo>
                    <a:lnTo>
                      <a:pt x="364" y="56"/>
                    </a:lnTo>
                    <a:lnTo>
                      <a:pt x="375" y="35"/>
                    </a:lnTo>
                    <a:lnTo>
                      <a:pt x="351" y="15"/>
                    </a:lnTo>
                    <a:lnTo>
                      <a:pt x="317" y="7"/>
                    </a:lnTo>
                    <a:lnTo>
                      <a:pt x="258" y="23"/>
                    </a:lnTo>
                    <a:lnTo>
                      <a:pt x="238" y="27"/>
                    </a:lnTo>
                    <a:lnTo>
                      <a:pt x="225" y="0"/>
                    </a:lnTo>
                    <a:lnTo>
                      <a:pt x="203" y="18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7" name="Google Shape;569;p19">
                <a:extLst>
                  <a:ext uri="{FF2B5EF4-FFF2-40B4-BE49-F238E27FC236}">
                    <a16:creationId xmlns:a16="http://schemas.microsoft.com/office/drawing/2014/main" id="{E5CF45E9-AA62-4EE0-A981-E736D0B80D68}"/>
                  </a:ext>
                </a:extLst>
              </p:cNvPr>
              <p:cNvSpPr/>
              <p:nvPr/>
            </p:nvSpPr>
            <p:spPr>
              <a:xfrm>
                <a:off x="2672" y="880"/>
                <a:ext cx="282" cy="221"/>
              </a:xfrm>
              <a:custGeom>
                <a:avLst/>
                <a:gdLst/>
                <a:ahLst/>
                <a:cxnLst/>
                <a:rect l="l" t="t" r="r" b="b"/>
                <a:pathLst>
                  <a:path w="984" h="845" extrusionOk="0">
                    <a:moveTo>
                      <a:pt x="865" y="838"/>
                    </a:moveTo>
                    <a:lnTo>
                      <a:pt x="841" y="830"/>
                    </a:lnTo>
                    <a:lnTo>
                      <a:pt x="812" y="830"/>
                    </a:lnTo>
                    <a:lnTo>
                      <a:pt x="782" y="802"/>
                    </a:lnTo>
                    <a:lnTo>
                      <a:pt x="777" y="794"/>
                    </a:lnTo>
                    <a:lnTo>
                      <a:pt x="762" y="793"/>
                    </a:lnTo>
                    <a:lnTo>
                      <a:pt x="714" y="787"/>
                    </a:lnTo>
                    <a:lnTo>
                      <a:pt x="708" y="784"/>
                    </a:lnTo>
                    <a:lnTo>
                      <a:pt x="692" y="757"/>
                    </a:lnTo>
                    <a:lnTo>
                      <a:pt x="680" y="721"/>
                    </a:lnTo>
                    <a:lnTo>
                      <a:pt x="640" y="705"/>
                    </a:lnTo>
                    <a:lnTo>
                      <a:pt x="611" y="695"/>
                    </a:lnTo>
                    <a:lnTo>
                      <a:pt x="567" y="671"/>
                    </a:lnTo>
                    <a:lnTo>
                      <a:pt x="561" y="638"/>
                    </a:lnTo>
                    <a:lnTo>
                      <a:pt x="563" y="628"/>
                    </a:lnTo>
                    <a:lnTo>
                      <a:pt x="557" y="601"/>
                    </a:lnTo>
                    <a:lnTo>
                      <a:pt x="575" y="568"/>
                    </a:lnTo>
                    <a:lnTo>
                      <a:pt x="603" y="542"/>
                    </a:lnTo>
                    <a:lnTo>
                      <a:pt x="622" y="515"/>
                    </a:lnTo>
                    <a:lnTo>
                      <a:pt x="605" y="432"/>
                    </a:lnTo>
                    <a:lnTo>
                      <a:pt x="583" y="383"/>
                    </a:lnTo>
                    <a:lnTo>
                      <a:pt x="549" y="365"/>
                    </a:lnTo>
                    <a:lnTo>
                      <a:pt x="515" y="358"/>
                    </a:lnTo>
                    <a:lnTo>
                      <a:pt x="482" y="364"/>
                    </a:lnTo>
                    <a:lnTo>
                      <a:pt x="466" y="353"/>
                    </a:lnTo>
                    <a:lnTo>
                      <a:pt x="471" y="323"/>
                    </a:lnTo>
                    <a:lnTo>
                      <a:pt x="456" y="301"/>
                    </a:lnTo>
                    <a:lnTo>
                      <a:pt x="451" y="298"/>
                    </a:lnTo>
                    <a:lnTo>
                      <a:pt x="415" y="309"/>
                    </a:lnTo>
                    <a:lnTo>
                      <a:pt x="409" y="310"/>
                    </a:lnTo>
                    <a:lnTo>
                      <a:pt x="387" y="291"/>
                    </a:lnTo>
                    <a:lnTo>
                      <a:pt x="380" y="263"/>
                    </a:lnTo>
                    <a:lnTo>
                      <a:pt x="361" y="254"/>
                    </a:lnTo>
                    <a:lnTo>
                      <a:pt x="332" y="270"/>
                    </a:lnTo>
                    <a:lnTo>
                      <a:pt x="318" y="290"/>
                    </a:lnTo>
                    <a:lnTo>
                      <a:pt x="265" y="295"/>
                    </a:lnTo>
                    <a:lnTo>
                      <a:pt x="230" y="292"/>
                    </a:lnTo>
                    <a:lnTo>
                      <a:pt x="200" y="279"/>
                    </a:lnTo>
                    <a:lnTo>
                      <a:pt x="158" y="283"/>
                    </a:lnTo>
                    <a:lnTo>
                      <a:pt x="127" y="275"/>
                    </a:lnTo>
                    <a:lnTo>
                      <a:pt x="48" y="212"/>
                    </a:lnTo>
                    <a:lnTo>
                      <a:pt x="18" y="183"/>
                    </a:lnTo>
                    <a:lnTo>
                      <a:pt x="0" y="160"/>
                    </a:lnTo>
                    <a:lnTo>
                      <a:pt x="0" y="131"/>
                    </a:lnTo>
                    <a:lnTo>
                      <a:pt x="34" y="89"/>
                    </a:lnTo>
                    <a:lnTo>
                      <a:pt x="58" y="42"/>
                    </a:lnTo>
                    <a:lnTo>
                      <a:pt x="97" y="2"/>
                    </a:lnTo>
                    <a:lnTo>
                      <a:pt x="126" y="0"/>
                    </a:lnTo>
                    <a:lnTo>
                      <a:pt x="134" y="18"/>
                    </a:lnTo>
                    <a:lnTo>
                      <a:pt x="132" y="33"/>
                    </a:lnTo>
                    <a:lnTo>
                      <a:pt x="115" y="62"/>
                    </a:lnTo>
                    <a:lnTo>
                      <a:pt x="90" y="84"/>
                    </a:lnTo>
                    <a:lnTo>
                      <a:pt x="91" y="93"/>
                    </a:lnTo>
                    <a:lnTo>
                      <a:pt x="106" y="120"/>
                    </a:lnTo>
                    <a:lnTo>
                      <a:pt x="103" y="150"/>
                    </a:lnTo>
                    <a:lnTo>
                      <a:pt x="105" y="211"/>
                    </a:lnTo>
                    <a:lnTo>
                      <a:pt x="130" y="242"/>
                    </a:lnTo>
                    <a:lnTo>
                      <a:pt x="146" y="218"/>
                    </a:lnTo>
                    <a:lnTo>
                      <a:pt x="156" y="176"/>
                    </a:lnTo>
                    <a:lnTo>
                      <a:pt x="150" y="145"/>
                    </a:lnTo>
                    <a:lnTo>
                      <a:pt x="147" y="107"/>
                    </a:lnTo>
                    <a:lnTo>
                      <a:pt x="146" y="79"/>
                    </a:lnTo>
                    <a:lnTo>
                      <a:pt x="159" y="47"/>
                    </a:lnTo>
                    <a:lnTo>
                      <a:pt x="165" y="36"/>
                    </a:lnTo>
                    <a:lnTo>
                      <a:pt x="233" y="13"/>
                    </a:lnTo>
                    <a:lnTo>
                      <a:pt x="239" y="17"/>
                    </a:lnTo>
                    <a:lnTo>
                      <a:pt x="254" y="71"/>
                    </a:lnTo>
                    <a:lnTo>
                      <a:pt x="251" y="102"/>
                    </a:lnTo>
                    <a:lnTo>
                      <a:pt x="269" y="122"/>
                    </a:lnTo>
                    <a:lnTo>
                      <a:pt x="298" y="129"/>
                    </a:lnTo>
                    <a:lnTo>
                      <a:pt x="335" y="137"/>
                    </a:lnTo>
                    <a:lnTo>
                      <a:pt x="368" y="116"/>
                    </a:lnTo>
                    <a:lnTo>
                      <a:pt x="404" y="106"/>
                    </a:lnTo>
                    <a:lnTo>
                      <a:pt x="424" y="115"/>
                    </a:lnTo>
                    <a:lnTo>
                      <a:pt x="439" y="142"/>
                    </a:lnTo>
                    <a:lnTo>
                      <a:pt x="464" y="166"/>
                    </a:lnTo>
                    <a:lnTo>
                      <a:pt x="519" y="155"/>
                    </a:lnTo>
                    <a:lnTo>
                      <a:pt x="540" y="162"/>
                    </a:lnTo>
                    <a:lnTo>
                      <a:pt x="556" y="172"/>
                    </a:lnTo>
                    <a:lnTo>
                      <a:pt x="569" y="198"/>
                    </a:lnTo>
                    <a:lnTo>
                      <a:pt x="593" y="218"/>
                    </a:lnTo>
                    <a:lnTo>
                      <a:pt x="608" y="225"/>
                    </a:lnTo>
                    <a:lnTo>
                      <a:pt x="635" y="213"/>
                    </a:lnTo>
                    <a:lnTo>
                      <a:pt x="651" y="220"/>
                    </a:lnTo>
                    <a:lnTo>
                      <a:pt x="666" y="247"/>
                    </a:lnTo>
                    <a:lnTo>
                      <a:pt x="657" y="277"/>
                    </a:lnTo>
                    <a:lnTo>
                      <a:pt x="703" y="326"/>
                    </a:lnTo>
                    <a:lnTo>
                      <a:pt x="725" y="356"/>
                    </a:lnTo>
                    <a:lnTo>
                      <a:pt x="753" y="379"/>
                    </a:lnTo>
                    <a:lnTo>
                      <a:pt x="851" y="371"/>
                    </a:lnTo>
                    <a:lnTo>
                      <a:pt x="882" y="382"/>
                    </a:lnTo>
                    <a:lnTo>
                      <a:pt x="887" y="387"/>
                    </a:lnTo>
                    <a:lnTo>
                      <a:pt x="889" y="396"/>
                    </a:lnTo>
                    <a:lnTo>
                      <a:pt x="946" y="394"/>
                    </a:lnTo>
                    <a:lnTo>
                      <a:pt x="972" y="404"/>
                    </a:lnTo>
                    <a:lnTo>
                      <a:pt x="984" y="445"/>
                    </a:lnTo>
                    <a:lnTo>
                      <a:pt x="981" y="449"/>
                    </a:lnTo>
                    <a:lnTo>
                      <a:pt x="961" y="472"/>
                    </a:lnTo>
                    <a:lnTo>
                      <a:pt x="980" y="509"/>
                    </a:lnTo>
                    <a:lnTo>
                      <a:pt x="976" y="514"/>
                    </a:lnTo>
                    <a:lnTo>
                      <a:pt x="947" y="520"/>
                    </a:lnTo>
                    <a:lnTo>
                      <a:pt x="939" y="530"/>
                    </a:lnTo>
                    <a:lnTo>
                      <a:pt x="944" y="558"/>
                    </a:lnTo>
                    <a:lnTo>
                      <a:pt x="940" y="564"/>
                    </a:lnTo>
                    <a:lnTo>
                      <a:pt x="922" y="567"/>
                    </a:lnTo>
                    <a:lnTo>
                      <a:pt x="901" y="557"/>
                    </a:lnTo>
                    <a:lnTo>
                      <a:pt x="889" y="545"/>
                    </a:lnTo>
                    <a:lnTo>
                      <a:pt x="863" y="522"/>
                    </a:lnTo>
                    <a:lnTo>
                      <a:pt x="799" y="496"/>
                    </a:lnTo>
                    <a:lnTo>
                      <a:pt x="781" y="499"/>
                    </a:lnTo>
                    <a:lnTo>
                      <a:pt x="777" y="504"/>
                    </a:lnTo>
                    <a:lnTo>
                      <a:pt x="776" y="523"/>
                    </a:lnTo>
                    <a:lnTo>
                      <a:pt x="807" y="556"/>
                    </a:lnTo>
                    <a:lnTo>
                      <a:pt x="829" y="580"/>
                    </a:lnTo>
                    <a:lnTo>
                      <a:pt x="864" y="604"/>
                    </a:lnTo>
                    <a:lnTo>
                      <a:pt x="895" y="622"/>
                    </a:lnTo>
                    <a:lnTo>
                      <a:pt x="901" y="625"/>
                    </a:lnTo>
                    <a:lnTo>
                      <a:pt x="925" y="654"/>
                    </a:lnTo>
                    <a:lnTo>
                      <a:pt x="930" y="677"/>
                    </a:lnTo>
                    <a:lnTo>
                      <a:pt x="926" y="706"/>
                    </a:lnTo>
                    <a:lnTo>
                      <a:pt x="946" y="732"/>
                    </a:lnTo>
                    <a:lnTo>
                      <a:pt x="937" y="763"/>
                    </a:lnTo>
                    <a:lnTo>
                      <a:pt x="932" y="764"/>
                    </a:lnTo>
                    <a:lnTo>
                      <a:pt x="892" y="748"/>
                    </a:lnTo>
                    <a:lnTo>
                      <a:pt x="843" y="722"/>
                    </a:lnTo>
                    <a:lnTo>
                      <a:pt x="791" y="725"/>
                    </a:lnTo>
                    <a:lnTo>
                      <a:pt x="786" y="729"/>
                    </a:lnTo>
                    <a:lnTo>
                      <a:pt x="810" y="743"/>
                    </a:lnTo>
                    <a:lnTo>
                      <a:pt x="842" y="762"/>
                    </a:lnTo>
                    <a:lnTo>
                      <a:pt x="918" y="809"/>
                    </a:lnTo>
                    <a:lnTo>
                      <a:pt x="931" y="831"/>
                    </a:lnTo>
                    <a:lnTo>
                      <a:pt x="925" y="843"/>
                    </a:lnTo>
                    <a:lnTo>
                      <a:pt x="910" y="845"/>
                    </a:lnTo>
                    <a:lnTo>
                      <a:pt x="889" y="839"/>
                    </a:lnTo>
                    <a:lnTo>
                      <a:pt x="865" y="838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8" name="Google Shape;570;p19">
                <a:extLst>
                  <a:ext uri="{FF2B5EF4-FFF2-40B4-BE49-F238E27FC236}">
                    <a16:creationId xmlns:a16="http://schemas.microsoft.com/office/drawing/2014/main" id="{B269370E-4BB9-4A03-B2A9-8D63C87C4103}"/>
                  </a:ext>
                </a:extLst>
              </p:cNvPr>
              <p:cNvSpPr/>
              <p:nvPr/>
            </p:nvSpPr>
            <p:spPr>
              <a:xfrm>
                <a:off x="2672" y="880"/>
                <a:ext cx="282" cy="221"/>
              </a:xfrm>
              <a:custGeom>
                <a:avLst/>
                <a:gdLst/>
                <a:ahLst/>
                <a:cxnLst/>
                <a:rect l="l" t="t" r="r" b="b"/>
                <a:pathLst>
                  <a:path w="984" h="845" extrusionOk="0">
                    <a:moveTo>
                      <a:pt x="865" y="838"/>
                    </a:moveTo>
                    <a:lnTo>
                      <a:pt x="841" y="830"/>
                    </a:lnTo>
                    <a:lnTo>
                      <a:pt x="812" y="830"/>
                    </a:lnTo>
                    <a:lnTo>
                      <a:pt x="782" y="802"/>
                    </a:lnTo>
                    <a:lnTo>
                      <a:pt x="777" y="794"/>
                    </a:lnTo>
                    <a:lnTo>
                      <a:pt x="762" y="793"/>
                    </a:lnTo>
                    <a:lnTo>
                      <a:pt x="714" y="787"/>
                    </a:lnTo>
                    <a:lnTo>
                      <a:pt x="708" y="784"/>
                    </a:lnTo>
                    <a:lnTo>
                      <a:pt x="692" y="757"/>
                    </a:lnTo>
                    <a:lnTo>
                      <a:pt x="680" y="721"/>
                    </a:lnTo>
                    <a:lnTo>
                      <a:pt x="640" y="705"/>
                    </a:lnTo>
                    <a:lnTo>
                      <a:pt x="611" y="695"/>
                    </a:lnTo>
                    <a:lnTo>
                      <a:pt x="567" y="671"/>
                    </a:lnTo>
                    <a:lnTo>
                      <a:pt x="561" y="638"/>
                    </a:lnTo>
                    <a:lnTo>
                      <a:pt x="563" y="628"/>
                    </a:lnTo>
                    <a:lnTo>
                      <a:pt x="557" y="601"/>
                    </a:lnTo>
                    <a:lnTo>
                      <a:pt x="575" y="568"/>
                    </a:lnTo>
                    <a:lnTo>
                      <a:pt x="603" y="542"/>
                    </a:lnTo>
                    <a:lnTo>
                      <a:pt x="622" y="515"/>
                    </a:lnTo>
                    <a:lnTo>
                      <a:pt x="605" y="432"/>
                    </a:lnTo>
                    <a:lnTo>
                      <a:pt x="583" y="383"/>
                    </a:lnTo>
                    <a:lnTo>
                      <a:pt x="549" y="365"/>
                    </a:lnTo>
                    <a:lnTo>
                      <a:pt x="515" y="358"/>
                    </a:lnTo>
                    <a:lnTo>
                      <a:pt x="482" y="364"/>
                    </a:lnTo>
                    <a:lnTo>
                      <a:pt x="466" y="353"/>
                    </a:lnTo>
                    <a:lnTo>
                      <a:pt x="471" y="323"/>
                    </a:lnTo>
                    <a:lnTo>
                      <a:pt x="456" y="301"/>
                    </a:lnTo>
                    <a:lnTo>
                      <a:pt x="451" y="298"/>
                    </a:lnTo>
                    <a:lnTo>
                      <a:pt x="415" y="309"/>
                    </a:lnTo>
                    <a:lnTo>
                      <a:pt x="409" y="310"/>
                    </a:lnTo>
                    <a:lnTo>
                      <a:pt x="387" y="291"/>
                    </a:lnTo>
                    <a:lnTo>
                      <a:pt x="380" y="263"/>
                    </a:lnTo>
                    <a:lnTo>
                      <a:pt x="361" y="254"/>
                    </a:lnTo>
                    <a:lnTo>
                      <a:pt x="332" y="270"/>
                    </a:lnTo>
                    <a:lnTo>
                      <a:pt x="318" y="290"/>
                    </a:lnTo>
                    <a:lnTo>
                      <a:pt x="265" y="295"/>
                    </a:lnTo>
                    <a:lnTo>
                      <a:pt x="230" y="292"/>
                    </a:lnTo>
                    <a:lnTo>
                      <a:pt x="200" y="279"/>
                    </a:lnTo>
                    <a:lnTo>
                      <a:pt x="158" y="283"/>
                    </a:lnTo>
                    <a:lnTo>
                      <a:pt x="127" y="275"/>
                    </a:lnTo>
                    <a:lnTo>
                      <a:pt x="48" y="212"/>
                    </a:lnTo>
                    <a:lnTo>
                      <a:pt x="18" y="183"/>
                    </a:lnTo>
                    <a:lnTo>
                      <a:pt x="0" y="160"/>
                    </a:lnTo>
                    <a:lnTo>
                      <a:pt x="0" y="131"/>
                    </a:lnTo>
                    <a:lnTo>
                      <a:pt x="34" y="89"/>
                    </a:lnTo>
                    <a:lnTo>
                      <a:pt x="58" y="42"/>
                    </a:lnTo>
                    <a:lnTo>
                      <a:pt x="97" y="2"/>
                    </a:lnTo>
                    <a:lnTo>
                      <a:pt x="126" y="0"/>
                    </a:lnTo>
                    <a:lnTo>
                      <a:pt x="134" y="18"/>
                    </a:lnTo>
                    <a:lnTo>
                      <a:pt x="132" y="33"/>
                    </a:lnTo>
                    <a:lnTo>
                      <a:pt x="115" y="62"/>
                    </a:lnTo>
                    <a:lnTo>
                      <a:pt x="90" y="84"/>
                    </a:lnTo>
                    <a:lnTo>
                      <a:pt x="91" y="93"/>
                    </a:lnTo>
                    <a:lnTo>
                      <a:pt x="106" y="120"/>
                    </a:lnTo>
                    <a:lnTo>
                      <a:pt x="103" y="150"/>
                    </a:lnTo>
                    <a:lnTo>
                      <a:pt x="105" y="211"/>
                    </a:lnTo>
                    <a:lnTo>
                      <a:pt x="130" y="242"/>
                    </a:lnTo>
                    <a:lnTo>
                      <a:pt x="146" y="218"/>
                    </a:lnTo>
                    <a:lnTo>
                      <a:pt x="156" y="176"/>
                    </a:lnTo>
                    <a:lnTo>
                      <a:pt x="150" y="145"/>
                    </a:lnTo>
                    <a:lnTo>
                      <a:pt x="147" y="107"/>
                    </a:lnTo>
                    <a:lnTo>
                      <a:pt x="146" y="79"/>
                    </a:lnTo>
                    <a:lnTo>
                      <a:pt x="159" y="47"/>
                    </a:lnTo>
                    <a:lnTo>
                      <a:pt x="165" y="36"/>
                    </a:lnTo>
                    <a:lnTo>
                      <a:pt x="233" y="13"/>
                    </a:lnTo>
                    <a:lnTo>
                      <a:pt x="239" y="17"/>
                    </a:lnTo>
                    <a:lnTo>
                      <a:pt x="254" y="71"/>
                    </a:lnTo>
                    <a:lnTo>
                      <a:pt x="251" y="102"/>
                    </a:lnTo>
                    <a:lnTo>
                      <a:pt x="269" y="122"/>
                    </a:lnTo>
                    <a:lnTo>
                      <a:pt x="298" y="129"/>
                    </a:lnTo>
                    <a:lnTo>
                      <a:pt x="335" y="137"/>
                    </a:lnTo>
                    <a:lnTo>
                      <a:pt x="368" y="116"/>
                    </a:lnTo>
                    <a:lnTo>
                      <a:pt x="404" y="106"/>
                    </a:lnTo>
                    <a:lnTo>
                      <a:pt x="424" y="115"/>
                    </a:lnTo>
                    <a:lnTo>
                      <a:pt x="439" y="142"/>
                    </a:lnTo>
                    <a:lnTo>
                      <a:pt x="464" y="166"/>
                    </a:lnTo>
                    <a:lnTo>
                      <a:pt x="519" y="155"/>
                    </a:lnTo>
                    <a:lnTo>
                      <a:pt x="540" y="162"/>
                    </a:lnTo>
                    <a:lnTo>
                      <a:pt x="556" y="172"/>
                    </a:lnTo>
                    <a:lnTo>
                      <a:pt x="569" y="198"/>
                    </a:lnTo>
                    <a:lnTo>
                      <a:pt x="593" y="218"/>
                    </a:lnTo>
                    <a:lnTo>
                      <a:pt x="608" y="225"/>
                    </a:lnTo>
                    <a:lnTo>
                      <a:pt x="635" y="213"/>
                    </a:lnTo>
                    <a:lnTo>
                      <a:pt x="651" y="220"/>
                    </a:lnTo>
                    <a:lnTo>
                      <a:pt x="666" y="247"/>
                    </a:lnTo>
                    <a:lnTo>
                      <a:pt x="657" y="277"/>
                    </a:lnTo>
                    <a:lnTo>
                      <a:pt x="703" y="326"/>
                    </a:lnTo>
                    <a:lnTo>
                      <a:pt x="725" y="356"/>
                    </a:lnTo>
                    <a:lnTo>
                      <a:pt x="753" y="379"/>
                    </a:lnTo>
                    <a:lnTo>
                      <a:pt x="851" y="371"/>
                    </a:lnTo>
                    <a:lnTo>
                      <a:pt x="882" y="382"/>
                    </a:lnTo>
                    <a:lnTo>
                      <a:pt x="887" y="387"/>
                    </a:lnTo>
                    <a:lnTo>
                      <a:pt x="889" y="396"/>
                    </a:lnTo>
                    <a:lnTo>
                      <a:pt x="946" y="394"/>
                    </a:lnTo>
                    <a:lnTo>
                      <a:pt x="972" y="404"/>
                    </a:lnTo>
                    <a:lnTo>
                      <a:pt x="984" y="445"/>
                    </a:lnTo>
                    <a:lnTo>
                      <a:pt x="981" y="449"/>
                    </a:lnTo>
                    <a:lnTo>
                      <a:pt x="961" y="472"/>
                    </a:lnTo>
                    <a:lnTo>
                      <a:pt x="980" y="509"/>
                    </a:lnTo>
                    <a:lnTo>
                      <a:pt x="976" y="514"/>
                    </a:lnTo>
                    <a:lnTo>
                      <a:pt x="947" y="520"/>
                    </a:lnTo>
                    <a:lnTo>
                      <a:pt x="939" y="530"/>
                    </a:lnTo>
                    <a:lnTo>
                      <a:pt x="944" y="558"/>
                    </a:lnTo>
                    <a:lnTo>
                      <a:pt x="940" y="564"/>
                    </a:lnTo>
                    <a:lnTo>
                      <a:pt x="922" y="567"/>
                    </a:lnTo>
                    <a:lnTo>
                      <a:pt x="901" y="557"/>
                    </a:lnTo>
                    <a:lnTo>
                      <a:pt x="889" y="545"/>
                    </a:lnTo>
                    <a:lnTo>
                      <a:pt x="863" y="522"/>
                    </a:lnTo>
                    <a:lnTo>
                      <a:pt x="799" y="496"/>
                    </a:lnTo>
                    <a:lnTo>
                      <a:pt x="781" y="499"/>
                    </a:lnTo>
                    <a:lnTo>
                      <a:pt x="777" y="504"/>
                    </a:lnTo>
                    <a:lnTo>
                      <a:pt x="776" y="523"/>
                    </a:lnTo>
                    <a:lnTo>
                      <a:pt x="807" y="556"/>
                    </a:lnTo>
                    <a:lnTo>
                      <a:pt x="829" y="580"/>
                    </a:lnTo>
                    <a:lnTo>
                      <a:pt x="864" y="604"/>
                    </a:lnTo>
                    <a:lnTo>
                      <a:pt x="895" y="622"/>
                    </a:lnTo>
                    <a:lnTo>
                      <a:pt x="901" y="625"/>
                    </a:lnTo>
                    <a:lnTo>
                      <a:pt x="925" y="654"/>
                    </a:lnTo>
                    <a:lnTo>
                      <a:pt x="930" y="677"/>
                    </a:lnTo>
                    <a:lnTo>
                      <a:pt x="926" y="706"/>
                    </a:lnTo>
                    <a:lnTo>
                      <a:pt x="946" y="732"/>
                    </a:lnTo>
                    <a:lnTo>
                      <a:pt x="937" y="763"/>
                    </a:lnTo>
                    <a:lnTo>
                      <a:pt x="932" y="764"/>
                    </a:lnTo>
                    <a:lnTo>
                      <a:pt x="892" y="748"/>
                    </a:lnTo>
                    <a:lnTo>
                      <a:pt x="843" y="722"/>
                    </a:lnTo>
                    <a:lnTo>
                      <a:pt x="791" y="725"/>
                    </a:lnTo>
                    <a:lnTo>
                      <a:pt x="786" y="729"/>
                    </a:lnTo>
                    <a:lnTo>
                      <a:pt x="810" y="743"/>
                    </a:lnTo>
                    <a:lnTo>
                      <a:pt x="842" y="762"/>
                    </a:lnTo>
                    <a:lnTo>
                      <a:pt x="918" y="809"/>
                    </a:lnTo>
                    <a:lnTo>
                      <a:pt x="931" y="831"/>
                    </a:lnTo>
                    <a:lnTo>
                      <a:pt x="925" y="843"/>
                    </a:lnTo>
                    <a:lnTo>
                      <a:pt x="910" y="845"/>
                    </a:lnTo>
                    <a:lnTo>
                      <a:pt x="889" y="839"/>
                    </a:lnTo>
                    <a:lnTo>
                      <a:pt x="865" y="838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9" name="Google Shape;571;p19">
                <a:extLst>
                  <a:ext uri="{FF2B5EF4-FFF2-40B4-BE49-F238E27FC236}">
                    <a16:creationId xmlns:a16="http://schemas.microsoft.com/office/drawing/2014/main" id="{437FD793-F592-4387-AB33-764DBC7C0C94}"/>
                  </a:ext>
                </a:extLst>
              </p:cNvPr>
              <p:cNvSpPr/>
              <p:nvPr/>
            </p:nvSpPr>
            <p:spPr>
              <a:xfrm>
                <a:off x="3157" y="1268"/>
                <a:ext cx="103" cy="95"/>
              </a:xfrm>
              <a:custGeom>
                <a:avLst/>
                <a:gdLst/>
                <a:ahLst/>
                <a:cxnLst/>
                <a:rect l="l" t="t" r="r" b="b"/>
                <a:pathLst>
                  <a:path w="362" h="358" extrusionOk="0">
                    <a:moveTo>
                      <a:pt x="13" y="196"/>
                    </a:moveTo>
                    <a:lnTo>
                      <a:pt x="16" y="225"/>
                    </a:lnTo>
                    <a:lnTo>
                      <a:pt x="10" y="266"/>
                    </a:lnTo>
                    <a:lnTo>
                      <a:pt x="16" y="282"/>
                    </a:lnTo>
                    <a:lnTo>
                      <a:pt x="4" y="314"/>
                    </a:lnTo>
                    <a:lnTo>
                      <a:pt x="11" y="327"/>
                    </a:lnTo>
                    <a:lnTo>
                      <a:pt x="16" y="356"/>
                    </a:lnTo>
                    <a:lnTo>
                      <a:pt x="37" y="358"/>
                    </a:lnTo>
                    <a:lnTo>
                      <a:pt x="53" y="343"/>
                    </a:lnTo>
                    <a:lnTo>
                      <a:pt x="77" y="319"/>
                    </a:lnTo>
                    <a:lnTo>
                      <a:pt x="105" y="309"/>
                    </a:lnTo>
                    <a:lnTo>
                      <a:pt x="129" y="313"/>
                    </a:lnTo>
                    <a:lnTo>
                      <a:pt x="156" y="291"/>
                    </a:lnTo>
                    <a:lnTo>
                      <a:pt x="189" y="284"/>
                    </a:lnTo>
                    <a:lnTo>
                      <a:pt x="201" y="290"/>
                    </a:lnTo>
                    <a:lnTo>
                      <a:pt x="211" y="313"/>
                    </a:lnTo>
                    <a:lnTo>
                      <a:pt x="207" y="320"/>
                    </a:lnTo>
                    <a:lnTo>
                      <a:pt x="207" y="332"/>
                    </a:lnTo>
                    <a:lnTo>
                      <a:pt x="218" y="329"/>
                    </a:lnTo>
                    <a:lnTo>
                      <a:pt x="225" y="320"/>
                    </a:lnTo>
                    <a:lnTo>
                      <a:pt x="230" y="295"/>
                    </a:lnTo>
                    <a:lnTo>
                      <a:pt x="243" y="262"/>
                    </a:lnTo>
                    <a:lnTo>
                      <a:pt x="255" y="255"/>
                    </a:lnTo>
                    <a:lnTo>
                      <a:pt x="277" y="270"/>
                    </a:lnTo>
                    <a:lnTo>
                      <a:pt x="287" y="289"/>
                    </a:lnTo>
                    <a:lnTo>
                      <a:pt x="295" y="316"/>
                    </a:lnTo>
                    <a:lnTo>
                      <a:pt x="300" y="314"/>
                    </a:lnTo>
                    <a:lnTo>
                      <a:pt x="318" y="307"/>
                    </a:lnTo>
                    <a:lnTo>
                      <a:pt x="325" y="317"/>
                    </a:lnTo>
                    <a:lnTo>
                      <a:pt x="347" y="334"/>
                    </a:lnTo>
                    <a:lnTo>
                      <a:pt x="362" y="312"/>
                    </a:lnTo>
                    <a:lnTo>
                      <a:pt x="359" y="274"/>
                    </a:lnTo>
                    <a:lnTo>
                      <a:pt x="344" y="243"/>
                    </a:lnTo>
                    <a:lnTo>
                      <a:pt x="333" y="236"/>
                    </a:lnTo>
                    <a:lnTo>
                      <a:pt x="296" y="243"/>
                    </a:lnTo>
                    <a:lnTo>
                      <a:pt x="287" y="241"/>
                    </a:lnTo>
                    <a:lnTo>
                      <a:pt x="283" y="223"/>
                    </a:lnTo>
                    <a:lnTo>
                      <a:pt x="289" y="215"/>
                    </a:lnTo>
                    <a:lnTo>
                      <a:pt x="290" y="207"/>
                    </a:lnTo>
                    <a:lnTo>
                      <a:pt x="285" y="193"/>
                    </a:lnTo>
                    <a:lnTo>
                      <a:pt x="261" y="187"/>
                    </a:lnTo>
                    <a:lnTo>
                      <a:pt x="239" y="173"/>
                    </a:lnTo>
                    <a:lnTo>
                      <a:pt x="225" y="151"/>
                    </a:lnTo>
                    <a:lnTo>
                      <a:pt x="219" y="118"/>
                    </a:lnTo>
                    <a:lnTo>
                      <a:pt x="212" y="111"/>
                    </a:lnTo>
                    <a:lnTo>
                      <a:pt x="200" y="113"/>
                    </a:lnTo>
                    <a:lnTo>
                      <a:pt x="189" y="122"/>
                    </a:lnTo>
                    <a:lnTo>
                      <a:pt x="178" y="151"/>
                    </a:lnTo>
                    <a:lnTo>
                      <a:pt x="162" y="165"/>
                    </a:lnTo>
                    <a:lnTo>
                      <a:pt x="129" y="156"/>
                    </a:lnTo>
                    <a:lnTo>
                      <a:pt x="122" y="132"/>
                    </a:lnTo>
                    <a:lnTo>
                      <a:pt x="127" y="113"/>
                    </a:lnTo>
                    <a:lnTo>
                      <a:pt x="116" y="104"/>
                    </a:lnTo>
                    <a:lnTo>
                      <a:pt x="90" y="111"/>
                    </a:lnTo>
                    <a:lnTo>
                      <a:pt x="75" y="141"/>
                    </a:lnTo>
                    <a:lnTo>
                      <a:pt x="68" y="155"/>
                    </a:lnTo>
                    <a:lnTo>
                      <a:pt x="57" y="154"/>
                    </a:lnTo>
                    <a:lnTo>
                      <a:pt x="50" y="141"/>
                    </a:lnTo>
                    <a:lnTo>
                      <a:pt x="49" y="108"/>
                    </a:lnTo>
                    <a:lnTo>
                      <a:pt x="49" y="79"/>
                    </a:lnTo>
                    <a:lnTo>
                      <a:pt x="52" y="41"/>
                    </a:lnTo>
                    <a:lnTo>
                      <a:pt x="49" y="4"/>
                    </a:lnTo>
                    <a:lnTo>
                      <a:pt x="39" y="0"/>
                    </a:lnTo>
                    <a:lnTo>
                      <a:pt x="18" y="8"/>
                    </a:lnTo>
                    <a:lnTo>
                      <a:pt x="4" y="46"/>
                    </a:lnTo>
                    <a:lnTo>
                      <a:pt x="0" y="92"/>
                    </a:lnTo>
                    <a:lnTo>
                      <a:pt x="18" y="137"/>
                    </a:lnTo>
                    <a:lnTo>
                      <a:pt x="7" y="173"/>
                    </a:lnTo>
                    <a:lnTo>
                      <a:pt x="13" y="196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0" name="Google Shape;572;p19">
                <a:extLst>
                  <a:ext uri="{FF2B5EF4-FFF2-40B4-BE49-F238E27FC236}">
                    <a16:creationId xmlns:a16="http://schemas.microsoft.com/office/drawing/2014/main" id="{6F79530D-76DD-44DC-8116-7C6C0465A382}"/>
                  </a:ext>
                </a:extLst>
              </p:cNvPr>
              <p:cNvSpPr/>
              <p:nvPr/>
            </p:nvSpPr>
            <p:spPr>
              <a:xfrm>
                <a:off x="3157" y="1268"/>
                <a:ext cx="103" cy="95"/>
              </a:xfrm>
              <a:custGeom>
                <a:avLst/>
                <a:gdLst/>
                <a:ahLst/>
                <a:cxnLst/>
                <a:rect l="l" t="t" r="r" b="b"/>
                <a:pathLst>
                  <a:path w="362" h="358" extrusionOk="0">
                    <a:moveTo>
                      <a:pt x="13" y="196"/>
                    </a:moveTo>
                    <a:lnTo>
                      <a:pt x="16" y="225"/>
                    </a:lnTo>
                    <a:lnTo>
                      <a:pt x="10" y="266"/>
                    </a:lnTo>
                    <a:lnTo>
                      <a:pt x="16" y="282"/>
                    </a:lnTo>
                    <a:lnTo>
                      <a:pt x="4" y="314"/>
                    </a:lnTo>
                    <a:lnTo>
                      <a:pt x="11" y="327"/>
                    </a:lnTo>
                    <a:lnTo>
                      <a:pt x="16" y="356"/>
                    </a:lnTo>
                    <a:lnTo>
                      <a:pt x="37" y="358"/>
                    </a:lnTo>
                    <a:lnTo>
                      <a:pt x="53" y="343"/>
                    </a:lnTo>
                    <a:lnTo>
                      <a:pt x="77" y="319"/>
                    </a:lnTo>
                    <a:lnTo>
                      <a:pt x="105" y="309"/>
                    </a:lnTo>
                    <a:lnTo>
                      <a:pt x="129" y="313"/>
                    </a:lnTo>
                    <a:lnTo>
                      <a:pt x="156" y="291"/>
                    </a:lnTo>
                    <a:lnTo>
                      <a:pt x="189" y="284"/>
                    </a:lnTo>
                    <a:lnTo>
                      <a:pt x="201" y="290"/>
                    </a:lnTo>
                    <a:lnTo>
                      <a:pt x="211" y="313"/>
                    </a:lnTo>
                    <a:lnTo>
                      <a:pt x="207" y="320"/>
                    </a:lnTo>
                    <a:lnTo>
                      <a:pt x="207" y="332"/>
                    </a:lnTo>
                    <a:lnTo>
                      <a:pt x="218" y="329"/>
                    </a:lnTo>
                    <a:lnTo>
                      <a:pt x="225" y="320"/>
                    </a:lnTo>
                    <a:lnTo>
                      <a:pt x="230" y="295"/>
                    </a:lnTo>
                    <a:lnTo>
                      <a:pt x="243" y="262"/>
                    </a:lnTo>
                    <a:lnTo>
                      <a:pt x="255" y="255"/>
                    </a:lnTo>
                    <a:lnTo>
                      <a:pt x="277" y="270"/>
                    </a:lnTo>
                    <a:lnTo>
                      <a:pt x="287" y="289"/>
                    </a:lnTo>
                    <a:lnTo>
                      <a:pt x="295" y="316"/>
                    </a:lnTo>
                    <a:lnTo>
                      <a:pt x="300" y="314"/>
                    </a:lnTo>
                    <a:lnTo>
                      <a:pt x="318" y="307"/>
                    </a:lnTo>
                    <a:lnTo>
                      <a:pt x="325" y="317"/>
                    </a:lnTo>
                    <a:lnTo>
                      <a:pt x="347" y="334"/>
                    </a:lnTo>
                    <a:lnTo>
                      <a:pt x="362" y="312"/>
                    </a:lnTo>
                    <a:lnTo>
                      <a:pt x="359" y="274"/>
                    </a:lnTo>
                    <a:lnTo>
                      <a:pt x="344" y="243"/>
                    </a:lnTo>
                    <a:lnTo>
                      <a:pt x="333" y="236"/>
                    </a:lnTo>
                    <a:lnTo>
                      <a:pt x="296" y="243"/>
                    </a:lnTo>
                    <a:lnTo>
                      <a:pt x="287" y="241"/>
                    </a:lnTo>
                    <a:lnTo>
                      <a:pt x="283" y="223"/>
                    </a:lnTo>
                    <a:lnTo>
                      <a:pt x="289" y="215"/>
                    </a:lnTo>
                    <a:lnTo>
                      <a:pt x="290" y="207"/>
                    </a:lnTo>
                    <a:lnTo>
                      <a:pt x="285" y="193"/>
                    </a:lnTo>
                    <a:lnTo>
                      <a:pt x="261" y="187"/>
                    </a:lnTo>
                    <a:lnTo>
                      <a:pt x="239" y="173"/>
                    </a:lnTo>
                    <a:lnTo>
                      <a:pt x="225" y="151"/>
                    </a:lnTo>
                    <a:lnTo>
                      <a:pt x="219" y="118"/>
                    </a:lnTo>
                    <a:lnTo>
                      <a:pt x="212" y="111"/>
                    </a:lnTo>
                    <a:lnTo>
                      <a:pt x="200" y="113"/>
                    </a:lnTo>
                    <a:lnTo>
                      <a:pt x="189" y="122"/>
                    </a:lnTo>
                    <a:lnTo>
                      <a:pt x="178" y="151"/>
                    </a:lnTo>
                    <a:lnTo>
                      <a:pt x="162" y="165"/>
                    </a:lnTo>
                    <a:lnTo>
                      <a:pt x="129" y="156"/>
                    </a:lnTo>
                    <a:lnTo>
                      <a:pt x="122" y="132"/>
                    </a:lnTo>
                    <a:lnTo>
                      <a:pt x="127" y="113"/>
                    </a:lnTo>
                    <a:lnTo>
                      <a:pt x="116" y="104"/>
                    </a:lnTo>
                    <a:lnTo>
                      <a:pt x="90" y="111"/>
                    </a:lnTo>
                    <a:lnTo>
                      <a:pt x="75" y="141"/>
                    </a:lnTo>
                    <a:lnTo>
                      <a:pt x="68" y="155"/>
                    </a:lnTo>
                    <a:lnTo>
                      <a:pt x="57" y="154"/>
                    </a:lnTo>
                    <a:lnTo>
                      <a:pt x="50" y="141"/>
                    </a:lnTo>
                    <a:lnTo>
                      <a:pt x="49" y="108"/>
                    </a:lnTo>
                    <a:lnTo>
                      <a:pt x="49" y="79"/>
                    </a:lnTo>
                    <a:lnTo>
                      <a:pt x="52" y="41"/>
                    </a:lnTo>
                    <a:lnTo>
                      <a:pt x="49" y="4"/>
                    </a:lnTo>
                    <a:lnTo>
                      <a:pt x="39" y="0"/>
                    </a:lnTo>
                    <a:lnTo>
                      <a:pt x="18" y="8"/>
                    </a:lnTo>
                    <a:lnTo>
                      <a:pt x="4" y="46"/>
                    </a:lnTo>
                    <a:lnTo>
                      <a:pt x="0" y="92"/>
                    </a:lnTo>
                    <a:lnTo>
                      <a:pt x="18" y="137"/>
                    </a:lnTo>
                    <a:lnTo>
                      <a:pt x="7" y="173"/>
                    </a:lnTo>
                    <a:lnTo>
                      <a:pt x="13" y="196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1" name="Google Shape;573;p19">
                <a:extLst>
                  <a:ext uri="{FF2B5EF4-FFF2-40B4-BE49-F238E27FC236}">
                    <a16:creationId xmlns:a16="http://schemas.microsoft.com/office/drawing/2014/main" id="{21348065-6B76-487F-B6A8-9A312FA9D4E2}"/>
                  </a:ext>
                </a:extLst>
              </p:cNvPr>
              <p:cNvSpPr/>
              <p:nvPr/>
            </p:nvSpPr>
            <p:spPr>
              <a:xfrm>
                <a:off x="3054" y="1336"/>
                <a:ext cx="44" cy="14"/>
              </a:xfrm>
              <a:custGeom>
                <a:avLst/>
                <a:gdLst/>
                <a:ahLst/>
                <a:cxnLst/>
                <a:rect l="l" t="t" r="r" b="b"/>
                <a:pathLst>
                  <a:path w="159" h="58" extrusionOk="0">
                    <a:moveTo>
                      <a:pt x="7" y="11"/>
                    </a:moveTo>
                    <a:lnTo>
                      <a:pt x="66" y="0"/>
                    </a:lnTo>
                    <a:lnTo>
                      <a:pt x="94" y="1"/>
                    </a:lnTo>
                    <a:lnTo>
                      <a:pt x="136" y="16"/>
                    </a:lnTo>
                    <a:lnTo>
                      <a:pt x="159" y="45"/>
                    </a:lnTo>
                    <a:lnTo>
                      <a:pt x="155" y="51"/>
                    </a:lnTo>
                    <a:lnTo>
                      <a:pt x="125" y="57"/>
                    </a:lnTo>
                    <a:lnTo>
                      <a:pt x="92" y="58"/>
                    </a:lnTo>
                    <a:lnTo>
                      <a:pt x="19" y="47"/>
                    </a:lnTo>
                    <a:lnTo>
                      <a:pt x="14" y="44"/>
                    </a:lnTo>
                    <a:lnTo>
                      <a:pt x="0" y="24"/>
                    </a:lnTo>
                    <a:lnTo>
                      <a:pt x="7" y="11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2" name="Google Shape;574;p19">
                <a:extLst>
                  <a:ext uri="{FF2B5EF4-FFF2-40B4-BE49-F238E27FC236}">
                    <a16:creationId xmlns:a16="http://schemas.microsoft.com/office/drawing/2014/main" id="{2DCC6EE3-CB49-41DE-8438-609E7A638068}"/>
                  </a:ext>
                </a:extLst>
              </p:cNvPr>
              <p:cNvSpPr/>
              <p:nvPr/>
            </p:nvSpPr>
            <p:spPr>
              <a:xfrm>
                <a:off x="3054" y="1336"/>
                <a:ext cx="44" cy="14"/>
              </a:xfrm>
              <a:custGeom>
                <a:avLst/>
                <a:gdLst/>
                <a:ahLst/>
                <a:cxnLst/>
                <a:rect l="l" t="t" r="r" b="b"/>
                <a:pathLst>
                  <a:path w="159" h="58" extrusionOk="0">
                    <a:moveTo>
                      <a:pt x="7" y="11"/>
                    </a:moveTo>
                    <a:lnTo>
                      <a:pt x="66" y="0"/>
                    </a:lnTo>
                    <a:lnTo>
                      <a:pt x="94" y="1"/>
                    </a:lnTo>
                    <a:lnTo>
                      <a:pt x="136" y="16"/>
                    </a:lnTo>
                    <a:lnTo>
                      <a:pt x="159" y="45"/>
                    </a:lnTo>
                    <a:lnTo>
                      <a:pt x="155" y="51"/>
                    </a:lnTo>
                    <a:lnTo>
                      <a:pt x="125" y="57"/>
                    </a:lnTo>
                    <a:lnTo>
                      <a:pt x="92" y="58"/>
                    </a:lnTo>
                    <a:lnTo>
                      <a:pt x="19" y="47"/>
                    </a:lnTo>
                    <a:lnTo>
                      <a:pt x="14" y="44"/>
                    </a:lnTo>
                    <a:lnTo>
                      <a:pt x="0" y="24"/>
                    </a:lnTo>
                    <a:lnTo>
                      <a:pt x="7" y="11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3" name="Google Shape;575;p19">
                <a:extLst>
                  <a:ext uri="{FF2B5EF4-FFF2-40B4-BE49-F238E27FC236}">
                    <a16:creationId xmlns:a16="http://schemas.microsoft.com/office/drawing/2014/main" id="{FFCA6954-E18B-4671-877B-708C964E0269}"/>
                  </a:ext>
                </a:extLst>
              </p:cNvPr>
              <p:cNvSpPr/>
              <p:nvPr/>
            </p:nvSpPr>
            <p:spPr>
              <a:xfrm>
                <a:off x="3082" y="1398"/>
                <a:ext cx="41" cy="15"/>
              </a:xfrm>
              <a:custGeom>
                <a:avLst/>
                <a:gdLst/>
                <a:ahLst/>
                <a:cxnLst/>
                <a:rect l="l" t="t" r="r" b="b"/>
                <a:pathLst>
                  <a:path w="142" h="62" extrusionOk="0">
                    <a:moveTo>
                      <a:pt x="25" y="13"/>
                    </a:moveTo>
                    <a:lnTo>
                      <a:pt x="57" y="27"/>
                    </a:lnTo>
                    <a:lnTo>
                      <a:pt x="79" y="22"/>
                    </a:lnTo>
                    <a:lnTo>
                      <a:pt x="102" y="4"/>
                    </a:lnTo>
                    <a:lnTo>
                      <a:pt x="120" y="0"/>
                    </a:lnTo>
                    <a:lnTo>
                      <a:pt x="141" y="4"/>
                    </a:lnTo>
                    <a:lnTo>
                      <a:pt x="142" y="9"/>
                    </a:lnTo>
                    <a:lnTo>
                      <a:pt x="133" y="35"/>
                    </a:lnTo>
                    <a:lnTo>
                      <a:pt x="116" y="48"/>
                    </a:lnTo>
                    <a:lnTo>
                      <a:pt x="73" y="62"/>
                    </a:lnTo>
                    <a:lnTo>
                      <a:pt x="43" y="57"/>
                    </a:lnTo>
                    <a:lnTo>
                      <a:pt x="7" y="41"/>
                    </a:lnTo>
                    <a:lnTo>
                      <a:pt x="0" y="27"/>
                    </a:lnTo>
                    <a:lnTo>
                      <a:pt x="3" y="23"/>
                    </a:lnTo>
                    <a:lnTo>
                      <a:pt x="25" y="13"/>
                    </a:lnTo>
                    <a:close/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4" name="Google Shape;576;p19">
                <a:extLst>
                  <a:ext uri="{FF2B5EF4-FFF2-40B4-BE49-F238E27FC236}">
                    <a16:creationId xmlns:a16="http://schemas.microsoft.com/office/drawing/2014/main" id="{EE743215-1703-4565-AE14-A1053118C617}"/>
                  </a:ext>
                </a:extLst>
              </p:cNvPr>
              <p:cNvSpPr/>
              <p:nvPr/>
            </p:nvSpPr>
            <p:spPr>
              <a:xfrm>
                <a:off x="3082" y="1398"/>
                <a:ext cx="41" cy="15"/>
              </a:xfrm>
              <a:custGeom>
                <a:avLst/>
                <a:gdLst/>
                <a:ahLst/>
                <a:cxnLst/>
                <a:rect l="l" t="t" r="r" b="b"/>
                <a:pathLst>
                  <a:path w="142" h="62" extrusionOk="0">
                    <a:moveTo>
                      <a:pt x="25" y="13"/>
                    </a:moveTo>
                    <a:lnTo>
                      <a:pt x="57" y="27"/>
                    </a:lnTo>
                    <a:lnTo>
                      <a:pt x="79" y="22"/>
                    </a:lnTo>
                    <a:lnTo>
                      <a:pt x="102" y="4"/>
                    </a:lnTo>
                    <a:lnTo>
                      <a:pt x="120" y="0"/>
                    </a:lnTo>
                    <a:lnTo>
                      <a:pt x="141" y="4"/>
                    </a:lnTo>
                    <a:lnTo>
                      <a:pt x="142" y="9"/>
                    </a:lnTo>
                    <a:lnTo>
                      <a:pt x="133" y="35"/>
                    </a:lnTo>
                    <a:lnTo>
                      <a:pt x="116" y="48"/>
                    </a:lnTo>
                    <a:lnTo>
                      <a:pt x="73" y="62"/>
                    </a:lnTo>
                    <a:lnTo>
                      <a:pt x="43" y="57"/>
                    </a:lnTo>
                    <a:lnTo>
                      <a:pt x="7" y="41"/>
                    </a:lnTo>
                    <a:lnTo>
                      <a:pt x="0" y="27"/>
                    </a:lnTo>
                    <a:lnTo>
                      <a:pt x="3" y="23"/>
                    </a:lnTo>
                    <a:lnTo>
                      <a:pt x="25" y="13"/>
                    </a:lnTo>
                  </a:path>
                </a:pathLst>
              </a:custGeom>
              <a:solidFill>
                <a:srgbClr val="B9D9E9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5" name="Google Shape;577;p19">
                <a:extLst>
                  <a:ext uri="{FF2B5EF4-FFF2-40B4-BE49-F238E27FC236}">
                    <a16:creationId xmlns:a16="http://schemas.microsoft.com/office/drawing/2014/main" id="{7B12488A-778F-4BBE-8784-5B93B8797D5B}"/>
                  </a:ext>
                </a:extLst>
              </p:cNvPr>
              <p:cNvSpPr/>
              <p:nvPr/>
            </p:nvSpPr>
            <p:spPr>
              <a:xfrm>
                <a:off x="2063" y="1298"/>
                <a:ext cx="54" cy="84"/>
              </a:xfrm>
              <a:custGeom>
                <a:avLst/>
                <a:gdLst/>
                <a:ahLst/>
                <a:cxnLst/>
                <a:rect l="l" t="t" r="r" b="b"/>
                <a:pathLst>
                  <a:path w="190" h="323" extrusionOk="0">
                    <a:moveTo>
                      <a:pt x="110" y="117"/>
                    </a:moveTo>
                    <a:lnTo>
                      <a:pt x="98" y="92"/>
                    </a:lnTo>
                    <a:lnTo>
                      <a:pt x="80" y="81"/>
                    </a:lnTo>
                    <a:lnTo>
                      <a:pt x="64" y="66"/>
                    </a:lnTo>
                    <a:lnTo>
                      <a:pt x="54" y="48"/>
                    </a:lnTo>
                    <a:lnTo>
                      <a:pt x="23" y="2"/>
                    </a:lnTo>
                    <a:lnTo>
                      <a:pt x="8" y="0"/>
                    </a:lnTo>
                    <a:lnTo>
                      <a:pt x="0" y="9"/>
                    </a:lnTo>
                    <a:lnTo>
                      <a:pt x="0" y="30"/>
                    </a:lnTo>
                    <a:lnTo>
                      <a:pt x="16" y="35"/>
                    </a:lnTo>
                    <a:lnTo>
                      <a:pt x="21" y="48"/>
                    </a:lnTo>
                    <a:lnTo>
                      <a:pt x="10" y="60"/>
                    </a:lnTo>
                    <a:lnTo>
                      <a:pt x="9" y="74"/>
                    </a:lnTo>
                    <a:lnTo>
                      <a:pt x="36" y="101"/>
                    </a:lnTo>
                    <a:lnTo>
                      <a:pt x="62" y="142"/>
                    </a:lnTo>
                    <a:lnTo>
                      <a:pt x="93" y="206"/>
                    </a:lnTo>
                    <a:lnTo>
                      <a:pt x="98" y="223"/>
                    </a:lnTo>
                    <a:lnTo>
                      <a:pt x="126" y="290"/>
                    </a:lnTo>
                    <a:lnTo>
                      <a:pt x="140" y="308"/>
                    </a:lnTo>
                    <a:lnTo>
                      <a:pt x="158" y="323"/>
                    </a:lnTo>
                    <a:lnTo>
                      <a:pt x="183" y="318"/>
                    </a:lnTo>
                    <a:lnTo>
                      <a:pt x="190" y="302"/>
                    </a:lnTo>
                    <a:lnTo>
                      <a:pt x="169" y="272"/>
                    </a:lnTo>
                    <a:lnTo>
                      <a:pt x="156" y="259"/>
                    </a:lnTo>
                    <a:lnTo>
                      <a:pt x="136" y="220"/>
                    </a:lnTo>
                    <a:lnTo>
                      <a:pt x="121" y="147"/>
                    </a:lnTo>
                    <a:lnTo>
                      <a:pt x="110" y="117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6" name="Google Shape;578;p19">
                <a:extLst>
                  <a:ext uri="{FF2B5EF4-FFF2-40B4-BE49-F238E27FC236}">
                    <a16:creationId xmlns:a16="http://schemas.microsoft.com/office/drawing/2014/main" id="{39E2E77F-6555-4DBB-9B43-288E5840A253}"/>
                  </a:ext>
                </a:extLst>
              </p:cNvPr>
              <p:cNvSpPr/>
              <p:nvPr/>
            </p:nvSpPr>
            <p:spPr>
              <a:xfrm>
                <a:off x="2063" y="1298"/>
                <a:ext cx="54" cy="84"/>
              </a:xfrm>
              <a:custGeom>
                <a:avLst/>
                <a:gdLst/>
                <a:ahLst/>
                <a:cxnLst/>
                <a:rect l="l" t="t" r="r" b="b"/>
                <a:pathLst>
                  <a:path w="190" h="323" extrusionOk="0">
                    <a:moveTo>
                      <a:pt x="110" y="117"/>
                    </a:moveTo>
                    <a:lnTo>
                      <a:pt x="98" y="92"/>
                    </a:lnTo>
                    <a:lnTo>
                      <a:pt x="80" y="81"/>
                    </a:lnTo>
                    <a:lnTo>
                      <a:pt x="64" y="66"/>
                    </a:lnTo>
                    <a:lnTo>
                      <a:pt x="54" y="48"/>
                    </a:lnTo>
                    <a:lnTo>
                      <a:pt x="23" y="2"/>
                    </a:lnTo>
                    <a:lnTo>
                      <a:pt x="8" y="0"/>
                    </a:lnTo>
                    <a:lnTo>
                      <a:pt x="0" y="9"/>
                    </a:lnTo>
                    <a:lnTo>
                      <a:pt x="0" y="30"/>
                    </a:lnTo>
                    <a:lnTo>
                      <a:pt x="16" y="35"/>
                    </a:lnTo>
                    <a:lnTo>
                      <a:pt x="21" y="48"/>
                    </a:lnTo>
                    <a:lnTo>
                      <a:pt x="10" y="60"/>
                    </a:lnTo>
                    <a:lnTo>
                      <a:pt x="9" y="74"/>
                    </a:lnTo>
                    <a:lnTo>
                      <a:pt x="36" y="101"/>
                    </a:lnTo>
                    <a:lnTo>
                      <a:pt x="62" y="142"/>
                    </a:lnTo>
                    <a:lnTo>
                      <a:pt x="93" y="206"/>
                    </a:lnTo>
                    <a:lnTo>
                      <a:pt x="98" y="223"/>
                    </a:lnTo>
                    <a:lnTo>
                      <a:pt x="126" y="290"/>
                    </a:lnTo>
                    <a:lnTo>
                      <a:pt x="140" y="308"/>
                    </a:lnTo>
                    <a:lnTo>
                      <a:pt x="158" y="323"/>
                    </a:lnTo>
                    <a:lnTo>
                      <a:pt x="183" y="318"/>
                    </a:lnTo>
                    <a:lnTo>
                      <a:pt x="190" y="302"/>
                    </a:lnTo>
                    <a:lnTo>
                      <a:pt x="169" y="272"/>
                    </a:lnTo>
                    <a:lnTo>
                      <a:pt x="156" y="259"/>
                    </a:lnTo>
                    <a:lnTo>
                      <a:pt x="136" y="220"/>
                    </a:lnTo>
                    <a:lnTo>
                      <a:pt x="121" y="147"/>
                    </a:lnTo>
                    <a:lnTo>
                      <a:pt x="110" y="117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7" name="Google Shape;579;p19">
                <a:extLst>
                  <a:ext uri="{FF2B5EF4-FFF2-40B4-BE49-F238E27FC236}">
                    <a16:creationId xmlns:a16="http://schemas.microsoft.com/office/drawing/2014/main" id="{BE8B88C9-AADB-4ED8-BEF2-9EA1248D1300}"/>
                  </a:ext>
                </a:extLst>
              </p:cNvPr>
              <p:cNvSpPr/>
              <p:nvPr/>
            </p:nvSpPr>
            <p:spPr>
              <a:xfrm>
                <a:off x="2035" y="1206"/>
                <a:ext cx="15" cy="24"/>
              </a:xfrm>
              <a:custGeom>
                <a:avLst/>
                <a:gdLst/>
                <a:ahLst/>
                <a:cxnLst/>
                <a:rect l="l" t="t" r="r" b="b"/>
                <a:pathLst>
                  <a:path w="54" h="91" extrusionOk="0">
                    <a:moveTo>
                      <a:pt x="10" y="0"/>
                    </a:moveTo>
                    <a:lnTo>
                      <a:pt x="37" y="0"/>
                    </a:lnTo>
                    <a:lnTo>
                      <a:pt x="51" y="30"/>
                    </a:lnTo>
                    <a:lnTo>
                      <a:pt x="54" y="59"/>
                    </a:lnTo>
                    <a:lnTo>
                      <a:pt x="46" y="87"/>
                    </a:lnTo>
                    <a:lnTo>
                      <a:pt x="27" y="91"/>
                    </a:lnTo>
                    <a:lnTo>
                      <a:pt x="17" y="88"/>
                    </a:lnTo>
                    <a:lnTo>
                      <a:pt x="11" y="81"/>
                    </a:lnTo>
                    <a:lnTo>
                      <a:pt x="0" y="58"/>
                    </a:lnTo>
                    <a:lnTo>
                      <a:pt x="3" y="16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8" name="Google Shape;580;p19">
                <a:extLst>
                  <a:ext uri="{FF2B5EF4-FFF2-40B4-BE49-F238E27FC236}">
                    <a16:creationId xmlns:a16="http://schemas.microsoft.com/office/drawing/2014/main" id="{296A02FB-9BF9-4E68-B67D-2A8404D1C7FB}"/>
                  </a:ext>
                </a:extLst>
              </p:cNvPr>
              <p:cNvSpPr/>
              <p:nvPr/>
            </p:nvSpPr>
            <p:spPr>
              <a:xfrm>
                <a:off x="2035" y="1206"/>
                <a:ext cx="15" cy="24"/>
              </a:xfrm>
              <a:custGeom>
                <a:avLst/>
                <a:gdLst/>
                <a:ahLst/>
                <a:cxnLst/>
                <a:rect l="l" t="t" r="r" b="b"/>
                <a:pathLst>
                  <a:path w="54" h="91" extrusionOk="0">
                    <a:moveTo>
                      <a:pt x="10" y="0"/>
                    </a:moveTo>
                    <a:lnTo>
                      <a:pt x="37" y="0"/>
                    </a:lnTo>
                    <a:lnTo>
                      <a:pt x="51" y="30"/>
                    </a:lnTo>
                    <a:lnTo>
                      <a:pt x="54" y="59"/>
                    </a:lnTo>
                    <a:lnTo>
                      <a:pt x="46" y="87"/>
                    </a:lnTo>
                    <a:lnTo>
                      <a:pt x="27" y="91"/>
                    </a:lnTo>
                    <a:lnTo>
                      <a:pt x="17" y="88"/>
                    </a:lnTo>
                    <a:lnTo>
                      <a:pt x="11" y="81"/>
                    </a:lnTo>
                    <a:lnTo>
                      <a:pt x="0" y="58"/>
                    </a:lnTo>
                    <a:lnTo>
                      <a:pt x="3" y="16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9" name="Google Shape;581;p19">
                <a:extLst>
                  <a:ext uri="{FF2B5EF4-FFF2-40B4-BE49-F238E27FC236}">
                    <a16:creationId xmlns:a16="http://schemas.microsoft.com/office/drawing/2014/main" id="{8702ACFA-5B02-417C-B945-07E81F4CDEC1}"/>
                  </a:ext>
                </a:extLst>
              </p:cNvPr>
              <p:cNvSpPr/>
              <p:nvPr/>
            </p:nvSpPr>
            <p:spPr>
              <a:xfrm>
                <a:off x="2028" y="1232"/>
                <a:ext cx="19" cy="40"/>
              </a:xfrm>
              <a:custGeom>
                <a:avLst/>
                <a:gdLst/>
                <a:ahLst/>
                <a:cxnLst/>
                <a:rect l="l" t="t" r="r" b="b"/>
                <a:pathLst>
                  <a:path w="72" h="148" extrusionOk="0">
                    <a:moveTo>
                      <a:pt x="0" y="0"/>
                    </a:moveTo>
                    <a:lnTo>
                      <a:pt x="41" y="16"/>
                    </a:lnTo>
                    <a:lnTo>
                      <a:pt x="64" y="62"/>
                    </a:lnTo>
                    <a:lnTo>
                      <a:pt x="71" y="100"/>
                    </a:lnTo>
                    <a:lnTo>
                      <a:pt x="72" y="130"/>
                    </a:lnTo>
                    <a:lnTo>
                      <a:pt x="65" y="141"/>
                    </a:lnTo>
                    <a:lnTo>
                      <a:pt x="51" y="148"/>
                    </a:lnTo>
                    <a:lnTo>
                      <a:pt x="41" y="141"/>
                    </a:lnTo>
                    <a:lnTo>
                      <a:pt x="20" y="92"/>
                    </a:lnTo>
                    <a:lnTo>
                      <a:pt x="9" y="47"/>
                    </a:lnTo>
                    <a:lnTo>
                      <a:pt x="6" y="1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0" name="Google Shape;582;p19">
                <a:extLst>
                  <a:ext uri="{FF2B5EF4-FFF2-40B4-BE49-F238E27FC236}">
                    <a16:creationId xmlns:a16="http://schemas.microsoft.com/office/drawing/2014/main" id="{0D0477DC-448F-4C45-8EA4-97037002A5A1}"/>
                  </a:ext>
                </a:extLst>
              </p:cNvPr>
              <p:cNvSpPr/>
              <p:nvPr/>
            </p:nvSpPr>
            <p:spPr>
              <a:xfrm>
                <a:off x="2028" y="1232"/>
                <a:ext cx="19" cy="40"/>
              </a:xfrm>
              <a:custGeom>
                <a:avLst/>
                <a:gdLst/>
                <a:ahLst/>
                <a:cxnLst/>
                <a:rect l="l" t="t" r="r" b="b"/>
                <a:pathLst>
                  <a:path w="72" h="148" extrusionOk="0">
                    <a:moveTo>
                      <a:pt x="0" y="0"/>
                    </a:moveTo>
                    <a:lnTo>
                      <a:pt x="41" y="16"/>
                    </a:lnTo>
                    <a:lnTo>
                      <a:pt x="64" y="62"/>
                    </a:lnTo>
                    <a:lnTo>
                      <a:pt x="71" y="100"/>
                    </a:lnTo>
                    <a:lnTo>
                      <a:pt x="72" y="130"/>
                    </a:lnTo>
                    <a:lnTo>
                      <a:pt x="65" y="141"/>
                    </a:lnTo>
                    <a:lnTo>
                      <a:pt x="51" y="148"/>
                    </a:lnTo>
                    <a:lnTo>
                      <a:pt x="41" y="141"/>
                    </a:lnTo>
                    <a:lnTo>
                      <a:pt x="20" y="92"/>
                    </a:lnTo>
                    <a:lnTo>
                      <a:pt x="9" y="47"/>
                    </a:lnTo>
                    <a:lnTo>
                      <a:pt x="6" y="18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1" name="Google Shape;583;p19">
                <a:extLst>
                  <a:ext uri="{FF2B5EF4-FFF2-40B4-BE49-F238E27FC236}">
                    <a16:creationId xmlns:a16="http://schemas.microsoft.com/office/drawing/2014/main" id="{9B5DFBA0-AE5F-4A5F-B4FD-9A8A832E9680}"/>
                  </a:ext>
                </a:extLst>
              </p:cNvPr>
              <p:cNvSpPr/>
              <p:nvPr/>
            </p:nvSpPr>
            <p:spPr>
              <a:xfrm>
                <a:off x="1776" y="738"/>
                <a:ext cx="481" cy="443"/>
              </a:xfrm>
              <a:custGeom>
                <a:avLst/>
                <a:gdLst/>
                <a:ahLst/>
                <a:cxnLst/>
                <a:rect l="l" t="t" r="r" b="b"/>
                <a:pathLst>
                  <a:path w="1694" h="1683" extrusionOk="0">
                    <a:moveTo>
                      <a:pt x="1131" y="1683"/>
                    </a:moveTo>
                    <a:lnTo>
                      <a:pt x="1114" y="1676"/>
                    </a:lnTo>
                    <a:lnTo>
                      <a:pt x="1109" y="1653"/>
                    </a:lnTo>
                    <a:lnTo>
                      <a:pt x="1123" y="1619"/>
                    </a:lnTo>
                    <a:lnTo>
                      <a:pt x="1105" y="1568"/>
                    </a:lnTo>
                    <a:lnTo>
                      <a:pt x="1107" y="1540"/>
                    </a:lnTo>
                    <a:lnTo>
                      <a:pt x="1118" y="1485"/>
                    </a:lnTo>
                    <a:lnTo>
                      <a:pt x="1137" y="1466"/>
                    </a:lnTo>
                    <a:lnTo>
                      <a:pt x="1145" y="1394"/>
                    </a:lnTo>
                    <a:lnTo>
                      <a:pt x="1129" y="1378"/>
                    </a:lnTo>
                    <a:lnTo>
                      <a:pt x="1124" y="1354"/>
                    </a:lnTo>
                    <a:lnTo>
                      <a:pt x="1084" y="1355"/>
                    </a:lnTo>
                    <a:lnTo>
                      <a:pt x="1075" y="1348"/>
                    </a:lnTo>
                    <a:lnTo>
                      <a:pt x="1079" y="1313"/>
                    </a:lnTo>
                    <a:lnTo>
                      <a:pt x="1067" y="1281"/>
                    </a:lnTo>
                    <a:lnTo>
                      <a:pt x="1054" y="1269"/>
                    </a:lnTo>
                    <a:lnTo>
                      <a:pt x="1026" y="1262"/>
                    </a:lnTo>
                    <a:lnTo>
                      <a:pt x="1011" y="1240"/>
                    </a:lnTo>
                    <a:lnTo>
                      <a:pt x="1020" y="1210"/>
                    </a:lnTo>
                    <a:lnTo>
                      <a:pt x="1049" y="1189"/>
                    </a:lnTo>
                    <a:lnTo>
                      <a:pt x="1057" y="1175"/>
                    </a:lnTo>
                    <a:lnTo>
                      <a:pt x="1050" y="1158"/>
                    </a:lnTo>
                    <a:lnTo>
                      <a:pt x="1028" y="1155"/>
                    </a:lnTo>
                    <a:lnTo>
                      <a:pt x="998" y="1150"/>
                    </a:lnTo>
                    <a:lnTo>
                      <a:pt x="993" y="1148"/>
                    </a:lnTo>
                    <a:lnTo>
                      <a:pt x="975" y="1122"/>
                    </a:lnTo>
                    <a:lnTo>
                      <a:pt x="949" y="1092"/>
                    </a:lnTo>
                    <a:lnTo>
                      <a:pt x="934" y="1059"/>
                    </a:lnTo>
                    <a:lnTo>
                      <a:pt x="912" y="1023"/>
                    </a:lnTo>
                    <a:lnTo>
                      <a:pt x="921" y="991"/>
                    </a:lnTo>
                    <a:lnTo>
                      <a:pt x="920" y="983"/>
                    </a:lnTo>
                    <a:lnTo>
                      <a:pt x="899" y="958"/>
                    </a:lnTo>
                    <a:lnTo>
                      <a:pt x="897" y="943"/>
                    </a:lnTo>
                    <a:lnTo>
                      <a:pt x="905" y="908"/>
                    </a:lnTo>
                    <a:lnTo>
                      <a:pt x="875" y="881"/>
                    </a:lnTo>
                    <a:lnTo>
                      <a:pt x="857" y="870"/>
                    </a:lnTo>
                    <a:lnTo>
                      <a:pt x="864" y="849"/>
                    </a:lnTo>
                    <a:lnTo>
                      <a:pt x="872" y="843"/>
                    </a:lnTo>
                    <a:lnTo>
                      <a:pt x="871" y="816"/>
                    </a:lnTo>
                    <a:lnTo>
                      <a:pt x="849" y="805"/>
                    </a:lnTo>
                    <a:lnTo>
                      <a:pt x="797" y="820"/>
                    </a:lnTo>
                    <a:lnTo>
                      <a:pt x="693" y="831"/>
                    </a:lnTo>
                    <a:lnTo>
                      <a:pt x="665" y="825"/>
                    </a:lnTo>
                    <a:lnTo>
                      <a:pt x="648" y="840"/>
                    </a:lnTo>
                    <a:lnTo>
                      <a:pt x="635" y="876"/>
                    </a:lnTo>
                    <a:lnTo>
                      <a:pt x="611" y="899"/>
                    </a:lnTo>
                    <a:lnTo>
                      <a:pt x="521" y="925"/>
                    </a:lnTo>
                    <a:lnTo>
                      <a:pt x="413" y="961"/>
                    </a:lnTo>
                    <a:lnTo>
                      <a:pt x="320" y="986"/>
                    </a:lnTo>
                    <a:lnTo>
                      <a:pt x="297" y="984"/>
                    </a:lnTo>
                    <a:lnTo>
                      <a:pt x="266" y="961"/>
                    </a:lnTo>
                    <a:lnTo>
                      <a:pt x="242" y="956"/>
                    </a:lnTo>
                    <a:lnTo>
                      <a:pt x="169" y="958"/>
                    </a:lnTo>
                    <a:lnTo>
                      <a:pt x="153" y="951"/>
                    </a:lnTo>
                    <a:lnTo>
                      <a:pt x="116" y="921"/>
                    </a:lnTo>
                    <a:lnTo>
                      <a:pt x="90" y="915"/>
                    </a:lnTo>
                    <a:lnTo>
                      <a:pt x="55" y="919"/>
                    </a:lnTo>
                    <a:lnTo>
                      <a:pt x="17" y="908"/>
                    </a:lnTo>
                    <a:lnTo>
                      <a:pt x="5" y="893"/>
                    </a:lnTo>
                    <a:lnTo>
                      <a:pt x="0" y="873"/>
                    </a:lnTo>
                    <a:lnTo>
                      <a:pt x="13" y="861"/>
                    </a:lnTo>
                    <a:lnTo>
                      <a:pt x="45" y="843"/>
                    </a:lnTo>
                    <a:lnTo>
                      <a:pt x="72" y="873"/>
                    </a:lnTo>
                    <a:lnTo>
                      <a:pt x="145" y="881"/>
                    </a:lnTo>
                    <a:lnTo>
                      <a:pt x="163" y="895"/>
                    </a:lnTo>
                    <a:lnTo>
                      <a:pt x="178" y="922"/>
                    </a:lnTo>
                    <a:lnTo>
                      <a:pt x="230" y="905"/>
                    </a:lnTo>
                    <a:lnTo>
                      <a:pt x="259" y="900"/>
                    </a:lnTo>
                    <a:lnTo>
                      <a:pt x="283" y="910"/>
                    </a:lnTo>
                    <a:lnTo>
                      <a:pt x="359" y="906"/>
                    </a:lnTo>
                    <a:lnTo>
                      <a:pt x="393" y="884"/>
                    </a:lnTo>
                    <a:lnTo>
                      <a:pt x="420" y="843"/>
                    </a:lnTo>
                    <a:lnTo>
                      <a:pt x="444" y="820"/>
                    </a:lnTo>
                    <a:lnTo>
                      <a:pt x="481" y="818"/>
                    </a:lnTo>
                    <a:lnTo>
                      <a:pt x="545" y="801"/>
                    </a:lnTo>
                    <a:lnTo>
                      <a:pt x="547" y="787"/>
                    </a:lnTo>
                    <a:lnTo>
                      <a:pt x="480" y="779"/>
                    </a:lnTo>
                    <a:lnTo>
                      <a:pt x="467" y="766"/>
                    </a:lnTo>
                    <a:lnTo>
                      <a:pt x="467" y="748"/>
                    </a:lnTo>
                    <a:lnTo>
                      <a:pt x="474" y="733"/>
                    </a:lnTo>
                    <a:lnTo>
                      <a:pt x="465" y="709"/>
                    </a:lnTo>
                    <a:lnTo>
                      <a:pt x="444" y="700"/>
                    </a:lnTo>
                    <a:lnTo>
                      <a:pt x="407" y="708"/>
                    </a:lnTo>
                    <a:lnTo>
                      <a:pt x="394" y="694"/>
                    </a:lnTo>
                    <a:lnTo>
                      <a:pt x="405" y="686"/>
                    </a:lnTo>
                    <a:lnTo>
                      <a:pt x="447" y="670"/>
                    </a:lnTo>
                    <a:lnTo>
                      <a:pt x="440" y="652"/>
                    </a:lnTo>
                    <a:lnTo>
                      <a:pt x="444" y="627"/>
                    </a:lnTo>
                    <a:lnTo>
                      <a:pt x="465" y="610"/>
                    </a:lnTo>
                    <a:lnTo>
                      <a:pt x="492" y="595"/>
                    </a:lnTo>
                    <a:lnTo>
                      <a:pt x="522" y="589"/>
                    </a:lnTo>
                    <a:lnTo>
                      <a:pt x="532" y="567"/>
                    </a:lnTo>
                    <a:lnTo>
                      <a:pt x="493" y="559"/>
                    </a:lnTo>
                    <a:lnTo>
                      <a:pt x="470" y="559"/>
                    </a:lnTo>
                    <a:lnTo>
                      <a:pt x="458" y="548"/>
                    </a:lnTo>
                    <a:lnTo>
                      <a:pt x="480" y="534"/>
                    </a:lnTo>
                    <a:lnTo>
                      <a:pt x="485" y="493"/>
                    </a:lnTo>
                    <a:lnTo>
                      <a:pt x="496" y="478"/>
                    </a:lnTo>
                    <a:lnTo>
                      <a:pt x="511" y="483"/>
                    </a:lnTo>
                    <a:lnTo>
                      <a:pt x="531" y="510"/>
                    </a:lnTo>
                    <a:lnTo>
                      <a:pt x="559" y="510"/>
                    </a:lnTo>
                    <a:lnTo>
                      <a:pt x="569" y="493"/>
                    </a:lnTo>
                    <a:lnTo>
                      <a:pt x="559" y="460"/>
                    </a:lnTo>
                    <a:lnTo>
                      <a:pt x="552" y="424"/>
                    </a:lnTo>
                    <a:lnTo>
                      <a:pt x="555" y="393"/>
                    </a:lnTo>
                    <a:lnTo>
                      <a:pt x="567" y="376"/>
                    </a:lnTo>
                    <a:lnTo>
                      <a:pt x="606" y="361"/>
                    </a:lnTo>
                    <a:lnTo>
                      <a:pt x="718" y="341"/>
                    </a:lnTo>
                    <a:lnTo>
                      <a:pt x="730" y="374"/>
                    </a:lnTo>
                    <a:lnTo>
                      <a:pt x="760" y="371"/>
                    </a:lnTo>
                    <a:lnTo>
                      <a:pt x="772" y="376"/>
                    </a:lnTo>
                    <a:lnTo>
                      <a:pt x="789" y="394"/>
                    </a:lnTo>
                    <a:lnTo>
                      <a:pt x="829" y="400"/>
                    </a:lnTo>
                    <a:lnTo>
                      <a:pt x="872" y="390"/>
                    </a:lnTo>
                    <a:lnTo>
                      <a:pt x="895" y="368"/>
                    </a:lnTo>
                    <a:lnTo>
                      <a:pt x="901" y="335"/>
                    </a:lnTo>
                    <a:lnTo>
                      <a:pt x="942" y="334"/>
                    </a:lnTo>
                    <a:lnTo>
                      <a:pt x="960" y="326"/>
                    </a:lnTo>
                    <a:lnTo>
                      <a:pt x="959" y="309"/>
                    </a:lnTo>
                    <a:lnTo>
                      <a:pt x="923" y="294"/>
                    </a:lnTo>
                    <a:lnTo>
                      <a:pt x="898" y="269"/>
                    </a:lnTo>
                    <a:lnTo>
                      <a:pt x="863" y="216"/>
                    </a:lnTo>
                    <a:lnTo>
                      <a:pt x="863" y="192"/>
                    </a:lnTo>
                    <a:lnTo>
                      <a:pt x="870" y="164"/>
                    </a:lnTo>
                    <a:lnTo>
                      <a:pt x="886" y="177"/>
                    </a:lnTo>
                    <a:lnTo>
                      <a:pt x="904" y="203"/>
                    </a:lnTo>
                    <a:lnTo>
                      <a:pt x="927" y="205"/>
                    </a:lnTo>
                    <a:lnTo>
                      <a:pt x="939" y="187"/>
                    </a:lnTo>
                    <a:lnTo>
                      <a:pt x="939" y="163"/>
                    </a:lnTo>
                    <a:lnTo>
                      <a:pt x="926" y="124"/>
                    </a:lnTo>
                    <a:lnTo>
                      <a:pt x="927" y="85"/>
                    </a:lnTo>
                    <a:lnTo>
                      <a:pt x="947" y="96"/>
                    </a:lnTo>
                    <a:lnTo>
                      <a:pt x="972" y="131"/>
                    </a:lnTo>
                    <a:lnTo>
                      <a:pt x="1005" y="134"/>
                    </a:lnTo>
                    <a:lnTo>
                      <a:pt x="1041" y="146"/>
                    </a:lnTo>
                    <a:lnTo>
                      <a:pt x="1048" y="154"/>
                    </a:lnTo>
                    <a:lnTo>
                      <a:pt x="1059" y="179"/>
                    </a:lnTo>
                    <a:lnTo>
                      <a:pt x="1037" y="199"/>
                    </a:lnTo>
                    <a:lnTo>
                      <a:pt x="1027" y="217"/>
                    </a:lnTo>
                    <a:lnTo>
                      <a:pt x="1037" y="239"/>
                    </a:lnTo>
                    <a:lnTo>
                      <a:pt x="1053" y="250"/>
                    </a:lnTo>
                    <a:lnTo>
                      <a:pt x="1083" y="240"/>
                    </a:lnTo>
                    <a:lnTo>
                      <a:pt x="1118" y="227"/>
                    </a:lnTo>
                    <a:lnTo>
                      <a:pt x="1126" y="210"/>
                    </a:lnTo>
                    <a:lnTo>
                      <a:pt x="1122" y="180"/>
                    </a:lnTo>
                    <a:lnTo>
                      <a:pt x="1101" y="158"/>
                    </a:lnTo>
                    <a:lnTo>
                      <a:pt x="1121" y="131"/>
                    </a:lnTo>
                    <a:lnTo>
                      <a:pt x="1148" y="106"/>
                    </a:lnTo>
                    <a:lnTo>
                      <a:pt x="1160" y="94"/>
                    </a:lnTo>
                    <a:lnTo>
                      <a:pt x="1172" y="61"/>
                    </a:lnTo>
                    <a:lnTo>
                      <a:pt x="1177" y="29"/>
                    </a:lnTo>
                    <a:lnTo>
                      <a:pt x="1194" y="16"/>
                    </a:lnTo>
                    <a:lnTo>
                      <a:pt x="1230" y="0"/>
                    </a:lnTo>
                    <a:lnTo>
                      <a:pt x="1249" y="6"/>
                    </a:lnTo>
                    <a:lnTo>
                      <a:pt x="1260" y="16"/>
                    </a:lnTo>
                    <a:lnTo>
                      <a:pt x="1270" y="45"/>
                    </a:lnTo>
                    <a:lnTo>
                      <a:pt x="1288" y="47"/>
                    </a:lnTo>
                    <a:lnTo>
                      <a:pt x="1362" y="31"/>
                    </a:lnTo>
                    <a:lnTo>
                      <a:pt x="1400" y="32"/>
                    </a:lnTo>
                    <a:lnTo>
                      <a:pt x="1479" y="70"/>
                    </a:lnTo>
                    <a:lnTo>
                      <a:pt x="1535" y="81"/>
                    </a:lnTo>
                    <a:lnTo>
                      <a:pt x="1546" y="90"/>
                    </a:lnTo>
                    <a:lnTo>
                      <a:pt x="1549" y="128"/>
                    </a:lnTo>
                    <a:lnTo>
                      <a:pt x="1572" y="140"/>
                    </a:lnTo>
                    <a:lnTo>
                      <a:pt x="1579" y="158"/>
                    </a:lnTo>
                    <a:lnTo>
                      <a:pt x="1586" y="229"/>
                    </a:lnTo>
                    <a:lnTo>
                      <a:pt x="1599" y="232"/>
                    </a:lnTo>
                    <a:lnTo>
                      <a:pt x="1609" y="245"/>
                    </a:lnTo>
                    <a:lnTo>
                      <a:pt x="1607" y="251"/>
                    </a:lnTo>
                    <a:lnTo>
                      <a:pt x="1581" y="265"/>
                    </a:lnTo>
                    <a:lnTo>
                      <a:pt x="1579" y="283"/>
                    </a:lnTo>
                    <a:lnTo>
                      <a:pt x="1586" y="290"/>
                    </a:lnTo>
                    <a:lnTo>
                      <a:pt x="1620" y="298"/>
                    </a:lnTo>
                    <a:lnTo>
                      <a:pt x="1629" y="324"/>
                    </a:lnTo>
                    <a:lnTo>
                      <a:pt x="1656" y="333"/>
                    </a:lnTo>
                    <a:lnTo>
                      <a:pt x="1674" y="359"/>
                    </a:lnTo>
                    <a:lnTo>
                      <a:pt x="1694" y="427"/>
                    </a:lnTo>
                    <a:lnTo>
                      <a:pt x="1038" y="1085"/>
                    </a:lnTo>
                    <a:lnTo>
                      <a:pt x="1039" y="1105"/>
                    </a:lnTo>
                    <a:lnTo>
                      <a:pt x="1052" y="1131"/>
                    </a:lnTo>
                    <a:lnTo>
                      <a:pt x="1071" y="1160"/>
                    </a:lnTo>
                    <a:lnTo>
                      <a:pt x="1092" y="1214"/>
                    </a:lnTo>
                    <a:lnTo>
                      <a:pt x="1105" y="1275"/>
                    </a:lnTo>
                    <a:lnTo>
                      <a:pt x="1134" y="1303"/>
                    </a:lnTo>
                    <a:lnTo>
                      <a:pt x="1152" y="1328"/>
                    </a:lnTo>
                    <a:lnTo>
                      <a:pt x="1167" y="1354"/>
                    </a:lnTo>
                    <a:lnTo>
                      <a:pt x="1172" y="1381"/>
                    </a:lnTo>
                    <a:lnTo>
                      <a:pt x="1174" y="1415"/>
                    </a:lnTo>
                    <a:lnTo>
                      <a:pt x="1173" y="1458"/>
                    </a:lnTo>
                    <a:lnTo>
                      <a:pt x="1165" y="1489"/>
                    </a:lnTo>
                    <a:lnTo>
                      <a:pt x="1163" y="1528"/>
                    </a:lnTo>
                    <a:lnTo>
                      <a:pt x="1160" y="1562"/>
                    </a:lnTo>
                    <a:lnTo>
                      <a:pt x="1148" y="1599"/>
                    </a:lnTo>
                    <a:lnTo>
                      <a:pt x="1141" y="1629"/>
                    </a:lnTo>
                    <a:lnTo>
                      <a:pt x="1136" y="1659"/>
                    </a:lnTo>
                    <a:lnTo>
                      <a:pt x="1131" y="1683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2" name="Google Shape;584;p19">
                <a:extLst>
                  <a:ext uri="{FF2B5EF4-FFF2-40B4-BE49-F238E27FC236}">
                    <a16:creationId xmlns:a16="http://schemas.microsoft.com/office/drawing/2014/main" id="{67CE33CB-F2CC-479B-8C1C-5ECADFB8D89A}"/>
                  </a:ext>
                </a:extLst>
              </p:cNvPr>
              <p:cNvSpPr/>
              <p:nvPr/>
            </p:nvSpPr>
            <p:spPr>
              <a:xfrm>
                <a:off x="1776" y="738"/>
                <a:ext cx="481" cy="443"/>
              </a:xfrm>
              <a:custGeom>
                <a:avLst/>
                <a:gdLst/>
                <a:ahLst/>
                <a:cxnLst/>
                <a:rect l="l" t="t" r="r" b="b"/>
                <a:pathLst>
                  <a:path w="1694" h="1683" extrusionOk="0">
                    <a:moveTo>
                      <a:pt x="1131" y="1683"/>
                    </a:moveTo>
                    <a:lnTo>
                      <a:pt x="1114" y="1676"/>
                    </a:lnTo>
                    <a:lnTo>
                      <a:pt x="1109" y="1653"/>
                    </a:lnTo>
                    <a:lnTo>
                      <a:pt x="1123" y="1619"/>
                    </a:lnTo>
                    <a:lnTo>
                      <a:pt x="1105" y="1568"/>
                    </a:lnTo>
                    <a:lnTo>
                      <a:pt x="1107" y="1540"/>
                    </a:lnTo>
                    <a:lnTo>
                      <a:pt x="1118" y="1485"/>
                    </a:lnTo>
                    <a:lnTo>
                      <a:pt x="1137" y="1466"/>
                    </a:lnTo>
                    <a:lnTo>
                      <a:pt x="1145" y="1394"/>
                    </a:lnTo>
                    <a:lnTo>
                      <a:pt x="1129" y="1378"/>
                    </a:lnTo>
                    <a:lnTo>
                      <a:pt x="1124" y="1354"/>
                    </a:lnTo>
                    <a:lnTo>
                      <a:pt x="1084" y="1355"/>
                    </a:lnTo>
                    <a:lnTo>
                      <a:pt x="1075" y="1348"/>
                    </a:lnTo>
                    <a:lnTo>
                      <a:pt x="1079" y="1313"/>
                    </a:lnTo>
                    <a:lnTo>
                      <a:pt x="1067" y="1281"/>
                    </a:lnTo>
                    <a:lnTo>
                      <a:pt x="1054" y="1269"/>
                    </a:lnTo>
                    <a:lnTo>
                      <a:pt x="1026" y="1262"/>
                    </a:lnTo>
                    <a:lnTo>
                      <a:pt x="1011" y="1240"/>
                    </a:lnTo>
                    <a:lnTo>
                      <a:pt x="1020" y="1210"/>
                    </a:lnTo>
                    <a:lnTo>
                      <a:pt x="1049" y="1189"/>
                    </a:lnTo>
                    <a:lnTo>
                      <a:pt x="1057" y="1175"/>
                    </a:lnTo>
                    <a:lnTo>
                      <a:pt x="1050" y="1158"/>
                    </a:lnTo>
                    <a:lnTo>
                      <a:pt x="1028" y="1155"/>
                    </a:lnTo>
                    <a:lnTo>
                      <a:pt x="998" y="1150"/>
                    </a:lnTo>
                    <a:lnTo>
                      <a:pt x="993" y="1148"/>
                    </a:lnTo>
                    <a:lnTo>
                      <a:pt x="975" y="1122"/>
                    </a:lnTo>
                    <a:lnTo>
                      <a:pt x="949" y="1092"/>
                    </a:lnTo>
                    <a:lnTo>
                      <a:pt x="934" y="1059"/>
                    </a:lnTo>
                    <a:lnTo>
                      <a:pt x="912" y="1023"/>
                    </a:lnTo>
                    <a:lnTo>
                      <a:pt x="921" y="991"/>
                    </a:lnTo>
                    <a:lnTo>
                      <a:pt x="920" y="983"/>
                    </a:lnTo>
                    <a:lnTo>
                      <a:pt x="899" y="958"/>
                    </a:lnTo>
                    <a:lnTo>
                      <a:pt x="897" y="943"/>
                    </a:lnTo>
                    <a:lnTo>
                      <a:pt x="905" y="908"/>
                    </a:lnTo>
                    <a:lnTo>
                      <a:pt x="875" y="881"/>
                    </a:lnTo>
                    <a:lnTo>
                      <a:pt x="857" y="870"/>
                    </a:lnTo>
                    <a:lnTo>
                      <a:pt x="864" y="849"/>
                    </a:lnTo>
                    <a:lnTo>
                      <a:pt x="872" y="843"/>
                    </a:lnTo>
                    <a:lnTo>
                      <a:pt x="871" y="816"/>
                    </a:lnTo>
                    <a:lnTo>
                      <a:pt x="849" y="805"/>
                    </a:lnTo>
                    <a:lnTo>
                      <a:pt x="797" y="820"/>
                    </a:lnTo>
                    <a:lnTo>
                      <a:pt x="693" y="831"/>
                    </a:lnTo>
                    <a:lnTo>
                      <a:pt x="665" y="825"/>
                    </a:lnTo>
                    <a:lnTo>
                      <a:pt x="648" y="840"/>
                    </a:lnTo>
                    <a:lnTo>
                      <a:pt x="635" y="876"/>
                    </a:lnTo>
                    <a:lnTo>
                      <a:pt x="611" y="899"/>
                    </a:lnTo>
                    <a:lnTo>
                      <a:pt x="521" y="925"/>
                    </a:lnTo>
                    <a:lnTo>
                      <a:pt x="413" y="961"/>
                    </a:lnTo>
                    <a:lnTo>
                      <a:pt x="320" y="986"/>
                    </a:lnTo>
                    <a:lnTo>
                      <a:pt x="297" y="984"/>
                    </a:lnTo>
                    <a:lnTo>
                      <a:pt x="266" y="961"/>
                    </a:lnTo>
                    <a:lnTo>
                      <a:pt x="242" y="956"/>
                    </a:lnTo>
                    <a:lnTo>
                      <a:pt x="169" y="958"/>
                    </a:lnTo>
                    <a:lnTo>
                      <a:pt x="153" y="951"/>
                    </a:lnTo>
                    <a:lnTo>
                      <a:pt x="116" y="921"/>
                    </a:lnTo>
                    <a:lnTo>
                      <a:pt x="90" y="915"/>
                    </a:lnTo>
                    <a:lnTo>
                      <a:pt x="55" y="919"/>
                    </a:lnTo>
                    <a:lnTo>
                      <a:pt x="17" y="908"/>
                    </a:lnTo>
                    <a:lnTo>
                      <a:pt x="5" y="893"/>
                    </a:lnTo>
                    <a:lnTo>
                      <a:pt x="0" y="873"/>
                    </a:lnTo>
                    <a:lnTo>
                      <a:pt x="13" y="861"/>
                    </a:lnTo>
                    <a:lnTo>
                      <a:pt x="45" y="843"/>
                    </a:lnTo>
                    <a:lnTo>
                      <a:pt x="72" y="873"/>
                    </a:lnTo>
                    <a:lnTo>
                      <a:pt x="145" y="881"/>
                    </a:lnTo>
                    <a:lnTo>
                      <a:pt x="163" y="895"/>
                    </a:lnTo>
                    <a:lnTo>
                      <a:pt x="178" y="922"/>
                    </a:lnTo>
                    <a:lnTo>
                      <a:pt x="230" y="905"/>
                    </a:lnTo>
                    <a:lnTo>
                      <a:pt x="259" y="900"/>
                    </a:lnTo>
                    <a:lnTo>
                      <a:pt x="283" y="910"/>
                    </a:lnTo>
                    <a:lnTo>
                      <a:pt x="359" y="906"/>
                    </a:lnTo>
                    <a:lnTo>
                      <a:pt x="393" y="884"/>
                    </a:lnTo>
                    <a:lnTo>
                      <a:pt x="420" y="843"/>
                    </a:lnTo>
                    <a:lnTo>
                      <a:pt x="444" y="820"/>
                    </a:lnTo>
                    <a:lnTo>
                      <a:pt x="481" y="818"/>
                    </a:lnTo>
                    <a:lnTo>
                      <a:pt x="545" y="801"/>
                    </a:lnTo>
                    <a:lnTo>
                      <a:pt x="547" y="787"/>
                    </a:lnTo>
                    <a:lnTo>
                      <a:pt x="480" y="779"/>
                    </a:lnTo>
                    <a:lnTo>
                      <a:pt x="467" y="766"/>
                    </a:lnTo>
                    <a:lnTo>
                      <a:pt x="467" y="748"/>
                    </a:lnTo>
                    <a:lnTo>
                      <a:pt x="474" y="733"/>
                    </a:lnTo>
                    <a:lnTo>
                      <a:pt x="465" y="709"/>
                    </a:lnTo>
                    <a:lnTo>
                      <a:pt x="444" y="700"/>
                    </a:lnTo>
                    <a:lnTo>
                      <a:pt x="407" y="708"/>
                    </a:lnTo>
                    <a:lnTo>
                      <a:pt x="394" y="694"/>
                    </a:lnTo>
                    <a:lnTo>
                      <a:pt x="405" y="686"/>
                    </a:lnTo>
                    <a:lnTo>
                      <a:pt x="447" y="670"/>
                    </a:lnTo>
                    <a:lnTo>
                      <a:pt x="440" y="652"/>
                    </a:lnTo>
                    <a:lnTo>
                      <a:pt x="444" y="627"/>
                    </a:lnTo>
                    <a:lnTo>
                      <a:pt x="465" y="610"/>
                    </a:lnTo>
                    <a:lnTo>
                      <a:pt x="492" y="595"/>
                    </a:lnTo>
                    <a:lnTo>
                      <a:pt x="522" y="589"/>
                    </a:lnTo>
                    <a:lnTo>
                      <a:pt x="532" y="567"/>
                    </a:lnTo>
                    <a:lnTo>
                      <a:pt x="493" y="559"/>
                    </a:lnTo>
                    <a:lnTo>
                      <a:pt x="470" y="559"/>
                    </a:lnTo>
                    <a:lnTo>
                      <a:pt x="458" y="548"/>
                    </a:lnTo>
                    <a:lnTo>
                      <a:pt x="480" y="534"/>
                    </a:lnTo>
                    <a:lnTo>
                      <a:pt x="485" y="493"/>
                    </a:lnTo>
                    <a:lnTo>
                      <a:pt x="496" y="478"/>
                    </a:lnTo>
                    <a:lnTo>
                      <a:pt x="511" y="483"/>
                    </a:lnTo>
                    <a:lnTo>
                      <a:pt x="531" y="510"/>
                    </a:lnTo>
                    <a:lnTo>
                      <a:pt x="559" y="510"/>
                    </a:lnTo>
                    <a:lnTo>
                      <a:pt x="569" y="493"/>
                    </a:lnTo>
                    <a:lnTo>
                      <a:pt x="559" y="460"/>
                    </a:lnTo>
                    <a:lnTo>
                      <a:pt x="552" y="424"/>
                    </a:lnTo>
                    <a:lnTo>
                      <a:pt x="555" y="393"/>
                    </a:lnTo>
                    <a:lnTo>
                      <a:pt x="567" y="376"/>
                    </a:lnTo>
                    <a:lnTo>
                      <a:pt x="606" y="361"/>
                    </a:lnTo>
                    <a:lnTo>
                      <a:pt x="718" y="341"/>
                    </a:lnTo>
                    <a:lnTo>
                      <a:pt x="730" y="374"/>
                    </a:lnTo>
                    <a:lnTo>
                      <a:pt x="760" y="371"/>
                    </a:lnTo>
                    <a:lnTo>
                      <a:pt x="772" y="376"/>
                    </a:lnTo>
                    <a:lnTo>
                      <a:pt x="789" y="394"/>
                    </a:lnTo>
                    <a:lnTo>
                      <a:pt x="829" y="400"/>
                    </a:lnTo>
                    <a:lnTo>
                      <a:pt x="872" y="390"/>
                    </a:lnTo>
                    <a:lnTo>
                      <a:pt x="895" y="368"/>
                    </a:lnTo>
                    <a:lnTo>
                      <a:pt x="901" y="335"/>
                    </a:lnTo>
                    <a:lnTo>
                      <a:pt x="942" y="334"/>
                    </a:lnTo>
                    <a:lnTo>
                      <a:pt x="960" y="326"/>
                    </a:lnTo>
                    <a:lnTo>
                      <a:pt x="959" y="309"/>
                    </a:lnTo>
                    <a:lnTo>
                      <a:pt x="923" y="294"/>
                    </a:lnTo>
                    <a:lnTo>
                      <a:pt x="898" y="269"/>
                    </a:lnTo>
                    <a:lnTo>
                      <a:pt x="863" y="216"/>
                    </a:lnTo>
                    <a:lnTo>
                      <a:pt x="863" y="192"/>
                    </a:lnTo>
                    <a:lnTo>
                      <a:pt x="870" y="164"/>
                    </a:lnTo>
                    <a:lnTo>
                      <a:pt x="886" y="177"/>
                    </a:lnTo>
                    <a:lnTo>
                      <a:pt x="904" y="203"/>
                    </a:lnTo>
                    <a:lnTo>
                      <a:pt x="927" y="205"/>
                    </a:lnTo>
                    <a:lnTo>
                      <a:pt x="939" y="187"/>
                    </a:lnTo>
                    <a:lnTo>
                      <a:pt x="939" y="163"/>
                    </a:lnTo>
                    <a:lnTo>
                      <a:pt x="926" y="124"/>
                    </a:lnTo>
                    <a:lnTo>
                      <a:pt x="927" y="85"/>
                    </a:lnTo>
                    <a:lnTo>
                      <a:pt x="947" y="96"/>
                    </a:lnTo>
                    <a:lnTo>
                      <a:pt x="972" y="131"/>
                    </a:lnTo>
                    <a:lnTo>
                      <a:pt x="1005" y="134"/>
                    </a:lnTo>
                    <a:lnTo>
                      <a:pt x="1041" y="146"/>
                    </a:lnTo>
                    <a:lnTo>
                      <a:pt x="1048" y="154"/>
                    </a:lnTo>
                    <a:lnTo>
                      <a:pt x="1059" y="179"/>
                    </a:lnTo>
                    <a:lnTo>
                      <a:pt x="1037" y="199"/>
                    </a:lnTo>
                    <a:lnTo>
                      <a:pt x="1027" y="217"/>
                    </a:lnTo>
                    <a:lnTo>
                      <a:pt x="1037" y="239"/>
                    </a:lnTo>
                    <a:lnTo>
                      <a:pt x="1053" y="250"/>
                    </a:lnTo>
                    <a:lnTo>
                      <a:pt x="1083" y="240"/>
                    </a:lnTo>
                    <a:lnTo>
                      <a:pt x="1118" y="227"/>
                    </a:lnTo>
                    <a:lnTo>
                      <a:pt x="1126" y="210"/>
                    </a:lnTo>
                    <a:lnTo>
                      <a:pt x="1122" y="180"/>
                    </a:lnTo>
                    <a:lnTo>
                      <a:pt x="1101" y="158"/>
                    </a:lnTo>
                    <a:lnTo>
                      <a:pt x="1121" y="131"/>
                    </a:lnTo>
                    <a:lnTo>
                      <a:pt x="1148" y="106"/>
                    </a:lnTo>
                    <a:lnTo>
                      <a:pt x="1160" y="94"/>
                    </a:lnTo>
                    <a:lnTo>
                      <a:pt x="1172" y="61"/>
                    </a:lnTo>
                    <a:lnTo>
                      <a:pt x="1177" y="29"/>
                    </a:lnTo>
                    <a:lnTo>
                      <a:pt x="1194" y="16"/>
                    </a:lnTo>
                    <a:lnTo>
                      <a:pt x="1230" y="0"/>
                    </a:lnTo>
                    <a:lnTo>
                      <a:pt x="1249" y="6"/>
                    </a:lnTo>
                    <a:lnTo>
                      <a:pt x="1260" y="16"/>
                    </a:lnTo>
                    <a:lnTo>
                      <a:pt x="1270" y="45"/>
                    </a:lnTo>
                    <a:lnTo>
                      <a:pt x="1288" y="47"/>
                    </a:lnTo>
                    <a:lnTo>
                      <a:pt x="1362" y="31"/>
                    </a:lnTo>
                    <a:lnTo>
                      <a:pt x="1400" y="32"/>
                    </a:lnTo>
                    <a:lnTo>
                      <a:pt x="1479" y="70"/>
                    </a:lnTo>
                    <a:lnTo>
                      <a:pt x="1535" y="81"/>
                    </a:lnTo>
                    <a:lnTo>
                      <a:pt x="1546" y="90"/>
                    </a:lnTo>
                    <a:lnTo>
                      <a:pt x="1549" y="128"/>
                    </a:lnTo>
                    <a:lnTo>
                      <a:pt x="1572" y="140"/>
                    </a:lnTo>
                    <a:lnTo>
                      <a:pt x="1579" y="158"/>
                    </a:lnTo>
                    <a:lnTo>
                      <a:pt x="1586" y="229"/>
                    </a:lnTo>
                    <a:lnTo>
                      <a:pt x="1599" y="232"/>
                    </a:lnTo>
                    <a:lnTo>
                      <a:pt x="1609" y="245"/>
                    </a:lnTo>
                    <a:lnTo>
                      <a:pt x="1607" y="251"/>
                    </a:lnTo>
                    <a:lnTo>
                      <a:pt x="1581" y="265"/>
                    </a:lnTo>
                    <a:lnTo>
                      <a:pt x="1579" y="283"/>
                    </a:lnTo>
                    <a:lnTo>
                      <a:pt x="1586" y="290"/>
                    </a:lnTo>
                    <a:lnTo>
                      <a:pt x="1620" y="298"/>
                    </a:lnTo>
                    <a:lnTo>
                      <a:pt x="1629" y="324"/>
                    </a:lnTo>
                    <a:lnTo>
                      <a:pt x="1656" y="333"/>
                    </a:lnTo>
                    <a:lnTo>
                      <a:pt x="1674" y="359"/>
                    </a:lnTo>
                    <a:lnTo>
                      <a:pt x="1694" y="427"/>
                    </a:lnTo>
                    <a:lnTo>
                      <a:pt x="1038" y="1085"/>
                    </a:lnTo>
                    <a:lnTo>
                      <a:pt x="1039" y="1105"/>
                    </a:lnTo>
                    <a:lnTo>
                      <a:pt x="1052" y="1131"/>
                    </a:lnTo>
                    <a:lnTo>
                      <a:pt x="1071" y="1160"/>
                    </a:lnTo>
                    <a:lnTo>
                      <a:pt x="1092" y="1214"/>
                    </a:lnTo>
                    <a:lnTo>
                      <a:pt x="1105" y="1275"/>
                    </a:lnTo>
                    <a:lnTo>
                      <a:pt x="1134" y="1303"/>
                    </a:lnTo>
                    <a:lnTo>
                      <a:pt x="1152" y="1328"/>
                    </a:lnTo>
                    <a:lnTo>
                      <a:pt x="1167" y="1354"/>
                    </a:lnTo>
                    <a:lnTo>
                      <a:pt x="1172" y="1381"/>
                    </a:lnTo>
                    <a:lnTo>
                      <a:pt x="1174" y="1415"/>
                    </a:lnTo>
                    <a:lnTo>
                      <a:pt x="1173" y="1458"/>
                    </a:lnTo>
                    <a:lnTo>
                      <a:pt x="1165" y="1489"/>
                    </a:lnTo>
                    <a:lnTo>
                      <a:pt x="1163" y="1528"/>
                    </a:lnTo>
                    <a:lnTo>
                      <a:pt x="1160" y="1562"/>
                    </a:lnTo>
                    <a:lnTo>
                      <a:pt x="1148" y="1599"/>
                    </a:lnTo>
                    <a:lnTo>
                      <a:pt x="1141" y="1629"/>
                    </a:lnTo>
                    <a:lnTo>
                      <a:pt x="1136" y="1659"/>
                    </a:lnTo>
                    <a:lnTo>
                      <a:pt x="1131" y="1683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3" name="Google Shape;585;p19">
                <a:extLst>
                  <a:ext uri="{FF2B5EF4-FFF2-40B4-BE49-F238E27FC236}">
                    <a16:creationId xmlns:a16="http://schemas.microsoft.com/office/drawing/2014/main" id="{14A7DDA7-D3D3-4513-8309-75C5252040FB}"/>
                  </a:ext>
                </a:extLst>
              </p:cNvPr>
              <p:cNvSpPr/>
              <p:nvPr/>
            </p:nvSpPr>
            <p:spPr>
              <a:xfrm>
                <a:off x="2013" y="1370"/>
                <a:ext cx="1032" cy="582"/>
              </a:xfrm>
              <a:custGeom>
                <a:avLst/>
                <a:gdLst/>
                <a:ahLst/>
                <a:cxnLst/>
                <a:rect l="l" t="t" r="r" b="b"/>
                <a:pathLst>
                  <a:path w="3631" h="2213" extrusionOk="0">
                    <a:moveTo>
                      <a:pt x="2307" y="1776"/>
                    </a:moveTo>
                    <a:lnTo>
                      <a:pt x="2368" y="1761"/>
                    </a:lnTo>
                    <a:lnTo>
                      <a:pt x="2383" y="1774"/>
                    </a:lnTo>
                    <a:lnTo>
                      <a:pt x="2401" y="1778"/>
                    </a:lnTo>
                    <a:lnTo>
                      <a:pt x="2515" y="1759"/>
                    </a:lnTo>
                    <a:lnTo>
                      <a:pt x="2550" y="1782"/>
                    </a:lnTo>
                    <a:lnTo>
                      <a:pt x="2573" y="1816"/>
                    </a:lnTo>
                    <a:lnTo>
                      <a:pt x="2596" y="1824"/>
                    </a:lnTo>
                    <a:lnTo>
                      <a:pt x="2632" y="1817"/>
                    </a:lnTo>
                    <a:lnTo>
                      <a:pt x="2649" y="1789"/>
                    </a:lnTo>
                    <a:lnTo>
                      <a:pt x="2666" y="1776"/>
                    </a:lnTo>
                    <a:lnTo>
                      <a:pt x="2686" y="1782"/>
                    </a:lnTo>
                    <a:lnTo>
                      <a:pt x="2719" y="1803"/>
                    </a:lnTo>
                    <a:lnTo>
                      <a:pt x="2761" y="1840"/>
                    </a:lnTo>
                    <a:lnTo>
                      <a:pt x="2779" y="1869"/>
                    </a:lnTo>
                    <a:lnTo>
                      <a:pt x="2785" y="1897"/>
                    </a:lnTo>
                    <a:lnTo>
                      <a:pt x="2799" y="1947"/>
                    </a:lnTo>
                    <a:lnTo>
                      <a:pt x="2807" y="1950"/>
                    </a:lnTo>
                    <a:lnTo>
                      <a:pt x="2822" y="1944"/>
                    </a:lnTo>
                    <a:lnTo>
                      <a:pt x="2836" y="1953"/>
                    </a:lnTo>
                    <a:lnTo>
                      <a:pt x="2837" y="1966"/>
                    </a:lnTo>
                    <a:lnTo>
                      <a:pt x="2821" y="1987"/>
                    </a:lnTo>
                    <a:lnTo>
                      <a:pt x="2824" y="2001"/>
                    </a:lnTo>
                    <a:lnTo>
                      <a:pt x="2839" y="2028"/>
                    </a:lnTo>
                    <a:lnTo>
                      <a:pt x="2867" y="2034"/>
                    </a:lnTo>
                    <a:lnTo>
                      <a:pt x="2881" y="2047"/>
                    </a:lnTo>
                    <a:lnTo>
                      <a:pt x="2898" y="2088"/>
                    </a:lnTo>
                    <a:lnTo>
                      <a:pt x="2923" y="2111"/>
                    </a:lnTo>
                    <a:lnTo>
                      <a:pt x="2941" y="2131"/>
                    </a:lnTo>
                    <a:lnTo>
                      <a:pt x="2955" y="2163"/>
                    </a:lnTo>
                    <a:lnTo>
                      <a:pt x="2992" y="2179"/>
                    </a:lnTo>
                    <a:lnTo>
                      <a:pt x="3007" y="2176"/>
                    </a:lnTo>
                    <a:lnTo>
                      <a:pt x="3023" y="2144"/>
                    </a:lnTo>
                    <a:lnTo>
                      <a:pt x="3027" y="2114"/>
                    </a:lnTo>
                    <a:lnTo>
                      <a:pt x="3034" y="2062"/>
                    </a:lnTo>
                    <a:lnTo>
                      <a:pt x="3030" y="2028"/>
                    </a:lnTo>
                    <a:lnTo>
                      <a:pt x="3001" y="1952"/>
                    </a:lnTo>
                    <a:lnTo>
                      <a:pt x="2971" y="1900"/>
                    </a:lnTo>
                    <a:lnTo>
                      <a:pt x="2957" y="1854"/>
                    </a:lnTo>
                    <a:lnTo>
                      <a:pt x="2943" y="1804"/>
                    </a:lnTo>
                    <a:lnTo>
                      <a:pt x="2927" y="1763"/>
                    </a:lnTo>
                    <a:lnTo>
                      <a:pt x="2910" y="1729"/>
                    </a:lnTo>
                    <a:lnTo>
                      <a:pt x="2890" y="1702"/>
                    </a:lnTo>
                    <a:lnTo>
                      <a:pt x="2870" y="1673"/>
                    </a:lnTo>
                    <a:lnTo>
                      <a:pt x="2874" y="1643"/>
                    </a:lnTo>
                    <a:lnTo>
                      <a:pt x="2882" y="1608"/>
                    </a:lnTo>
                    <a:lnTo>
                      <a:pt x="2899" y="1576"/>
                    </a:lnTo>
                    <a:lnTo>
                      <a:pt x="2917" y="1549"/>
                    </a:lnTo>
                    <a:lnTo>
                      <a:pt x="2961" y="1532"/>
                    </a:lnTo>
                    <a:lnTo>
                      <a:pt x="2982" y="1515"/>
                    </a:lnTo>
                    <a:lnTo>
                      <a:pt x="3001" y="1484"/>
                    </a:lnTo>
                    <a:lnTo>
                      <a:pt x="3046" y="1421"/>
                    </a:lnTo>
                    <a:lnTo>
                      <a:pt x="3045" y="1410"/>
                    </a:lnTo>
                    <a:lnTo>
                      <a:pt x="3054" y="1393"/>
                    </a:lnTo>
                    <a:lnTo>
                      <a:pt x="3079" y="1397"/>
                    </a:lnTo>
                    <a:lnTo>
                      <a:pt x="3108" y="1370"/>
                    </a:lnTo>
                    <a:lnTo>
                      <a:pt x="3127" y="1330"/>
                    </a:lnTo>
                    <a:lnTo>
                      <a:pt x="3152" y="1306"/>
                    </a:lnTo>
                    <a:lnTo>
                      <a:pt x="3179" y="1300"/>
                    </a:lnTo>
                    <a:lnTo>
                      <a:pt x="3187" y="1274"/>
                    </a:lnTo>
                    <a:lnTo>
                      <a:pt x="3167" y="1258"/>
                    </a:lnTo>
                    <a:lnTo>
                      <a:pt x="3175" y="1241"/>
                    </a:lnTo>
                    <a:lnTo>
                      <a:pt x="3196" y="1234"/>
                    </a:lnTo>
                    <a:lnTo>
                      <a:pt x="3197" y="1215"/>
                    </a:lnTo>
                    <a:lnTo>
                      <a:pt x="3189" y="1196"/>
                    </a:lnTo>
                    <a:lnTo>
                      <a:pt x="3175" y="1192"/>
                    </a:lnTo>
                    <a:lnTo>
                      <a:pt x="3176" y="1178"/>
                    </a:lnTo>
                    <a:lnTo>
                      <a:pt x="3183" y="1168"/>
                    </a:lnTo>
                    <a:lnTo>
                      <a:pt x="3164" y="1124"/>
                    </a:lnTo>
                    <a:lnTo>
                      <a:pt x="3146" y="1100"/>
                    </a:lnTo>
                    <a:lnTo>
                      <a:pt x="3140" y="1072"/>
                    </a:lnTo>
                    <a:lnTo>
                      <a:pt x="3130" y="1045"/>
                    </a:lnTo>
                    <a:lnTo>
                      <a:pt x="3111" y="1020"/>
                    </a:lnTo>
                    <a:lnTo>
                      <a:pt x="3104" y="987"/>
                    </a:lnTo>
                    <a:lnTo>
                      <a:pt x="3112" y="976"/>
                    </a:lnTo>
                    <a:lnTo>
                      <a:pt x="3120" y="969"/>
                    </a:lnTo>
                    <a:lnTo>
                      <a:pt x="3128" y="972"/>
                    </a:lnTo>
                    <a:lnTo>
                      <a:pt x="3145" y="980"/>
                    </a:lnTo>
                    <a:lnTo>
                      <a:pt x="3155" y="1011"/>
                    </a:lnTo>
                    <a:lnTo>
                      <a:pt x="3160" y="1037"/>
                    </a:lnTo>
                    <a:lnTo>
                      <a:pt x="3164" y="1080"/>
                    </a:lnTo>
                    <a:lnTo>
                      <a:pt x="3170" y="1089"/>
                    </a:lnTo>
                    <a:lnTo>
                      <a:pt x="3186" y="1091"/>
                    </a:lnTo>
                    <a:lnTo>
                      <a:pt x="3198" y="1071"/>
                    </a:lnTo>
                    <a:lnTo>
                      <a:pt x="3194" y="1036"/>
                    </a:lnTo>
                    <a:lnTo>
                      <a:pt x="3207" y="1005"/>
                    </a:lnTo>
                    <a:lnTo>
                      <a:pt x="3207" y="980"/>
                    </a:lnTo>
                    <a:lnTo>
                      <a:pt x="3192" y="955"/>
                    </a:lnTo>
                    <a:lnTo>
                      <a:pt x="3183" y="949"/>
                    </a:lnTo>
                    <a:lnTo>
                      <a:pt x="3177" y="918"/>
                    </a:lnTo>
                    <a:lnTo>
                      <a:pt x="3185" y="906"/>
                    </a:lnTo>
                    <a:lnTo>
                      <a:pt x="3196" y="911"/>
                    </a:lnTo>
                    <a:lnTo>
                      <a:pt x="3212" y="936"/>
                    </a:lnTo>
                    <a:lnTo>
                      <a:pt x="3221" y="941"/>
                    </a:lnTo>
                    <a:lnTo>
                      <a:pt x="3237" y="930"/>
                    </a:lnTo>
                    <a:lnTo>
                      <a:pt x="3251" y="912"/>
                    </a:lnTo>
                    <a:lnTo>
                      <a:pt x="3250" y="876"/>
                    </a:lnTo>
                    <a:lnTo>
                      <a:pt x="3272" y="847"/>
                    </a:lnTo>
                    <a:lnTo>
                      <a:pt x="3281" y="816"/>
                    </a:lnTo>
                    <a:lnTo>
                      <a:pt x="3267" y="800"/>
                    </a:lnTo>
                    <a:lnTo>
                      <a:pt x="3272" y="771"/>
                    </a:lnTo>
                    <a:lnTo>
                      <a:pt x="3294" y="739"/>
                    </a:lnTo>
                    <a:lnTo>
                      <a:pt x="3319" y="718"/>
                    </a:lnTo>
                    <a:lnTo>
                      <a:pt x="3346" y="709"/>
                    </a:lnTo>
                    <a:lnTo>
                      <a:pt x="3374" y="682"/>
                    </a:lnTo>
                    <a:lnTo>
                      <a:pt x="3401" y="676"/>
                    </a:lnTo>
                    <a:lnTo>
                      <a:pt x="3428" y="668"/>
                    </a:lnTo>
                    <a:lnTo>
                      <a:pt x="3452" y="650"/>
                    </a:lnTo>
                    <a:lnTo>
                      <a:pt x="3460" y="630"/>
                    </a:lnTo>
                    <a:lnTo>
                      <a:pt x="3451" y="610"/>
                    </a:lnTo>
                    <a:lnTo>
                      <a:pt x="3435" y="599"/>
                    </a:lnTo>
                    <a:lnTo>
                      <a:pt x="3436" y="581"/>
                    </a:lnTo>
                    <a:lnTo>
                      <a:pt x="3443" y="564"/>
                    </a:lnTo>
                    <a:lnTo>
                      <a:pt x="3433" y="523"/>
                    </a:lnTo>
                    <a:lnTo>
                      <a:pt x="3441" y="488"/>
                    </a:lnTo>
                    <a:lnTo>
                      <a:pt x="3467" y="449"/>
                    </a:lnTo>
                    <a:lnTo>
                      <a:pt x="3496" y="429"/>
                    </a:lnTo>
                    <a:lnTo>
                      <a:pt x="3519" y="405"/>
                    </a:lnTo>
                    <a:lnTo>
                      <a:pt x="3550" y="388"/>
                    </a:lnTo>
                    <a:lnTo>
                      <a:pt x="3575" y="375"/>
                    </a:lnTo>
                    <a:lnTo>
                      <a:pt x="3606" y="359"/>
                    </a:lnTo>
                    <a:lnTo>
                      <a:pt x="3625" y="356"/>
                    </a:lnTo>
                    <a:lnTo>
                      <a:pt x="3628" y="350"/>
                    </a:lnTo>
                    <a:lnTo>
                      <a:pt x="3631" y="329"/>
                    </a:lnTo>
                    <a:lnTo>
                      <a:pt x="3624" y="326"/>
                    </a:lnTo>
                    <a:lnTo>
                      <a:pt x="3606" y="315"/>
                    </a:lnTo>
                    <a:lnTo>
                      <a:pt x="3591" y="304"/>
                    </a:lnTo>
                    <a:lnTo>
                      <a:pt x="3567" y="280"/>
                    </a:lnTo>
                    <a:lnTo>
                      <a:pt x="3539" y="228"/>
                    </a:lnTo>
                    <a:lnTo>
                      <a:pt x="3533" y="199"/>
                    </a:lnTo>
                    <a:lnTo>
                      <a:pt x="3507" y="153"/>
                    </a:lnTo>
                    <a:lnTo>
                      <a:pt x="3477" y="148"/>
                    </a:lnTo>
                    <a:lnTo>
                      <a:pt x="3449" y="165"/>
                    </a:lnTo>
                    <a:lnTo>
                      <a:pt x="3427" y="190"/>
                    </a:lnTo>
                    <a:lnTo>
                      <a:pt x="3411" y="218"/>
                    </a:lnTo>
                    <a:lnTo>
                      <a:pt x="3404" y="255"/>
                    </a:lnTo>
                    <a:lnTo>
                      <a:pt x="3398" y="287"/>
                    </a:lnTo>
                    <a:lnTo>
                      <a:pt x="3379" y="322"/>
                    </a:lnTo>
                    <a:lnTo>
                      <a:pt x="3344" y="364"/>
                    </a:lnTo>
                    <a:lnTo>
                      <a:pt x="3297" y="389"/>
                    </a:lnTo>
                    <a:lnTo>
                      <a:pt x="3243" y="396"/>
                    </a:lnTo>
                    <a:lnTo>
                      <a:pt x="3207" y="390"/>
                    </a:lnTo>
                    <a:lnTo>
                      <a:pt x="3169" y="397"/>
                    </a:lnTo>
                    <a:lnTo>
                      <a:pt x="3130" y="420"/>
                    </a:lnTo>
                    <a:lnTo>
                      <a:pt x="3098" y="455"/>
                    </a:lnTo>
                    <a:lnTo>
                      <a:pt x="3075" y="499"/>
                    </a:lnTo>
                    <a:lnTo>
                      <a:pt x="3067" y="531"/>
                    </a:lnTo>
                    <a:lnTo>
                      <a:pt x="3046" y="549"/>
                    </a:lnTo>
                    <a:lnTo>
                      <a:pt x="2950" y="587"/>
                    </a:lnTo>
                    <a:lnTo>
                      <a:pt x="2909" y="609"/>
                    </a:lnTo>
                    <a:lnTo>
                      <a:pt x="2928" y="650"/>
                    </a:lnTo>
                    <a:lnTo>
                      <a:pt x="2881" y="666"/>
                    </a:lnTo>
                    <a:lnTo>
                      <a:pt x="2823" y="692"/>
                    </a:lnTo>
                    <a:lnTo>
                      <a:pt x="2779" y="717"/>
                    </a:lnTo>
                    <a:lnTo>
                      <a:pt x="2733" y="746"/>
                    </a:lnTo>
                    <a:lnTo>
                      <a:pt x="2695" y="768"/>
                    </a:lnTo>
                    <a:lnTo>
                      <a:pt x="2676" y="772"/>
                    </a:lnTo>
                    <a:lnTo>
                      <a:pt x="2658" y="750"/>
                    </a:lnTo>
                    <a:lnTo>
                      <a:pt x="2656" y="740"/>
                    </a:lnTo>
                    <a:lnTo>
                      <a:pt x="2677" y="703"/>
                    </a:lnTo>
                    <a:lnTo>
                      <a:pt x="2688" y="662"/>
                    </a:lnTo>
                    <a:lnTo>
                      <a:pt x="2692" y="614"/>
                    </a:lnTo>
                    <a:lnTo>
                      <a:pt x="2685" y="575"/>
                    </a:lnTo>
                    <a:lnTo>
                      <a:pt x="2667" y="540"/>
                    </a:lnTo>
                    <a:lnTo>
                      <a:pt x="2643" y="483"/>
                    </a:lnTo>
                    <a:lnTo>
                      <a:pt x="2611" y="435"/>
                    </a:lnTo>
                    <a:lnTo>
                      <a:pt x="2574" y="391"/>
                    </a:lnTo>
                    <a:lnTo>
                      <a:pt x="2551" y="367"/>
                    </a:lnTo>
                    <a:lnTo>
                      <a:pt x="2498" y="331"/>
                    </a:lnTo>
                    <a:lnTo>
                      <a:pt x="2435" y="298"/>
                    </a:lnTo>
                    <a:lnTo>
                      <a:pt x="2381" y="260"/>
                    </a:lnTo>
                    <a:lnTo>
                      <a:pt x="2312" y="225"/>
                    </a:lnTo>
                    <a:lnTo>
                      <a:pt x="2299" y="228"/>
                    </a:lnTo>
                    <a:lnTo>
                      <a:pt x="2273" y="248"/>
                    </a:lnTo>
                    <a:lnTo>
                      <a:pt x="2225" y="251"/>
                    </a:lnTo>
                    <a:lnTo>
                      <a:pt x="2182" y="246"/>
                    </a:lnTo>
                    <a:lnTo>
                      <a:pt x="2116" y="248"/>
                    </a:lnTo>
                    <a:lnTo>
                      <a:pt x="2077" y="236"/>
                    </a:lnTo>
                    <a:lnTo>
                      <a:pt x="2052" y="210"/>
                    </a:lnTo>
                    <a:lnTo>
                      <a:pt x="2036" y="206"/>
                    </a:lnTo>
                    <a:lnTo>
                      <a:pt x="1999" y="216"/>
                    </a:lnTo>
                    <a:lnTo>
                      <a:pt x="1543" y="179"/>
                    </a:lnTo>
                    <a:lnTo>
                      <a:pt x="1062" y="120"/>
                    </a:lnTo>
                    <a:lnTo>
                      <a:pt x="658" y="55"/>
                    </a:lnTo>
                    <a:lnTo>
                      <a:pt x="403" y="0"/>
                    </a:lnTo>
                    <a:lnTo>
                      <a:pt x="406" y="32"/>
                    </a:lnTo>
                    <a:lnTo>
                      <a:pt x="406" y="36"/>
                    </a:lnTo>
                    <a:lnTo>
                      <a:pt x="402" y="68"/>
                    </a:lnTo>
                    <a:lnTo>
                      <a:pt x="393" y="98"/>
                    </a:lnTo>
                    <a:lnTo>
                      <a:pt x="380" y="124"/>
                    </a:lnTo>
                    <a:lnTo>
                      <a:pt x="355" y="147"/>
                    </a:lnTo>
                    <a:lnTo>
                      <a:pt x="351" y="148"/>
                    </a:lnTo>
                    <a:lnTo>
                      <a:pt x="328" y="144"/>
                    </a:lnTo>
                    <a:lnTo>
                      <a:pt x="314" y="117"/>
                    </a:lnTo>
                    <a:lnTo>
                      <a:pt x="318" y="94"/>
                    </a:lnTo>
                    <a:lnTo>
                      <a:pt x="332" y="78"/>
                    </a:lnTo>
                    <a:lnTo>
                      <a:pt x="332" y="65"/>
                    </a:lnTo>
                    <a:lnTo>
                      <a:pt x="302" y="36"/>
                    </a:lnTo>
                    <a:lnTo>
                      <a:pt x="279" y="25"/>
                    </a:lnTo>
                    <a:lnTo>
                      <a:pt x="264" y="24"/>
                    </a:lnTo>
                    <a:lnTo>
                      <a:pt x="255" y="43"/>
                    </a:lnTo>
                    <a:lnTo>
                      <a:pt x="258" y="61"/>
                    </a:lnTo>
                    <a:lnTo>
                      <a:pt x="262" y="105"/>
                    </a:lnTo>
                    <a:lnTo>
                      <a:pt x="255" y="135"/>
                    </a:lnTo>
                    <a:lnTo>
                      <a:pt x="251" y="168"/>
                    </a:lnTo>
                    <a:lnTo>
                      <a:pt x="248" y="198"/>
                    </a:lnTo>
                    <a:lnTo>
                      <a:pt x="234" y="229"/>
                    </a:lnTo>
                    <a:lnTo>
                      <a:pt x="220" y="257"/>
                    </a:lnTo>
                    <a:lnTo>
                      <a:pt x="198" y="290"/>
                    </a:lnTo>
                    <a:lnTo>
                      <a:pt x="162" y="326"/>
                    </a:lnTo>
                    <a:lnTo>
                      <a:pt x="145" y="361"/>
                    </a:lnTo>
                    <a:lnTo>
                      <a:pt x="147" y="397"/>
                    </a:lnTo>
                    <a:lnTo>
                      <a:pt x="126" y="439"/>
                    </a:lnTo>
                    <a:lnTo>
                      <a:pt x="110" y="470"/>
                    </a:lnTo>
                    <a:lnTo>
                      <a:pt x="87" y="499"/>
                    </a:lnTo>
                    <a:lnTo>
                      <a:pt x="81" y="521"/>
                    </a:lnTo>
                    <a:lnTo>
                      <a:pt x="88" y="538"/>
                    </a:lnTo>
                    <a:lnTo>
                      <a:pt x="87" y="553"/>
                    </a:lnTo>
                    <a:lnTo>
                      <a:pt x="56" y="629"/>
                    </a:lnTo>
                    <a:lnTo>
                      <a:pt x="38" y="696"/>
                    </a:lnTo>
                    <a:lnTo>
                      <a:pt x="21" y="712"/>
                    </a:lnTo>
                    <a:lnTo>
                      <a:pt x="6" y="726"/>
                    </a:lnTo>
                    <a:lnTo>
                      <a:pt x="0" y="747"/>
                    </a:lnTo>
                    <a:lnTo>
                      <a:pt x="8" y="761"/>
                    </a:lnTo>
                    <a:lnTo>
                      <a:pt x="23" y="815"/>
                    </a:lnTo>
                    <a:lnTo>
                      <a:pt x="21" y="853"/>
                    </a:lnTo>
                    <a:lnTo>
                      <a:pt x="17" y="883"/>
                    </a:lnTo>
                    <a:lnTo>
                      <a:pt x="23" y="912"/>
                    </a:lnTo>
                    <a:lnTo>
                      <a:pt x="33" y="934"/>
                    </a:lnTo>
                    <a:lnTo>
                      <a:pt x="58" y="948"/>
                    </a:lnTo>
                    <a:lnTo>
                      <a:pt x="63" y="967"/>
                    </a:lnTo>
                    <a:lnTo>
                      <a:pt x="54" y="978"/>
                    </a:lnTo>
                    <a:lnTo>
                      <a:pt x="24" y="993"/>
                    </a:lnTo>
                    <a:lnTo>
                      <a:pt x="28" y="1016"/>
                    </a:lnTo>
                    <a:lnTo>
                      <a:pt x="44" y="1043"/>
                    </a:lnTo>
                    <a:lnTo>
                      <a:pt x="53" y="1068"/>
                    </a:lnTo>
                    <a:lnTo>
                      <a:pt x="41" y="1082"/>
                    </a:lnTo>
                    <a:lnTo>
                      <a:pt x="44" y="1122"/>
                    </a:lnTo>
                    <a:lnTo>
                      <a:pt x="85" y="1219"/>
                    </a:lnTo>
                    <a:lnTo>
                      <a:pt x="96" y="1250"/>
                    </a:lnTo>
                    <a:lnTo>
                      <a:pt x="78" y="1270"/>
                    </a:lnTo>
                    <a:lnTo>
                      <a:pt x="85" y="1289"/>
                    </a:lnTo>
                    <a:lnTo>
                      <a:pt x="130" y="1312"/>
                    </a:lnTo>
                    <a:lnTo>
                      <a:pt x="170" y="1356"/>
                    </a:lnTo>
                    <a:lnTo>
                      <a:pt x="229" y="1410"/>
                    </a:lnTo>
                    <a:lnTo>
                      <a:pt x="235" y="1415"/>
                    </a:lnTo>
                    <a:lnTo>
                      <a:pt x="252" y="1455"/>
                    </a:lnTo>
                    <a:lnTo>
                      <a:pt x="272" y="1484"/>
                    </a:lnTo>
                    <a:lnTo>
                      <a:pt x="286" y="1525"/>
                    </a:lnTo>
                    <a:lnTo>
                      <a:pt x="324" y="1523"/>
                    </a:lnTo>
                    <a:lnTo>
                      <a:pt x="362" y="1525"/>
                    </a:lnTo>
                    <a:lnTo>
                      <a:pt x="420" y="1532"/>
                    </a:lnTo>
                    <a:lnTo>
                      <a:pt x="439" y="1549"/>
                    </a:lnTo>
                    <a:lnTo>
                      <a:pt x="463" y="1572"/>
                    </a:lnTo>
                    <a:lnTo>
                      <a:pt x="500" y="1599"/>
                    </a:lnTo>
                    <a:lnTo>
                      <a:pt x="531" y="1609"/>
                    </a:lnTo>
                    <a:lnTo>
                      <a:pt x="565" y="1620"/>
                    </a:lnTo>
                    <a:lnTo>
                      <a:pt x="604" y="1638"/>
                    </a:lnTo>
                    <a:lnTo>
                      <a:pt x="634" y="1646"/>
                    </a:lnTo>
                    <a:lnTo>
                      <a:pt x="664" y="1657"/>
                    </a:lnTo>
                    <a:lnTo>
                      <a:pt x="695" y="1667"/>
                    </a:lnTo>
                    <a:lnTo>
                      <a:pt x="738" y="1672"/>
                    </a:lnTo>
                    <a:lnTo>
                      <a:pt x="772" y="1687"/>
                    </a:lnTo>
                    <a:lnTo>
                      <a:pt x="800" y="1695"/>
                    </a:lnTo>
                    <a:lnTo>
                      <a:pt x="830" y="1698"/>
                    </a:lnTo>
                    <a:lnTo>
                      <a:pt x="857" y="1698"/>
                    </a:lnTo>
                    <a:lnTo>
                      <a:pt x="876" y="1662"/>
                    </a:lnTo>
                    <a:lnTo>
                      <a:pt x="897" y="1653"/>
                    </a:lnTo>
                    <a:lnTo>
                      <a:pt x="934" y="1650"/>
                    </a:lnTo>
                    <a:lnTo>
                      <a:pt x="965" y="1658"/>
                    </a:lnTo>
                    <a:lnTo>
                      <a:pt x="990" y="1663"/>
                    </a:lnTo>
                    <a:lnTo>
                      <a:pt x="999" y="1661"/>
                    </a:lnTo>
                    <a:lnTo>
                      <a:pt x="1039" y="1672"/>
                    </a:lnTo>
                    <a:lnTo>
                      <a:pt x="1068" y="1695"/>
                    </a:lnTo>
                    <a:lnTo>
                      <a:pt x="1091" y="1721"/>
                    </a:lnTo>
                    <a:lnTo>
                      <a:pt x="1105" y="1745"/>
                    </a:lnTo>
                    <a:lnTo>
                      <a:pt x="1126" y="1776"/>
                    </a:lnTo>
                    <a:lnTo>
                      <a:pt x="1145" y="1802"/>
                    </a:lnTo>
                    <a:lnTo>
                      <a:pt x="1159" y="1832"/>
                    </a:lnTo>
                    <a:lnTo>
                      <a:pt x="1176" y="1859"/>
                    </a:lnTo>
                    <a:lnTo>
                      <a:pt x="1206" y="1885"/>
                    </a:lnTo>
                    <a:lnTo>
                      <a:pt x="1229" y="1911"/>
                    </a:lnTo>
                    <a:lnTo>
                      <a:pt x="1263" y="1908"/>
                    </a:lnTo>
                    <a:lnTo>
                      <a:pt x="1273" y="1892"/>
                    </a:lnTo>
                    <a:lnTo>
                      <a:pt x="1296" y="1863"/>
                    </a:lnTo>
                    <a:lnTo>
                      <a:pt x="1321" y="1854"/>
                    </a:lnTo>
                    <a:lnTo>
                      <a:pt x="1365" y="1855"/>
                    </a:lnTo>
                    <a:lnTo>
                      <a:pt x="1377" y="1863"/>
                    </a:lnTo>
                    <a:lnTo>
                      <a:pt x="1415" y="1893"/>
                    </a:lnTo>
                    <a:lnTo>
                      <a:pt x="1429" y="1920"/>
                    </a:lnTo>
                    <a:lnTo>
                      <a:pt x="1444" y="1941"/>
                    </a:lnTo>
                    <a:lnTo>
                      <a:pt x="1508" y="2050"/>
                    </a:lnTo>
                    <a:lnTo>
                      <a:pt x="1519" y="2082"/>
                    </a:lnTo>
                    <a:lnTo>
                      <a:pt x="1547" y="2134"/>
                    </a:lnTo>
                    <a:lnTo>
                      <a:pt x="1615" y="2177"/>
                    </a:lnTo>
                    <a:lnTo>
                      <a:pt x="1629" y="2179"/>
                    </a:lnTo>
                    <a:lnTo>
                      <a:pt x="1664" y="2181"/>
                    </a:lnTo>
                    <a:lnTo>
                      <a:pt x="1668" y="2185"/>
                    </a:lnTo>
                    <a:lnTo>
                      <a:pt x="1687" y="2213"/>
                    </a:lnTo>
                    <a:lnTo>
                      <a:pt x="1692" y="2187"/>
                    </a:lnTo>
                    <a:lnTo>
                      <a:pt x="1686" y="2157"/>
                    </a:lnTo>
                    <a:lnTo>
                      <a:pt x="1672" y="2125"/>
                    </a:lnTo>
                    <a:lnTo>
                      <a:pt x="1670" y="2089"/>
                    </a:lnTo>
                    <a:lnTo>
                      <a:pt x="1681" y="2062"/>
                    </a:lnTo>
                    <a:lnTo>
                      <a:pt x="1704" y="2030"/>
                    </a:lnTo>
                    <a:lnTo>
                      <a:pt x="1731" y="2000"/>
                    </a:lnTo>
                    <a:lnTo>
                      <a:pt x="1764" y="1971"/>
                    </a:lnTo>
                    <a:lnTo>
                      <a:pt x="1804" y="1948"/>
                    </a:lnTo>
                    <a:lnTo>
                      <a:pt x="1862" y="1932"/>
                    </a:lnTo>
                    <a:lnTo>
                      <a:pt x="1874" y="1920"/>
                    </a:lnTo>
                    <a:lnTo>
                      <a:pt x="1869" y="1873"/>
                    </a:lnTo>
                    <a:lnTo>
                      <a:pt x="1870" y="1856"/>
                    </a:lnTo>
                    <a:lnTo>
                      <a:pt x="1878" y="1842"/>
                    </a:lnTo>
                    <a:lnTo>
                      <a:pt x="1896" y="1844"/>
                    </a:lnTo>
                    <a:lnTo>
                      <a:pt x="1903" y="1852"/>
                    </a:lnTo>
                    <a:lnTo>
                      <a:pt x="1914" y="1878"/>
                    </a:lnTo>
                    <a:lnTo>
                      <a:pt x="1946" y="1873"/>
                    </a:lnTo>
                    <a:lnTo>
                      <a:pt x="1982" y="1855"/>
                    </a:lnTo>
                    <a:lnTo>
                      <a:pt x="2017" y="1853"/>
                    </a:lnTo>
                    <a:lnTo>
                      <a:pt x="2058" y="1860"/>
                    </a:lnTo>
                    <a:lnTo>
                      <a:pt x="2084" y="1851"/>
                    </a:lnTo>
                    <a:lnTo>
                      <a:pt x="2107" y="1844"/>
                    </a:lnTo>
                    <a:lnTo>
                      <a:pt x="2128" y="1852"/>
                    </a:lnTo>
                    <a:lnTo>
                      <a:pt x="2135" y="1861"/>
                    </a:lnTo>
                    <a:lnTo>
                      <a:pt x="2145" y="1888"/>
                    </a:lnTo>
                    <a:lnTo>
                      <a:pt x="2150" y="1891"/>
                    </a:lnTo>
                    <a:lnTo>
                      <a:pt x="2180" y="1899"/>
                    </a:lnTo>
                    <a:lnTo>
                      <a:pt x="2208" y="1893"/>
                    </a:lnTo>
                    <a:lnTo>
                      <a:pt x="2263" y="1854"/>
                    </a:lnTo>
                    <a:lnTo>
                      <a:pt x="2289" y="1849"/>
                    </a:lnTo>
                    <a:lnTo>
                      <a:pt x="2292" y="1840"/>
                    </a:lnTo>
                    <a:lnTo>
                      <a:pt x="2287" y="1826"/>
                    </a:lnTo>
                    <a:lnTo>
                      <a:pt x="2271" y="1817"/>
                    </a:lnTo>
                    <a:lnTo>
                      <a:pt x="2221" y="1823"/>
                    </a:lnTo>
                    <a:lnTo>
                      <a:pt x="2210" y="1818"/>
                    </a:lnTo>
                    <a:lnTo>
                      <a:pt x="2216" y="1807"/>
                    </a:lnTo>
                    <a:lnTo>
                      <a:pt x="2232" y="1798"/>
                    </a:lnTo>
                    <a:lnTo>
                      <a:pt x="2307" y="1776"/>
                    </a:lnTo>
                    <a:close/>
                  </a:path>
                </a:pathLst>
              </a:custGeom>
              <a:solidFill>
                <a:srgbClr val="00CC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4" name="Google Shape;586;p19">
                <a:extLst>
                  <a:ext uri="{FF2B5EF4-FFF2-40B4-BE49-F238E27FC236}">
                    <a16:creationId xmlns:a16="http://schemas.microsoft.com/office/drawing/2014/main" id="{686B24E9-996F-45FF-B6EA-6998AC62414E}"/>
                  </a:ext>
                </a:extLst>
              </p:cNvPr>
              <p:cNvSpPr/>
              <p:nvPr/>
            </p:nvSpPr>
            <p:spPr>
              <a:xfrm>
                <a:off x="2013" y="1370"/>
                <a:ext cx="1032" cy="582"/>
              </a:xfrm>
              <a:custGeom>
                <a:avLst/>
                <a:gdLst/>
                <a:ahLst/>
                <a:cxnLst/>
                <a:rect l="l" t="t" r="r" b="b"/>
                <a:pathLst>
                  <a:path w="3631" h="2213" extrusionOk="0">
                    <a:moveTo>
                      <a:pt x="2307" y="1776"/>
                    </a:moveTo>
                    <a:lnTo>
                      <a:pt x="2368" y="1761"/>
                    </a:lnTo>
                    <a:lnTo>
                      <a:pt x="2383" y="1774"/>
                    </a:lnTo>
                    <a:lnTo>
                      <a:pt x="2401" y="1778"/>
                    </a:lnTo>
                    <a:lnTo>
                      <a:pt x="2515" y="1759"/>
                    </a:lnTo>
                    <a:lnTo>
                      <a:pt x="2550" y="1782"/>
                    </a:lnTo>
                    <a:lnTo>
                      <a:pt x="2573" y="1816"/>
                    </a:lnTo>
                    <a:lnTo>
                      <a:pt x="2596" y="1824"/>
                    </a:lnTo>
                    <a:lnTo>
                      <a:pt x="2632" y="1817"/>
                    </a:lnTo>
                    <a:lnTo>
                      <a:pt x="2649" y="1789"/>
                    </a:lnTo>
                    <a:lnTo>
                      <a:pt x="2666" y="1776"/>
                    </a:lnTo>
                    <a:lnTo>
                      <a:pt x="2686" y="1782"/>
                    </a:lnTo>
                    <a:lnTo>
                      <a:pt x="2719" y="1803"/>
                    </a:lnTo>
                    <a:lnTo>
                      <a:pt x="2761" y="1840"/>
                    </a:lnTo>
                    <a:lnTo>
                      <a:pt x="2779" y="1869"/>
                    </a:lnTo>
                    <a:lnTo>
                      <a:pt x="2785" y="1897"/>
                    </a:lnTo>
                    <a:lnTo>
                      <a:pt x="2799" y="1947"/>
                    </a:lnTo>
                    <a:lnTo>
                      <a:pt x="2807" y="1950"/>
                    </a:lnTo>
                    <a:lnTo>
                      <a:pt x="2822" y="1944"/>
                    </a:lnTo>
                    <a:lnTo>
                      <a:pt x="2836" y="1953"/>
                    </a:lnTo>
                    <a:lnTo>
                      <a:pt x="2837" y="1966"/>
                    </a:lnTo>
                    <a:lnTo>
                      <a:pt x="2821" y="1987"/>
                    </a:lnTo>
                    <a:lnTo>
                      <a:pt x="2824" y="2001"/>
                    </a:lnTo>
                    <a:lnTo>
                      <a:pt x="2839" y="2028"/>
                    </a:lnTo>
                    <a:lnTo>
                      <a:pt x="2867" y="2034"/>
                    </a:lnTo>
                    <a:lnTo>
                      <a:pt x="2881" y="2047"/>
                    </a:lnTo>
                    <a:lnTo>
                      <a:pt x="2898" y="2088"/>
                    </a:lnTo>
                    <a:lnTo>
                      <a:pt x="2923" y="2111"/>
                    </a:lnTo>
                    <a:lnTo>
                      <a:pt x="2941" y="2131"/>
                    </a:lnTo>
                    <a:lnTo>
                      <a:pt x="2955" y="2163"/>
                    </a:lnTo>
                    <a:lnTo>
                      <a:pt x="2992" y="2179"/>
                    </a:lnTo>
                    <a:lnTo>
                      <a:pt x="3007" y="2176"/>
                    </a:lnTo>
                    <a:lnTo>
                      <a:pt x="3023" y="2144"/>
                    </a:lnTo>
                    <a:lnTo>
                      <a:pt x="3027" y="2114"/>
                    </a:lnTo>
                    <a:lnTo>
                      <a:pt x="3034" y="2062"/>
                    </a:lnTo>
                    <a:lnTo>
                      <a:pt x="3030" y="2028"/>
                    </a:lnTo>
                    <a:lnTo>
                      <a:pt x="3001" y="1952"/>
                    </a:lnTo>
                    <a:lnTo>
                      <a:pt x="2971" y="1900"/>
                    </a:lnTo>
                    <a:lnTo>
                      <a:pt x="2957" y="1854"/>
                    </a:lnTo>
                    <a:lnTo>
                      <a:pt x="2943" y="1804"/>
                    </a:lnTo>
                    <a:lnTo>
                      <a:pt x="2927" y="1763"/>
                    </a:lnTo>
                    <a:lnTo>
                      <a:pt x="2910" y="1729"/>
                    </a:lnTo>
                    <a:lnTo>
                      <a:pt x="2890" y="1702"/>
                    </a:lnTo>
                    <a:lnTo>
                      <a:pt x="2870" y="1673"/>
                    </a:lnTo>
                    <a:lnTo>
                      <a:pt x="2874" y="1643"/>
                    </a:lnTo>
                    <a:lnTo>
                      <a:pt x="2882" y="1608"/>
                    </a:lnTo>
                    <a:lnTo>
                      <a:pt x="2899" y="1576"/>
                    </a:lnTo>
                    <a:lnTo>
                      <a:pt x="2917" y="1549"/>
                    </a:lnTo>
                    <a:lnTo>
                      <a:pt x="2961" y="1532"/>
                    </a:lnTo>
                    <a:lnTo>
                      <a:pt x="2982" y="1515"/>
                    </a:lnTo>
                    <a:lnTo>
                      <a:pt x="3001" y="1484"/>
                    </a:lnTo>
                    <a:lnTo>
                      <a:pt x="3046" y="1421"/>
                    </a:lnTo>
                    <a:lnTo>
                      <a:pt x="3045" y="1410"/>
                    </a:lnTo>
                    <a:lnTo>
                      <a:pt x="3054" y="1393"/>
                    </a:lnTo>
                    <a:lnTo>
                      <a:pt x="3079" y="1397"/>
                    </a:lnTo>
                    <a:lnTo>
                      <a:pt x="3108" y="1370"/>
                    </a:lnTo>
                    <a:lnTo>
                      <a:pt x="3127" y="1330"/>
                    </a:lnTo>
                    <a:lnTo>
                      <a:pt x="3152" y="1306"/>
                    </a:lnTo>
                    <a:lnTo>
                      <a:pt x="3179" y="1300"/>
                    </a:lnTo>
                    <a:lnTo>
                      <a:pt x="3187" y="1274"/>
                    </a:lnTo>
                    <a:lnTo>
                      <a:pt x="3167" y="1258"/>
                    </a:lnTo>
                    <a:lnTo>
                      <a:pt x="3175" y="1241"/>
                    </a:lnTo>
                    <a:lnTo>
                      <a:pt x="3196" y="1234"/>
                    </a:lnTo>
                    <a:lnTo>
                      <a:pt x="3197" y="1215"/>
                    </a:lnTo>
                    <a:lnTo>
                      <a:pt x="3189" y="1196"/>
                    </a:lnTo>
                    <a:lnTo>
                      <a:pt x="3175" y="1192"/>
                    </a:lnTo>
                    <a:lnTo>
                      <a:pt x="3176" y="1178"/>
                    </a:lnTo>
                    <a:lnTo>
                      <a:pt x="3183" y="1168"/>
                    </a:lnTo>
                    <a:lnTo>
                      <a:pt x="3164" y="1124"/>
                    </a:lnTo>
                    <a:lnTo>
                      <a:pt x="3146" y="1100"/>
                    </a:lnTo>
                    <a:lnTo>
                      <a:pt x="3140" y="1072"/>
                    </a:lnTo>
                    <a:lnTo>
                      <a:pt x="3130" y="1045"/>
                    </a:lnTo>
                    <a:lnTo>
                      <a:pt x="3111" y="1020"/>
                    </a:lnTo>
                    <a:lnTo>
                      <a:pt x="3104" y="987"/>
                    </a:lnTo>
                    <a:lnTo>
                      <a:pt x="3112" y="976"/>
                    </a:lnTo>
                    <a:lnTo>
                      <a:pt x="3120" y="969"/>
                    </a:lnTo>
                    <a:lnTo>
                      <a:pt x="3128" y="972"/>
                    </a:lnTo>
                    <a:lnTo>
                      <a:pt x="3145" y="980"/>
                    </a:lnTo>
                    <a:lnTo>
                      <a:pt x="3155" y="1011"/>
                    </a:lnTo>
                    <a:lnTo>
                      <a:pt x="3160" y="1037"/>
                    </a:lnTo>
                    <a:lnTo>
                      <a:pt x="3164" y="1080"/>
                    </a:lnTo>
                    <a:lnTo>
                      <a:pt x="3170" y="1089"/>
                    </a:lnTo>
                    <a:lnTo>
                      <a:pt x="3186" y="1091"/>
                    </a:lnTo>
                    <a:lnTo>
                      <a:pt x="3198" y="1071"/>
                    </a:lnTo>
                    <a:lnTo>
                      <a:pt x="3194" y="1036"/>
                    </a:lnTo>
                    <a:lnTo>
                      <a:pt x="3207" y="1005"/>
                    </a:lnTo>
                    <a:lnTo>
                      <a:pt x="3207" y="980"/>
                    </a:lnTo>
                    <a:lnTo>
                      <a:pt x="3192" y="955"/>
                    </a:lnTo>
                    <a:lnTo>
                      <a:pt x="3183" y="949"/>
                    </a:lnTo>
                    <a:lnTo>
                      <a:pt x="3177" y="918"/>
                    </a:lnTo>
                    <a:lnTo>
                      <a:pt x="3185" y="906"/>
                    </a:lnTo>
                    <a:lnTo>
                      <a:pt x="3196" y="911"/>
                    </a:lnTo>
                    <a:lnTo>
                      <a:pt x="3212" y="936"/>
                    </a:lnTo>
                    <a:lnTo>
                      <a:pt x="3221" y="941"/>
                    </a:lnTo>
                    <a:lnTo>
                      <a:pt x="3237" y="930"/>
                    </a:lnTo>
                    <a:lnTo>
                      <a:pt x="3251" y="912"/>
                    </a:lnTo>
                    <a:lnTo>
                      <a:pt x="3250" y="876"/>
                    </a:lnTo>
                    <a:lnTo>
                      <a:pt x="3272" y="847"/>
                    </a:lnTo>
                    <a:lnTo>
                      <a:pt x="3281" y="816"/>
                    </a:lnTo>
                    <a:lnTo>
                      <a:pt x="3267" y="800"/>
                    </a:lnTo>
                    <a:lnTo>
                      <a:pt x="3272" y="771"/>
                    </a:lnTo>
                    <a:lnTo>
                      <a:pt x="3294" y="739"/>
                    </a:lnTo>
                    <a:lnTo>
                      <a:pt x="3319" y="718"/>
                    </a:lnTo>
                    <a:lnTo>
                      <a:pt x="3346" y="709"/>
                    </a:lnTo>
                    <a:lnTo>
                      <a:pt x="3374" y="682"/>
                    </a:lnTo>
                    <a:lnTo>
                      <a:pt x="3401" y="676"/>
                    </a:lnTo>
                    <a:lnTo>
                      <a:pt x="3428" y="668"/>
                    </a:lnTo>
                    <a:lnTo>
                      <a:pt x="3452" y="650"/>
                    </a:lnTo>
                    <a:lnTo>
                      <a:pt x="3460" y="630"/>
                    </a:lnTo>
                    <a:lnTo>
                      <a:pt x="3451" y="610"/>
                    </a:lnTo>
                    <a:lnTo>
                      <a:pt x="3435" y="599"/>
                    </a:lnTo>
                    <a:lnTo>
                      <a:pt x="3436" y="581"/>
                    </a:lnTo>
                    <a:lnTo>
                      <a:pt x="3443" y="564"/>
                    </a:lnTo>
                    <a:lnTo>
                      <a:pt x="3433" y="523"/>
                    </a:lnTo>
                    <a:lnTo>
                      <a:pt x="3441" y="488"/>
                    </a:lnTo>
                    <a:lnTo>
                      <a:pt x="3467" y="449"/>
                    </a:lnTo>
                    <a:lnTo>
                      <a:pt x="3496" y="429"/>
                    </a:lnTo>
                    <a:lnTo>
                      <a:pt x="3519" y="405"/>
                    </a:lnTo>
                    <a:lnTo>
                      <a:pt x="3550" y="388"/>
                    </a:lnTo>
                    <a:lnTo>
                      <a:pt x="3575" y="375"/>
                    </a:lnTo>
                    <a:lnTo>
                      <a:pt x="3606" y="359"/>
                    </a:lnTo>
                    <a:lnTo>
                      <a:pt x="3625" y="356"/>
                    </a:lnTo>
                    <a:lnTo>
                      <a:pt x="3628" y="350"/>
                    </a:lnTo>
                    <a:lnTo>
                      <a:pt x="3631" y="329"/>
                    </a:lnTo>
                    <a:lnTo>
                      <a:pt x="3624" y="326"/>
                    </a:lnTo>
                    <a:lnTo>
                      <a:pt x="3606" y="315"/>
                    </a:lnTo>
                    <a:lnTo>
                      <a:pt x="3591" y="304"/>
                    </a:lnTo>
                    <a:lnTo>
                      <a:pt x="3567" y="280"/>
                    </a:lnTo>
                    <a:lnTo>
                      <a:pt x="3539" y="228"/>
                    </a:lnTo>
                    <a:lnTo>
                      <a:pt x="3533" y="199"/>
                    </a:lnTo>
                    <a:lnTo>
                      <a:pt x="3507" y="153"/>
                    </a:lnTo>
                    <a:lnTo>
                      <a:pt x="3477" y="148"/>
                    </a:lnTo>
                    <a:lnTo>
                      <a:pt x="3449" y="165"/>
                    </a:lnTo>
                    <a:lnTo>
                      <a:pt x="3427" y="190"/>
                    </a:lnTo>
                    <a:lnTo>
                      <a:pt x="3411" y="218"/>
                    </a:lnTo>
                    <a:lnTo>
                      <a:pt x="3404" y="255"/>
                    </a:lnTo>
                    <a:lnTo>
                      <a:pt x="3398" y="287"/>
                    </a:lnTo>
                    <a:lnTo>
                      <a:pt x="3379" y="322"/>
                    </a:lnTo>
                    <a:lnTo>
                      <a:pt x="3344" y="364"/>
                    </a:lnTo>
                    <a:lnTo>
                      <a:pt x="3297" y="389"/>
                    </a:lnTo>
                    <a:lnTo>
                      <a:pt x="3243" y="396"/>
                    </a:lnTo>
                    <a:lnTo>
                      <a:pt x="3207" y="390"/>
                    </a:lnTo>
                    <a:lnTo>
                      <a:pt x="3169" y="397"/>
                    </a:lnTo>
                    <a:lnTo>
                      <a:pt x="3130" y="420"/>
                    </a:lnTo>
                    <a:lnTo>
                      <a:pt x="3098" y="455"/>
                    </a:lnTo>
                    <a:lnTo>
                      <a:pt x="3075" y="499"/>
                    </a:lnTo>
                    <a:lnTo>
                      <a:pt x="3067" y="531"/>
                    </a:lnTo>
                    <a:lnTo>
                      <a:pt x="3046" y="549"/>
                    </a:lnTo>
                    <a:lnTo>
                      <a:pt x="2950" y="587"/>
                    </a:lnTo>
                    <a:lnTo>
                      <a:pt x="2909" y="609"/>
                    </a:lnTo>
                    <a:lnTo>
                      <a:pt x="2928" y="650"/>
                    </a:lnTo>
                    <a:lnTo>
                      <a:pt x="2881" y="666"/>
                    </a:lnTo>
                    <a:lnTo>
                      <a:pt x="2823" y="692"/>
                    </a:lnTo>
                    <a:lnTo>
                      <a:pt x="2779" y="717"/>
                    </a:lnTo>
                    <a:lnTo>
                      <a:pt x="2733" y="746"/>
                    </a:lnTo>
                    <a:lnTo>
                      <a:pt x="2695" y="768"/>
                    </a:lnTo>
                    <a:lnTo>
                      <a:pt x="2676" y="772"/>
                    </a:lnTo>
                    <a:lnTo>
                      <a:pt x="2658" y="750"/>
                    </a:lnTo>
                    <a:lnTo>
                      <a:pt x="2656" y="740"/>
                    </a:lnTo>
                    <a:lnTo>
                      <a:pt x="2677" y="703"/>
                    </a:lnTo>
                    <a:lnTo>
                      <a:pt x="2688" y="662"/>
                    </a:lnTo>
                    <a:lnTo>
                      <a:pt x="2692" y="614"/>
                    </a:lnTo>
                    <a:lnTo>
                      <a:pt x="2685" y="575"/>
                    </a:lnTo>
                    <a:lnTo>
                      <a:pt x="2667" y="540"/>
                    </a:lnTo>
                    <a:lnTo>
                      <a:pt x="2643" y="483"/>
                    </a:lnTo>
                    <a:lnTo>
                      <a:pt x="2611" y="435"/>
                    </a:lnTo>
                    <a:lnTo>
                      <a:pt x="2574" y="391"/>
                    </a:lnTo>
                    <a:lnTo>
                      <a:pt x="2551" y="367"/>
                    </a:lnTo>
                    <a:lnTo>
                      <a:pt x="2498" y="331"/>
                    </a:lnTo>
                    <a:lnTo>
                      <a:pt x="2435" y="298"/>
                    </a:lnTo>
                    <a:lnTo>
                      <a:pt x="2381" y="260"/>
                    </a:lnTo>
                    <a:lnTo>
                      <a:pt x="2312" y="225"/>
                    </a:lnTo>
                    <a:lnTo>
                      <a:pt x="2299" y="228"/>
                    </a:lnTo>
                    <a:lnTo>
                      <a:pt x="2273" y="248"/>
                    </a:lnTo>
                    <a:lnTo>
                      <a:pt x="2225" y="251"/>
                    </a:lnTo>
                    <a:lnTo>
                      <a:pt x="2182" y="246"/>
                    </a:lnTo>
                    <a:lnTo>
                      <a:pt x="2116" y="248"/>
                    </a:lnTo>
                    <a:lnTo>
                      <a:pt x="2077" y="236"/>
                    </a:lnTo>
                    <a:lnTo>
                      <a:pt x="2052" y="210"/>
                    </a:lnTo>
                    <a:lnTo>
                      <a:pt x="2036" y="206"/>
                    </a:lnTo>
                    <a:lnTo>
                      <a:pt x="1999" y="216"/>
                    </a:lnTo>
                    <a:lnTo>
                      <a:pt x="1543" y="179"/>
                    </a:lnTo>
                    <a:lnTo>
                      <a:pt x="1062" y="120"/>
                    </a:lnTo>
                    <a:lnTo>
                      <a:pt x="658" y="55"/>
                    </a:lnTo>
                    <a:lnTo>
                      <a:pt x="403" y="0"/>
                    </a:lnTo>
                    <a:lnTo>
                      <a:pt x="406" y="32"/>
                    </a:lnTo>
                    <a:lnTo>
                      <a:pt x="406" y="36"/>
                    </a:lnTo>
                    <a:lnTo>
                      <a:pt x="402" y="68"/>
                    </a:lnTo>
                    <a:lnTo>
                      <a:pt x="393" y="98"/>
                    </a:lnTo>
                    <a:lnTo>
                      <a:pt x="380" y="124"/>
                    </a:lnTo>
                    <a:lnTo>
                      <a:pt x="355" y="147"/>
                    </a:lnTo>
                    <a:lnTo>
                      <a:pt x="351" y="148"/>
                    </a:lnTo>
                    <a:lnTo>
                      <a:pt x="328" y="144"/>
                    </a:lnTo>
                    <a:lnTo>
                      <a:pt x="314" y="117"/>
                    </a:lnTo>
                    <a:lnTo>
                      <a:pt x="318" y="94"/>
                    </a:lnTo>
                    <a:lnTo>
                      <a:pt x="332" y="78"/>
                    </a:lnTo>
                    <a:lnTo>
                      <a:pt x="332" y="65"/>
                    </a:lnTo>
                    <a:lnTo>
                      <a:pt x="302" y="36"/>
                    </a:lnTo>
                    <a:lnTo>
                      <a:pt x="279" y="25"/>
                    </a:lnTo>
                    <a:lnTo>
                      <a:pt x="264" y="24"/>
                    </a:lnTo>
                    <a:lnTo>
                      <a:pt x="255" y="43"/>
                    </a:lnTo>
                    <a:lnTo>
                      <a:pt x="258" y="61"/>
                    </a:lnTo>
                    <a:lnTo>
                      <a:pt x="262" y="105"/>
                    </a:lnTo>
                    <a:lnTo>
                      <a:pt x="255" y="135"/>
                    </a:lnTo>
                    <a:lnTo>
                      <a:pt x="251" y="168"/>
                    </a:lnTo>
                    <a:lnTo>
                      <a:pt x="248" y="198"/>
                    </a:lnTo>
                    <a:lnTo>
                      <a:pt x="234" y="229"/>
                    </a:lnTo>
                    <a:lnTo>
                      <a:pt x="220" y="257"/>
                    </a:lnTo>
                    <a:lnTo>
                      <a:pt x="198" y="290"/>
                    </a:lnTo>
                    <a:lnTo>
                      <a:pt x="162" y="326"/>
                    </a:lnTo>
                    <a:lnTo>
                      <a:pt x="145" y="361"/>
                    </a:lnTo>
                    <a:lnTo>
                      <a:pt x="147" y="397"/>
                    </a:lnTo>
                    <a:lnTo>
                      <a:pt x="126" y="439"/>
                    </a:lnTo>
                    <a:lnTo>
                      <a:pt x="110" y="470"/>
                    </a:lnTo>
                    <a:lnTo>
                      <a:pt x="87" y="499"/>
                    </a:lnTo>
                    <a:lnTo>
                      <a:pt x="81" y="521"/>
                    </a:lnTo>
                    <a:lnTo>
                      <a:pt x="88" y="538"/>
                    </a:lnTo>
                    <a:lnTo>
                      <a:pt x="87" y="553"/>
                    </a:lnTo>
                    <a:lnTo>
                      <a:pt x="56" y="629"/>
                    </a:lnTo>
                    <a:lnTo>
                      <a:pt x="38" y="696"/>
                    </a:lnTo>
                    <a:lnTo>
                      <a:pt x="21" y="712"/>
                    </a:lnTo>
                    <a:lnTo>
                      <a:pt x="6" y="726"/>
                    </a:lnTo>
                    <a:lnTo>
                      <a:pt x="0" y="747"/>
                    </a:lnTo>
                    <a:lnTo>
                      <a:pt x="8" y="761"/>
                    </a:lnTo>
                    <a:lnTo>
                      <a:pt x="23" y="815"/>
                    </a:lnTo>
                    <a:lnTo>
                      <a:pt x="21" y="853"/>
                    </a:lnTo>
                    <a:lnTo>
                      <a:pt x="17" y="883"/>
                    </a:lnTo>
                    <a:lnTo>
                      <a:pt x="23" y="912"/>
                    </a:lnTo>
                    <a:lnTo>
                      <a:pt x="33" y="934"/>
                    </a:lnTo>
                    <a:lnTo>
                      <a:pt x="58" y="948"/>
                    </a:lnTo>
                    <a:lnTo>
                      <a:pt x="63" y="967"/>
                    </a:lnTo>
                    <a:lnTo>
                      <a:pt x="54" y="978"/>
                    </a:lnTo>
                    <a:lnTo>
                      <a:pt x="24" y="993"/>
                    </a:lnTo>
                    <a:lnTo>
                      <a:pt x="28" y="1016"/>
                    </a:lnTo>
                    <a:lnTo>
                      <a:pt x="44" y="1043"/>
                    </a:lnTo>
                    <a:lnTo>
                      <a:pt x="53" y="1068"/>
                    </a:lnTo>
                    <a:lnTo>
                      <a:pt x="41" y="1082"/>
                    </a:lnTo>
                    <a:lnTo>
                      <a:pt x="44" y="1122"/>
                    </a:lnTo>
                    <a:lnTo>
                      <a:pt x="85" y="1219"/>
                    </a:lnTo>
                    <a:lnTo>
                      <a:pt x="96" y="1250"/>
                    </a:lnTo>
                    <a:lnTo>
                      <a:pt x="78" y="1270"/>
                    </a:lnTo>
                    <a:lnTo>
                      <a:pt x="85" y="1289"/>
                    </a:lnTo>
                    <a:lnTo>
                      <a:pt x="130" y="1312"/>
                    </a:lnTo>
                    <a:lnTo>
                      <a:pt x="170" y="1356"/>
                    </a:lnTo>
                    <a:lnTo>
                      <a:pt x="229" y="1410"/>
                    </a:lnTo>
                    <a:lnTo>
                      <a:pt x="235" y="1415"/>
                    </a:lnTo>
                    <a:lnTo>
                      <a:pt x="252" y="1455"/>
                    </a:lnTo>
                    <a:lnTo>
                      <a:pt x="272" y="1484"/>
                    </a:lnTo>
                    <a:lnTo>
                      <a:pt x="286" y="1525"/>
                    </a:lnTo>
                    <a:lnTo>
                      <a:pt x="324" y="1523"/>
                    </a:lnTo>
                    <a:lnTo>
                      <a:pt x="362" y="1525"/>
                    </a:lnTo>
                    <a:lnTo>
                      <a:pt x="420" y="1532"/>
                    </a:lnTo>
                    <a:lnTo>
                      <a:pt x="439" y="1549"/>
                    </a:lnTo>
                    <a:lnTo>
                      <a:pt x="463" y="1572"/>
                    </a:lnTo>
                    <a:lnTo>
                      <a:pt x="500" y="1599"/>
                    </a:lnTo>
                    <a:lnTo>
                      <a:pt x="531" y="1609"/>
                    </a:lnTo>
                    <a:lnTo>
                      <a:pt x="565" y="1620"/>
                    </a:lnTo>
                    <a:lnTo>
                      <a:pt x="604" y="1638"/>
                    </a:lnTo>
                    <a:lnTo>
                      <a:pt x="634" y="1646"/>
                    </a:lnTo>
                    <a:lnTo>
                      <a:pt x="664" y="1657"/>
                    </a:lnTo>
                    <a:lnTo>
                      <a:pt x="695" y="1667"/>
                    </a:lnTo>
                    <a:lnTo>
                      <a:pt x="738" y="1672"/>
                    </a:lnTo>
                    <a:lnTo>
                      <a:pt x="772" y="1687"/>
                    </a:lnTo>
                    <a:lnTo>
                      <a:pt x="800" y="1695"/>
                    </a:lnTo>
                    <a:lnTo>
                      <a:pt x="830" y="1698"/>
                    </a:lnTo>
                    <a:lnTo>
                      <a:pt x="857" y="1698"/>
                    </a:lnTo>
                    <a:lnTo>
                      <a:pt x="876" y="1662"/>
                    </a:lnTo>
                    <a:lnTo>
                      <a:pt x="897" y="1653"/>
                    </a:lnTo>
                    <a:lnTo>
                      <a:pt x="934" y="1650"/>
                    </a:lnTo>
                    <a:lnTo>
                      <a:pt x="965" y="1658"/>
                    </a:lnTo>
                    <a:lnTo>
                      <a:pt x="990" y="1663"/>
                    </a:lnTo>
                    <a:lnTo>
                      <a:pt x="999" y="1661"/>
                    </a:lnTo>
                    <a:lnTo>
                      <a:pt x="1039" y="1672"/>
                    </a:lnTo>
                    <a:lnTo>
                      <a:pt x="1068" y="1695"/>
                    </a:lnTo>
                    <a:lnTo>
                      <a:pt x="1091" y="1721"/>
                    </a:lnTo>
                    <a:lnTo>
                      <a:pt x="1105" y="1745"/>
                    </a:lnTo>
                    <a:lnTo>
                      <a:pt x="1126" y="1776"/>
                    </a:lnTo>
                    <a:lnTo>
                      <a:pt x="1145" y="1802"/>
                    </a:lnTo>
                    <a:lnTo>
                      <a:pt x="1159" y="1832"/>
                    </a:lnTo>
                    <a:lnTo>
                      <a:pt x="1176" y="1859"/>
                    </a:lnTo>
                    <a:lnTo>
                      <a:pt x="1206" y="1885"/>
                    </a:lnTo>
                    <a:lnTo>
                      <a:pt x="1229" y="1911"/>
                    </a:lnTo>
                    <a:lnTo>
                      <a:pt x="1263" y="1908"/>
                    </a:lnTo>
                    <a:lnTo>
                      <a:pt x="1273" y="1892"/>
                    </a:lnTo>
                    <a:lnTo>
                      <a:pt x="1296" y="1863"/>
                    </a:lnTo>
                    <a:lnTo>
                      <a:pt x="1321" y="1854"/>
                    </a:lnTo>
                    <a:lnTo>
                      <a:pt x="1365" y="1855"/>
                    </a:lnTo>
                    <a:lnTo>
                      <a:pt x="1377" y="1863"/>
                    </a:lnTo>
                    <a:lnTo>
                      <a:pt x="1415" y="1893"/>
                    </a:lnTo>
                    <a:lnTo>
                      <a:pt x="1429" y="1920"/>
                    </a:lnTo>
                    <a:lnTo>
                      <a:pt x="1444" y="1941"/>
                    </a:lnTo>
                    <a:lnTo>
                      <a:pt x="1508" y="2050"/>
                    </a:lnTo>
                    <a:lnTo>
                      <a:pt x="1519" y="2082"/>
                    </a:lnTo>
                    <a:lnTo>
                      <a:pt x="1547" y="2134"/>
                    </a:lnTo>
                    <a:lnTo>
                      <a:pt x="1615" y="2177"/>
                    </a:lnTo>
                    <a:lnTo>
                      <a:pt x="1629" y="2179"/>
                    </a:lnTo>
                    <a:lnTo>
                      <a:pt x="1664" y="2181"/>
                    </a:lnTo>
                    <a:lnTo>
                      <a:pt x="1668" y="2185"/>
                    </a:lnTo>
                    <a:lnTo>
                      <a:pt x="1687" y="2213"/>
                    </a:lnTo>
                    <a:lnTo>
                      <a:pt x="1692" y="2187"/>
                    </a:lnTo>
                    <a:lnTo>
                      <a:pt x="1686" y="2157"/>
                    </a:lnTo>
                    <a:lnTo>
                      <a:pt x="1672" y="2125"/>
                    </a:lnTo>
                    <a:lnTo>
                      <a:pt x="1670" y="2089"/>
                    </a:lnTo>
                    <a:lnTo>
                      <a:pt x="1681" y="2062"/>
                    </a:lnTo>
                    <a:lnTo>
                      <a:pt x="1704" y="2030"/>
                    </a:lnTo>
                    <a:lnTo>
                      <a:pt x="1731" y="2000"/>
                    </a:lnTo>
                    <a:lnTo>
                      <a:pt x="1764" y="1971"/>
                    </a:lnTo>
                    <a:lnTo>
                      <a:pt x="1804" y="1948"/>
                    </a:lnTo>
                    <a:lnTo>
                      <a:pt x="1862" y="1932"/>
                    </a:lnTo>
                    <a:lnTo>
                      <a:pt x="1874" y="1920"/>
                    </a:lnTo>
                    <a:lnTo>
                      <a:pt x="1869" y="1873"/>
                    </a:lnTo>
                    <a:lnTo>
                      <a:pt x="1870" y="1856"/>
                    </a:lnTo>
                    <a:lnTo>
                      <a:pt x="1878" y="1842"/>
                    </a:lnTo>
                    <a:lnTo>
                      <a:pt x="1896" y="1844"/>
                    </a:lnTo>
                    <a:lnTo>
                      <a:pt x="1903" y="1852"/>
                    </a:lnTo>
                    <a:lnTo>
                      <a:pt x="1914" y="1878"/>
                    </a:lnTo>
                    <a:lnTo>
                      <a:pt x="1946" y="1873"/>
                    </a:lnTo>
                    <a:lnTo>
                      <a:pt x="1982" y="1855"/>
                    </a:lnTo>
                    <a:lnTo>
                      <a:pt x="2017" y="1853"/>
                    </a:lnTo>
                    <a:lnTo>
                      <a:pt x="2058" y="1860"/>
                    </a:lnTo>
                    <a:lnTo>
                      <a:pt x="2084" y="1851"/>
                    </a:lnTo>
                    <a:lnTo>
                      <a:pt x="2107" y="1844"/>
                    </a:lnTo>
                    <a:lnTo>
                      <a:pt x="2128" y="1852"/>
                    </a:lnTo>
                    <a:lnTo>
                      <a:pt x="2135" y="1861"/>
                    </a:lnTo>
                    <a:lnTo>
                      <a:pt x="2145" y="1888"/>
                    </a:lnTo>
                    <a:lnTo>
                      <a:pt x="2150" y="1891"/>
                    </a:lnTo>
                    <a:lnTo>
                      <a:pt x="2180" y="1899"/>
                    </a:lnTo>
                    <a:lnTo>
                      <a:pt x="2208" y="1893"/>
                    </a:lnTo>
                    <a:lnTo>
                      <a:pt x="2263" y="1854"/>
                    </a:lnTo>
                    <a:lnTo>
                      <a:pt x="2289" y="1849"/>
                    </a:lnTo>
                    <a:lnTo>
                      <a:pt x="2292" y="1840"/>
                    </a:lnTo>
                    <a:lnTo>
                      <a:pt x="2287" y="1826"/>
                    </a:lnTo>
                    <a:lnTo>
                      <a:pt x="2271" y="1817"/>
                    </a:lnTo>
                    <a:lnTo>
                      <a:pt x="2221" y="1823"/>
                    </a:lnTo>
                    <a:lnTo>
                      <a:pt x="2210" y="1818"/>
                    </a:lnTo>
                    <a:lnTo>
                      <a:pt x="2216" y="1807"/>
                    </a:lnTo>
                    <a:lnTo>
                      <a:pt x="2232" y="1798"/>
                    </a:lnTo>
                    <a:lnTo>
                      <a:pt x="2307" y="1776"/>
                    </a:lnTo>
                  </a:path>
                </a:pathLst>
              </a:custGeom>
              <a:solidFill>
                <a:srgbClr val="B9D9E9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5" name="Google Shape;587;p19">
                <a:extLst>
                  <a:ext uri="{FF2B5EF4-FFF2-40B4-BE49-F238E27FC236}">
                    <a16:creationId xmlns:a16="http://schemas.microsoft.com/office/drawing/2014/main" id="{98A6E71B-84F7-48C2-99BD-BA27AE925373}"/>
                  </a:ext>
                </a:extLst>
              </p:cNvPr>
              <p:cNvSpPr/>
              <p:nvPr/>
            </p:nvSpPr>
            <p:spPr>
              <a:xfrm>
                <a:off x="1887" y="1005"/>
                <a:ext cx="3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28" h="95" extrusionOk="0">
                    <a:moveTo>
                      <a:pt x="37" y="2"/>
                    </a:moveTo>
                    <a:lnTo>
                      <a:pt x="70" y="10"/>
                    </a:lnTo>
                    <a:lnTo>
                      <a:pt x="93" y="0"/>
                    </a:lnTo>
                    <a:lnTo>
                      <a:pt x="111" y="3"/>
                    </a:lnTo>
                    <a:lnTo>
                      <a:pt x="128" y="15"/>
                    </a:lnTo>
                    <a:lnTo>
                      <a:pt x="128" y="33"/>
                    </a:lnTo>
                    <a:lnTo>
                      <a:pt x="113" y="55"/>
                    </a:lnTo>
                    <a:lnTo>
                      <a:pt x="74" y="62"/>
                    </a:lnTo>
                    <a:lnTo>
                      <a:pt x="51" y="74"/>
                    </a:lnTo>
                    <a:lnTo>
                      <a:pt x="44" y="87"/>
                    </a:lnTo>
                    <a:lnTo>
                      <a:pt x="25" y="95"/>
                    </a:lnTo>
                    <a:lnTo>
                      <a:pt x="6" y="84"/>
                    </a:lnTo>
                    <a:lnTo>
                      <a:pt x="0" y="46"/>
                    </a:lnTo>
                    <a:lnTo>
                      <a:pt x="15" y="13"/>
                    </a:lnTo>
                    <a:lnTo>
                      <a:pt x="37" y="2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6" name="Google Shape;588;p19">
                <a:extLst>
                  <a:ext uri="{FF2B5EF4-FFF2-40B4-BE49-F238E27FC236}">
                    <a16:creationId xmlns:a16="http://schemas.microsoft.com/office/drawing/2014/main" id="{FF7A232E-71A9-4BBE-8DAD-08FF4B2A669C}"/>
                  </a:ext>
                </a:extLst>
              </p:cNvPr>
              <p:cNvSpPr/>
              <p:nvPr/>
            </p:nvSpPr>
            <p:spPr>
              <a:xfrm>
                <a:off x="1887" y="1005"/>
                <a:ext cx="36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28" h="95" extrusionOk="0">
                    <a:moveTo>
                      <a:pt x="37" y="2"/>
                    </a:moveTo>
                    <a:lnTo>
                      <a:pt x="70" y="10"/>
                    </a:lnTo>
                    <a:lnTo>
                      <a:pt x="93" y="0"/>
                    </a:lnTo>
                    <a:lnTo>
                      <a:pt x="111" y="3"/>
                    </a:lnTo>
                    <a:lnTo>
                      <a:pt x="128" y="15"/>
                    </a:lnTo>
                    <a:lnTo>
                      <a:pt x="128" y="33"/>
                    </a:lnTo>
                    <a:lnTo>
                      <a:pt x="113" y="55"/>
                    </a:lnTo>
                    <a:lnTo>
                      <a:pt x="74" y="62"/>
                    </a:lnTo>
                    <a:lnTo>
                      <a:pt x="51" y="74"/>
                    </a:lnTo>
                    <a:lnTo>
                      <a:pt x="44" y="87"/>
                    </a:lnTo>
                    <a:lnTo>
                      <a:pt x="25" y="95"/>
                    </a:lnTo>
                    <a:lnTo>
                      <a:pt x="6" y="84"/>
                    </a:lnTo>
                    <a:lnTo>
                      <a:pt x="0" y="46"/>
                    </a:lnTo>
                    <a:lnTo>
                      <a:pt x="15" y="13"/>
                    </a:lnTo>
                    <a:lnTo>
                      <a:pt x="37" y="2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7" name="Google Shape;589;p19">
                <a:extLst>
                  <a:ext uri="{FF2B5EF4-FFF2-40B4-BE49-F238E27FC236}">
                    <a16:creationId xmlns:a16="http://schemas.microsoft.com/office/drawing/2014/main" id="{B8E19EDF-60FA-4A17-99F0-F5ACE7B15892}"/>
                  </a:ext>
                </a:extLst>
              </p:cNvPr>
              <p:cNvSpPr/>
              <p:nvPr/>
            </p:nvSpPr>
            <p:spPr>
              <a:xfrm>
                <a:off x="1971" y="963"/>
                <a:ext cx="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" h="96" extrusionOk="0">
                    <a:moveTo>
                      <a:pt x="100" y="2"/>
                    </a:moveTo>
                    <a:lnTo>
                      <a:pt x="119" y="0"/>
                    </a:lnTo>
                    <a:lnTo>
                      <a:pt x="135" y="17"/>
                    </a:lnTo>
                    <a:lnTo>
                      <a:pt x="159" y="37"/>
                    </a:lnTo>
                    <a:lnTo>
                      <a:pt x="168" y="63"/>
                    </a:lnTo>
                    <a:lnTo>
                      <a:pt x="170" y="83"/>
                    </a:lnTo>
                    <a:lnTo>
                      <a:pt x="151" y="94"/>
                    </a:lnTo>
                    <a:lnTo>
                      <a:pt x="118" y="96"/>
                    </a:lnTo>
                    <a:lnTo>
                      <a:pt x="99" y="91"/>
                    </a:lnTo>
                    <a:lnTo>
                      <a:pt x="69" y="72"/>
                    </a:lnTo>
                    <a:lnTo>
                      <a:pt x="30" y="84"/>
                    </a:lnTo>
                    <a:lnTo>
                      <a:pt x="10" y="83"/>
                    </a:lnTo>
                    <a:lnTo>
                      <a:pt x="0" y="63"/>
                    </a:lnTo>
                    <a:lnTo>
                      <a:pt x="7" y="47"/>
                    </a:lnTo>
                    <a:lnTo>
                      <a:pt x="19" y="40"/>
                    </a:lnTo>
                    <a:lnTo>
                      <a:pt x="43" y="20"/>
                    </a:lnTo>
                    <a:lnTo>
                      <a:pt x="71" y="10"/>
                    </a:lnTo>
                    <a:lnTo>
                      <a:pt x="100" y="2"/>
                    </a:lnTo>
                    <a:close/>
                  </a:path>
                </a:pathLst>
              </a:custGeom>
              <a:solidFill>
                <a:srgbClr val="00CC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8" name="Google Shape;590;p19">
                <a:extLst>
                  <a:ext uri="{FF2B5EF4-FFF2-40B4-BE49-F238E27FC236}">
                    <a16:creationId xmlns:a16="http://schemas.microsoft.com/office/drawing/2014/main" id="{B0E5067B-936D-455A-8401-0AF7604453CF}"/>
                  </a:ext>
                </a:extLst>
              </p:cNvPr>
              <p:cNvSpPr/>
              <p:nvPr/>
            </p:nvSpPr>
            <p:spPr>
              <a:xfrm>
                <a:off x="1971" y="963"/>
                <a:ext cx="50" cy="25"/>
              </a:xfrm>
              <a:custGeom>
                <a:avLst/>
                <a:gdLst/>
                <a:ahLst/>
                <a:cxnLst/>
                <a:rect l="l" t="t" r="r" b="b"/>
                <a:pathLst>
                  <a:path w="170" h="96" extrusionOk="0">
                    <a:moveTo>
                      <a:pt x="100" y="2"/>
                    </a:moveTo>
                    <a:lnTo>
                      <a:pt x="119" y="0"/>
                    </a:lnTo>
                    <a:lnTo>
                      <a:pt x="135" y="17"/>
                    </a:lnTo>
                    <a:lnTo>
                      <a:pt x="159" y="37"/>
                    </a:lnTo>
                    <a:lnTo>
                      <a:pt x="168" y="63"/>
                    </a:lnTo>
                    <a:lnTo>
                      <a:pt x="170" y="83"/>
                    </a:lnTo>
                    <a:lnTo>
                      <a:pt x="151" y="94"/>
                    </a:lnTo>
                    <a:lnTo>
                      <a:pt x="118" y="96"/>
                    </a:lnTo>
                    <a:lnTo>
                      <a:pt x="99" y="91"/>
                    </a:lnTo>
                    <a:lnTo>
                      <a:pt x="69" y="72"/>
                    </a:lnTo>
                    <a:lnTo>
                      <a:pt x="30" y="84"/>
                    </a:lnTo>
                    <a:lnTo>
                      <a:pt x="10" y="83"/>
                    </a:lnTo>
                    <a:lnTo>
                      <a:pt x="0" y="63"/>
                    </a:lnTo>
                    <a:lnTo>
                      <a:pt x="7" y="47"/>
                    </a:lnTo>
                    <a:lnTo>
                      <a:pt x="19" y="40"/>
                    </a:lnTo>
                    <a:lnTo>
                      <a:pt x="43" y="20"/>
                    </a:lnTo>
                    <a:lnTo>
                      <a:pt x="71" y="10"/>
                    </a:lnTo>
                    <a:lnTo>
                      <a:pt x="100" y="2"/>
                    </a:lnTo>
                  </a:path>
                </a:pathLst>
              </a:custGeom>
              <a:solidFill>
                <a:srgbClr val="B9D9E9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9" name="Google Shape;591;p19">
                <a:extLst>
                  <a:ext uri="{FF2B5EF4-FFF2-40B4-BE49-F238E27FC236}">
                    <a16:creationId xmlns:a16="http://schemas.microsoft.com/office/drawing/2014/main" id="{A39E7F78-47A8-414B-A23D-6A5A2B97262C}"/>
                  </a:ext>
                </a:extLst>
              </p:cNvPr>
              <p:cNvSpPr/>
              <p:nvPr/>
            </p:nvSpPr>
            <p:spPr>
              <a:xfrm>
                <a:off x="2914" y="2557"/>
                <a:ext cx="390" cy="459"/>
              </a:xfrm>
              <a:custGeom>
                <a:avLst/>
                <a:gdLst/>
                <a:ahLst/>
                <a:cxnLst/>
                <a:rect l="l" t="t" r="r" b="b"/>
                <a:pathLst>
                  <a:path w="1372" h="1745" extrusionOk="0">
                    <a:moveTo>
                      <a:pt x="1194" y="1745"/>
                    </a:moveTo>
                    <a:lnTo>
                      <a:pt x="1168" y="1706"/>
                    </a:lnTo>
                    <a:lnTo>
                      <a:pt x="1148" y="1683"/>
                    </a:lnTo>
                    <a:lnTo>
                      <a:pt x="1097" y="1640"/>
                    </a:lnTo>
                    <a:lnTo>
                      <a:pt x="1047" y="1609"/>
                    </a:lnTo>
                    <a:lnTo>
                      <a:pt x="958" y="1566"/>
                    </a:lnTo>
                    <a:lnTo>
                      <a:pt x="734" y="1474"/>
                    </a:lnTo>
                    <a:lnTo>
                      <a:pt x="632" y="1416"/>
                    </a:lnTo>
                    <a:lnTo>
                      <a:pt x="581" y="1365"/>
                    </a:lnTo>
                    <a:lnTo>
                      <a:pt x="566" y="1334"/>
                    </a:lnTo>
                    <a:lnTo>
                      <a:pt x="562" y="1304"/>
                    </a:lnTo>
                    <a:lnTo>
                      <a:pt x="556" y="1281"/>
                    </a:lnTo>
                    <a:lnTo>
                      <a:pt x="543" y="1268"/>
                    </a:lnTo>
                    <a:lnTo>
                      <a:pt x="513" y="1245"/>
                    </a:lnTo>
                    <a:lnTo>
                      <a:pt x="477" y="1194"/>
                    </a:lnTo>
                    <a:lnTo>
                      <a:pt x="426" y="1121"/>
                    </a:lnTo>
                    <a:lnTo>
                      <a:pt x="411" y="1078"/>
                    </a:lnTo>
                    <a:lnTo>
                      <a:pt x="388" y="1020"/>
                    </a:lnTo>
                    <a:lnTo>
                      <a:pt x="237" y="768"/>
                    </a:lnTo>
                    <a:lnTo>
                      <a:pt x="190" y="707"/>
                    </a:lnTo>
                    <a:lnTo>
                      <a:pt x="147" y="644"/>
                    </a:lnTo>
                    <a:lnTo>
                      <a:pt x="105" y="629"/>
                    </a:lnTo>
                    <a:lnTo>
                      <a:pt x="86" y="606"/>
                    </a:lnTo>
                    <a:lnTo>
                      <a:pt x="70" y="586"/>
                    </a:lnTo>
                    <a:lnTo>
                      <a:pt x="43" y="567"/>
                    </a:lnTo>
                    <a:lnTo>
                      <a:pt x="27" y="563"/>
                    </a:lnTo>
                    <a:lnTo>
                      <a:pt x="20" y="548"/>
                    </a:lnTo>
                    <a:lnTo>
                      <a:pt x="30" y="535"/>
                    </a:lnTo>
                    <a:lnTo>
                      <a:pt x="40" y="524"/>
                    </a:lnTo>
                    <a:lnTo>
                      <a:pt x="35" y="489"/>
                    </a:lnTo>
                    <a:lnTo>
                      <a:pt x="20" y="486"/>
                    </a:lnTo>
                    <a:lnTo>
                      <a:pt x="5" y="481"/>
                    </a:lnTo>
                    <a:lnTo>
                      <a:pt x="0" y="466"/>
                    </a:lnTo>
                    <a:lnTo>
                      <a:pt x="0" y="448"/>
                    </a:lnTo>
                    <a:lnTo>
                      <a:pt x="20" y="361"/>
                    </a:lnTo>
                    <a:lnTo>
                      <a:pt x="55" y="318"/>
                    </a:lnTo>
                    <a:lnTo>
                      <a:pt x="66" y="318"/>
                    </a:lnTo>
                    <a:lnTo>
                      <a:pt x="97" y="346"/>
                    </a:lnTo>
                    <a:lnTo>
                      <a:pt x="109" y="389"/>
                    </a:lnTo>
                    <a:lnTo>
                      <a:pt x="101" y="435"/>
                    </a:lnTo>
                    <a:lnTo>
                      <a:pt x="105" y="458"/>
                    </a:lnTo>
                    <a:lnTo>
                      <a:pt x="124" y="466"/>
                    </a:lnTo>
                    <a:lnTo>
                      <a:pt x="144" y="451"/>
                    </a:lnTo>
                    <a:lnTo>
                      <a:pt x="170" y="463"/>
                    </a:lnTo>
                    <a:lnTo>
                      <a:pt x="182" y="478"/>
                    </a:lnTo>
                    <a:lnTo>
                      <a:pt x="195" y="505"/>
                    </a:lnTo>
                    <a:lnTo>
                      <a:pt x="221" y="509"/>
                    </a:lnTo>
                    <a:lnTo>
                      <a:pt x="256" y="489"/>
                    </a:lnTo>
                    <a:lnTo>
                      <a:pt x="287" y="454"/>
                    </a:lnTo>
                    <a:lnTo>
                      <a:pt x="302" y="395"/>
                    </a:lnTo>
                    <a:lnTo>
                      <a:pt x="310" y="338"/>
                    </a:lnTo>
                    <a:lnTo>
                      <a:pt x="330" y="311"/>
                    </a:lnTo>
                    <a:lnTo>
                      <a:pt x="348" y="295"/>
                    </a:lnTo>
                    <a:lnTo>
                      <a:pt x="426" y="268"/>
                    </a:lnTo>
                    <a:lnTo>
                      <a:pt x="505" y="252"/>
                    </a:lnTo>
                    <a:lnTo>
                      <a:pt x="528" y="233"/>
                    </a:lnTo>
                    <a:lnTo>
                      <a:pt x="539" y="198"/>
                    </a:lnTo>
                    <a:lnTo>
                      <a:pt x="559" y="183"/>
                    </a:lnTo>
                    <a:lnTo>
                      <a:pt x="594" y="164"/>
                    </a:lnTo>
                    <a:lnTo>
                      <a:pt x="610" y="133"/>
                    </a:lnTo>
                    <a:lnTo>
                      <a:pt x="610" y="106"/>
                    </a:lnTo>
                    <a:lnTo>
                      <a:pt x="597" y="62"/>
                    </a:lnTo>
                    <a:lnTo>
                      <a:pt x="577" y="32"/>
                    </a:lnTo>
                    <a:lnTo>
                      <a:pt x="586" y="0"/>
                    </a:lnTo>
                    <a:lnTo>
                      <a:pt x="686" y="62"/>
                    </a:lnTo>
                    <a:lnTo>
                      <a:pt x="780" y="97"/>
                    </a:lnTo>
                    <a:lnTo>
                      <a:pt x="815" y="140"/>
                    </a:lnTo>
                    <a:lnTo>
                      <a:pt x="838" y="191"/>
                    </a:lnTo>
                    <a:lnTo>
                      <a:pt x="856" y="210"/>
                    </a:lnTo>
                    <a:lnTo>
                      <a:pt x="876" y="210"/>
                    </a:lnTo>
                    <a:lnTo>
                      <a:pt x="912" y="191"/>
                    </a:lnTo>
                    <a:lnTo>
                      <a:pt x="953" y="198"/>
                    </a:lnTo>
                    <a:lnTo>
                      <a:pt x="989" y="210"/>
                    </a:lnTo>
                    <a:lnTo>
                      <a:pt x="1009" y="210"/>
                    </a:lnTo>
                    <a:lnTo>
                      <a:pt x="1028" y="210"/>
                    </a:lnTo>
                    <a:lnTo>
                      <a:pt x="1044" y="191"/>
                    </a:lnTo>
                    <a:lnTo>
                      <a:pt x="1077" y="187"/>
                    </a:lnTo>
                    <a:lnTo>
                      <a:pt x="1102" y="187"/>
                    </a:lnTo>
                    <a:lnTo>
                      <a:pt x="1121" y="207"/>
                    </a:lnTo>
                    <a:lnTo>
                      <a:pt x="1151" y="221"/>
                    </a:lnTo>
                    <a:lnTo>
                      <a:pt x="1214" y="225"/>
                    </a:lnTo>
                    <a:lnTo>
                      <a:pt x="1217" y="280"/>
                    </a:lnTo>
                    <a:lnTo>
                      <a:pt x="1199" y="353"/>
                    </a:lnTo>
                    <a:lnTo>
                      <a:pt x="1174" y="380"/>
                    </a:lnTo>
                    <a:lnTo>
                      <a:pt x="1159" y="392"/>
                    </a:lnTo>
                    <a:lnTo>
                      <a:pt x="1148" y="395"/>
                    </a:lnTo>
                    <a:lnTo>
                      <a:pt x="1055" y="395"/>
                    </a:lnTo>
                    <a:lnTo>
                      <a:pt x="1009" y="405"/>
                    </a:lnTo>
                    <a:lnTo>
                      <a:pt x="970" y="428"/>
                    </a:lnTo>
                    <a:lnTo>
                      <a:pt x="938" y="454"/>
                    </a:lnTo>
                    <a:lnTo>
                      <a:pt x="892" y="473"/>
                    </a:lnTo>
                    <a:lnTo>
                      <a:pt x="876" y="516"/>
                    </a:lnTo>
                    <a:lnTo>
                      <a:pt x="884" y="574"/>
                    </a:lnTo>
                    <a:lnTo>
                      <a:pt x="899" y="613"/>
                    </a:lnTo>
                    <a:lnTo>
                      <a:pt x="892" y="625"/>
                    </a:lnTo>
                    <a:lnTo>
                      <a:pt x="861" y="633"/>
                    </a:lnTo>
                    <a:lnTo>
                      <a:pt x="818" y="644"/>
                    </a:lnTo>
                    <a:lnTo>
                      <a:pt x="795" y="675"/>
                    </a:lnTo>
                    <a:lnTo>
                      <a:pt x="788" y="725"/>
                    </a:lnTo>
                    <a:lnTo>
                      <a:pt x="802" y="776"/>
                    </a:lnTo>
                    <a:lnTo>
                      <a:pt x="831" y="804"/>
                    </a:lnTo>
                    <a:lnTo>
                      <a:pt x="876" y="814"/>
                    </a:lnTo>
                    <a:lnTo>
                      <a:pt x="889" y="824"/>
                    </a:lnTo>
                    <a:lnTo>
                      <a:pt x="866" y="862"/>
                    </a:lnTo>
                    <a:lnTo>
                      <a:pt x="876" y="888"/>
                    </a:lnTo>
                    <a:lnTo>
                      <a:pt x="904" y="892"/>
                    </a:lnTo>
                    <a:lnTo>
                      <a:pt x="947" y="900"/>
                    </a:lnTo>
                    <a:lnTo>
                      <a:pt x="970" y="944"/>
                    </a:lnTo>
                    <a:lnTo>
                      <a:pt x="1006" y="982"/>
                    </a:lnTo>
                    <a:lnTo>
                      <a:pt x="1063" y="982"/>
                    </a:lnTo>
                    <a:lnTo>
                      <a:pt x="1093" y="944"/>
                    </a:lnTo>
                    <a:lnTo>
                      <a:pt x="1117" y="944"/>
                    </a:lnTo>
                    <a:lnTo>
                      <a:pt x="1132" y="951"/>
                    </a:lnTo>
                    <a:lnTo>
                      <a:pt x="1136" y="989"/>
                    </a:lnTo>
                    <a:lnTo>
                      <a:pt x="1156" y="1045"/>
                    </a:lnTo>
                    <a:lnTo>
                      <a:pt x="1187" y="1067"/>
                    </a:lnTo>
                    <a:lnTo>
                      <a:pt x="1222" y="1052"/>
                    </a:lnTo>
                    <a:lnTo>
                      <a:pt x="1268" y="1045"/>
                    </a:lnTo>
                    <a:lnTo>
                      <a:pt x="1306" y="1083"/>
                    </a:lnTo>
                    <a:lnTo>
                      <a:pt x="1346" y="1156"/>
                    </a:lnTo>
                    <a:lnTo>
                      <a:pt x="1346" y="1194"/>
                    </a:lnTo>
                    <a:lnTo>
                      <a:pt x="1334" y="1226"/>
                    </a:lnTo>
                    <a:lnTo>
                      <a:pt x="1314" y="1256"/>
                    </a:lnTo>
                    <a:lnTo>
                      <a:pt x="1334" y="1320"/>
                    </a:lnTo>
                    <a:lnTo>
                      <a:pt x="1338" y="1354"/>
                    </a:lnTo>
                    <a:lnTo>
                      <a:pt x="1311" y="1404"/>
                    </a:lnTo>
                    <a:lnTo>
                      <a:pt x="1306" y="1447"/>
                    </a:lnTo>
                    <a:lnTo>
                      <a:pt x="1319" y="1485"/>
                    </a:lnTo>
                    <a:lnTo>
                      <a:pt x="1338" y="1509"/>
                    </a:lnTo>
                    <a:lnTo>
                      <a:pt x="1365" y="1544"/>
                    </a:lnTo>
                    <a:lnTo>
                      <a:pt x="1372" y="1575"/>
                    </a:lnTo>
                    <a:lnTo>
                      <a:pt x="1369" y="1599"/>
                    </a:lnTo>
                    <a:lnTo>
                      <a:pt x="1365" y="1602"/>
                    </a:lnTo>
                    <a:lnTo>
                      <a:pt x="1350" y="1609"/>
                    </a:lnTo>
                    <a:lnTo>
                      <a:pt x="1295" y="1617"/>
                    </a:lnTo>
                    <a:lnTo>
                      <a:pt x="1295" y="1672"/>
                    </a:lnTo>
                    <a:lnTo>
                      <a:pt x="1194" y="1745"/>
                    </a:lnTo>
                    <a:close/>
                  </a:path>
                </a:pathLst>
              </a:custGeom>
              <a:solidFill>
                <a:srgbClr val="D4F0FB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0" name="Google Shape;592;p19">
                <a:extLst>
                  <a:ext uri="{FF2B5EF4-FFF2-40B4-BE49-F238E27FC236}">
                    <a16:creationId xmlns:a16="http://schemas.microsoft.com/office/drawing/2014/main" id="{D9BDFF1B-6167-4D3C-9819-801C87DE60D6}"/>
                  </a:ext>
                </a:extLst>
              </p:cNvPr>
              <p:cNvSpPr/>
              <p:nvPr/>
            </p:nvSpPr>
            <p:spPr>
              <a:xfrm>
                <a:off x="3156" y="3362"/>
                <a:ext cx="140" cy="494"/>
              </a:xfrm>
              <a:custGeom>
                <a:avLst/>
                <a:gdLst/>
                <a:ahLst/>
                <a:cxnLst/>
                <a:rect l="l" t="t" r="r" b="b"/>
                <a:pathLst>
                  <a:path w="488" h="1879" extrusionOk="0">
                    <a:moveTo>
                      <a:pt x="422" y="0"/>
                    </a:moveTo>
                    <a:lnTo>
                      <a:pt x="425" y="88"/>
                    </a:lnTo>
                    <a:lnTo>
                      <a:pt x="461" y="147"/>
                    </a:lnTo>
                    <a:lnTo>
                      <a:pt x="472" y="170"/>
                    </a:lnTo>
                    <a:lnTo>
                      <a:pt x="476" y="190"/>
                    </a:lnTo>
                    <a:lnTo>
                      <a:pt x="468" y="217"/>
                    </a:lnTo>
                    <a:lnTo>
                      <a:pt x="445" y="255"/>
                    </a:lnTo>
                    <a:lnTo>
                      <a:pt x="445" y="375"/>
                    </a:lnTo>
                    <a:lnTo>
                      <a:pt x="399" y="383"/>
                    </a:lnTo>
                    <a:lnTo>
                      <a:pt x="367" y="403"/>
                    </a:lnTo>
                    <a:lnTo>
                      <a:pt x="356" y="415"/>
                    </a:lnTo>
                    <a:lnTo>
                      <a:pt x="351" y="438"/>
                    </a:lnTo>
                    <a:lnTo>
                      <a:pt x="351" y="453"/>
                    </a:lnTo>
                    <a:lnTo>
                      <a:pt x="364" y="472"/>
                    </a:lnTo>
                    <a:lnTo>
                      <a:pt x="391" y="511"/>
                    </a:lnTo>
                    <a:lnTo>
                      <a:pt x="395" y="558"/>
                    </a:lnTo>
                    <a:lnTo>
                      <a:pt x="371" y="597"/>
                    </a:lnTo>
                    <a:lnTo>
                      <a:pt x="336" y="627"/>
                    </a:lnTo>
                    <a:lnTo>
                      <a:pt x="325" y="659"/>
                    </a:lnTo>
                    <a:lnTo>
                      <a:pt x="318" y="701"/>
                    </a:lnTo>
                    <a:lnTo>
                      <a:pt x="325" y="748"/>
                    </a:lnTo>
                    <a:lnTo>
                      <a:pt x="321" y="799"/>
                    </a:lnTo>
                    <a:lnTo>
                      <a:pt x="305" y="822"/>
                    </a:lnTo>
                    <a:lnTo>
                      <a:pt x="285" y="837"/>
                    </a:lnTo>
                    <a:lnTo>
                      <a:pt x="278" y="856"/>
                    </a:lnTo>
                    <a:lnTo>
                      <a:pt x="282" y="876"/>
                    </a:lnTo>
                    <a:lnTo>
                      <a:pt x="302" y="896"/>
                    </a:lnTo>
                    <a:lnTo>
                      <a:pt x="305" y="914"/>
                    </a:lnTo>
                    <a:lnTo>
                      <a:pt x="302" y="929"/>
                    </a:lnTo>
                    <a:lnTo>
                      <a:pt x="285" y="957"/>
                    </a:lnTo>
                    <a:lnTo>
                      <a:pt x="278" y="997"/>
                    </a:lnTo>
                    <a:lnTo>
                      <a:pt x="290" y="1030"/>
                    </a:lnTo>
                    <a:lnTo>
                      <a:pt x="305" y="1046"/>
                    </a:lnTo>
                    <a:lnTo>
                      <a:pt x="305" y="1084"/>
                    </a:lnTo>
                    <a:lnTo>
                      <a:pt x="344" y="1088"/>
                    </a:lnTo>
                    <a:lnTo>
                      <a:pt x="364" y="1104"/>
                    </a:lnTo>
                    <a:lnTo>
                      <a:pt x="356" y="1140"/>
                    </a:lnTo>
                    <a:lnTo>
                      <a:pt x="341" y="1140"/>
                    </a:lnTo>
                    <a:lnTo>
                      <a:pt x="305" y="1124"/>
                    </a:lnTo>
                    <a:lnTo>
                      <a:pt x="278" y="1137"/>
                    </a:lnTo>
                    <a:lnTo>
                      <a:pt x="270" y="1162"/>
                    </a:lnTo>
                    <a:lnTo>
                      <a:pt x="274" y="1201"/>
                    </a:lnTo>
                    <a:lnTo>
                      <a:pt x="290" y="1237"/>
                    </a:lnTo>
                    <a:lnTo>
                      <a:pt x="328" y="1244"/>
                    </a:lnTo>
                    <a:lnTo>
                      <a:pt x="348" y="1275"/>
                    </a:lnTo>
                    <a:lnTo>
                      <a:pt x="341" y="1322"/>
                    </a:lnTo>
                    <a:lnTo>
                      <a:pt x="308" y="1353"/>
                    </a:lnTo>
                    <a:lnTo>
                      <a:pt x="270" y="1373"/>
                    </a:lnTo>
                    <a:lnTo>
                      <a:pt x="255" y="1411"/>
                    </a:lnTo>
                    <a:lnTo>
                      <a:pt x="255" y="1450"/>
                    </a:lnTo>
                    <a:lnTo>
                      <a:pt x="274" y="1473"/>
                    </a:lnTo>
                    <a:lnTo>
                      <a:pt x="274" y="1500"/>
                    </a:lnTo>
                    <a:lnTo>
                      <a:pt x="255" y="1523"/>
                    </a:lnTo>
                    <a:lnTo>
                      <a:pt x="224" y="1526"/>
                    </a:lnTo>
                    <a:lnTo>
                      <a:pt x="208" y="1543"/>
                    </a:lnTo>
                    <a:lnTo>
                      <a:pt x="201" y="1562"/>
                    </a:lnTo>
                    <a:lnTo>
                      <a:pt x="201" y="1620"/>
                    </a:lnTo>
                    <a:lnTo>
                      <a:pt x="204" y="1643"/>
                    </a:lnTo>
                    <a:lnTo>
                      <a:pt x="216" y="1658"/>
                    </a:lnTo>
                    <a:lnTo>
                      <a:pt x="224" y="1663"/>
                    </a:lnTo>
                    <a:lnTo>
                      <a:pt x="236" y="1658"/>
                    </a:lnTo>
                    <a:lnTo>
                      <a:pt x="255" y="1651"/>
                    </a:lnTo>
                    <a:lnTo>
                      <a:pt x="266" y="1658"/>
                    </a:lnTo>
                    <a:lnTo>
                      <a:pt x="274" y="1734"/>
                    </a:lnTo>
                    <a:lnTo>
                      <a:pt x="290" y="1752"/>
                    </a:lnTo>
                    <a:lnTo>
                      <a:pt x="364" y="1749"/>
                    </a:lnTo>
                    <a:lnTo>
                      <a:pt x="488" y="1752"/>
                    </a:lnTo>
                    <a:lnTo>
                      <a:pt x="488" y="1772"/>
                    </a:lnTo>
                    <a:lnTo>
                      <a:pt x="484" y="1787"/>
                    </a:lnTo>
                    <a:lnTo>
                      <a:pt x="468" y="1791"/>
                    </a:lnTo>
                    <a:lnTo>
                      <a:pt x="391" y="1818"/>
                    </a:lnTo>
                    <a:lnTo>
                      <a:pt x="367" y="1838"/>
                    </a:lnTo>
                    <a:lnTo>
                      <a:pt x="348" y="1856"/>
                    </a:lnTo>
                    <a:lnTo>
                      <a:pt x="328" y="1876"/>
                    </a:lnTo>
                    <a:lnTo>
                      <a:pt x="308" y="1879"/>
                    </a:lnTo>
                    <a:lnTo>
                      <a:pt x="270" y="1860"/>
                    </a:lnTo>
                    <a:lnTo>
                      <a:pt x="227" y="1856"/>
                    </a:lnTo>
                    <a:lnTo>
                      <a:pt x="204" y="1841"/>
                    </a:lnTo>
                    <a:lnTo>
                      <a:pt x="189" y="1834"/>
                    </a:lnTo>
                    <a:lnTo>
                      <a:pt x="186" y="1821"/>
                    </a:lnTo>
                    <a:lnTo>
                      <a:pt x="181" y="1798"/>
                    </a:lnTo>
                    <a:lnTo>
                      <a:pt x="165" y="1783"/>
                    </a:lnTo>
                    <a:lnTo>
                      <a:pt x="143" y="1775"/>
                    </a:lnTo>
                    <a:lnTo>
                      <a:pt x="123" y="1779"/>
                    </a:lnTo>
                    <a:lnTo>
                      <a:pt x="107" y="1760"/>
                    </a:lnTo>
                    <a:lnTo>
                      <a:pt x="100" y="1744"/>
                    </a:lnTo>
                    <a:lnTo>
                      <a:pt x="76" y="1724"/>
                    </a:lnTo>
                    <a:lnTo>
                      <a:pt x="66" y="1717"/>
                    </a:lnTo>
                    <a:lnTo>
                      <a:pt x="57" y="1683"/>
                    </a:lnTo>
                    <a:lnTo>
                      <a:pt x="57" y="1663"/>
                    </a:lnTo>
                    <a:lnTo>
                      <a:pt x="57" y="1640"/>
                    </a:lnTo>
                    <a:lnTo>
                      <a:pt x="53" y="1600"/>
                    </a:lnTo>
                    <a:lnTo>
                      <a:pt x="38" y="1577"/>
                    </a:lnTo>
                    <a:lnTo>
                      <a:pt x="41" y="1562"/>
                    </a:lnTo>
                    <a:lnTo>
                      <a:pt x="53" y="1558"/>
                    </a:lnTo>
                    <a:lnTo>
                      <a:pt x="72" y="1538"/>
                    </a:lnTo>
                    <a:lnTo>
                      <a:pt x="81" y="1523"/>
                    </a:lnTo>
                    <a:lnTo>
                      <a:pt x="84" y="1516"/>
                    </a:lnTo>
                    <a:lnTo>
                      <a:pt x="69" y="1500"/>
                    </a:lnTo>
                    <a:lnTo>
                      <a:pt x="66" y="1458"/>
                    </a:lnTo>
                    <a:lnTo>
                      <a:pt x="72" y="1434"/>
                    </a:lnTo>
                    <a:lnTo>
                      <a:pt x="87" y="1415"/>
                    </a:lnTo>
                    <a:lnTo>
                      <a:pt x="96" y="1399"/>
                    </a:lnTo>
                    <a:lnTo>
                      <a:pt x="104" y="1396"/>
                    </a:lnTo>
                    <a:lnTo>
                      <a:pt x="87" y="1379"/>
                    </a:lnTo>
                    <a:lnTo>
                      <a:pt x="69" y="1373"/>
                    </a:lnTo>
                    <a:lnTo>
                      <a:pt x="57" y="1353"/>
                    </a:lnTo>
                    <a:lnTo>
                      <a:pt x="84" y="1333"/>
                    </a:lnTo>
                    <a:lnTo>
                      <a:pt x="66" y="1314"/>
                    </a:lnTo>
                    <a:lnTo>
                      <a:pt x="26" y="1310"/>
                    </a:lnTo>
                    <a:lnTo>
                      <a:pt x="10" y="1305"/>
                    </a:lnTo>
                    <a:lnTo>
                      <a:pt x="3" y="1295"/>
                    </a:lnTo>
                    <a:lnTo>
                      <a:pt x="0" y="1275"/>
                    </a:lnTo>
                    <a:lnTo>
                      <a:pt x="3" y="1252"/>
                    </a:lnTo>
                    <a:lnTo>
                      <a:pt x="10" y="1237"/>
                    </a:lnTo>
                    <a:lnTo>
                      <a:pt x="23" y="1237"/>
                    </a:lnTo>
                    <a:lnTo>
                      <a:pt x="41" y="1237"/>
                    </a:lnTo>
                    <a:lnTo>
                      <a:pt x="49" y="1252"/>
                    </a:lnTo>
                    <a:lnTo>
                      <a:pt x="81" y="1252"/>
                    </a:lnTo>
                    <a:lnTo>
                      <a:pt x="104" y="1252"/>
                    </a:lnTo>
                    <a:lnTo>
                      <a:pt x="120" y="1244"/>
                    </a:lnTo>
                    <a:lnTo>
                      <a:pt x="123" y="1208"/>
                    </a:lnTo>
                    <a:lnTo>
                      <a:pt x="120" y="1167"/>
                    </a:lnTo>
                    <a:lnTo>
                      <a:pt x="123" y="1150"/>
                    </a:lnTo>
                    <a:lnTo>
                      <a:pt x="143" y="1124"/>
                    </a:lnTo>
                    <a:lnTo>
                      <a:pt x="158" y="1117"/>
                    </a:lnTo>
                    <a:lnTo>
                      <a:pt x="135" y="1074"/>
                    </a:lnTo>
                    <a:lnTo>
                      <a:pt x="130" y="1027"/>
                    </a:lnTo>
                    <a:lnTo>
                      <a:pt x="143" y="984"/>
                    </a:lnTo>
                    <a:lnTo>
                      <a:pt x="153" y="942"/>
                    </a:lnTo>
                    <a:lnTo>
                      <a:pt x="150" y="899"/>
                    </a:lnTo>
                    <a:lnTo>
                      <a:pt x="146" y="880"/>
                    </a:lnTo>
                    <a:lnTo>
                      <a:pt x="153" y="860"/>
                    </a:lnTo>
                    <a:lnTo>
                      <a:pt x="150" y="852"/>
                    </a:lnTo>
                    <a:lnTo>
                      <a:pt x="140" y="856"/>
                    </a:lnTo>
                    <a:lnTo>
                      <a:pt x="123" y="872"/>
                    </a:lnTo>
                    <a:lnTo>
                      <a:pt x="92" y="880"/>
                    </a:lnTo>
                    <a:lnTo>
                      <a:pt x="81" y="876"/>
                    </a:lnTo>
                    <a:lnTo>
                      <a:pt x="76" y="837"/>
                    </a:lnTo>
                    <a:lnTo>
                      <a:pt x="76" y="799"/>
                    </a:lnTo>
                    <a:lnTo>
                      <a:pt x="81" y="759"/>
                    </a:lnTo>
                    <a:lnTo>
                      <a:pt x="87" y="721"/>
                    </a:lnTo>
                    <a:lnTo>
                      <a:pt x="92" y="701"/>
                    </a:lnTo>
                    <a:lnTo>
                      <a:pt x="100" y="690"/>
                    </a:lnTo>
                    <a:lnTo>
                      <a:pt x="104" y="678"/>
                    </a:lnTo>
                    <a:lnTo>
                      <a:pt x="107" y="655"/>
                    </a:lnTo>
                    <a:lnTo>
                      <a:pt x="123" y="616"/>
                    </a:lnTo>
                    <a:lnTo>
                      <a:pt x="115" y="585"/>
                    </a:lnTo>
                    <a:lnTo>
                      <a:pt x="107" y="553"/>
                    </a:lnTo>
                    <a:lnTo>
                      <a:pt x="100" y="523"/>
                    </a:lnTo>
                    <a:lnTo>
                      <a:pt x="100" y="495"/>
                    </a:lnTo>
                    <a:lnTo>
                      <a:pt x="107" y="469"/>
                    </a:lnTo>
                    <a:lnTo>
                      <a:pt x="120" y="449"/>
                    </a:lnTo>
                    <a:lnTo>
                      <a:pt x="140" y="433"/>
                    </a:lnTo>
                    <a:lnTo>
                      <a:pt x="158" y="430"/>
                    </a:lnTo>
                    <a:lnTo>
                      <a:pt x="178" y="368"/>
                    </a:lnTo>
                    <a:lnTo>
                      <a:pt x="181" y="349"/>
                    </a:lnTo>
                    <a:lnTo>
                      <a:pt x="201" y="291"/>
                    </a:lnTo>
                    <a:lnTo>
                      <a:pt x="211" y="275"/>
                    </a:lnTo>
                    <a:lnTo>
                      <a:pt x="231" y="225"/>
                    </a:lnTo>
                    <a:lnTo>
                      <a:pt x="244" y="151"/>
                    </a:lnTo>
                    <a:lnTo>
                      <a:pt x="244" y="147"/>
                    </a:lnTo>
                    <a:lnTo>
                      <a:pt x="247" y="81"/>
                    </a:lnTo>
                    <a:lnTo>
                      <a:pt x="251" y="0"/>
                    </a:lnTo>
                  </a:path>
                </a:pathLst>
              </a:custGeom>
              <a:solidFill>
                <a:srgbClr val="337AB7">
                  <a:lumMod val="20000"/>
                  <a:lumOff val="80000"/>
                </a:srgbClr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1" name="Google Shape;593;p19">
                <a:extLst>
                  <a:ext uri="{FF2B5EF4-FFF2-40B4-BE49-F238E27FC236}">
                    <a16:creationId xmlns:a16="http://schemas.microsoft.com/office/drawing/2014/main" id="{B8598074-FC99-467E-A088-9BF347FD2302}"/>
                  </a:ext>
                </a:extLst>
              </p:cNvPr>
              <p:cNvSpPr/>
              <p:nvPr/>
            </p:nvSpPr>
            <p:spPr>
              <a:xfrm>
                <a:off x="3212" y="2985"/>
                <a:ext cx="137" cy="367"/>
              </a:xfrm>
              <a:custGeom>
                <a:avLst/>
                <a:gdLst/>
                <a:ahLst/>
                <a:cxnLst/>
                <a:rect l="l" t="t" r="r" b="b"/>
                <a:pathLst>
                  <a:path w="482" h="1396" extrusionOk="0">
                    <a:moveTo>
                      <a:pt x="20" y="1396"/>
                    </a:moveTo>
                    <a:lnTo>
                      <a:pt x="13" y="1314"/>
                    </a:lnTo>
                    <a:lnTo>
                      <a:pt x="5" y="1271"/>
                    </a:lnTo>
                    <a:lnTo>
                      <a:pt x="13" y="1217"/>
                    </a:lnTo>
                    <a:lnTo>
                      <a:pt x="9" y="1217"/>
                    </a:lnTo>
                    <a:lnTo>
                      <a:pt x="24" y="1169"/>
                    </a:lnTo>
                    <a:lnTo>
                      <a:pt x="28" y="1154"/>
                    </a:lnTo>
                    <a:lnTo>
                      <a:pt x="31" y="1136"/>
                    </a:lnTo>
                    <a:lnTo>
                      <a:pt x="31" y="1112"/>
                    </a:lnTo>
                    <a:lnTo>
                      <a:pt x="28" y="1093"/>
                    </a:lnTo>
                    <a:lnTo>
                      <a:pt x="13" y="1070"/>
                    </a:lnTo>
                    <a:lnTo>
                      <a:pt x="0" y="1054"/>
                    </a:lnTo>
                    <a:lnTo>
                      <a:pt x="9" y="1031"/>
                    </a:lnTo>
                    <a:lnTo>
                      <a:pt x="16" y="1020"/>
                    </a:lnTo>
                    <a:lnTo>
                      <a:pt x="24" y="992"/>
                    </a:lnTo>
                    <a:lnTo>
                      <a:pt x="35" y="969"/>
                    </a:lnTo>
                    <a:lnTo>
                      <a:pt x="94" y="682"/>
                    </a:lnTo>
                    <a:lnTo>
                      <a:pt x="87" y="569"/>
                    </a:lnTo>
                    <a:lnTo>
                      <a:pt x="102" y="481"/>
                    </a:lnTo>
                    <a:lnTo>
                      <a:pt x="110" y="394"/>
                    </a:lnTo>
                    <a:lnTo>
                      <a:pt x="120" y="252"/>
                    </a:lnTo>
                    <a:lnTo>
                      <a:pt x="120" y="155"/>
                    </a:lnTo>
                    <a:lnTo>
                      <a:pt x="97" y="73"/>
                    </a:lnTo>
                    <a:lnTo>
                      <a:pt x="202" y="0"/>
                    </a:lnTo>
                    <a:lnTo>
                      <a:pt x="237" y="38"/>
                    </a:lnTo>
                    <a:lnTo>
                      <a:pt x="257" y="77"/>
                    </a:lnTo>
                    <a:lnTo>
                      <a:pt x="268" y="128"/>
                    </a:lnTo>
                    <a:lnTo>
                      <a:pt x="295" y="151"/>
                    </a:lnTo>
                    <a:lnTo>
                      <a:pt x="330" y="178"/>
                    </a:lnTo>
                    <a:lnTo>
                      <a:pt x="338" y="225"/>
                    </a:lnTo>
                    <a:lnTo>
                      <a:pt x="323" y="244"/>
                    </a:lnTo>
                    <a:lnTo>
                      <a:pt x="318" y="283"/>
                    </a:lnTo>
                    <a:lnTo>
                      <a:pt x="369" y="341"/>
                    </a:lnTo>
                    <a:lnTo>
                      <a:pt x="392" y="394"/>
                    </a:lnTo>
                    <a:lnTo>
                      <a:pt x="420" y="469"/>
                    </a:lnTo>
                    <a:lnTo>
                      <a:pt x="455" y="488"/>
                    </a:lnTo>
                    <a:lnTo>
                      <a:pt x="473" y="469"/>
                    </a:lnTo>
                    <a:lnTo>
                      <a:pt x="473" y="488"/>
                    </a:lnTo>
                    <a:lnTo>
                      <a:pt x="473" y="547"/>
                    </a:lnTo>
                    <a:lnTo>
                      <a:pt x="482" y="605"/>
                    </a:lnTo>
                    <a:lnTo>
                      <a:pt x="478" y="615"/>
                    </a:lnTo>
                    <a:lnTo>
                      <a:pt x="466" y="628"/>
                    </a:lnTo>
                    <a:lnTo>
                      <a:pt x="438" y="644"/>
                    </a:lnTo>
                    <a:lnTo>
                      <a:pt x="369" y="663"/>
                    </a:lnTo>
                    <a:lnTo>
                      <a:pt x="353" y="674"/>
                    </a:lnTo>
                    <a:lnTo>
                      <a:pt x="346" y="694"/>
                    </a:lnTo>
                    <a:lnTo>
                      <a:pt x="366" y="725"/>
                    </a:lnTo>
                    <a:lnTo>
                      <a:pt x="372" y="740"/>
                    </a:lnTo>
                    <a:lnTo>
                      <a:pt x="372" y="752"/>
                    </a:lnTo>
                    <a:lnTo>
                      <a:pt x="369" y="765"/>
                    </a:lnTo>
                    <a:lnTo>
                      <a:pt x="346" y="806"/>
                    </a:lnTo>
                    <a:lnTo>
                      <a:pt x="366" y="833"/>
                    </a:lnTo>
                    <a:lnTo>
                      <a:pt x="392" y="852"/>
                    </a:lnTo>
                    <a:lnTo>
                      <a:pt x="372" y="876"/>
                    </a:lnTo>
                    <a:lnTo>
                      <a:pt x="342" y="891"/>
                    </a:lnTo>
                    <a:lnTo>
                      <a:pt x="362" y="933"/>
                    </a:lnTo>
                    <a:lnTo>
                      <a:pt x="291" y="930"/>
                    </a:lnTo>
                    <a:lnTo>
                      <a:pt x="275" y="973"/>
                    </a:lnTo>
                    <a:lnTo>
                      <a:pt x="285" y="992"/>
                    </a:lnTo>
                    <a:lnTo>
                      <a:pt x="295" y="1016"/>
                    </a:lnTo>
                    <a:lnTo>
                      <a:pt x="295" y="1027"/>
                    </a:lnTo>
                    <a:lnTo>
                      <a:pt x="275" y="1047"/>
                    </a:lnTo>
                    <a:lnTo>
                      <a:pt x="257" y="1065"/>
                    </a:lnTo>
                    <a:lnTo>
                      <a:pt x="230" y="1085"/>
                    </a:lnTo>
                    <a:lnTo>
                      <a:pt x="217" y="1148"/>
                    </a:lnTo>
                    <a:lnTo>
                      <a:pt x="226" y="1232"/>
                    </a:lnTo>
                    <a:lnTo>
                      <a:pt x="206" y="1294"/>
                    </a:lnTo>
                    <a:lnTo>
                      <a:pt x="187" y="1396"/>
                    </a:lnTo>
                  </a:path>
                </a:pathLst>
              </a:custGeom>
              <a:solidFill>
                <a:srgbClr val="337AB7">
                  <a:lumMod val="20000"/>
                  <a:lumOff val="80000"/>
                </a:srgbClr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2" name="Google Shape;594;p19">
                <a:extLst>
                  <a:ext uri="{FF2B5EF4-FFF2-40B4-BE49-F238E27FC236}">
                    <a16:creationId xmlns:a16="http://schemas.microsoft.com/office/drawing/2014/main" id="{C1985218-D37F-4A6E-B893-235CFC095FF2}"/>
                  </a:ext>
                </a:extLst>
              </p:cNvPr>
              <p:cNvSpPr/>
              <p:nvPr/>
            </p:nvSpPr>
            <p:spPr>
              <a:xfrm>
                <a:off x="3110" y="2191"/>
                <a:ext cx="389" cy="321"/>
              </a:xfrm>
              <a:custGeom>
                <a:avLst/>
                <a:gdLst/>
                <a:ahLst/>
                <a:cxnLst/>
                <a:rect l="l" t="t" r="r" b="b"/>
                <a:pathLst>
                  <a:path w="1372" h="1225" extrusionOk="0">
                    <a:moveTo>
                      <a:pt x="1337" y="679"/>
                    </a:moveTo>
                    <a:lnTo>
                      <a:pt x="1309" y="694"/>
                    </a:lnTo>
                    <a:lnTo>
                      <a:pt x="1326" y="722"/>
                    </a:lnTo>
                    <a:lnTo>
                      <a:pt x="1326" y="753"/>
                    </a:lnTo>
                    <a:lnTo>
                      <a:pt x="1306" y="771"/>
                    </a:lnTo>
                    <a:lnTo>
                      <a:pt x="1283" y="795"/>
                    </a:lnTo>
                    <a:lnTo>
                      <a:pt x="1268" y="845"/>
                    </a:lnTo>
                    <a:lnTo>
                      <a:pt x="1251" y="869"/>
                    </a:lnTo>
                    <a:lnTo>
                      <a:pt x="1212" y="885"/>
                    </a:lnTo>
                    <a:lnTo>
                      <a:pt x="1131" y="900"/>
                    </a:lnTo>
                    <a:lnTo>
                      <a:pt x="1054" y="900"/>
                    </a:lnTo>
                    <a:lnTo>
                      <a:pt x="992" y="880"/>
                    </a:lnTo>
                    <a:lnTo>
                      <a:pt x="988" y="896"/>
                    </a:lnTo>
                    <a:lnTo>
                      <a:pt x="996" y="930"/>
                    </a:lnTo>
                    <a:lnTo>
                      <a:pt x="1027" y="954"/>
                    </a:lnTo>
                    <a:lnTo>
                      <a:pt x="1062" y="962"/>
                    </a:lnTo>
                    <a:lnTo>
                      <a:pt x="1088" y="982"/>
                    </a:lnTo>
                    <a:lnTo>
                      <a:pt x="1096" y="1009"/>
                    </a:lnTo>
                    <a:lnTo>
                      <a:pt x="1077" y="1047"/>
                    </a:lnTo>
                    <a:lnTo>
                      <a:pt x="1024" y="1066"/>
                    </a:lnTo>
                    <a:lnTo>
                      <a:pt x="1004" y="1086"/>
                    </a:lnTo>
                    <a:lnTo>
                      <a:pt x="981" y="1117"/>
                    </a:lnTo>
                    <a:lnTo>
                      <a:pt x="953" y="1160"/>
                    </a:lnTo>
                    <a:lnTo>
                      <a:pt x="930" y="1180"/>
                    </a:lnTo>
                    <a:lnTo>
                      <a:pt x="884" y="1187"/>
                    </a:lnTo>
                    <a:lnTo>
                      <a:pt x="845" y="1202"/>
                    </a:lnTo>
                    <a:lnTo>
                      <a:pt x="813" y="1221"/>
                    </a:lnTo>
                    <a:lnTo>
                      <a:pt x="783" y="1225"/>
                    </a:lnTo>
                    <a:lnTo>
                      <a:pt x="752" y="1206"/>
                    </a:lnTo>
                    <a:lnTo>
                      <a:pt x="744" y="1164"/>
                    </a:lnTo>
                    <a:lnTo>
                      <a:pt x="735" y="1101"/>
                    </a:lnTo>
                    <a:lnTo>
                      <a:pt x="709" y="1050"/>
                    </a:lnTo>
                    <a:lnTo>
                      <a:pt x="673" y="1009"/>
                    </a:lnTo>
                    <a:lnTo>
                      <a:pt x="663" y="950"/>
                    </a:lnTo>
                    <a:lnTo>
                      <a:pt x="697" y="923"/>
                    </a:lnTo>
                    <a:lnTo>
                      <a:pt x="681" y="896"/>
                    </a:lnTo>
                    <a:lnTo>
                      <a:pt x="654" y="888"/>
                    </a:lnTo>
                    <a:lnTo>
                      <a:pt x="628" y="869"/>
                    </a:lnTo>
                    <a:lnTo>
                      <a:pt x="620" y="826"/>
                    </a:lnTo>
                    <a:lnTo>
                      <a:pt x="638" y="771"/>
                    </a:lnTo>
                    <a:lnTo>
                      <a:pt x="638" y="730"/>
                    </a:lnTo>
                    <a:lnTo>
                      <a:pt x="620" y="690"/>
                    </a:lnTo>
                    <a:lnTo>
                      <a:pt x="542" y="671"/>
                    </a:lnTo>
                    <a:lnTo>
                      <a:pt x="488" y="694"/>
                    </a:lnTo>
                    <a:lnTo>
                      <a:pt x="440" y="679"/>
                    </a:lnTo>
                    <a:lnTo>
                      <a:pt x="410" y="636"/>
                    </a:lnTo>
                    <a:lnTo>
                      <a:pt x="372" y="598"/>
                    </a:lnTo>
                    <a:lnTo>
                      <a:pt x="329" y="567"/>
                    </a:lnTo>
                    <a:lnTo>
                      <a:pt x="297" y="567"/>
                    </a:lnTo>
                    <a:lnTo>
                      <a:pt x="239" y="583"/>
                    </a:lnTo>
                    <a:lnTo>
                      <a:pt x="185" y="574"/>
                    </a:lnTo>
                    <a:lnTo>
                      <a:pt x="132" y="547"/>
                    </a:lnTo>
                    <a:lnTo>
                      <a:pt x="100" y="509"/>
                    </a:lnTo>
                    <a:lnTo>
                      <a:pt x="84" y="415"/>
                    </a:lnTo>
                    <a:lnTo>
                      <a:pt x="68" y="395"/>
                    </a:lnTo>
                    <a:lnTo>
                      <a:pt x="18" y="412"/>
                    </a:lnTo>
                    <a:lnTo>
                      <a:pt x="0" y="408"/>
                    </a:lnTo>
                    <a:lnTo>
                      <a:pt x="0" y="392"/>
                    </a:lnTo>
                    <a:lnTo>
                      <a:pt x="46" y="318"/>
                    </a:lnTo>
                    <a:lnTo>
                      <a:pt x="64" y="214"/>
                    </a:lnTo>
                    <a:lnTo>
                      <a:pt x="100" y="164"/>
                    </a:lnTo>
                    <a:lnTo>
                      <a:pt x="150" y="136"/>
                    </a:lnTo>
                    <a:lnTo>
                      <a:pt x="178" y="108"/>
                    </a:lnTo>
                    <a:lnTo>
                      <a:pt x="185" y="136"/>
                    </a:lnTo>
                    <a:lnTo>
                      <a:pt x="213" y="155"/>
                    </a:lnTo>
                    <a:lnTo>
                      <a:pt x="239" y="144"/>
                    </a:lnTo>
                    <a:lnTo>
                      <a:pt x="255" y="121"/>
                    </a:lnTo>
                    <a:lnTo>
                      <a:pt x="285" y="58"/>
                    </a:lnTo>
                    <a:lnTo>
                      <a:pt x="313" y="16"/>
                    </a:lnTo>
                    <a:lnTo>
                      <a:pt x="325" y="4"/>
                    </a:lnTo>
                    <a:lnTo>
                      <a:pt x="348" y="0"/>
                    </a:lnTo>
                    <a:lnTo>
                      <a:pt x="359" y="8"/>
                    </a:lnTo>
                    <a:lnTo>
                      <a:pt x="368" y="8"/>
                    </a:lnTo>
                    <a:lnTo>
                      <a:pt x="379" y="19"/>
                    </a:lnTo>
                    <a:lnTo>
                      <a:pt x="387" y="34"/>
                    </a:lnTo>
                    <a:lnTo>
                      <a:pt x="391" y="54"/>
                    </a:lnTo>
                    <a:lnTo>
                      <a:pt x="410" y="58"/>
                    </a:lnTo>
                    <a:lnTo>
                      <a:pt x="450" y="58"/>
                    </a:lnTo>
                    <a:lnTo>
                      <a:pt x="473" y="77"/>
                    </a:lnTo>
                    <a:lnTo>
                      <a:pt x="515" y="113"/>
                    </a:lnTo>
                    <a:lnTo>
                      <a:pt x="557" y="151"/>
                    </a:lnTo>
                    <a:lnTo>
                      <a:pt x="577" y="155"/>
                    </a:lnTo>
                    <a:lnTo>
                      <a:pt x="678" y="128"/>
                    </a:lnTo>
                    <a:lnTo>
                      <a:pt x="705" y="125"/>
                    </a:lnTo>
                    <a:lnTo>
                      <a:pt x="732" y="136"/>
                    </a:lnTo>
                    <a:lnTo>
                      <a:pt x="739" y="151"/>
                    </a:lnTo>
                    <a:lnTo>
                      <a:pt x="783" y="167"/>
                    </a:lnTo>
                    <a:lnTo>
                      <a:pt x="801" y="184"/>
                    </a:lnTo>
                    <a:lnTo>
                      <a:pt x="821" y="187"/>
                    </a:lnTo>
                    <a:lnTo>
                      <a:pt x="879" y="184"/>
                    </a:lnTo>
                    <a:lnTo>
                      <a:pt x="907" y="167"/>
                    </a:lnTo>
                    <a:lnTo>
                      <a:pt x="923" y="159"/>
                    </a:lnTo>
                    <a:lnTo>
                      <a:pt x="968" y="101"/>
                    </a:lnTo>
                    <a:lnTo>
                      <a:pt x="984" y="97"/>
                    </a:lnTo>
                    <a:lnTo>
                      <a:pt x="1085" y="97"/>
                    </a:lnTo>
                    <a:lnTo>
                      <a:pt x="1105" y="97"/>
                    </a:lnTo>
                    <a:lnTo>
                      <a:pt x="1121" y="117"/>
                    </a:lnTo>
                    <a:lnTo>
                      <a:pt x="1128" y="136"/>
                    </a:lnTo>
                    <a:lnTo>
                      <a:pt x="1124" y="155"/>
                    </a:lnTo>
                    <a:lnTo>
                      <a:pt x="1135" y="187"/>
                    </a:lnTo>
                    <a:lnTo>
                      <a:pt x="1169" y="194"/>
                    </a:lnTo>
                    <a:lnTo>
                      <a:pt x="1189" y="198"/>
                    </a:lnTo>
                    <a:lnTo>
                      <a:pt x="1228" y="198"/>
                    </a:lnTo>
                    <a:lnTo>
                      <a:pt x="1268" y="214"/>
                    </a:lnTo>
                    <a:lnTo>
                      <a:pt x="1290" y="233"/>
                    </a:lnTo>
                    <a:lnTo>
                      <a:pt x="1294" y="253"/>
                    </a:lnTo>
                    <a:lnTo>
                      <a:pt x="1306" y="272"/>
                    </a:lnTo>
                    <a:lnTo>
                      <a:pt x="1319" y="291"/>
                    </a:lnTo>
                    <a:lnTo>
                      <a:pt x="1372" y="299"/>
                    </a:lnTo>
                    <a:lnTo>
                      <a:pt x="1368" y="314"/>
                    </a:lnTo>
                    <a:lnTo>
                      <a:pt x="1368" y="357"/>
                    </a:lnTo>
                    <a:lnTo>
                      <a:pt x="1349" y="372"/>
                    </a:lnTo>
                    <a:lnTo>
                      <a:pt x="1322" y="384"/>
                    </a:lnTo>
                    <a:lnTo>
                      <a:pt x="1294" y="395"/>
                    </a:lnTo>
                    <a:lnTo>
                      <a:pt x="1286" y="420"/>
                    </a:lnTo>
                    <a:lnTo>
                      <a:pt x="1294" y="450"/>
                    </a:lnTo>
                    <a:lnTo>
                      <a:pt x="1352" y="469"/>
                    </a:lnTo>
                    <a:lnTo>
                      <a:pt x="1332" y="489"/>
                    </a:lnTo>
                    <a:lnTo>
                      <a:pt x="1275" y="489"/>
                    </a:lnTo>
                    <a:lnTo>
                      <a:pt x="1260" y="509"/>
                    </a:lnTo>
                    <a:lnTo>
                      <a:pt x="1279" y="527"/>
                    </a:lnTo>
                    <a:lnTo>
                      <a:pt x="1286" y="559"/>
                    </a:lnTo>
                    <a:lnTo>
                      <a:pt x="1279" y="605"/>
                    </a:lnTo>
                    <a:lnTo>
                      <a:pt x="1299" y="660"/>
                    </a:lnTo>
                    <a:lnTo>
                      <a:pt x="1337" y="679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3" name="Google Shape;595;p19">
                <a:extLst>
                  <a:ext uri="{FF2B5EF4-FFF2-40B4-BE49-F238E27FC236}">
                    <a16:creationId xmlns:a16="http://schemas.microsoft.com/office/drawing/2014/main" id="{716599C3-18AF-4815-8F2F-E9FDC6BE337A}"/>
                  </a:ext>
                </a:extLst>
              </p:cNvPr>
              <p:cNvSpPr/>
              <p:nvPr/>
            </p:nvSpPr>
            <p:spPr>
              <a:xfrm>
                <a:off x="3110" y="2191"/>
                <a:ext cx="389" cy="321"/>
              </a:xfrm>
              <a:custGeom>
                <a:avLst/>
                <a:gdLst/>
                <a:ahLst/>
                <a:cxnLst/>
                <a:rect l="l" t="t" r="r" b="b"/>
                <a:pathLst>
                  <a:path w="1372" h="1225" extrusionOk="0">
                    <a:moveTo>
                      <a:pt x="1337" y="679"/>
                    </a:moveTo>
                    <a:lnTo>
                      <a:pt x="1309" y="694"/>
                    </a:lnTo>
                    <a:lnTo>
                      <a:pt x="1326" y="722"/>
                    </a:lnTo>
                    <a:lnTo>
                      <a:pt x="1326" y="753"/>
                    </a:lnTo>
                    <a:lnTo>
                      <a:pt x="1306" y="771"/>
                    </a:lnTo>
                    <a:lnTo>
                      <a:pt x="1283" y="795"/>
                    </a:lnTo>
                    <a:lnTo>
                      <a:pt x="1268" y="845"/>
                    </a:lnTo>
                    <a:lnTo>
                      <a:pt x="1251" y="869"/>
                    </a:lnTo>
                    <a:lnTo>
                      <a:pt x="1212" y="885"/>
                    </a:lnTo>
                    <a:lnTo>
                      <a:pt x="1131" y="900"/>
                    </a:lnTo>
                    <a:lnTo>
                      <a:pt x="1054" y="900"/>
                    </a:lnTo>
                    <a:lnTo>
                      <a:pt x="992" y="880"/>
                    </a:lnTo>
                    <a:lnTo>
                      <a:pt x="988" y="896"/>
                    </a:lnTo>
                    <a:lnTo>
                      <a:pt x="996" y="930"/>
                    </a:lnTo>
                    <a:lnTo>
                      <a:pt x="1027" y="954"/>
                    </a:lnTo>
                    <a:lnTo>
                      <a:pt x="1062" y="962"/>
                    </a:lnTo>
                    <a:lnTo>
                      <a:pt x="1088" y="982"/>
                    </a:lnTo>
                    <a:lnTo>
                      <a:pt x="1096" y="1009"/>
                    </a:lnTo>
                    <a:lnTo>
                      <a:pt x="1077" y="1047"/>
                    </a:lnTo>
                    <a:lnTo>
                      <a:pt x="1024" y="1066"/>
                    </a:lnTo>
                    <a:lnTo>
                      <a:pt x="1004" y="1086"/>
                    </a:lnTo>
                    <a:lnTo>
                      <a:pt x="981" y="1117"/>
                    </a:lnTo>
                    <a:lnTo>
                      <a:pt x="953" y="1160"/>
                    </a:lnTo>
                    <a:lnTo>
                      <a:pt x="930" y="1180"/>
                    </a:lnTo>
                    <a:lnTo>
                      <a:pt x="884" y="1187"/>
                    </a:lnTo>
                    <a:lnTo>
                      <a:pt x="845" y="1202"/>
                    </a:lnTo>
                    <a:lnTo>
                      <a:pt x="813" y="1221"/>
                    </a:lnTo>
                    <a:lnTo>
                      <a:pt x="783" y="1225"/>
                    </a:lnTo>
                    <a:lnTo>
                      <a:pt x="752" y="1206"/>
                    </a:lnTo>
                    <a:lnTo>
                      <a:pt x="744" y="1164"/>
                    </a:lnTo>
                    <a:lnTo>
                      <a:pt x="735" y="1101"/>
                    </a:lnTo>
                    <a:lnTo>
                      <a:pt x="709" y="1050"/>
                    </a:lnTo>
                    <a:lnTo>
                      <a:pt x="673" y="1009"/>
                    </a:lnTo>
                    <a:lnTo>
                      <a:pt x="663" y="950"/>
                    </a:lnTo>
                    <a:lnTo>
                      <a:pt x="697" y="923"/>
                    </a:lnTo>
                    <a:lnTo>
                      <a:pt x="681" y="896"/>
                    </a:lnTo>
                    <a:lnTo>
                      <a:pt x="654" y="888"/>
                    </a:lnTo>
                    <a:lnTo>
                      <a:pt x="628" y="869"/>
                    </a:lnTo>
                    <a:lnTo>
                      <a:pt x="620" y="826"/>
                    </a:lnTo>
                    <a:lnTo>
                      <a:pt x="638" y="771"/>
                    </a:lnTo>
                    <a:lnTo>
                      <a:pt x="638" y="730"/>
                    </a:lnTo>
                    <a:lnTo>
                      <a:pt x="620" y="690"/>
                    </a:lnTo>
                    <a:lnTo>
                      <a:pt x="542" y="671"/>
                    </a:lnTo>
                    <a:lnTo>
                      <a:pt x="488" y="694"/>
                    </a:lnTo>
                    <a:lnTo>
                      <a:pt x="440" y="679"/>
                    </a:lnTo>
                    <a:lnTo>
                      <a:pt x="410" y="636"/>
                    </a:lnTo>
                    <a:lnTo>
                      <a:pt x="372" y="598"/>
                    </a:lnTo>
                    <a:lnTo>
                      <a:pt x="329" y="567"/>
                    </a:lnTo>
                    <a:lnTo>
                      <a:pt x="297" y="567"/>
                    </a:lnTo>
                    <a:lnTo>
                      <a:pt x="239" y="583"/>
                    </a:lnTo>
                    <a:lnTo>
                      <a:pt x="185" y="574"/>
                    </a:lnTo>
                    <a:lnTo>
                      <a:pt x="132" y="547"/>
                    </a:lnTo>
                    <a:lnTo>
                      <a:pt x="100" y="509"/>
                    </a:lnTo>
                    <a:lnTo>
                      <a:pt x="84" y="415"/>
                    </a:lnTo>
                    <a:lnTo>
                      <a:pt x="68" y="395"/>
                    </a:lnTo>
                    <a:lnTo>
                      <a:pt x="18" y="412"/>
                    </a:lnTo>
                    <a:lnTo>
                      <a:pt x="0" y="408"/>
                    </a:lnTo>
                    <a:lnTo>
                      <a:pt x="0" y="392"/>
                    </a:lnTo>
                    <a:lnTo>
                      <a:pt x="46" y="318"/>
                    </a:lnTo>
                    <a:lnTo>
                      <a:pt x="64" y="214"/>
                    </a:lnTo>
                    <a:lnTo>
                      <a:pt x="100" y="164"/>
                    </a:lnTo>
                    <a:lnTo>
                      <a:pt x="150" y="136"/>
                    </a:lnTo>
                    <a:lnTo>
                      <a:pt x="178" y="108"/>
                    </a:lnTo>
                    <a:lnTo>
                      <a:pt x="185" y="136"/>
                    </a:lnTo>
                    <a:lnTo>
                      <a:pt x="213" y="155"/>
                    </a:lnTo>
                    <a:lnTo>
                      <a:pt x="239" y="144"/>
                    </a:lnTo>
                    <a:lnTo>
                      <a:pt x="255" y="121"/>
                    </a:lnTo>
                    <a:lnTo>
                      <a:pt x="285" y="58"/>
                    </a:lnTo>
                    <a:lnTo>
                      <a:pt x="313" y="16"/>
                    </a:lnTo>
                    <a:lnTo>
                      <a:pt x="325" y="4"/>
                    </a:lnTo>
                    <a:lnTo>
                      <a:pt x="348" y="0"/>
                    </a:lnTo>
                    <a:lnTo>
                      <a:pt x="359" y="8"/>
                    </a:lnTo>
                    <a:lnTo>
                      <a:pt x="368" y="8"/>
                    </a:lnTo>
                    <a:lnTo>
                      <a:pt x="379" y="19"/>
                    </a:lnTo>
                    <a:lnTo>
                      <a:pt x="387" y="34"/>
                    </a:lnTo>
                    <a:lnTo>
                      <a:pt x="391" y="54"/>
                    </a:lnTo>
                    <a:lnTo>
                      <a:pt x="410" y="58"/>
                    </a:lnTo>
                    <a:lnTo>
                      <a:pt x="450" y="58"/>
                    </a:lnTo>
                    <a:lnTo>
                      <a:pt x="473" y="77"/>
                    </a:lnTo>
                    <a:lnTo>
                      <a:pt x="515" y="113"/>
                    </a:lnTo>
                    <a:lnTo>
                      <a:pt x="557" y="151"/>
                    </a:lnTo>
                    <a:lnTo>
                      <a:pt x="577" y="155"/>
                    </a:lnTo>
                    <a:lnTo>
                      <a:pt x="678" y="128"/>
                    </a:lnTo>
                    <a:lnTo>
                      <a:pt x="705" y="125"/>
                    </a:lnTo>
                    <a:lnTo>
                      <a:pt x="732" y="136"/>
                    </a:lnTo>
                    <a:lnTo>
                      <a:pt x="739" y="151"/>
                    </a:lnTo>
                    <a:lnTo>
                      <a:pt x="783" y="167"/>
                    </a:lnTo>
                    <a:lnTo>
                      <a:pt x="801" y="184"/>
                    </a:lnTo>
                    <a:lnTo>
                      <a:pt x="821" y="187"/>
                    </a:lnTo>
                    <a:lnTo>
                      <a:pt x="879" y="184"/>
                    </a:lnTo>
                    <a:lnTo>
                      <a:pt x="907" y="167"/>
                    </a:lnTo>
                    <a:lnTo>
                      <a:pt x="923" y="159"/>
                    </a:lnTo>
                    <a:lnTo>
                      <a:pt x="968" y="101"/>
                    </a:lnTo>
                    <a:lnTo>
                      <a:pt x="984" y="97"/>
                    </a:lnTo>
                    <a:lnTo>
                      <a:pt x="1085" y="97"/>
                    </a:lnTo>
                    <a:lnTo>
                      <a:pt x="1105" y="97"/>
                    </a:lnTo>
                    <a:lnTo>
                      <a:pt x="1121" y="117"/>
                    </a:lnTo>
                    <a:lnTo>
                      <a:pt x="1128" y="136"/>
                    </a:lnTo>
                    <a:lnTo>
                      <a:pt x="1124" y="155"/>
                    </a:lnTo>
                    <a:lnTo>
                      <a:pt x="1135" y="187"/>
                    </a:lnTo>
                    <a:lnTo>
                      <a:pt x="1169" y="194"/>
                    </a:lnTo>
                    <a:lnTo>
                      <a:pt x="1189" y="198"/>
                    </a:lnTo>
                    <a:lnTo>
                      <a:pt x="1228" y="198"/>
                    </a:lnTo>
                    <a:lnTo>
                      <a:pt x="1268" y="214"/>
                    </a:lnTo>
                    <a:lnTo>
                      <a:pt x="1290" y="233"/>
                    </a:lnTo>
                    <a:lnTo>
                      <a:pt x="1294" y="253"/>
                    </a:lnTo>
                    <a:lnTo>
                      <a:pt x="1306" y="272"/>
                    </a:lnTo>
                    <a:lnTo>
                      <a:pt x="1319" y="291"/>
                    </a:lnTo>
                    <a:lnTo>
                      <a:pt x="1372" y="299"/>
                    </a:lnTo>
                    <a:lnTo>
                      <a:pt x="1368" y="314"/>
                    </a:lnTo>
                    <a:lnTo>
                      <a:pt x="1368" y="357"/>
                    </a:lnTo>
                    <a:lnTo>
                      <a:pt x="1349" y="372"/>
                    </a:lnTo>
                    <a:lnTo>
                      <a:pt x="1322" y="384"/>
                    </a:lnTo>
                    <a:lnTo>
                      <a:pt x="1294" y="395"/>
                    </a:lnTo>
                    <a:lnTo>
                      <a:pt x="1286" y="420"/>
                    </a:lnTo>
                    <a:lnTo>
                      <a:pt x="1294" y="450"/>
                    </a:lnTo>
                    <a:lnTo>
                      <a:pt x="1352" y="469"/>
                    </a:lnTo>
                    <a:lnTo>
                      <a:pt x="1332" y="489"/>
                    </a:lnTo>
                    <a:lnTo>
                      <a:pt x="1275" y="489"/>
                    </a:lnTo>
                    <a:lnTo>
                      <a:pt x="1260" y="509"/>
                    </a:lnTo>
                    <a:lnTo>
                      <a:pt x="1279" y="527"/>
                    </a:lnTo>
                    <a:lnTo>
                      <a:pt x="1286" y="559"/>
                    </a:lnTo>
                    <a:lnTo>
                      <a:pt x="1279" y="605"/>
                    </a:lnTo>
                    <a:lnTo>
                      <a:pt x="1299" y="660"/>
                    </a:lnTo>
                    <a:lnTo>
                      <a:pt x="1337" y="679"/>
                    </a:lnTo>
                  </a:path>
                </a:pathLst>
              </a:custGeom>
              <a:solidFill>
                <a:srgbClr val="FF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4" name="Google Shape;596;p19">
                <a:extLst>
                  <a:ext uri="{FF2B5EF4-FFF2-40B4-BE49-F238E27FC236}">
                    <a16:creationId xmlns:a16="http://schemas.microsoft.com/office/drawing/2014/main" id="{4B80E31E-C1AC-47BA-9E3B-B7A98E6F68F6}"/>
                  </a:ext>
                </a:extLst>
              </p:cNvPr>
              <p:cNvSpPr/>
              <p:nvPr/>
            </p:nvSpPr>
            <p:spPr>
              <a:xfrm>
                <a:off x="2913" y="2492"/>
                <a:ext cx="162" cy="186"/>
              </a:xfrm>
              <a:custGeom>
                <a:avLst/>
                <a:gdLst/>
                <a:ahLst/>
                <a:cxnLst/>
                <a:rect l="l" t="t" r="r" b="b"/>
                <a:pathLst>
                  <a:path w="567" h="707" extrusionOk="0">
                    <a:moveTo>
                      <a:pt x="13" y="520"/>
                    </a:moveTo>
                    <a:lnTo>
                      <a:pt x="47" y="475"/>
                    </a:lnTo>
                    <a:lnTo>
                      <a:pt x="71" y="454"/>
                    </a:lnTo>
                    <a:lnTo>
                      <a:pt x="90" y="431"/>
                    </a:lnTo>
                    <a:lnTo>
                      <a:pt x="94" y="412"/>
                    </a:lnTo>
                    <a:lnTo>
                      <a:pt x="86" y="393"/>
                    </a:lnTo>
                    <a:lnTo>
                      <a:pt x="71" y="393"/>
                    </a:lnTo>
                    <a:lnTo>
                      <a:pt x="51" y="409"/>
                    </a:lnTo>
                    <a:lnTo>
                      <a:pt x="40" y="416"/>
                    </a:lnTo>
                    <a:lnTo>
                      <a:pt x="24" y="412"/>
                    </a:lnTo>
                    <a:lnTo>
                      <a:pt x="17" y="404"/>
                    </a:lnTo>
                    <a:lnTo>
                      <a:pt x="9" y="396"/>
                    </a:lnTo>
                    <a:lnTo>
                      <a:pt x="0" y="374"/>
                    </a:lnTo>
                    <a:lnTo>
                      <a:pt x="0" y="355"/>
                    </a:lnTo>
                    <a:lnTo>
                      <a:pt x="4" y="335"/>
                    </a:lnTo>
                    <a:lnTo>
                      <a:pt x="17" y="272"/>
                    </a:lnTo>
                    <a:lnTo>
                      <a:pt x="35" y="206"/>
                    </a:lnTo>
                    <a:lnTo>
                      <a:pt x="66" y="124"/>
                    </a:lnTo>
                    <a:lnTo>
                      <a:pt x="78" y="83"/>
                    </a:lnTo>
                    <a:lnTo>
                      <a:pt x="90" y="55"/>
                    </a:lnTo>
                    <a:lnTo>
                      <a:pt x="101" y="43"/>
                    </a:lnTo>
                    <a:lnTo>
                      <a:pt x="129" y="20"/>
                    </a:lnTo>
                    <a:lnTo>
                      <a:pt x="155" y="0"/>
                    </a:lnTo>
                    <a:lnTo>
                      <a:pt x="164" y="20"/>
                    </a:lnTo>
                    <a:lnTo>
                      <a:pt x="202" y="55"/>
                    </a:lnTo>
                    <a:lnTo>
                      <a:pt x="241" y="78"/>
                    </a:lnTo>
                    <a:lnTo>
                      <a:pt x="279" y="86"/>
                    </a:lnTo>
                    <a:lnTo>
                      <a:pt x="330" y="83"/>
                    </a:lnTo>
                    <a:lnTo>
                      <a:pt x="346" y="91"/>
                    </a:lnTo>
                    <a:lnTo>
                      <a:pt x="338" y="117"/>
                    </a:lnTo>
                    <a:lnTo>
                      <a:pt x="335" y="152"/>
                    </a:lnTo>
                    <a:lnTo>
                      <a:pt x="350" y="172"/>
                    </a:lnTo>
                    <a:lnTo>
                      <a:pt x="380" y="175"/>
                    </a:lnTo>
                    <a:lnTo>
                      <a:pt x="419" y="172"/>
                    </a:lnTo>
                    <a:lnTo>
                      <a:pt x="467" y="175"/>
                    </a:lnTo>
                    <a:lnTo>
                      <a:pt x="540" y="198"/>
                    </a:lnTo>
                    <a:lnTo>
                      <a:pt x="531" y="230"/>
                    </a:lnTo>
                    <a:lnTo>
                      <a:pt x="555" y="264"/>
                    </a:lnTo>
                    <a:lnTo>
                      <a:pt x="567" y="304"/>
                    </a:lnTo>
                    <a:lnTo>
                      <a:pt x="564" y="331"/>
                    </a:lnTo>
                    <a:lnTo>
                      <a:pt x="548" y="361"/>
                    </a:lnTo>
                    <a:lnTo>
                      <a:pt x="516" y="385"/>
                    </a:lnTo>
                    <a:lnTo>
                      <a:pt x="497" y="400"/>
                    </a:lnTo>
                    <a:lnTo>
                      <a:pt x="485" y="431"/>
                    </a:lnTo>
                    <a:lnTo>
                      <a:pt x="462" y="451"/>
                    </a:lnTo>
                    <a:lnTo>
                      <a:pt x="380" y="467"/>
                    </a:lnTo>
                    <a:lnTo>
                      <a:pt x="302" y="497"/>
                    </a:lnTo>
                    <a:lnTo>
                      <a:pt x="284" y="510"/>
                    </a:lnTo>
                    <a:lnTo>
                      <a:pt x="269" y="536"/>
                    </a:lnTo>
                    <a:lnTo>
                      <a:pt x="260" y="597"/>
                    </a:lnTo>
                    <a:lnTo>
                      <a:pt x="241" y="656"/>
                    </a:lnTo>
                    <a:lnTo>
                      <a:pt x="214" y="688"/>
                    </a:lnTo>
                    <a:lnTo>
                      <a:pt x="175" y="707"/>
                    </a:lnTo>
                    <a:lnTo>
                      <a:pt x="152" y="703"/>
                    </a:lnTo>
                    <a:lnTo>
                      <a:pt x="139" y="675"/>
                    </a:lnTo>
                    <a:lnTo>
                      <a:pt x="124" y="660"/>
                    </a:lnTo>
                    <a:lnTo>
                      <a:pt x="101" y="653"/>
                    </a:lnTo>
                    <a:lnTo>
                      <a:pt x="78" y="665"/>
                    </a:lnTo>
                    <a:lnTo>
                      <a:pt x="63" y="656"/>
                    </a:lnTo>
                    <a:lnTo>
                      <a:pt x="59" y="633"/>
                    </a:lnTo>
                    <a:lnTo>
                      <a:pt x="66" y="587"/>
                    </a:lnTo>
                    <a:lnTo>
                      <a:pt x="51" y="544"/>
                    </a:lnTo>
                    <a:lnTo>
                      <a:pt x="24" y="520"/>
                    </a:lnTo>
                    <a:lnTo>
                      <a:pt x="13" y="520"/>
                    </a:lnTo>
                  </a:path>
                </a:pathLst>
              </a:custGeom>
              <a:solidFill>
                <a:srgbClr val="FF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5" name="Google Shape;597;p19">
                <a:extLst>
                  <a:ext uri="{FF2B5EF4-FFF2-40B4-BE49-F238E27FC236}">
                    <a16:creationId xmlns:a16="http://schemas.microsoft.com/office/drawing/2014/main" id="{28E1CFA3-7BAD-4D01-A8C1-B40A487DC6A5}"/>
                  </a:ext>
                </a:extLst>
              </p:cNvPr>
              <p:cNvSpPr/>
              <p:nvPr/>
            </p:nvSpPr>
            <p:spPr>
              <a:xfrm>
                <a:off x="3468" y="2269"/>
                <a:ext cx="134" cy="204"/>
              </a:xfrm>
              <a:custGeom>
                <a:avLst/>
                <a:gdLst/>
                <a:ahLst/>
                <a:cxnLst/>
                <a:rect l="l" t="t" r="r" b="b"/>
                <a:pathLst>
                  <a:path w="473" h="775" extrusionOk="0">
                    <a:moveTo>
                      <a:pt x="116" y="0"/>
                    </a:moveTo>
                    <a:lnTo>
                      <a:pt x="181" y="3"/>
                    </a:lnTo>
                    <a:lnTo>
                      <a:pt x="201" y="7"/>
                    </a:lnTo>
                    <a:lnTo>
                      <a:pt x="229" y="15"/>
                    </a:lnTo>
                    <a:lnTo>
                      <a:pt x="240" y="26"/>
                    </a:lnTo>
                    <a:lnTo>
                      <a:pt x="286" y="89"/>
                    </a:lnTo>
                    <a:lnTo>
                      <a:pt x="305" y="109"/>
                    </a:lnTo>
                    <a:lnTo>
                      <a:pt x="328" y="131"/>
                    </a:lnTo>
                    <a:lnTo>
                      <a:pt x="341" y="155"/>
                    </a:lnTo>
                    <a:lnTo>
                      <a:pt x="352" y="183"/>
                    </a:lnTo>
                    <a:lnTo>
                      <a:pt x="372" y="209"/>
                    </a:lnTo>
                    <a:lnTo>
                      <a:pt x="379" y="217"/>
                    </a:lnTo>
                    <a:lnTo>
                      <a:pt x="392" y="228"/>
                    </a:lnTo>
                    <a:lnTo>
                      <a:pt x="415" y="244"/>
                    </a:lnTo>
                    <a:lnTo>
                      <a:pt x="402" y="251"/>
                    </a:lnTo>
                    <a:lnTo>
                      <a:pt x="387" y="313"/>
                    </a:lnTo>
                    <a:lnTo>
                      <a:pt x="379" y="338"/>
                    </a:lnTo>
                    <a:lnTo>
                      <a:pt x="361" y="357"/>
                    </a:lnTo>
                    <a:lnTo>
                      <a:pt x="344" y="368"/>
                    </a:lnTo>
                    <a:lnTo>
                      <a:pt x="325" y="371"/>
                    </a:lnTo>
                    <a:lnTo>
                      <a:pt x="314" y="391"/>
                    </a:lnTo>
                    <a:lnTo>
                      <a:pt x="325" y="415"/>
                    </a:lnTo>
                    <a:lnTo>
                      <a:pt x="334" y="442"/>
                    </a:lnTo>
                    <a:lnTo>
                      <a:pt x="334" y="481"/>
                    </a:lnTo>
                    <a:lnTo>
                      <a:pt x="364" y="523"/>
                    </a:lnTo>
                    <a:lnTo>
                      <a:pt x="410" y="559"/>
                    </a:lnTo>
                    <a:lnTo>
                      <a:pt x="435" y="593"/>
                    </a:lnTo>
                    <a:lnTo>
                      <a:pt x="442" y="640"/>
                    </a:lnTo>
                    <a:lnTo>
                      <a:pt x="473" y="659"/>
                    </a:lnTo>
                    <a:lnTo>
                      <a:pt x="406" y="698"/>
                    </a:lnTo>
                    <a:lnTo>
                      <a:pt x="352" y="757"/>
                    </a:lnTo>
                    <a:lnTo>
                      <a:pt x="321" y="775"/>
                    </a:lnTo>
                    <a:lnTo>
                      <a:pt x="255" y="775"/>
                    </a:lnTo>
                    <a:lnTo>
                      <a:pt x="197" y="760"/>
                    </a:lnTo>
                    <a:lnTo>
                      <a:pt x="178" y="732"/>
                    </a:lnTo>
                    <a:lnTo>
                      <a:pt x="159" y="663"/>
                    </a:lnTo>
                    <a:lnTo>
                      <a:pt x="143" y="627"/>
                    </a:lnTo>
                    <a:lnTo>
                      <a:pt x="120" y="608"/>
                    </a:lnTo>
                    <a:lnTo>
                      <a:pt x="123" y="582"/>
                    </a:lnTo>
                    <a:lnTo>
                      <a:pt x="138" y="542"/>
                    </a:lnTo>
                    <a:lnTo>
                      <a:pt x="146" y="496"/>
                    </a:lnTo>
                    <a:lnTo>
                      <a:pt x="131" y="450"/>
                    </a:lnTo>
                    <a:lnTo>
                      <a:pt x="128" y="407"/>
                    </a:lnTo>
                    <a:lnTo>
                      <a:pt x="108" y="380"/>
                    </a:lnTo>
                    <a:lnTo>
                      <a:pt x="77" y="380"/>
                    </a:lnTo>
                    <a:lnTo>
                      <a:pt x="42" y="361"/>
                    </a:lnTo>
                    <a:lnTo>
                      <a:pt x="23" y="302"/>
                    </a:lnTo>
                    <a:lnTo>
                      <a:pt x="26" y="260"/>
                    </a:lnTo>
                    <a:lnTo>
                      <a:pt x="19" y="228"/>
                    </a:lnTo>
                    <a:lnTo>
                      <a:pt x="0" y="209"/>
                    </a:lnTo>
                    <a:lnTo>
                      <a:pt x="19" y="190"/>
                    </a:lnTo>
                    <a:lnTo>
                      <a:pt x="77" y="186"/>
                    </a:lnTo>
                    <a:lnTo>
                      <a:pt x="97" y="166"/>
                    </a:lnTo>
                    <a:lnTo>
                      <a:pt x="39" y="150"/>
                    </a:lnTo>
                    <a:lnTo>
                      <a:pt x="26" y="117"/>
                    </a:lnTo>
                    <a:lnTo>
                      <a:pt x="34" y="92"/>
                    </a:lnTo>
                    <a:lnTo>
                      <a:pt x="62" y="81"/>
                    </a:lnTo>
                    <a:lnTo>
                      <a:pt x="92" y="73"/>
                    </a:lnTo>
                    <a:lnTo>
                      <a:pt x="108" y="59"/>
                    </a:lnTo>
                    <a:lnTo>
                      <a:pt x="112" y="15"/>
                    </a:lnTo>
                    <a:lnTo>
                      <a:pt x="116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6" name="Google Shape;598;p19">
                <a:extLst>
                  <a:ext uri="{FF2B5EF4-FFF2-40B4-BE49-F238E27FC236}">
                    <a16:creationId xmlns:a16="http://schemas.microsoft.com/office/drawing/2014/main" id="{A2A293B1-83D0-4DE1-B7C1-B3BE104AE996}"/>
                  </a:ext>
                </a:extLst>
              </p:cNvPr>
              <p:cNvSpPr/>
              <p:nvPr/>
            </p:nvSpPr>
            <p:spPr>
              <a:xfrm>
                <a:off x="3468" y="2269"/>
                <a:ext cx="134" cy="204"/>
              </a:xfrm>
              <a:custGeom>
                <a:avLst/>
                <a:gdLst/>
                <a:ahLst/>
                <a:cxnLst/>
                <a:rect l="l" t="t" r="r" b="b"/>
                <a:pathLst>
                  <a:path w="473" h="775" extrusionOk="0">
                    <a:moveTo>
                      <a:pt x="116" y="0"/>
                    </a:moveTo>
                    <a:lnTo>
                      <a:pt x="181" y="3"/>
                    </a:lnTo>
                    <a:lnTo>
                      <a:pt x="201" y="7"/>
                    </a:lnTo>
                    <a:lnTo>
                      <a:pt x="229" y="15"/>
                    </a:lnTo>
                    <a:lnTo>
                      <a:pt x="240" y="26"/>
                    </a:lnTo>
                    <a:lnTo>
                      <a:pt x="286" y="89"/>
                    </a:lnTo>
                    <a:lnTo>
                      <a:pt x="305" y="109"/>
                    </a:lnTo>
                    <a:lnTo>
                      <a:pt x="328" y="131"/>
                    </a:lnTo>
                    <a:lnTo>
                      <a:pt x="341" y="155"/>
                    </a:lnTo>
                    <a:lnTo>
                      <a:pt x="352" y="183"/>
                    </a:lnTo>
                    <a:lnTo>
                      <a:pt x="372" y="209"/>
                    </a:lnTo>
                    <a:lnTo>
                      <a:pt x="379" y="217"/>
                    </a:lnTo>
                    <a:lnTo>
                      <a:pt x="392" y="228"/>
                    </a:lnTo>
                    <a:lnTo>
                      <a:pt x="415" y="244"/>
                    </a:lnTo>
                    <a:lnTo>
                      <a:pt x="402" y="251"/>
                    </a:lnTo>
                    <a:lnTo>
                      <a:pt x="387" y="313"/>
                    </a:lnTo>
                    <a:lnTo>
                      <a:pt x="379" y="338"/>
                    </a:lnTo>
                    <a:lnTo>
                      <a:pt x="361" y="357"/>
                    </a:lnTo>
                    <a:lnTo>
                      <a:pt x="344" y="368"/>
                    </a:lnTo>
                    <a:lnTo>
                      <a:pt x="325" y="371"/>
                    </a:lnTo>
                    <a:lnTo>
                      <a:pt x="314" y="391"/>
                    </a:lnTo>
                    <a:lnTo>
                      <a:pt x="325" y="415"/>
                    </a:lnTo>
                    <a:lnTo>
                      <a:pt x="334" y="442"/>
                    </a:lnTo>
                    <a:lnTo>
                      <a:pt x="334" y="481"/>
                    </a:lnTo>
                    <a:lnTo>
                      <a:pt x="364" y="523"/>
                    </a:lnTo>
                    <a:lnTo>
                      <a:pt x="410" y="559"/>
                    </a:lnTo>
                    <a:lnTo>
                      <a:pt x="435" y="593"/>
                    </a:lnTo>
                    <a:lnTo>
                      <a:pt x="442" y="640"/>
                    </a:lnTo>
                    <a:lnTo>
                      <a:pt x="473" y="659"/>
                    </a:lnTo>
                    <a:lnTo>
                      <a:pt x="406" y="698"/>
                    </a:lnTo>
                    <a:lnTo>
                      <a:pt x="352" y="757"/>
                    </a:lnTo>
                    <a:lnTo>
                      <a:pt x="321" y="775"/>
                    </a:lnTo>
                    <a:lnTo>
                      <a:pt x="255" y="775"/>
                    </a:lnTo>
                    <a:lnTo>
                      <a:pt x="197" y="760"/>
                    </a:lnTo>
                    <a:lnTo>
                      <a:pt x="178" y="732"/>
                    </a:lnTo>
                    <a:lnTo>
                      <a:pt x="159" y="663"/>
                    </a:lnTo>
                    <a:lnTo>
                      <a:pt x="143" y="627"/>
                    </a:lnTo>
                    <a:lnTo>
                      <a:pt x="120" y="608"/>
                    </a:lnTo>
                    <a:lnTo>
                      <a:pt x="123" y="582"/>
                    </a:lnTo>
                    <a:lnTo>
                      <a:pt x="138" y="542"/>
                    </a:lnTo>
                    <a:lnTo>
                      <a:pt x="146" y="496"/>
                    </a:lnTo>
                    <a:lnTo>
                      <a:pt x="131" y="450"/>
                    </a:lnTo>
                    <a:lnTo>
                      <a:pt x="128" y="407"/>
                    </a:lnTo>
                    <a:lnTo>
                      <a:pt x="108" y="380"/>
                    </a:lnTo>
                    <a:lnTo>
                      <a:pt x="77" y="380"/>
                    </a:lnTo>
                    <a:lnTo>
                      <a:pt x="42" y="361"/>
                    </a:lnTo>
                    <a:lnTo>
                      <a:pt x="23" y="302"/>
                    </a:lnTo>
                    <a:lnTo>
                      <a:pt x="26" y="260"/>
                    </a:lnTo>
                    <a:lnTo>
                      <a:pt x="19" y="228"/>
                    </a:lnTo>
                    <a:lnTo>
                      <a:pt x="0" y="209"/>
                    </a:lnTo>
                    <a:lnTo>
                      <a:pt x="19" y="190"/>
                    </a:lnTo>
                    <a:lnTo>
                      <a:pt x="77" y="186"/>
                    </a:lnTo>
                    <a:lnTo>
                      <a:pt x="97" y="166"/>
                    </a:lnTo>
                    <a:lnTo>
                      <a:pt x="39" y="150"/>
                    </a:lnTo>
                    <a:lnTo>
                      <a:pt x="26" y="117"/>
                    </a:lnTo>
                    <a:lnTo>
                      <a:pt x="34" y="92"/>
                    </a:lnTo>
                    <a:lnTo>
                      <a:pt x="62" y="81"/>
                    </a:lnTo>
                    <a:lnTo>
                      <a:pt x="92" y="73"/>
                    </a:lnTo>
                    <a:lnTo>
                      <a:pt x="108" y="59"/>
                    </a:lnTo>
                    <a:lnTo>
                      <a:pt x="112" y="15"/>
                    </a:lnTo>
                    <a:lnTo>
                      <a:pt x="116" y="0"/>
                    </a:lnTo>
                  </a:path>
                </a:pathLst>
              </a:custGeom>
              <a:solidFill>
                <a:srgbClr val="D4F0FB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7" name="Google Shape;599;p19">
                <a:extLst>
                  <a:ext uri="{FF2B5EF4-FFF2-40B4-BE49-F238E27FC236}">
                    <a16:creationId xmlns:a16="http://schemas.microsoft.com/office/drawing/2014/main" id="{ECC79A37-BF2E-433B-9546-D39E5E078ACC}"/>
                  </a:ext>
                </a:extLst>
              </p:cNvPr>
              <p:cNvSpPr/>
              <p:nvPr/>
            </p:nvSpPr>
            <p:spPr>
              <a:xfrm>
                <a:off x="3555" y="2324"/>
                <a:ext cx="122" cy="117"/>
              </a:xfrm>
              <a:custGeom>
                <a:avLst/>
                <a:gdLst/>
                <a:ahLst/>
                <a:cxnLst/>
                <a:rect l="l" t="t" r="r" b="b"/>
                <a:pathLst>
                  <a:path w="427" h="450" extrusionOk="0">
                    <a:moveTo>
                      <a:pt x="100" y="34"/>
                    </a:moveTo>
                    <a:lnTo>
                      <a:pt x="143" y="41"/>
                    </a:lnTo>
                    <a:lnTo>
                      <a:pt x="202" y="22"/>
                    </a:lnTo>
                    <a:lnTo>
                      <a:pt x="224" y="22"/>
                    </a:lnTo>
                    <a:lnTo>
                      <a:pt x="283" y="15"/>
                    </a:lnTo>
                    <a:lnTo>
                      <a:pt x="344" y="0"/>
                    </a:lnTo>
                    <a:lnTo>
                      <a:pt x="427" y="0"/>
                    </a:lnTo>
                    <a:lnTo>
                      <a:pt x="414" y="0"/>
                    </a:lnTo>
                    <a:lnTo>
                      <a:pt x="395" y="22"/>
                    </a:lnTo>
                    <a:lnTo>
                      <a:pt x="368" y="77"/>
                    </a:lnTo>
                    <a:lnTo>
                      <a:pt x="361" y="96"/>
                    </a:lnTo>
                    <a:lnTo>
                      <a:pt x="361" y="115"/>
                    </a:lnTo>
                    <a:lnTo>
                      <a:pt x="361" y="135"/>
                    </a:lnTo>
                    <a:lnTo>
                      <a:pt x="372" y="158"/>
                    </a:lnTo>
                    <a:lnTo>
                      <a:pt x="395" y="201"/>
                    </a:lnTo>
                    <a:lnTo>
                      <a:pt x="410" y="236"/>
                    </a:lnTo>
                    <a:lnTo>
                      <a:pt x="407" y="271"/>
                    </a:lnTo>
                    <a:lnTo>
                      <a:pt x="387" y="305"/>
                    </a:lnTo>
                    <a:lnTo>
                      <a:pt x="344" y="363"/>
                    </a:lnTo>
                    <a:lnTo>
                      <a:pt x="337" y="348"/>
                    </a:lnTo>
                    <a:lnTo>
                      <a:pt x="318" y="353"/>
                    </a:lnTo>
                    <a:lnTo>
                      <a:pt x="298" y="353"/>
                    </a:lnTo>
                    <a:lnTo>
                      <a:pt x="293" y="383"/>
                    </a:lnTo>
                    <a:lnTo>
                      <a:pt x="271" y="395"/>
                    </a:lnTo>
                    <a:lnTo>
                      <a:pt x="252" y="371"/>
                    </a:lnTo>
                    <a:lnTo>
                      <a:pt x="224" y="371"/>
                    </a:lnTo>
                    <a:lnTo>
                      <a:pt x="206" y="411"/>
                    </a:lnTo>
                    <a:lnTo>
                      <a:pt x="189" y="437"/>
                    </a:lnTo>
                    <a:lnTo>
                      <a:pt x="163" y="450"/>
                    </a:lnTo>
                    <a:lnTo>
                      <a:pt x="132" y="430"/>
                    </a:lnTo>
                    <a:lnTo>
                      <a:pt x="125" y="383"/>
                    </a:lnTo>
                    <a:lnTo>
                      <a:pt x="100" y="348"/>
                    </a:lnTo>
                    <a:lnTo>
                      <a:pt x="54" y="317"/>
                    </a:lnTo>
                    <a:lnTo>
                      <a:pt x="24" y="271"/>
                    </a:lnTo>
                    <a:lnTo>
                      <a:pt x="24" y="236"/>
                    </a:lnTo>
                    <a:lnTo>
                      <a:pt x="11" y="205"/>
                    </a:lnTo>
                    <a:lnTo>
                      <a:pt x="0" y="185"/>
                    </a:lnTo>
                    <a:lnTo>
                      <a:pt x="11" y="165"/>
                    </a:lnTo>
                    <a:lnTo>
                      <a:pt x="34" y="158"/>
                    </a:lnTo>
                    <a:lnTo>
                      <a:pt x="51" y="151"/>
                    </a:lnTo>
                    <a:lnTo>
                      <a:pt x="69" y="127"/>
                    </a:lnTo>
                    <a:lnTo>
                      <a:pt x="74" y="104"/>
                    </a:lnTo>
                    <a:lnTo>
                      <a:pt x="92" y="41"/>
                    </a:lnTo>
                    <a:lnTo>
                      <a:pt x="100" y="34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8" name="Google Shape;600;p19">
                <a:extLst>
                  <a:ext uri="{FF2B5EF4-FFF2-40B4-BE49-F238E27FC236}">
                    <a16:creationId xmlns:a16="http://schemas.microsoft.com/office/drawing/2014/main" id="{838A914B-4D16-4308-9B8F-89A51018776A}"/>
                  </a:ext>
                </a:extLst>
              </p:cNvPr>
              <p:cNvSpPr/>
              <p:nvPr/>
            </p:nvSpPr>
            <p:spPr>
              <a:xfrm>
                <a:off x="3555" y="2324"/>
                <a:ext cx="122" cy="117"/>
              </a:xfrm>
              <a:custGeom>
                <a:avLst/>
                <a:gdLst/>
                <a:ahLst/>
                <a:cxnLst/>
                <a:rect l="l" t="t" r="r" b="b"/>
                <a:pathLst>
                  <a:path w="427" h="450" extrusionOk="0">
                    <a:moveTo>
                      <a:pt x="100" y="34"/>
                    </a:moveTo>
                    <a:lnTo>
                      <a:pt x="143" y="41"/>
                    </a:lnTo>
                    <a:lnTo>
                      <a:pt x="202" y="22"/>
                    </a:lnTo>
                    <a:lnTo>
                      <a:pt x="224" y="22"/>
                    </a:lnTo>
                    <a:lnTo>
                      <a:pt x="283" y="15"/>
                    </a:lnTo>
                    <a:lnTo>
                      <a:pt x="344" y="0"/>
                    </a:lnTo>
                    <a:lnTo>
                      <a:pt x="427" y="0"/>
                    </a:lnTo>
                    <a:lnTo>
                      <a:pt x="414" y="0"/>
                    </a:lnTo>
                    <a:lnTo>
                      <a:pt x="395" y="22"/>
                    </a:lnTo>
                    <a:lnTo>
                      <a:pt x="368" y="77"/>
                    </a:lnTo>
                    <a:lnTo>
                      <a:pt x="361" y="96"/>
                    </a:lnTo>
                    <a:lnTo>
                      <a:pt x="361" y="115"/>
                    </a:lnTo>
                    <a:lnTo>
                      <a:pt x="361" y="135"/>
                    </a:lnTo>
                    <a:lnTo>
                      <a:pt x="372" y="158"/>
                    </a:lnTo>
                    <a:lnTo>
                      <a:pt x="395" y="201"/>
                    </a:lnTo>
                    <a:lnTo>
                      <a:pt x="410" y="236"/>
                    </a:lnTo>
                    <a:lnTo>
                      <a:pt x="407" y="271"/>
                    </a:lnTo>
                    <a:lnTo>
                      <a:pt x="387" y="305"/>
                    </a:lnTo>
                    <a:lnTo>
                      <a:pt x="344" y="363"/>
                    </a:lnTo>
                    <a:lnTo>
                      <a:pt x="337" y="348"/>
                    </a:lnTo>
                    <a:lnTo>
                      <a:pt x="318" y="353"/>
                    </a:lnTo>
                    <a:lnTo>
                      <a:pt x="298" y="353"/>
                    </a:lnTo>
                    <a:lnTo>
                      <a:pt x="293" y="383"/>
                    </a:lnTo>
                    <a:lnTo>
                      <a:pt x="271" y="395"/>
                    </a:lnTo>
                    <a:lnTo>
                      <a:pt x="252" y="371"/>
                    </a:lnTo>
                    <a:lnTo>
                      <a:pt x="224" y="371"/>
                    </a:lnTo>
                    <a:lnTo>
                      <a:pt x="206" y="411"/>
                    </a:lnTo>
                    <a:lnTo>
                      <a:pt x="189" y="437"/>
                    </a:lnTo>
                    <a:lnTo>
                      <a:pt x="163" y="450"/>
                    </a:lnTo>
                    <a:lnTo>
                      <a:pt x="132" y="430"/>
                    </a:lnTo>
                    <a:lnTo>
                      <a:pt x="125" y="383"/>
                    </a:lnTo>
                    <a:lnTo>
                      <a:pt x="100" y="348"/>
                    </a:lnTo>
                    <a:lnTo>
                      <a:pt x="54" y="317"/>
                    </a:lnTo>
                    <a:lnTo>
                      <a:pt x="24" y="271"/>
                    </a:lnTo>
                    <a:lnTo>
                      <a:pt x="24" y="236"/>
                    </a:lnTo>
                    <a:lnTo>
                      <a:pt x="11" y="205"/>
                    </a:lnTo>
                    <a:lnTo>
                      <a:pt x="0" y="185"/>
                    </a:lnTo>
                    <a:lnTo>
                      <a:pt x="11" y="165"/>
                    </a:lnTo>
                    <a:lnTo>
                      <a:pt x="34" y="158"/>
                    </a:lnTo>
                    <a:lnTo>
                      <a:pt x="51" y="151"/>
                    </a:lnTo>
                    <a:lnTo>
                      <a:pt x="69" y="127"/>
                    </a:lnTo>
                    <a:lnTo>
                      <a:pt x="74" y="104"/>
                    </a:lnTo>
                    <a:lnTo>
                      <a:pt x="92" y="41"/>
                    </a:lnTo>
                    <a:lnTo>
                      <a:pt x="100" y="34"/>
                    </a:lnTo>
                  </a:path>
                </a:pathLst>
              </a:custGeom>
              <a:solidFill>
                <a:srgbClr val="D4F0FB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9" name="Google Shape;601;p19">
                <a:extLst>
                  <a:ext uri="{FF2B5EF4-FFF2-40B4-BE49-F238E27FC236}">
                    <a16:creationId xmlns:a16="http://schemas.microsoft.com/office/drawing/2014/main" id="{2774F875-9F71-4724-A965-DF45955993E1}"/>
                  </a:ext>
                </a:extLst>
              </p:cNvPr>
              <p:cNvSpPr/>
              <p:nvPr/>
            </p:nvSpPr>
            <p:spPr>
              <a:xfrm>
                <a:off x="3650" y="2324"/>
                <a:ext cx="97" cy="116"/>
              </a:xfrm>
              <a:custGeom>
                <a:avLst/>
                <a:gdLst/>
                <a:ahLst/>
                <a:cxnLst/>
                <a:rect l="l" t="t" r="r" b="b"/>
                <a:pathLst>
                  <a:path w="342" h="441" extrusionOk="0">
                    <a:moveTo>
                      <a:pt x="94" y="0"/>
                    </a:moveTo>
                    <a:lnTo>
                      <a:pt x="214" y="7"/>
                    </a:lnTo>
                    <a:lnTo>
                      <a:pt x="236" y="7"/>
                    </a:lnTo>
                    <a:lnTo>
                      <a:pt x="255" y="22"/>
                    </a:lnTo>
                    <a:lnTo>
                      <a:pt x="298" y="58"/>
                    </a:lnTo>
                    <a:lnTo>
                      <a:pt x="318" y="65"/>
                    </a:lnTo>
                    <a:lnTo>
                      <a:pt x="336" y="81"/>
                    </a:lnTo>
                    <a:lnTo>
                      <a:pt x="342" y="96"/>
                    </a:lnTo>
                    <a:lnTo>
                      <a:pt x="314" y="142"/>
                    </a:lnTo>
                    <a:lnTo>
                      <a:pt x="268" y="193"/>
                    </a:lnTo>
                    <a:lnTo>
                      <a:pt x="255" y="236"/>
                    </a:lnTo>
                    <a:lnTo>
                      <a:pt x="255" y="305"/>
                    </a:lnTo>
                    <a:lnTo>
                      <a:pt x="236" y="371"/>
                    </a:lnTo>
                    <a:lnTo>
                      <a:pt x="194" y="441"/>
                    </a:lnTo>
                    <a:lnTo>
                      <a:pt x="171" y="441"/>
                    </a:lnTo>
                    <a:lnTo>
                      <a:pt x="148" y="411"/>
                    </a:lnTo>
                    <a:lnTo>
                      <a:pt x="116" y="387"/>
                    </a:lnTo>
                    <a:lnTo>
                      <a:pt x="94" y="395"/>
                    </a:lnTo>
                    <a:lnTo>
                      <a:pt x="54" y="417"/>
                    </a:lnTo>
                    <a:lnTo>
                      <a:pt x="23" y="430"/>
                    </a:lnTo>
                    <a:lnTo>
                      <a:pt x="0" y="414"/>
                    </a:lnTo>
                    <a:lnTo>
                      <a:pt x="16" y="368"/>
                    </a:lnTo>
                    <a:lnTo>
                      <a:pt x="54" y="305"/>
                    </a:lnTo>
                    <a:lnTo>
                      <a:pt x="77" y="275"/>
                    </a:lnTo>
                    <a:lnTo>
                      <a:pt x="81" y="236"/>
                    </a:lnTo>
                    <a:lnTo>
                      <a:pt x="62" y="205"/>
                    </a:lnTo>
                    <a:lnTo>
                      <a:pt x="39" y="162"/>
                    </a:lnTo>
                    <a:lnTo>
                      <a:pt x="31" y="139"/>
                    </a:lnTo>
                    <a:lnTo>
                      <a:pt x="28" y="120"/>
                    </a:lnTo>
                    <a:lnTo>
                      <a:pt x="28" y="100"/>
                    </a:lnTo>
                    <a:lnTo>
                      <a:pt x="35" y="81"/>
                    </a:lnTo>
                    <a:lnTo>
                      <a:pt x="62" y="26"/>
                    </a:lnTo>
                    <a:lnTo>
                      <a:pt x="81" y="0"/>
                    </a:lnTo>
                    <a:lnTo>
                      <a:pt x="94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0" name="Google Shape;602;p19">
                <a:extLst>
                  <a:ext uri="{FF2B5EF4-FFF2-40B4-BE49-F238E27FC236}">
                    <a16:creationId xmlns:a16="http://schemas.microsoft.com/office/drawing/2014/main" id="{659306A9-31F1-4714-904A-D3FEF2111D24}"/>
                  </a:ext>
                </a:extLst>
              </p:cNvPr>
              <p:cNvSpPr/>
              <p:nvPr/>
            </p:nvSpPr>
            <p:spPr>
              <a:xfrm>
                <a:off x="3650" y="2324"/>
                <a:ext cx="97" cy="116"/>
              </a:xfrm>
              <a:custGeom>
                <a:avLst/>
                <a:gdLst/>
                <a:ahLst/>
                <a:cxnLst/>
                <a:rect l="l" t="t" r="r" b="b"/>
                <a:pathLst>
                  <a:path w="342" h="441" extrusionOk="0">
                    <a:moveTo>
                      <a:pt x="94" y="0"/>
                    </a:moveTo>
                    <a:lnTo>
                      <a:pt x="214" y="7"/>
                    </a:lnTo>
                    <a:lnTo>
                      <a:pt x="236" y="7"/>
                    </a:lnTo>
                    <a:lnTo>
                      <a:pt x="255" y="22"/>
                    </a:lnTo>
                    <a:lnTo>
                      <a:pt x="298" y="58"/>
                    </a:lnTo>
                    <a:lnTo>
                      <a:pt x="318" y="65"/>
                    </a:lnTo>
                    <a:lnTo>
                      <a:pt x="336" y="81"/>
                    </a:lnTo>
                    <a:lnTo>
                      <a:pt x="342" y="96"/>
                    </a:lnTo>
                    <a:lnTo>
                      <a:pt x="314" y="142"/>
                    </a:lnTo>
                    <a:lnTo>
                      <a:pt x="268" y="193"/>
                    </a:lnTo>
                    <a:lnTo>
                      <a:pt x="255" y="236"/>
                    </a:lnTo>
                    <a:lnTo>
                      <a:pt x="255" y="305"/>
                    </a:lnTo>
                    <a:lnTo>
                      <a:pt x="236" y="371"/>
                    </a:lnTo>
                    <a:lnTo>
                      <a:pt x="194" y="441"/>
                    </a:lnTo>
                    <a:lnTo>
                      <a:pt x="171" y="441"/>
                    </a:lnTo>
                    <a:lnTo>
                      <a:pt x="148" y="411"/>
                    </a:lnTo>
                    <a:lnTo>
                      <a:pt x="116" y="387"/>
                    </a:lnTo>
                    <a:lnTo>
                      <a:pt x="94" y="395"/>
                    </a:lnTo>
                    <a:lnTo>
                      <a:pt x="54" y="417"/>
                    </a:lnTo>
                    <a:lnTo>
                      <a:pt x="23" y="430"/>
                    </a:lnTo>
                    <a:lnTo>
                      <a:pt x="0" y="414"/>
                    </a:lnTo>
                    <a:lnTo>
                      <a:pt x="16" y="368"/>
                    </a:lnTo>
                    <a:lnTo>
                      <a:pt x="54" y="305"/>
                    </a:lnTo>
                    <a:lnTo>
                      <a:pt x="77" y="275"/>
                    </a:lnTo>
                    <a:lnTo>
                      <a:pt x="81" y="236"/>
                    </a:lnTo>
                    <a:lnTo>
                      <a:pt x="62" y="205"/>
                    </a:lnTo>
                    <a:lnTo>
                      <a:pt x="39" y="162"/>
                    </a:lnTo>
                    <a:lnTo>
                      <a:pt x="31" y="139"/>
                    </a:lnTo>
                    <a:lnTo>
                      <a:pt x="28" y="120"/>
                    </a:lnTo>
                    <a:lnTo>
                      <a:pt x="28" y="100"/>
                    </a:lnTo>
                    <a:lnTo>
                      <a:pt x="35" y="81"/>
                    </a:lnTo>
                    <a:lnTo>
                      <a:pt x="62" y="26"/>
                    </a:lnTo>
                    <a:lnTo>
                      <a:pt x="81" y="0"/>
                    </a:lnTo>
                    <a:lnTo>
                      <a:pt x="94" y="0"/>
                    </a:lnTo>
                  </a:path>
                </a:pathLst>
              </a:custGeom>
              <a:solidFill>
                <a:srgbClr val="D4F0FB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1" name="Google Shape;603;p19">
                <a:extLst>
                  <a:ext uri="{FF2B5EF4-FFF2-40B4-BE49-F238E27FC236}">
                    <a16:creationId xmlns:a16="http://schemas.microsoft.com/office/drawing/2014/main" id="{DD30371D-7560-44F2-915B-C0748D1C5BD6}"/>
                  </a:ext>
                </a:extLst>
              </p:cNvPr>
              <p:cNvSpPr/>
              <p:nvPr/>
            </p:nvSpPr>
            <p:spPr>
              <a:xfrm>
                <a:off x="3584" y="3273"/>
                <a:ext cx="145" cy="114"/>
              </a:xfrm>
              <a:custGeom>
                <a:avLst/>
                <a:gdLst/>
                <a:ahLst/>
                <a:cxnLst/>
                <a:rect l="l" t="t" r="r" b="b"/>
                <a:pathLst>
                  <a:path w="512" h="433" extrusionOk="0">
                    <a:moveTo>
                      <a:pt x="0" y="403"/>
                    </a:moveTo>
                    <a:lnTo>
                      <a:pt x="8" y="400"/>
                    </a:lnTo>
                    <a:lnTo>
                      <a:pt x="32" y="400"/>
                    </a:lnTo>
                    <a:lnTo>
                      <a:pt x="70" y="410"/>
                    </a:lnTo>
                    <a:lnTo>
                      <a:pt x="112" y="414"/>
                    </a:lnTo>
                    <a:lnTo>
                      <a:pt x="152" y="423"/>
                    </a:lnTo>
                    <a:lnTo>
                      <a:pt x="233" y="430"/>
                    </a:lnTo>
                    <a:lnTo>
                      <a:pt x="280" y="433"/>
                    </a:lnTo>
                    <a:lnTo>
                      <a:pt x="338" y="430"/>
                    </a:lnTo>
                    <a:lnTo>
                      <a:pt x="396" y="410"/>
                    </a:lnTo>
                    <a:lnTo>
                      <a:pt x="443" y="387"/>
                    </a:lnTo>
                    <a:lnTo>
                      <a:pt x="482" y="364"/>
                    </a:lnTo>
                    <a:lnTo>
                      <a:pt x="512" y="344"/>
                    </a:lnTo>
                    <a:lnTo>
                      <a:pt x="482" y="265"/>
                    </a:lnTo>
                    <a:lnTo>
                      <a:pt x="488" y="206"/>
                    </a:lnTo>
                    <a:lnTo>
                      <a:pt x="478" y="179"/>
                    </a:lnTo>
                    <a:lnTo>
                      <a:pt x="440" y="179"/>
                    </a:lnTo>
                    <a:lnTo>
                      <a:pt x="424" y="159"/>
                    </a:lnTo>
                    <a:lnTo>
                      <a:pt x="416" y="128"/>
                    </a:lnTo>
                    <a:lnTo>
                      <a:pt x="388" y="93"/>
                    </a:lnTo>
                    <a:lnTo>
                      <a:pt x="345" y="72"/>
                    </a:lnTo>
                    <a:lnTo>
                      <a:pt x="284" y="72"/>
                    </a:lnTo>
                    <a:lnTo>
                      <a:pt x="256" y="57"/>
                    </a:lnTo>
                    <a:lnTo>
                      <a:pt x="222" y="11"/>
                    </a:lnTo>
                    <a:lnTo>
                      <a:pt x="187" y="0"/>
                    </a:lnTo>
                    <a:lnTo>
                      <a:pt x="97" y="4"/>
                    </a:lnTo>
                    <a:lnTo>
                      <a:pt x="109" y="4"/>
                    </a:lnTo>
                    <a:lnTo>
                      <a:pt x="58" y="97"/>
                    </a:lnTo>
                    <a:lnTo>
                      <a:pt x="43" y="179"/>
                    </a:lnTo>
                    <a:lnTo>
                      <a:pt x="55" y="252"/>
                    </a:lnTo>
                    <a:lnTo>
                      <a:pt x="35" y="272"/>
                    </a:lnTo>
                    <a:lnTo>
                      <a:pt x="0" y="272"/>
                    </a:lnTo>
                    <a:lnTo>
                      <a:pt x="15" y="299"/>
                    </a:lnTo>
                    <a:lnTo>
                      <a:pt x="20" y="353"/>
                    </a:lnTo>
                    <a:lnTo>
                      <a:pt x="5" y="403"/>
                    </a:lnTo>
                    <a:lnTo>
                      <a:pt x="0" y="403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2" name="Google Shape;604;p19">
                <a:extLst>
                  <a:ext uri="{FF2B5EF4-FFF2-40B4-BE49-F238E27FC236}">
                    <a16:creationId xmlns:a16="http://schemas.microsoft.com/office/drawing/2014/main" id="{0533E4FB-5603-4AEB-9B22-354B9DD16AF3}"/>
                  </a:ext>
                </a:extLst>
              </p:cNvPr>
              <p:cNvSpPr/>
              <p:nvPr/>
            </p:nvSpPr>
            <p:spPr>
              <a:xfrm>
                <a:off x="3584" y="3273"/>
                <a:ext cx="145" cy="114"/>
              </a:xfrm>
              <a:custGeom>
                <a:avLst/>
                <a:gdLst/>
                <a:ahLst/>
                <a:cxnLst/>
                <a:rect l="l" t="t" r="r" b="b"/>
                <a:pathLst>
                  <a:path w="512" h="433" extrusionOk="0">
                    <a:moveTo>
                      <a:pt x="0" y="403"/>
                    </a:moveTo>
                    <a:lnTo>
                      <a:pt x="8" y="400"/>
                    </a:lnTo>
                    <a:lnTo>
                      <a:pt x="32" y="400"/>
                    </a:lnTo>
                    <a:lnTo>
                      <a:pt x="70" y="410"/>
                    </a:lnTo>
                    <a:lnTo>
                      <a:pt x="112" y="414"/>
                    </a:lnTo>
                    <a:lnTo>
                      <a:pt x="152" y="423"/>
                    </a:lnTo>
                    <a:lnTo>
                      <a:pt x="233" y="430"/>
                    </a:lnTo>
                    <a:lnTo>
                      <a:pt x="280" y="433"/>
                    </a:lnTo>
                    <a:lnTo>
                      <a:pt x="338" y="430"/>
                    </a:lnTo>
                    <a:lnTo>
                      <a:pt x="396" y="410"/>
                    </a:lnTo>
                    <a:lnTo>
                      <a:pt x="443" y="387"/>
                    </a:lnTo>
                    <a:lnTo>
                      <a:pt x="482" y="364"/>
                    </a:lnTo>
                    <a:lnTo>
                      <a:pt x="512" y="344"/>
                    </a:lnTo>
                    <a:lnTo>
                      <a:pt x="482" y="265"/>
                    </a:lnTo>
                    <a:lnTo>
                      <a:pt x="488" y="206"/>
                    </a:lnTo>
                    <a:lnTo>
                      <a:pt x="478" y="179"/>
                    </a:lnTo>
                    <a:lnTo>
                      <a:pt x="440" y="179"/>
                    </a:lnTo>
                    <a:lnTo>
                      <a:pt x="424" y="159"/>
                    </a:lnTo>
                    <a:lnTo>
                      <a:pt x="416" y="128"/>
                    </a:lnTo>
                    <a:lnTo>
                      <a:pt x="388" y="93"/>
                    </a:lnTo>
                    <a:lnTo>
                      <a:pt x="345" y="72"/>
                    </a:lnTo>
                    <a:lnTo>
                      <a:pt x="284" y="72"/>
                    </a:lnTo>
                    <a:lnTo>
                      <a:pt x="256" y="57"/>
                    </a:lnTo>
                    <a:lnTo>
                      <a:pt x="222" y="11"/>
                    </a:lnTo>
                    <a:lnTo>
                      <a:pt x="187" y="0"/>
                    </a:lnTo>
                    <a:lnTo>
                      <a:pt x="97" y="4"/>
                    </a:lnTo>
                    <a:lnTo>
                      <a:pt x="109" y="4"/>
                    </a:lnTo>
                    <a:lnTo>
                      <a:pt x="58" y="97"/>
                    </a:lnTo>
                    <a:lnTo>
                      <a:pt x="43" y="179"/>
                    </a:lnTo>
                    <a:lnTo>
                      <a:pt x="55" y="252"/>
                    </a:lnTo>
                    <a:lnTo>
                      <a:pt x="35" y="272"/>
                    </a:lnTo>
                    <a:lnTo>
                      <a:pt x="0" y="272"/>
                    </a:lnTo>
                    <a:lnTo>
                      <a:pt x="15" y="299"/>
                    </a:lnTo>
                    <a:lnTo>
                      <a:pt x="20" y="353"/>
                    </a:lnTo>
                    <a:lnTo>
                      <a:pt x="5" y="403"/>
                    </a:lnTo>
                    <a:lnTo>
                      <a:pt x="0" y="403"/>
                    </a:lnTo>
                  </a:path>
                </a:pathLst>
              </a:custGeom>
              <a:solidFill>
                <a:srgbClr val="D4F0FB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3" name="Google Shape;605;p19">
                <a:extLst>
                  <a:ext uri="{FF2B5EF4-FFF2-40B4-BE49-F238E27FC236}">
                    <a16:creationId xmlns:a16="http://schemas.microsoft.com/office/drawing/2014/main" id="{08BCE5A1-950E-4C41-9E07-292898C082B8}"/>
                  </a:ext>
                </a:extLst>
              </p:cNvPr>
              <p:cNvSpPr/>
              <p:nvPr/>
            </p:nvSpPr>
            <p:spPr>
              <a:xfrm>
                <a:off x="3486" y="3001"/>
                <a:ext cx="215" cy="200"/>
              </a:xfrm>
              <a:custGeom>
                <a:avLst/>
                <a:gdLst/>
                <a:ahLst/>
                <a:cxnLst/>
                <a:rect l="l" t="t" r="r" b="b"/>
                <a:pathLst>
                  <a:path w="755" h="760" extrusionOk="0">
                    <a:moveTo>
                      <a:pt x="721" y="578"/>
                    </a:moveTo>
                    <a:lnTo>
                      <a:pt x="709" y="612"/>
                    </a:lnTo>
                    <a:lnTo>
                      <a:pt x="713" y="693"/>
                    </a:lnTo>
                    <a:lnTo>
                      <a:pt x="702" y="709"/>
                    </a:lnTo>
                    <a:lnTo>
                      <a:pt x="608" y="733"/>
                    </a:lnTo>
                    <a:lnTo>
                      <a:pt x="566" y="760"/>
                    </a:lnTo>
                    <a:lnTo>
                      <a:pt x="527" y="760"/>
                    </a:lnTo>
                    <a:lnTo>
                      <a:pt x="465" y="752"/>
                    </a:lnTo>
                    <a:lnTo>
                      <a:pt x="364" y="756"/>
                    </a:lnTo>
                    <a:lnTo>
                      <a:pt x="364" y="718"/>
                    </a:lnTo>
                    <a:lnTo>
                      <a:pt x="384" y="678"/>
                    </a:lnTo>
                    <a:lnTo>
                      <a:pt x="438" y="601"/>
                    </a:lnTo>
                    <a:lnTo>
                      <a:pt x="433" y="563"/>
                    </a:lnTo>
                    <a:lnTo>
                      <a:pt x="402" y="535"/>
                    </a:lnTo>
                    <a:lnTo>
                      <a:pt x="306" y="528"/>
                    </a:lnTo>
                    <a:lnTo>
                      <a:pt x="255" y="504"/>
                    </a:lnTo>
                    <a:lnTo>
                      <a:pt x="209" y="453"/>
                    </a:lnTo>
                    <a:lnTo>
                      <a:pt x="174" y="434"/>
                    </a:lnTo>
                    <a:lnTo>
                      <a:pt x="112" y="446"/>
                    </a:lnTo>
                    <a:lnTo>
                      <a:pt x="89" y="426"/>
                    </a:lnTo>
                    <a:lnTo>
                      <a:pt x="69" y="387"/>
                    </a:lnTo>
                    <a:lnTo>
                      <a:pt x="31" y="365"/>
                    </a:lnTo>
                    <a:lnTo>
                      <a:pt x="19" y="342"/>
                    </a:lnTo>
                    <a:lnTo>
                      <a:pt x="19" y="287"/>
                    </a:lnTo>
                    <a:lnTo>
                      <a:pt x="0" y="202"/>
                    </a:lnTo>
                    <a:lnTo>
                      <a:pt x="0" y="174"/>
                    </a:lnTo>
                    <a:lnTo>
                      <a:pt x="34" y="151"/>
                    </a:lnTo>
                    <a:lnTo>
                      <a:pt x="50" y="116"/>
                    </a:lnTo>
                    <a:lnTo>
                      <a:pt x="50" y="38"/>
                    </a:lnTo>
                    <a:lnTo>
                      <a:pt x="69" y="23"/>
                    </a:lnTo>
                    <a:lnTo>
                      <a:pt x="163" y="15"/>
                    </a:lnTo>
                    <a:lnTo>
                      <a:pt x="268" y="0"/>
                    </a:lnTo>
                    <a:lnTo>
                      <a:pt x="349" y="11"/>
                    </a:lnTo>
                    <a:lnTo>
                      <a:pt x="407" y="53"/>
                    </a:lnTo>
                    <a:lnTo>
                      <a:pt x="417" y="131"/>
                    </a:lnTo>
                    <a:lnTo>
                      <a:pt x="414" y="221"/>
                    </a:lnTo>
                    <a:lnTo>
                      <a:pt x="433" y="279"/>
                    </a:lnTo>
                    <a:lnTo>
                      <a:pt x="476" y="299"/>
                    </a:lnTo>
                    <a:lnTo>
                      <a:pt x="511" y="274"/>
                    </a:lnTo>
                    <a:lnTo>
                      <a:pt x="562" y="259"/>
                    </a:lnTo>
                    <a:lnTo>
                      <a:pt x="608" y="256"/>
                    </a:lnTo>
                    <a:lnTo>
                      <a:pt x="620" y="267"/>
                    </a:lnTo>
                    <a:lnTo>
                      <a:pt x="631" y="283"/>
                    </a:lnTo>
                    <a:lnTo>
                      <a:pt x="635" y="299"/>
                    </a:lnTo>
                    <a:lnTo>
                      <a:pt x="631" y="317"/>
                    </a:lnTo>
                    <a:lnTo>
                      <a:pt x="624" y="352"/>
                    </a:lnTo>
                    <a:lnTo>
                      <a:pt x="620" y="365"/>
                    </a:lnTo>
                    <a:lnTo>
                      <a:pt x="620" y="383"/>
                    </a:lnTo>
                    <a:lnTo>
                      <a:pt x="628" y="399"/>
                    </a:lnTo>
                    <a:lnTo>
                      <a:pt x="639" y="407"/>
                    </a:lnTo>
                    <a:lnTo>
                      <a:pt x="686" y="399"/>
                    </a:lnTo>
                    <a:lnTo>
                      <a:pt x="697" y="399"/>
                    </a:lnTo>
                    <a:lnTo>
                      <a:pt x="709" y="399"/>
                    </a:lnTo>
                    <a:lnTo>
                      <a:pt x="732" y="411"/>
                    </a:lnTo>
                    <a:lnTo>
                      <a:pt x="752" y="446"/>
                    </a:lnTo>
                    <a:lnTo>
                      <a:pt x="755" y="485"/>
                    </a:lnTo>
                    <a:lnTo>
                      <a:pt x="745" y="543"/>
                    </a:lnTo>
                    <a:lnTo>
                      <a:pt x="721" y="578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4" name="Google Shape;606;p19">
                <a:extLst>
                  <a:ext uri="{FF2B5EF4-FFF2-40B4-BE49-F238E27FC236}">
                    <a16:creationId xmlns:a16="http://schemas.microsoft.com/office/drawing/2014/main" id="{58B0B803-62CE-4A82-8761-43E97B9AD047}"/>
                  </a:ext>
                </a:extLst>
              </p:cNvPr>
              <p:cNvSpPr/>
              <p:nvPr/>
            </p:nvSpPr>
            <p:spPr>
              <a:xfrm>
                <a:off x="3261" y="2767"/>
                <a:ext cx="357" cy="349"/>
              </a:xfrm>
              <a:custGeom>
                <a:avLst/>
                <a:gdLst/>
                <a:ahLst/>
                <a:cxnLst/>
                <a:rect l="l" t="t" r="r" b="b"/>
                <a:pathLst>
                  <a:path w="1257" h="1326" extrusionOk="0">
                    <a:moveTo>
                      <a:pt x="1202" y="938"/>
                    </a:moveTo>
                    <a:lnTo>
                      <a:pt x="1218" y="841"/>
                    </a:lnTo>
                    <a:lnTo>
                      <a:pt x="1245" y="783"/>
                    </a:lnTo>
                    <a:lnTo>
                      <a:pt x="1257" y="733"/>
                    </a:lnTo>
                    <a:lnTo>
                      <a:pt x="1233" y="705"/>
                    </a:lnTo>
                    <a:lnTo>
                      <a:pt x="1191" y="705"/>
                    </a:lnTo>
                    <a:lnTo>
                      <a:pt x="1179" y="671"/>
                    </a:lnTo>
                    <a:lnTo>
                      <a:pt x="1176" y="594"/>
                    </a:lnTo>
                    <a:lnTo>
                      <a:pt x="1161" y="573"/>
                    </a:lnTo>
                    <a:lnTo>
                      <a:pt x="1102" y="598"/>
                    </a:lnTo>
                    <a:lnTo>
                      <a:pt x="1028" y="598"/>
                    </a:lnTo>
                    <a:lnTo>
                      <a:pt x="989" y="582"/>
                    </a:lnTo>
                    <a:lnTo>
                      <a:pt x="970" y="524"/>
                    </a:lnTo>
                    <a:lnTo>
                      <a:pt x="912" y="484"/>
                    </a:lnTo>
                    <a:lnTo>
                      <a:pt x="915" y="477"/>
                    </a:lnTo>
                    <a:lnTo>
                      <a:pt x="966" y="465"/>
                    </a:lnTo>
                    <a:lnTo>
                      <a:pt x="970" y="442"/>
                    </a:lnTo>
                    <a:lnTo>
                      <a:pt x="943" y="410"/>
                    </a:lnTo>
                    <a:lnTo>
                      <a:pt x="930" y="348"/>
                    </a:lnTo>
                    <a:lnTo>
                      <a:pt x="872" y="352"/>
                    </a:lnTo>
                    <a:lnTo>
                      <a:pt x="854" y="337"/>
                    </a:lnTo>
                    <a:lnTo>
                      <a:pt x="815" y="334"/>
                    </a:lnTo>
                    <a:lnTo>
                      <a:pt x="760" y="352"/>
                    </a:lnTo>
                    <a:lnTo>
                      <a:pt x="745" y="344"/>
                    </a:lnTo>
                    <a:lnTo>
                      <a:pt x="706" y="287"/>
                    </a:lnTo>
                    <a:lnTo>
                      <a:pt x="675" y="267"/>
                    </a:lnTo>
                    <a:lnTo>
                      <a:pt x="613" y="283"/>
                    </a:lnTo>
                    <a:lnTo>
                      <a:pt x="590" y="275"/>
                    </a:lnTo>
                    <a:lnTo>
                      <a:pt x="571" y="237"/>
                    </a:lnTo>
                    <a:lnTo>
                      <a:pt x="551" y="221"/>
                    </a:lnTo>
                    <a:lnTo>
                      <a:pt x="450" y="214"/>
                    </a:lnTo>
                    <a:lnTo>
                      <a:pt x="419" y="182"/>
                    </a:lnTo>
                    <a:lnTo>
                      <a:pt x="416" y="131"/>
                    </a:lnTo>
                    <a:lnTo>
                      <a:pt x="439" y="46"/>
                    </a:lnTo>
                    <a:lnTo>
                      <a:pt x="431" y="16"/>
                    </a:lnTo>
                    <a:lnTo>
                      <a:pt x="396" y="0"/>
                    </a:lnTo>
                    <a:lnTo>
                      <a:pt x="341" y="16"/>
                    </a:lnTo>
                    <a:lnTo>
                      <a:pt x="276" y="59"/>
                    </a:lnTo>
                    <a:lnTo>
                      <a:pt x="264" y="136"/>
                    </a:lnTo>
                    <a:lnTo>
                      <a:pt x="259" y="159"/>
                    </a:lnTo>
                    <a:lnTo>
                      <a:pt x="249" y="174"/>
                    </a:lnTo>
                    <a:lnTo>
                      <a:pt x="234" y="170"/>
                    </a:lnTo>
                    <a:lnTo>
                      <a:pt x="195" y="156"/>
                    </a:lnTo>
                    <a:lnTo>
                      <a:pt x="171" y="156"/>
                    </a:lnTo>
                    <a:lnTo>
                      <a:pt x="163" y="182"/>
                    </a:lnTo>
                    <a:lnTo>
                      <a:pt x="159" y="199"/>
                    </a:lnTo>
                    <a:lnTo>
                      <a:pt x="152" y="214"/>
                    </a:lnTo>
                    <a:lnTo>
                      <a:pt x="136" y="217"/>
                    </a:lnTo>
                    <a:lnTo>
                      <a:pt x="114" y="217"/>
                    </a:lnTo>
                    <a:lnTo>
                      <a:pt x="97" y="214"/>
                    </a:lnTo>
                    <a:lnTo>
                      <a:pt x="59" y="194"/>
                    </a:lnTo>
                    <a:lnTo>
                      <a:pt x="0" y="199"/>
                    </a:lnTo>
                    <a:lnTo>
                      <a:pt x="43" y="232"/>
                    </a:lnTo>
                    <a:lnTo>
                      <a:pt x="78" y="310"/>
                    </a:lnTo>
                    <a:lnTo>
                      <a:pt x="82" y="344"/>
                    </a:lnTo>
                    <a:lnTo>
                      <a:pt x="70" y="377"/>
                    </a:lnTo>
                    <a:lnTo>
                      <a:pt x="51" y="407"/>
                    </a:lnTo>
                    <a:lnTo>
                      <a:pt x="70" y="474"/>
                    </a:lnTo>
                    <a:lnTo>
                      <a:pt x="74" y="508"/>
                    </a:lnTo>
                    <a:lnTo>
                      <a:pt x="46" y="558"/>
                    </a:lnTo>
                    <a:lnTo>
                      <a:pt x="43" y="598"/>
                    </a:lnTo>
                    <a:lnTo>
                      <a:pt x="55" y="639"/>
                    </a:lnTo>
                    <a:lnTo>
                      <a:pt x="74" y="659"/>
                    </a:lnTo>
                    <a:lnTo>
                      <a:pt x="101" y="694"/>
                    </a:lnTo>
                    <a:lnTo>
                      <a:pt x="109" y="724"/>
                    </a:lnTo>
                    <a:lnTo>
                      <a:pt x="104" y="748"/>
                    </a:lnTo>
                    <a:lnTo>
                      <a:pt x="101" y="756"/>
                    </a:lnTo>
                    <a:lnTo>
                      <a:pt x="86" y="760"/>
                    </a:lnTo>
                    <a:lnTo>
                      <a:pt x="31" y="767"/>
                    </a:lnTo>
                    <a:lnTo>
                      <a:pt x="31" y="826"/>
                    </a:lnTo>
                    <a:lnTo>
                      <a:pt x="70" y="860"/>
                    </a:lnTo>
                    <a:lnTo>
                      <a:pt x="89" y="899"/>
                    </a:lnTo>
                    <a:lnTo>
                      <a:pt x="97" y="954"/>
                    </a:lnTo>
                    <a:lnTo>
                      <a:pt x="129" y="974"/>
                    </a:lnTo>
                    <a:lnTo>
                      <a:pt x="163" y="999"/>
                    </a:lnTo>
                    <a:lnTo>
                      <a:pt x="171" y="1047"/>
                    </a:lnTo>
                    <a:lnTo>
                      <a:pt x="155" y="1066"/>
                    </a:lnTo>
                    <a:lnTo>
                      <a:pt x="152" y="1109"/>
                    </a:lnTo>
                    <a:lnTo>
                      <a:pt x="198" y="1167"/>
                    </a:lnTo>
                    <a:lnTo>
                      <a:pt x="225" y="1217"/>
                    </a:lnTo>
                    <a:lnTo>
                      <a:pt x="249" y="1295"/>
                    </a:lnTo>
                    <a:lnTo>
                      <a:pt x="287" y="1314"/>
                    </a:lnTo>
                    <a:lnTo>
                      <a:pt x="307" y="1295"/>
                    </a:lnTo>
                    <a:lnTo>
                      <a:pt x="322" y="1236"/>
                    </a:lnTo>
                    <a:lnTo>
                      <a:pt x="369" y="1213"/>
                    </a:lnTo>
                    <a:lnTo>
                      <a:pt x="399" y="1220"/>
                    </a:lnTo>
                    <a:lnTo>
                      <a:pt x="427" y="1249"/>
                    </a:lnTo>
                    <a:lnTo>
                      <a:pt x="454" y="1253"/>
                    </a:lnTo>
                    <a:lnTo>
                      <a:pt x="477" y="1217"/>
                    </a:lnTo>
                    <a:lnTo>
                      <a:pt x="513" y="1213"/>
                    </a:lnTo>
                    <a:lnTo>
                      <a:pt x="571" y="1271"/>
                    </a:lnTo>
                    <a:lnTo>
                      <a:pt x="582" y="1311"/>
                    </a:lnTo>
                    <a:lnTo>
                      <a:pt x="590" y="1326"/>
                    </a:lnTo>
                    <a:lnTo>
                      <a:pt x="594" y="1287"/>
                    </a:lnTo>
                    <a:lnTo>
                      <a:pt x="594" y="1230"/>
                    </a:lnTo>
                    <a:lnTo>
                      <a:pt x="605" y="1213"/>
                    </a:lnTo>
                    <a:lnTo>
                      <a:pt x="620" y="1233"/>
                    </a:lnTo>
                    <a:lnTo>
                      <a:pt x="625" y="1256"/>
                    </a:lnTo>
                    <a:lnTo>
                      <a:pt x="648" y="1253"/>
                    </a:lnTo>
                    <a:lnTo>
                      <a:pt x="652" y="1230"/>
                    </a:lnTo>
                    <a:lnTo>
                      <a:pt x="668" y="1202"/>
                    </a:lnTo>
                    <a:lnTo>
                      <a:pt x="709" y="1195"/>
                    </a:lnTo>
                    <a:lnTo>
                      <a:pt x="737" y="1210"/>
                    </a:lnTo>
                    <a:lnTo>
                      <a:pt x="756" y="1230"/>
                    </a:lnTo>
                    <a:lnTo>
                      <a:pt x="775" y="1233"/>
                    </a:lnTo>
                    <a:lnTo>
                      <a:pt x="815" y="1230"/>
                    </a:lnTo>
                    <a:lnTo>
                      <a:pt x="811" y="1171"/>
                    </a:lnTo>
                    <a:lnTo>
                      <a:pt x="792" y="1090"/>
                    </a:lnTo>
                    <a:lnTo>
                      <a:pt x="795" y="1062"/>
                    </a:lnTo>
                    <a:lnTo>
                      <a:pt x="830" y="1039"/>
                    </a:lnTo>
                    <a:lnTo>
                      <a:pt x="846" y="1004"/>
                    </a:lnTo>
                    <a:lnTo>
                      <a:pt x="842" y="926"/>
                    </a:lnTo>
                    <a:lnTo>
                      <a:pt x="864" y="911"/>
                    </a:lnTo>
                    <a:lnTo>
                      <a:pt x="958" y="903"/>
                    </a:lnTo>
                    <a:lnTo>
                      <a:pt x="1063" y="888"/>
                    </a:lnTo>
                    <a:lnTo>
                      <a:pt x="1144" y="899"/>
                    </a:lnTo>
                    <a:lnTo>
                      <a:pt x="1202" y="938"/>
                    </a:lnTo>
                    <a:close/>
                  </a:path>
                </a:pathLst>
              </a:custGeom>
              <a:solidFill>
                <a:srgbClr val="92D05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5" name="Google Shape;607;p19">
                <a:extLst>
                  <a:ext uri="{FF2B5EF4-FFF2-40B4-BE49-F238E27FC236}">
                    <a16:creationId xmlns:a16="http://schemas.microsoft.com/office/drawing/2014/main" id="{D4F27951-EE1E-49CF-9BF8-2B05395551E0}"/>
                  </a:ext>
                </a:extLst>
              </p:cNvPr>
              <p:cNvSpPr/>
              <p:nvPr/>
            </p:nvSpPr>
            <p:spPr>
              <a:xfrm>
                <a:off x="3125" y="2346"/>
                <a:ext cx="1161" cy="1020"/>
              </a:xfrm>
              <a:custGeom>
                <a:avLst/>
                <a:gdLst/>
                <a:ahLst/>
                <a:cxnLst/>
                <a:rect l="l" t="t" r="r" b="b"/>
                <a:pathLst>
                  <a:path w="4079" h="3876" extrusionOk="0">
                    <a:moveTo>
                      <a:pt x="907" y="1620"/>
                    </a:moveTo>
                    <a:lnTo>
                      <a:pt x="872" y="1609"/>
                    </a:lnTo>
                    <a:lnTo>
                      <a:pt x="817" y="1625"/>
                    </a:lnTo>
                    <a:lnTo>
                      <a:pt x="752" y="1668"/>
                    </a:lnTo>
                    <a:lnTo>
                      <a:pt x="740" y="1745"/>
                    </a:lnTo>
                    <a:lnTo>
                      <a:pt x="735" y="1765"/>
                    </a:lnTo>
                    <a:lnTo>
                      <a:pt x="725" y="1783"/>
                    </a:lnTo>
                    <a:lnTo>
                      <a:pt x="710" y="1779"/>
                    </a:lnTo>
                    <a:lnTo>
                      <a:pt x="671" y="1765"/>
                    </a:lnTo>
                    <a:lnTo>
                      <a:pt x="647" y="1765"/>
                    </a:lnTo>
                    <a:lnTo>
                      <a:pt x="639" y="1791"/>
                    </a:lnTo>
                    <a:lnTo>
                      <a:pt x="635" y="1808"/>
                    </a:lnTo>
                    <a:lnTo>
                      <a:pt x="628" y="1823"/>
                    </a:lnTo>
                    <a:lnTo>
                      <a:pt x="612" y="1826"/>
                    </a:lnTo>
                    <a:lnTo>
                      <a:pt x="590" y="1826"/>
                    </a:lnTo>
                    <a:lnTo>
                      <a:pt x="577" y="1823"/>
                    </a:lnTo>
                    <a:lnTo>
                      <a:pt x="535" y="1803"/>
                    </a:lnTo>
                    <a:lnTo>
                      <a:pt x="476" y="1808"/>
                    </a:lnTo>
                    <a:lnTo>
                      <a:pt x="435" y="1815"/>
                    </a:lnTo>
                    <a:lnTo>
                      <a:pt x="399" y="1826"/>
                    </a:lnTo>
                    <a:lnTo>
                      <a:pt x="364" y="1803"/>
                    </a:lnTo>
                    <a:lnTo>
                      <a:pt x="344" y="1752"/>
                    </a:lnTo>
                    <a:lnTo>
                      <a:pt x="344" y="1710"/>
                    </a:lnTo>
                    <a:lnTo>
                      <a:pt x="329" y="1702"/>
                    </a:lnTo>
                    <a:lnTo>
                      <a:pt x="305" y="1702"/>
                    </a:lnTo>
                    <a:lnTo>
                      <a:pt x="271" y="1745"/>
                    </a:lnTo>
                    <a:lnTo>
                      <a:pt x="217" y="1740"/>
                    </a:lnTo>
                    <a:lnTo>
                      <a:pt x="178" y="1707"/>
                    </a:lnTo>
                    <a:lnTo>
                      <a:pt x="158" y="1659"/>
                    </a:lnTo>
                    <a:lnTo>
                      <a:pt x="115" y="1651"/>
                    </a:lnTo>
                    <a:lnTo>
                      <a:pt x="89" y="1648"/>
                    </a:lnTo>
                    <a:lnTo>
                      <a:pt x="77" y="1620"/>
                    </a:lnTo>
                    <a:lnTo>
                      <a:pt x="100" y="1582"/>
                    </a:lnTo>
                    <a:lnTo>
                      <a:pt x="89" y="1574"/>
                    </a:lnTo>
                    <a:lnTo>
                      <a:pt x="42" y="1562"/>
                    </a:lnTo>
                    <a:lnTo>
                      <a:pt x="15" y="1536"/>
                    </a:lnTo>
                    <a:lnTo>
                      <a:pt x="0" y="1488"/>
                    </a:lnTo>
                    <a:lnTo>
                      <a:pt x="6" y="1435"/>
                    </a:lnTo>
                    <a:lnTo>
                      <a:pt x="26" y="1404"/>
                    </a:lnTo>
                    <a:lnTo>
                      <a:pt x="74" y="1396"/>
                    </a:lnTo>
                    <a:lnTo>
                      <a:pt x="104" y="1384"/>
                    </a:lnTo>
                    <a:lnTo>
                      <a:pt x="112" y="1373"/>
                    </a:lnTo>
                    <a:lnTo>
                      <a:pt x="92" y="1333"/>
                    </a:lnTo>
                    <a:lnTo>
                      <a:pt x="89" y="1275"/>
                    </a:lnTo>
                    <a:lnTo>
                      <a:pt x="104" y="1233"/>
                    </a:lnTo>
                    <a:lnTo>
                      <a:pt x="150" y="1214"/>
                    </a:lnTo>
                    <a:lnTo>
                      <a:pt x="181" y="1186"/>
                    </a:lnTo>
                    <a:lnTo>
                      <a:pt x="220" y="1163"/>
                    </a:lnTo>
                    <a:lnTo>
                      <a:pt x="267" y="1155"/>
                    </a:lnTo>
                    <a:lnTo>
                      <a:pt x="356" y="1155"/>
                    </a:lnTo>
                    <a:lnTo>
                      <a:pt x="372" y="1155"/>
                    </a:lnTo>
                    <a:lnTo>
                      <a:pt x="387" y="1143"/>
                    </a:lnTo>
                    <a:lnTo>
                      <a:pt x="410" y="1112"/>
                    </a:lnTo>
                    <a:lnTo>
                      <a:pt x="425" y="1043"/>
                    </a:lnTo>
                    <a:lnTo>
                      <a:pt x="425" y="984"/>
                    </a:lnTo>
                    <a:lnTo>
                      <a:pt x="435" y="939"/>
                    </a:lnTo>
                    <a:lnTo>
                      <a:pt x="450" y="911"/>
                    </a:lnTo>
                    <a:lnTo>
                      <a:pt x="453" y="869"/>
                    </a:lnTo>
                    <a:lnTo>
                      <a:pt x="441" y="833"/>
                    </a:lnTo>
                    <a:lnTo>
                      <a:pt x="407" y="795"/>
                    </a:lnTo>
                    <a:lnTo>
                      <a:pt x="379" y="749"/>
                    </a:lnTo>
                    <a:lnTo>
                      <a:pt x="372" y="710"/>
                    </a:lnTo>
                    <a:lnTo>
                      <a:pt x="379" y="678"/>
                    </a:lnTo>
                    <a:lnTo>
                      <a:pt x="402" y="659"/>
                    </a:lnTo>
                    <a:lnTo>
                      <a:pt x="460" y="632"/>
                    </a:lnTo>
                    <a:lnTo>
                      <a:pt x="465" y="609"/>
                    </a:lnTo>
                    <a:lnTo>
                      <a:pt x="450" y="594"/>
                    </a:lnTo>
                    <a:lnTo>
                      <a:pt x="418" y="589"/>
                    </a:lnTo>
                    <a:lnTo>
                      <a:pt x="395" y="581"/>
                    </a:lnTo>
                    <a:lnTo>
                      <a:pt x="392" y="570"/>
                    </a:lnTo>
                    <a:lnTo>
                      <a:pt x="410" y="558"/>
                    </a:lnTo>
                    <a:lnTo>
                      <a:pt x="450" y="555"/>
                    </a:lnTo>
                    <a:lnTo>
                      <a:pt x="484" y="570"/>
                    </a:lnTo>
                    <a:lnTo>
                      <a:pt x="503" y="561"/>
                    </a:lnTo>
                    <a:lnTo>
                      <a:pt x="514" y="535"/>
                    </a:lnTo>
                    <a:lnTo>
                      <a:pt x="550" y="527"/>
                    </a:lnTo>
                    <a:lnTo>
                      <a:pt x="570" y="543"/>
                    </a:lnTo>
                    <a:lnTo>
                      <a:pt x="590" y="543"/>
                    </a:lnTo>
                    <a:lnTo>
                      <a:pt x="596" y="523"/>
                    </a:lnTo>
                    <a:lnTo>
                      <a:pt x="620" y="512"/>
                    </a:lnTo>
                    <a:lnTo>
                      <a:pt x="628" y="531"/>
                    </a:lnTo>
                    <a:lnTo>
                      <a:pt x="635" y="574"/>
                    </a:lnTo>
                    <a:lnTo>
                      <a:pt x="647" y="589"/>
                    </a:lnTo>
                    <a:lnTo>
                      <a:pt x="690" y="578"/>
                    </a:lnTo>
                    <a:lnTo>
                      <a:pt x="697" y="620"/>
                    </a:lnTo>
                    <a:lnTo>
                      <a:pt x="725" y="639"/>
                    </a:lnTo>
                    <a:lnTo>
                      <a:pt x="760" y="635"/>
                    </a:lnTo>
                    <a:lnTo>
                      <a:pt x="791" y="616"/>
                    </a:lnTo>
                    <a:lnTo>
                      <a:pt x="829" y="601"/>
                    </a:lnTo>
                    <a:lnTo>
                      <a:pt x="875" y="594"/>
                    </a:lnTo>
                    <a:lnTo>
                      <a:pt x="898" y="574"/>
                    </a:lnTo>
                    <a:lnTo>
                      <a:pt x="926" y="531"/>
                    </a:lnTo>
                    <a:lnTo>
                      <a:pt x="946" y="500"/>
                    </a:lnTo>
                    <a:lnTo>
                      <a:pt x="966" y="480"/>
                    </a:lnTo>
                    <a:lnTo>
                      <a:pt x="1023" y="461"/>
                    </a:lnTo>
                    <a:lnTo>
                      <a:pt x="1038" y="423"/>
                    </a:lnTo>
                    <a:lnTo>
                      <a:pt x="1030" y="396"/>
                    </a:lnTo>
                    <a:lnTo>
                      <a:pt x="1004" y="376"/>
                    </a:lnTo>
                    <a:lnTo>
                      <a:pt x="969" y="368"/>
                    </a:lnTo>
                    <a:lnTo>
                      <a:pt x="938" y="344"/>
                    </a:lnTo>
                    <a:lnTo>
                      <a:pt x="934" y="310"/>
                    </a:lnTo>
                    <a:lnTo>
                      <a:pt x="934" y="294"/>
                    </a:lnTo>
                    <a:lnTo>
                      <a:pt x="1000" y="314"/>
                    </a:lnTo>
                    <a:lnTo>
                      <a:pt x="1077" y="314"/>
                    </a:lnTo>
                    <a:lnTo>
                      <a:pt x="1154" y="299"/>
                    </a:lnTo>
                    <a:lnTo>
                      <a:pt x="1193" y="283"/>
                    </a:lnTo>
                    <a:lnTo>
                      <a:pt x="1213" y="259"/>
                    </a:lnTo>
                    <a:lnTo>
                      <a:pt x="1225" y="209"/>
                    </a:lnTo>
                    <a:lnTo>
                      <a:pt x="1251" y="185"/>
                    </a:lnTo>
                    <a:lnTo>
                      <a:pt x="1271" y="167"/>
                    </a:lnTo>
                    <a:lnTo>
                      <a:pt x="1271" y="132"/>
                    </a:lnTo>
                    <a:lnTo>
                      <a:pt x="1256" y="108"/>
                    </a:lnTo>
                    <a:lnTo>
                      <a:pt x="1284" y="93"/>
                    </a:lnTo>
                    <a:lnTo>
                      <a:pt x="1310" y="93"/>
                    </a:lnTo>
                    <a:lnTo>
                      <a:pt x="1330" y="119"/>
                    </a:lnTo>
                    <a:lnTo>
                      <a:pt x="1333" y="163"/>
                    </a:lnTo>
                    <a:lnTo>
                      <a:pt x="1348" y="213"/>
                    </a:lnTo>
                    <a:lnTo>
                      <a:pt x="1345" y="256"/>
                    </a:lnTo>
                    <a:lnTo>
                      <a:pt x="1325" y="294"/>
                    </a:lnTo>
                    <a:lnTo>
                      <a:pt x="1322" y="322"/>
                    </a:lnTo>
                    <a:lnTo>
                      <a:pt x="1348" y="340"/>
                    </a:lnTo>
                    <a:lnTo>
                      <a:pt x="1361" y="380"/>
                    </a:lnTo>
                    <a:lnTo>
                      <a:pt x="1380" y="449"/>
                    </a:lnTo>
                    <a:lnTo>
                      <a:pt x="1399" y="474"/>
                    </a:lnTo>
                    <a:lnTo>
                      <a:pt x="1457" y="489"/>
                    </a:lnTo>
                    <a:lnTo>
                      <a:pt x="1523" y="489"/>
                    </a:lnTo>
                    <a:lnTo>
                      <a:pt x="1554" y="469"/>
                    </a:lnTo>
                    <a:lnTo>
                      <a:pt x="1608" y="411"/>
                    </a:lnTo>
                    <a:lnTo>
                      <a:pt x="1675" y="373"/>
                    </a:lnTo>
                    <a:lnTo>
                      <a:pt x="1701" y="360"/>
                    </a:lnTo>
                    <a:lnTo>
                      <a:pt x="1718" y="334"/>
                    </a:lnTo>
                    <a:lnTo>
                      <a:pt x="1736" y="294"/>
                    </a:lnTo>
                    <a:lnTo>
                      <a:pt x="1764" y="294"/>
                    </a:lnTo>
                    <a:lnTo>
                      <a:pt x="1783" y="318"/>
                    </a:lnTo>
                    <a:lnTo>
                      <a:pt x="1805" y="306"/>
                    </a:lnTo>
                    <a:lnTo>
                      <a:pt x="1810" y="276"/>
                    </a:lnTo>
                    <a:lnTo>
                      <a:pt x="1830" y="276"/>
                    </a:lnTo>
                    <a:lnTo>
                      <a:pt x="1849" y="271"/>
                    </a:lnTo>
                    <a:lnTo>
                      <a:pt x="1861" y="286"/>
                    </a:lnTo>
                    <a:lnTo>
                      <a:pt x="1845" y="337"/>
                    </a:lnTo>
                    <a:lnTo>
                      <a:pt x="1868" y="349"/>
                    </a:lnTo>
                    <a:lnTo>
                      <a:pt x="1899" y="340"/>
                    </a:lnTo>
                    <a:lnTo>
                      <a:pt x="1939" y="314"/>
                    </a:lnTo>
                    <a:lnTo>
                      <a:pt x="1961" y="310"/>
                    </a:lnTo>
                    <a:lnTo>
                      <a:pt x="1993" y="329"/>
                    </a:lnTo>
                    <a:lnTo>
                      <a:pt x="2016" y="360"/>
                    </a:lnTo>
                    <a:lnTo>
                      <a:pt x="2039" y="360"/>
                    </a:lnTo>
                    <a:lnTo>
                      <a:pt x="2081" y="294"/>
                    </a:lnTo>
                    <a:lnTo>
                      <a:pt x="2100" y="228"/>
                    </a:lnTo>
                    <a:lnTo>
                      <a:pt x="2100" y="159"/>
                    </a:lnTo>
                    <a:lnTo>
                      <a:pt x="2113" y="116"/>
                    </a:lnTo>
                    <a:lnTo>
                      <a:pt x="2159" y="65"/>
                    </a:lnTo>
                    <a:lnTo>
                      <a:pt x="2187" y="15"/>
                    </a:lnTo>
                    <a:lnTo>
                      <a:pt x="2181" y="0"/>
                    </a:lnTo>
                    <a:lnTo>
                      <a:pt x="2210" y="7"/>
                    </a:lnTo>
                    <a:lnTo>
                      <a:pt x="2225" y="23"/>
                    </a:lnTo>
                    <a:lnTo>
                      <a:pt x="2249" y="43"/>
                    </a:lnTo>
                    <a:lnTo>
                      <a:pt x="2268" y="62"/>
                    </a:lnTo>
                    <a:lnTo>
                      <a:pt x="2295" y="124"/>
                    </a:lnTo>
                    <a:lnTo>
                      <a:pt x="2311" y="144"/>
                    </a:lnTo>
                    <a:lnTo>
                      <a:pt x="2353" y="205"/>
                    </a:lnTo>
                    <a:lnTo>
                      <a:pt x="2372" y="243"/>
                    </a:lnTo>
                    <a:lnTo>
                      <a:pt x="2379" y="263"/>
                    </a:lnTo>
                    <a:lnTo>
                      <a:pt x="2385" y="276"/>
                    </a:lnTo>
                    <a:lnTo>
                      <a:pt x="2427" y="294"/>
                    </a:lnTo>
                    <a:lnTo>
                      <a:pt x="2435" y="329"/>
                    </a:lnTo>
                    <a:lnTo>
                      <a:pt x="2435" y="357"/>
                    </a:lnTo>
                    <a:lnTo>
                      <a:pt x="2427" y="415"/>
                    </a:lnTo>
                    <a:lnTo>
                      <a:pt x="2392" y="457"/>
                    </a:lnTo>
                    <a:lnTo>
                      <a:pt x="2365" y="504"/>
                    </a:lnTo>
                    <a:lnTo>
                      <a:pt x="2353" y="546"/>
                    </a:lnTo>
                    <a:lnTo>
                      <a:pt x="2361" y="570"/>
                    </a:lnTo>
                    <a:lnTo>
                      <a:pt x="2392" y="570"/>
                    </a:lnTo>
                    <a:lnTo>
                      <a:pt x="2415" y="561"/>
                    </a:lnTo>
                    <a:lnTo>
                      <a:pt x="2427" y="531"/>
                    </a:lnTo>
                    <a:lnTo>
                      <a:pt x="2446" y="504"/>
                    </a:lnTo>
                    <a:lnTo>
                      <a:pt x="2481" y="497"/>
                    </a:lnTo>
                    <a:lnTo>
                      <a:pt x="2519" y="492"/>
                    </a:lnTo>
                    <a:lnTo>
                      <a:pt x="2555" y="489"/>
                    </a:lnTo>
                    <a:lnTo>
                      <a:pt x="2593" y="480"/>
                    </a:lnTo>
                    <a:lnTo>
                      <a:pt x="2625" y="489"/>
                    </a:lnTo>
                    <a:lnTo>
                      <a:pt x="2636" y="507"/>
                    </a:lnTo>
                    <a:lnTo>
                      <a:pt x="2628" y="531"/>
                    </a:lnTo>
                    <a:lnTo>
                      <a:pt x="2641" y="551"/>
                    </a:lnTo>
                    <a:lnTo>
                      <a:pt x="2651" y="555"/>
                    </a:lnTo>
                    <a:lnTo>
                      <a:pt x="2667" y="551"/>
                    </a:lnTo>
                    <a:lnTo>
                      <a:pt x="2687" y="515"/>
                    </a:lnTo>
                    <a:lnTo>
                      <a:pt x="2707" y="500"/>
                    </a:lnTo>
                    <a:lnTo>
                      <a:pt x="2737" y="497"/>
                    </a:lnTo>
                    <a:lnTo>
                      <a:pt x="2807" y="500"/>
                    </a:lnTo>
                    <a:lnTo>
                      <a:pt x="2877" y="504"/>
                    </a:lnTo>
                    <a:lnTo>
                      <a:pt x="2943" y="504"/>
                    </a:lnTo>
                    <a:lnTo>
                      <a:pt x="3009" y="515"/>
                    </a:lnTo>
                    <a:lnTo>
                      <a:pt x="3047" y="523"/>
                    </a:lnTo>
                    <a:lnTo>
                      <a:pt x="3063" y="546"/>
                    </a:lnTo>
                    <a:lnTo>
                      <a:pt x="3063" y="574"/>
                    </a:lnTo>
                    <a:lnTo>
                      <a:pt x="3070" y="589"/>
                    </a:lnTo>
                    <a:lnTo>
                      <a:pt x="3094" y="594"/>
                    </a:lnTo>
                    <a:lnTo>
                      <a:pt x="3124" y="585"/>
                    </a:lnTo>
                    <a:lnTo>
                      <a:pt x="3144" y="570"/>
                    </a:lnTo>
                    <a:lnTo>
                      <a:pt x="3175" y="561"/>
                    </a:lnTo>
                    <a:lnTo>
                      <a:pt x="3230" y="578"/>
                    </a:lnTo>
                    <a:lnTo>
                      <a:pt x="3296" y="581"/>
                    </a:lnTo>
                    <a:lnTo>
                      <a:pt x="3378" y="581"/>
                    </a:lnTo>
                    <a:lnTo>
                      <a:pt x="3458" y="574"/>
                    </a:lnTo>
                    <a:lnTo>
                      <a:pt x="3520" y="574"/>
                    </a:lnTo>
                    <a:lnTo>
                      <a:pt x="3559" y="570"/>
                    </a:lnTo>
                    <a:lnTo>
                      <a:pt x="3578" y="561"/>
                    </a:lnTo>
                    <a:lnTo>
                      <a:pt x="3602" y="561"/>
                    </a:lnTo>
                    <a:lnTo>
                      <a:pt x="3621" y="561"/>
                    </a:lnTo>
                    <a:lnTo>
                      <a:pt x="3640" y="570"/>
                    </a:lnTo>
                    <a:lnTo>
                      <a:pt x="3788" y="685"/>
                    </a:lnTo>
                    <a:lnTo>
                      <a:pt x="3808" y="698"/>
                    </a:lnTo>
                    <a:lnTo>
                      <a:pt x="3831" y="705"/>
                    </a:lnTo>
                    <a:lnTo>
                      <a:pt x="3850" y="701"/>
                    </a:lnTo>
                    <a:lnTo>
                      <a:pt x="3889" y="701"/>
                    </a:lnTo>
                    <a:lnTo>
                      <a:pt x="4013" y="695"/>
                    </a:lnTo>
                    <a:lnTo>
                      <a:pt x="4028" y="698"/>
                    </a:lnTo>
                    <a:lnTo>
                      <a:pt x="4044" y="701"/>
                    </a:lnTo>
                    <a:lnTo>
                      <a:pt x="4056" y="720"/>
                    </a:lnTo>
                    <a:lnTo>
                      <a:pt x="4059" y="736"/>
                    </a:lnTo>
                    <a:lnTo>
                      <a:pt x="4067" y="752"/>
                    </a:lnTo>
                    <a:lnTo>
                      <a:pt x="4071" y="772"/>
                    </a:lnTo>
                    <a:lnTo>
                      <a:pt x="4074" y="779"/>
                    </a:lnTo>
                    <a:lnTo>
                      <a:pt x="4074" y="795"/>
                    </a:lnTo>
                    <a:lnTo>
                      <a:pt x="4079" y="818"/>
                    </a:lnTo>
                    <a:lnTo>
                      <a:pt x="4079" y="837"/>
                    </a:lnTo>
                    <a:lnTo>
                      <a:pt x="4079" y="856"/>
                    </a:lnTo>
                    <a:lnTo>
                      <a:pt x="4079" y="880"/>
                    </a:lnTo>
                    <a:lnTo>
                      <a:pt x="4079" y="919"/>
                    </a:lnTo>
                    <a:lnTo>
                      <a:pt x="4071" y="961"/>
                    </a:lnTo>
                    <a:lnTo>
                      <a:pt x="4059" y="1003"/>
                    </a:lnTo>
                    <a:lnTo>
                      <a:pt x="4044" y="1043"/>
                    </a:lnTo>
                    <a:lnTo>
                      <a:pt x="4024" y="1086"/>
                    </a:lnTo>
                    <a:lnTo>
                      <a:pt x="4006" y="1128"/>
                    </a:lnTo>
                    <a:lnTo>
                      <a:pt x="3997" y="1148"/>
                    </a:lnTo>
                    <a:lnTo>
                      <a:pt x="3970" y="1191"/>
                    </a:lnTo>
                    <a:lnTo>
                      <a:pt x="3959" y="1214"/>
                    </a:lnTo>
                    <a:lnTo>
                      <a:pt x="3909" y="1275"/>
                    </a:lnTo>
                    <a:lnTo>
                      <a:pt x="3878" y="1315"/>
                    </a:lnTo>
                    <a:lnTo>
                      <a:pt x="3850" y="1356"/>
                    </a:lnTo>
                    <a:lnTo>
                      <a:pt x="3812" y="1419"/>
                    </a:lnTo>
                    <a:lnTo>
                      <a:pt x="3792" y="1462"/>
                    </a:lnTo>
                    <a:lnTo>
                      <a:pt x="3773" y="1504"/>
                    </a:lnTo>
                    <a:lnTo>
                      <a:pt x="3753" y="1524"/>
                    </a:lnTo>
                    <a:lnTo>
                      <a:pt x="3734" y="1547"/>
                    </a:lnTo>
                    <a:lnTo>
                      <a:pt x="3714" y="1547"/>
                    </a:lnTo>
                    <a:lnTo>
                      <a:pt x="3698" y="1567"/>
                    </a:lnTo>
                    <a:lnTo>
                      <a:pt x="3695" y="1587"/>
                    </a:lnTo>
                    <a:lnTo>
                      <a:pt x="3691" y="1605"/>
                    </a:lnTo>
                    <a:lnTo>
                      <a:pt x="3679" y="1617"/>
                    </a:lnTo>
                    <a:lnTo>
                      <a:pt x="3675" y="1628"/>
                    </a:lnTo>
                    <a:lnTo>
                      <a:pt x="3675" y="1648"/>
                    </a:lnTo>
                    <a:lnTo>
                      <a:pt x="3664" y="1659"/>
                    </a:lnTo>
                    <a:lnTo>
                      <a:pt x="3675" y="1729"/>
                    </a:lnTo>
                    <a:lnTo>
                      <a:pt x="3679" y="1795"/>
                    </a:lnTo>
                    <a:lnTo>
                      <a:pt x="3683" y="1853"/>
                    </a:lnTo>
                    <a:lnTo>
                      <a:pt x="3679" y="1912"/>
                    </a:lnTo>
                    <a:lnTo>
                      <a:pt x="3668" y="1935"/>
                    </a:lnTo>
                    <a:lnTo>
                      <a:pt x="3668" y="1957"/>
                    </a:lnTo>
                    <a:lnTo>
                      <a:pt x="3679" y="1996"/>
                    </a:lnTo>
                    <a:lnTo>
                      <a:pt x="3668" y="2039"/>
                    </a:lnTo>
                    <a:lnTo>
                      <a:pt x="3630" y="2083"/>
                    </a:lnTo>
                    <a:lnTo>
                      <a:pt x="3614" y="2105"/>
                    </a:lnTo>
                    <a:lnTo>
                      <a:pt x="3610" y="2141"/>
                    </a:lnTo>
                    <a:lnTo>
                      <a:pt x="3610" y="2179"/>
                    </a:lnTo>
                    <a:lnTo>
                      <a:pt x="3598" y="2203"/>
                    </a:lnTo>
                    <a:lnTo>
                      <a:pt x="3594" y="2245"/>
                    </a:lnTo>
                    <a:lnTo>
                      <a:pt x="3578" y="2283"/>
                    </a:lnTo>
                    <a:lnTo>
                      <a:pt x="3574" y="2307"/>
                    </a:lnTo>
                    <a:lnTo>
                      <a:pt x="3552" y="2342"/>
                    </a:lnTo>
                    <a:lnTo>
                      <a:pt x="3520" y="2372"/>
                    </a:lnTo>
                    <a:lnTo>
                      <a:pt x="3497" y="2412"/>
                    </a:lnTo>
                    <a:lnTo>
                      <a:pt x="3477" y="2453"/>
                    </a:lnTo>
                    <a:lnTo>
                      <a:pt x="3439" y="2516"/>
                    </a:lnTo>
                    <a:lnTo>
                      <a:pt x="3419" y="2559"/>
                    </a:lnTo>
                    <a:lnTo>
                      <a:pt x="3400" y="2578"/>
                    </a:lnTo>
                    <a:lnTo>
                      <a:pt x="3381" y="2598"/>
                    </a:lnTo>
                    <a:lnTo>
                      <a:pt x="3362" y="2621"/>
                    </a:lnTo>
                    <a:lnTo>
                      <a:pt x="3303" y="2664"/>
                    </a:lnTo>
                    <a:lnTo>
                      <a:pt x="3277" y="2671"/>
                    </a:lnTo>
                    <a:lnTo>
                      <a:pt x="3272" y="2671"/>
                    </a:lnTo>
                    <a:lnTo>
                      <a:pt x="3234" y="2671"/>
                    </a:lnTo>
                    <a:lnTo>
                      <a:pt x="3215" y="2671"/>
                    </a:lnTo>
                    <a:lnTo>
                      <a:pt x="3182" y="2679"/>
                    </a:lnTo>
                    <a:lnTo>
                      <a:pt x="3172" y="2694"/>
                    </a:lnTo>
                    <a:lnTo>
                      <a:pt x="3132" y="2679"/>
                    </a:lnTo>
                    <a:lnTo>
                      <a:pt x="3090" y="2679"/>
                    </a:lnTo>
                    <a:lnTo>
                      <a:pt x="3063" y="2699"/>
                    </a:lnTo>
                    <a:lnTo>
                      <a:pt x="3055" y="2722"/>
                    </a:lnTo>
                    <a:lnTo>
                      <a:pt x="3032" y="2745"/>
                    </a:lnTo>
                    <a:lnTo>
                      <a:pt x="2974" y="2764"/>
                    </a:lnTo>
                    <a:lnTo>
                      <a:pt x="2912" y="2807"/>
                    </a:lnTo>
                    <a:lnTo>
                      <a:pt x="2849" y="2829"/>
                    </a:lnTo>
                    <a:lnTo>
                      <a:pt x="2811" y="2849"/>
                    </a:lnTo>
                    <a:lnTo>
                      <a:pt x="2761" y="2892"/>
                    </a:lnTo>
                    <a:lnTo>
                      <a:pt x="2729" y="2935"/>
                    </a:lnTo>
                    <a:lnTo>
                      <a:pt x="2694" y="2974"/>
                    </a:lnTo>
                    <a:lnTo>
                      <a:pt x="2674" y="2982"/>
                    </a:lnTo>
                    <a:lnTo>
                      <a:pt x="2651" y="2997"/>
                    </a:lnTo>
                    <a:lnTo>
                      <a:pt x="2632" y="3020"/>
                    </a:lnTo>
                    <a:lnTo>
                      <a:pt x="2625" y="3027"/>
                    </a:lnTo>
                    <a:lnTo>
                      <a:pt x="2613" y="3043"/>
                    </a:lnTo>
                    <a:lnTo>
                      <a:pt x="2613" y="3060"/>
                    </a:lnTo>
                    <a:lnTo>
                      <a:pt x="2613" y="3083"/>
                    </a:lnTo>
                    <a:lnTo>
                      <a:pt x="2616" y="3101"/>
                    </a:lnTo>
                    <a:lnTo>
                      <a:pt x="2636" y="3121"/>
                    </a:lnTo>
                    <a:lnTo>
                      <a:pt x="2636" y="3144"/>
                    </a:lnTo>
                    <a:lnTo>
                      <a:pt x="2601" y="3307"/>
                    </a:lnTo>
                    <a:lnTo>
                      <a:pt x="2582" y="3330"/>
                    </a:lnTo>
                    <a:lnTo>
                      <a:pt x="2563" y="3350"/>
                    </a:lnTo>
                    <a:lnTo>
                      <a:pt x="2446" y="3475"/>
                    </a:lnTo>
                    <a:lnTo>
                      <a:pt x="2385" y="3540"/>
                    </a:lnTo>
                    <a:lnTo>
                      <a:pt x="2356" y="3579"/>
                    </a:lnTo>
                    <a:lnTo>
                      <a:pt x="2346" y="3621"/>
                    </a:lnTo>
                    <a:lnTo>
                      <a:pt x="2331" y="3644"/>
                    </a:lnTo>
                    <a:lnTo>
                      <a:pt x="2327" y="3664"/>
                    </a:lnTo>
                    <a:lnTo>
                      <a:pt x="2311" y="3680"/>
                    </a:lnTo>
                    <a:lnTo>
                      <a:pt x="2288" y="3687"/>
                    </a:lnTo>
                    <a:lnTo>
                      <a:pt x="2272" y="3687"/>
                    </a:lnTo>
                    <a:lnTo>
                      <a:pt x="2249" y="3706"/>
                    </a:lnTo>
                    <a:lnTo>
                      <a:pt x="2232" y="3725"/>
                    </a:lnTo>
                    <a:lnTo>
                      <a:pt x="2229" y="3749"/>
                    </a:lnTo>
                    <a:lnTo>
                      <a:pt x="2229" y="3768"/>
                    </a:lnTo>
                    <a:lnTo>
                      <a:pt x="2221" y="3776"/>
                    </a:lnTo>
                    <a:lnTo>
                      <a:pt x="2214" y="3792"/>
                    </a:lnTo>
                    <a:lnTo>
                      <a:pt x="2206" y="3807"/>
                    </a:lnTo>
                    <a:lnTo>
                      <a:pt x="2194" y="3815"/>
                    </a:lnTo>
                    <a:lnTo>
                      <a:pt x="2128" y="3876"/>
                    </a:lnTo>
                    <a:lnTo>
                      <a:pt x="2097" y="3797"/>
                    </a:lnTo>
                    <a:lnTo>
                      <a:pt x="2100" y="3738"/>
                    </a:lnTo>
                    <a:lnTo>
                      <a:pt x="2090" y="3706"/>
                    </a:lnTo>
                    <a:lnTo>
                      <a:pt x="2055" y="3706"/>
                    </a:lnTo>
                    <a:lnTo>
                      <a:pt x="2039" y="3687"/>
                    </a:lnTo>
                    <a:lnTo>
                      <a:pt x="2031" y="3657"/>
                    </a:lnTo>
                    <a:lnTo>
                      <a:pt x="2003" y="3621"/>
                    </a:lnTo>
                    <a:lnTo>
                      <a:pt x="1961" y="3604"/>
                    </a:lnTo>
                    <a:lnTo>
                      <a:pt x="1899" y="3604"/>
                    </a:lnTo>
                    <a:lnTo>
                      <a:pt x="1873" y="3589"/>
                    </a:lnTo>
                    <a:lnTo>
                      <a:pt x="1838" y="3540"/>
                    </a:lnTo>
                    <a:lnTo>
                      <a:pt x="1799" y="3532"/>
                    </a:lnTo>
                    <a:lnTo>
                      <a:pt x="1714" y="3536"/>
                    </a:lnTo>
                    <a:lnTo>
                      <a:pt x="1815" y="3404"/>
                    </a:lnTo>
                    <a:lnTo>
                      <a:pt x="1932" y="3299"/>
                    </a:lnTo>
                    <a:lnTo>
                      <a:pt x="2013" y="3245"/>
                    </a:lnTo>
                    <a:lnTo>
                      <a:pt x="2081" y="3233"/>
                    </a:lnTo>
                    <a:lnTo>
                      <a:pt x="2090" y="3222"/>
                    </a:lnTo>
                    <a:lnTo>
                      <a:pt x="2085" y="3187"/>
                    </a:lnTo>
                    <a:lnTo>
                      <a:pt x="2105" y="3144"/>
                    </a:lnTo>
                    <a:lnTo>
                      <a:pt x="2100" y="3117"/>
                    </a:lnTo>
                    <a:lnTo>
                      <a:pt x="2081" y="3090"/>
                    </a:lnTo>
                    <a:lnTo>
                      <a:pt x="1993" y="3075"/>
                    </a:lnTo>
                    <a:lnTo>
                      <a:pt x="2016" y="3040"/>
                    </a:lnTo>
                    <a:lnTo>
                      <a:pt x="2023" y="2979"/>
                    </a:lnTo>
                    <a:lnTo>
                      <a:pt x="2023" y="2939"/>
                    </a:lnTo>
                    <a:lnTo>
                      <a:pt x="2000" y="2908"/>
                    </a:lnTo>
                    <a:lnTo>
                      <a:pt x="1981" y="2896"/>
                    </a:lnTo>
                    <a:lnTo>
                      <a:pt x="1970" y="2892"/>
                    </a:lnTo>
                    <a:lnTo>
                      <a:pt x="1957" y="2892"/>
                    </a:lnTo>
                    <a:lnTo>
                      <a:pt x="1912" y="2900"/>
                    </a:lnTo>
                    <a:lnTo>
                      <a:pt x="1899" y="2892"/>
                    </a:lnTo>
                    <a:lnTo>
                      <a:pt x="1892" y="2877"/>
                    </a:lnTo>
                    <a:lnTo>
                      <a:pt x="1892" y="2858"/>
                    </a:lnTo>
                    <a:lnTo>
                      <a:pt x="1896" y="2845"/>
                    </a:lnTo>
                    <a:lnTo>
                      <a:pt x="1903" y="2811"/>
                    </a:lnTo>
                    <a:lnTo>
                      <a:pt x="1907" y="2796"/>
                    </a:lnTo>
                    <a:lnTo>
                      <a:pt x="1903" y="2776"/>
                    </a:lnTo>
                    <a:lnTo>
                      <a:pt x="1892" y="2761"/>
                    </a:lnTo>
                    <a:lnTo>
                      <a:pt x="1876" y="2753"/>
                    </a:lnTo>
                    <a:lnTo>
                      <a:pt x="1834" y="2756"/>
                    </a:lnTo>
                    <a:lnTo>
                      <a:pt x="1783" y="2771"/>
                    </a:lnTo>
                    <a:lnTo>
                      <a:pt x="1744" y="2796"/>
                    </a:lnTo>
                    <a:lnTo>
                      <a:pt x="1706" y="2776"/>
                    </a:lnTo>
                    <a:lnTo>
                      <a:pt x="1685" y="2714"/>
                    </a:lnTo>
                    <a:lnTo>
                      <a:pt x="1690" y="2624"/>
                    </a:lnTo>
                    <a:lnTo>
                      <a:pt x="1678" y="2547"/>
                    </a:lnTo>
                    <a:lnTo>
                      <a:pt x="1620" y="2508"/>
                    </a:lnTo>
                    <a:lnTo>
                      <a:pt x="1678" y="2547"/>
                    </a:lnTo>
                    <a:lnTo>
                      <a:pt x="1694" y="2450"/>
                    </a:lnTo>
                    <a:lnTo>
                      <a:pt x="1721" y="2392"/>
                    </a:lnTo>
                    <a:lnTo>
                      <a:pt x="1733" y="2342"/>
                    </a:lnTo>
                    <a:lnTo>
                      <a:pt x="1709" y="2314"/>
                    </a:lnTo>
                    <a:lnTo>
                      <a:pt x="1667" y="2314"/>
                    </a:lnTo>
                    <a:lnTo>
                      <a:pt x="1655" y="2280"/>
                    </a:lnTo>
                    <a:lnTo>
                      <a:pt x="1652" y="2203"/>
                    </a:lnTo>
                    <a:lnTo>
                      <a:pt x="1637" y="2182"/>
                    </a:lnTo>
                    <a:lnTo>
                      <a:pt x="1578" y="2203"/>
                    </a:lnTo>
                    <a:lnTo>
                      <a:pt x="1504" y="2207"/>
                    </a:lnTo>
                    <a:lnTo>
                      <a:pt x="1465" y="2187"/>
                    </a:lnTo>
                    <a:lnTo>
                      <a:pt x="1446" y="2133"/>
                    </a:lnTo>
                    <a:lnTo>
                      <a:pt x="1388" y="2093"/>
                    </a:lnTo>
                    <a:lnTo>
                      <a:pt x="1391" y="2086"/>
                    </a:lnTo>
                    <a:lnTo>
                      <a:pt x="1442" y="2074"/>
                    </a:lnTo>
                    <a:lnTo>
                      <a:pt x="1446" y="2051"/>
                    </a:lnTo>
                    <a:lnTo>
                      <a:pt x="1419" y="2019"/>
                    </a:lnTo>
                    <a:lnTo>
                      <a:pt x="1406" y="1957"/>
                    </a:lnTo>
                    <a:lnTo>
                      <a:pt x="1348" y="1961"/>
                    </a:lnTo>
                    <a:lnTo>
                      <a:pt x="1330" y="1946"/>
                    </a:lnTo>
                    <a:lnTo>
                      <a:pt x="1291" y="1943"/>
                    </a:lnTo>
                    <a:lnTo>
                      <a:pt x="1236" y="1961"/>
                    </a:lnTo>
                    <a:lnTo>
                      <a:pt x="1221" y="1953"/>
                    </a:lnTo>
                    <a:lnTo>
                      <a:pt x="1182" y="1896"/>
                    </a:lnTo>
                    <a:lnTo>
                      <a:pt x="1151" y="1876"/>
                    </a:lnTo>
                    <a:lnTo>
                      <a:pt x="1089" y="1892"/>
                    </a:lnTo>
                    <a:lnTo>
                      <a:pt x="1066" y="1884"/>
                    </a:lnTo>
                    <a:lnTo>
                      <a:pt x="1047" y="1846"/>
                    </a:lnTo>
                    <a:lnTo>
                      <a:pt x="1027" y="1830"/>
                    </a:lnTo>
                    <a:lnTo>
                      <a:pt x="926" y="1823"/>
                    </a:lnTo>
                    <a:lnTo>
                      <a:pt x="895" y="1791"/>
                    </a:lnTo>
                    <a:lnTo>
                      <a:pt x="892" y="1740"/>
                    </a:lnTo>
                    <a:lnTo>
                      <a:pt x="915" y="1655"/>
                    </a:lnTo>
                    <a:lnTo>
                      <a:pt x="907" y="1620"/>
                    </a:lnTo>
                    <a:close/>
                  </a:path>
                </a:pathLst>
              </a:custGeom>
              <a:solidFill>
                <a:srgbClr val="FF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6" name="Google Shape;608;p19">
                <a:extLst>
                  <a:ext uri="{FF2B5EF4-FFF2-40B4-BE49-F238E27FC236}">
                    <a16:creationId xmlns:a16="http://schemas.microsoft.com/office/drawing/2014/main" id="{0E9FCED1-A3B6-42DC-A72C-2179D717ADF2}"/>
                  </a:ext>
                </a:extLst>
              </p:cNvPr>
              <p:cNvSpPr/>
              <p:nvPr/>
            </p:nvSpPr>
            <p:spPr>
              <a:xfrm>
                <a:off x="3287" y="3828"/>
                <a:ext cx="60" cy="56"/>
              </a:xfrm>
              <a:custGeom>
                <a:avLst/>
                <a:gdLst/>
                <a:ahLst/>
                <a:cxnLst/>
                <a:rect l="l" t="t" r="r" b="b"/>
                <a:pathLst>
                  <a:path w="208" h="209" extrusionOk="0">
                    <a:moveTo>
                      <a:pt x="0" y="0"/>
                    </a:moveTo>
                    <a:lnTo>
                      <a:pt x="23" y="16"/>
                    </a:lnTo>
                    <a:lnTo>
                      <a:pt x="42" y="55"/>
                    </a:lnTo>
                    <a:lnTo>
                      <a:pt x="77" y="94"/>
                    </a:lnTo>
                    <a:lnTo>
                      <a:pt x="119" y="124"/>
                    </a:lnTo>
                    <a:lnTo>
                      <a:pt x="180" y="173"/>
                    </a:lnTo>
                    <a:lnTo>
                      <a:pt x="208" y="209"/>
                    </a:lnTo>
                    <a:lnTo>
                      <a:pt x="173" y="209"/>
                    </a:lnTo>
                    <a:lnTo>
                      <a:pt x="119" y="205"/>
                    </a:lnTo>
                    <a:lnTo>
                      <a:pt x="70" y="193"/>
                    </a:lnTo>
                    <a:lnTo>
                      <a:pt x="34" y="178"/>
                    </a:lnTo>
                    <a:lnTo>
                      <a:pt x="3" y="173"/>
                    </a:lnTo>
                    <a:lnTo>
                      <a:pt x="8" y="119"/>
                    </a:lnTo>
                    <a:lnTo>
                      <a:pt x="8" y="5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7" name="Google Shape;609;p19">
                <a:extLst>
                  <a:ext uri="{FF2B5EF4-FFF2-40B4-BE49-F238E27FC236}">
                    <a16:creationId xmlns:a16="http://schemas.microsoft.com/office/drawing/2014/main" id="{5FE1F180-AF14-48CF-8A9D-0033DE1115CE}"/>
                  </a:ext>
                </a:extLst>
              </p:cNvPr>
              <p:cNvSpPr/>
              <p:nvPr/>
            </p:nvSpPr>
            <p:spPr>
              <a:xfrm>
                <a:off x="3287" y="3828"/>
                <a:ext cx="60" cy="56"/>
              </a:xfrm>
              <a:custGeom>
                <a:avLst/>
                <a:gdLst/>
                <a:ahLst/>
                <a:cxnLst/>
                <a:rect l="l" t="t" r="r" b="b"/>
                <a:pathLst>
                  <a:path w="208" h="209" extrusionOk="0">
                    <a:moveTo>
                      <a:pt x="0" y="0"/>
                    </a:moveTo>
                    <a:lnTo>
                      <a:pt x="23" y="16"/>
                    </a:lnTo>
                    <a:lnTo>
                      <a:pt x="42" y="55"/>
                    </a:lnTo>
                    <a:lnTo>
                      <a:pt x="77" y="94"/>
                    </a:lnTo>
                    <a:lnTo>
                      <a:pt x="119" y="124"/>
                    </a:lnTo>
                    <a:lnTo>
                      <a:pt x="180" y="173"/>
                    </a:lnTo>
                    <a:lnTo>
                      <a:pt x="208" y="209"/>
                    </a:lnTo>
                    <a:lnTo>
                      <a:pt x="173" y="209"/>
                    </a:lnTo>
                    <a:lnTo>
                      <a:pt x="119" y="205"/>
                    </a:lnTo>
                    <a:lnTo>
                      <a:pt x="70" y="193"/>
                    </a:lnTo>
                    <a:lnTo>
                      <a:pt x="34" y="178"/>
                    </a:lnTo>
                    <a:lnTo>
                      <a:pt x="3" y="173"/>
                    </a:lnTo>
                    <a:lnTo>
                      <a:pt x="8" y="119"/>
                    </a:lnTo>
                    <a:lnTo>
                      <a:pt x="8" y="59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B9D9E9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8" name="Google Shape;610;p19">
                <a:extLst>
                  <a:ext uri="{FF2B5EF4-FFF2-40B4-BE49-F238E27FC236}">
                    <a16:creationId xmlns:a16="http://schemas.microsoft.com/office/drawing/2014/main" id="{36F911D1-F566-45D8-A4D2-52BB4FE704EE}"/>
                  </a:ext>
                </a:extLst>
              </p:cNvPr>
              <p:cNvSpPr/>
              <p:nvPr/>
            </p:nvSpPr>
            <p:spPr>
              <a:xfrm>
                <a:off x="3202" y="3081"/>
                <a:ext cx="520" cy="730"/>
              </a:xfrm>
              <a:custGeom>
                <a:avLst/>
                <a:gdLst/>
                <a:ahLst/>
                <a:cxnLst/>
                <a:rect l="l" t="t" r="r" b="b"/>
                <a:pathLst>
                  <a:path w="1829" h="2776" extrusionOk="0">
                    <a:moveTo>
                      <a:pt x="1346" y="1131"/>
                    </a:moveTo>
                    <a:lnTo>
                      <a:pt x="1333" y="1131"/>
                    </a:lnTo>
                    <a:lnTo>
                      <a:pt x="1346" y="1161"/>
                    </a:lnTo>
                    <a:lnTo>
                      <a:pt x="1376" y="1201"/>
                    </a:lnTo>
                    <a:lnTo>
                      <a:pt x="1399" y="1221"/>
                    </a:lnTo>
                    <a:lnTo>
                      <a:pt x="1419" y="1239"/>
                    </a:lnTo>
                    <a:lnTo>
                      <a:pt x="1438" y="1263"/>
                    </a:lnTo>
                    <a:lnTo>
                      <a:pt x="1443" y="1282"/>
                    </a:lnTo>
                    <a:lnTo>
                      <a:pt x="1447" y="1302"/>
                    </a:lnTo>
                    <a:lnTo>
                      <a:pt x="1450" y="1340"/>
                    </a:lnTo>
                    <a:lnTo>
                      <a:pt x="1450" y="1364"/>
                    </a:lnTo>
                    <a:lnTo>
                      <a:pt x="1443" y="1384"/>
                    </a:lnTo>
                    <a:lnTo>
                      <a:pt x="1443" y="1402"/>
                    </a:lnTo>
                    <a:lnTo>
                      <a:pt x="1435" y="1426"/>
                    </a:lnTo>
                    <a:lnTo>
                      <a:pt x="1427" y="1446"/>
                    </a:lnTo>
                    <a:lnTo>
                      <a:pt x="1414" y="1468"/>
                    </a:lnTo>
                    <a:lnTo>
                      <a:pt x="1396" y="1488"/>
                    </a:lnTo>
                    <a:lnTo>
                      <a:pt x="1366" y="1507"/>
                    </a:lnTo>
                    <a:lnTo>
                      <a:pt x="1310" y="1531"/>
                    </a:lnTo>
                    <a:lnTo>
                      <a:pt x="1268" y="1554"/>
                    </a:lnTo>
                    <a:lnTo>
                      <a:pt x="1206" y="1577"/>
                    </a:lnTo>
                    <a:lnTo>
                      <a:pt x="1168" y="1597"/>
                    </a:lnTo>
                    <a:lnTo>
                      <a:pt x="1128" y="1615"/>
                    </a:lnTo>
                    <a:lnTo>
                      <a:pt x="1066" y="1624"/>
                    </a:lnTo>
                    <a:lnTo>
                      <a:pt x="1028" y="1638"/>
                    </a:lnTo>
                    <a:lnTo>
                      <a:pt x="965" y="1647"/>
                    </a:lnTo>
                    <a:lnTo>
                      <a:pt x="946" y="1643"/>
                    </a:lnTo>
                    <a:lnTo>
                      <a:pt x="927" y="1628"/>
                    </a:lnTo>
                    <a:lnTo>
                      <a:pt x="907" y="1635"/>
                    </a:lnTo>
                    <a:lnTo>
                      <a:pt x="903" y="1671"/>
                    </a:lnTo>
                    <a:lnTo>
                      <a:pt x="903" y="1689"/>
                    </a:lnTo>
                    <a:lnTo>
                      <a:pt x="899" y="1709"/>
                    </a:lnTo>
                    <a:lnTo>
                      <a:pt x="888" y="1728"/>
                    </a:lnTo>
                    <a:lnTo>
                      <a:pt x="888" y="1790"/>
                    </a:lnTo>
                    <a:lnTo>
                      <a:pt x="883" y="1806"/>
                    </a:lnTo>
                    <a:lnTo>
                      <a:pt x="869" y="1809"/>
                    </a:lnTo>
                    <a:lnTo>
                      <a:pt x="830" y="1818"/>
                    </a:lnTo>
                    <a:lnTo>
                      <a:pt x="787" y="1818"/>
                    </a:lnTo>
                    <a:lnTo>
                      <a:pt x="752" y="1813"/>
                    </a:lnTo>
                    <a:lnTo>
                      <a:pt x="725" y="1803"/>
                    </a:lnTo>
                    <a:lnTo>
                      <a:pt x="685" y="1798"/>
                    </a:lnTo>
                    <a:lnTo>
                      <a:pt x="663" y="1803"/>
                    </a:lnTo>
                    <a:lnTo>
                      <a:pt x="652" y="1806"/>
                    </a:lnTo>
                    <a:lnTo>
                      <a:pt x="644" y="1821"/>
                    </a:lnTo>
                    <a:lnTo>
                      <a:pt x="667" y="1903"/>
                    </a:lnTo>
                    <a:lnTo>
                      <a:pt x="675" y="1918"/>
                    </a:lnTo>
                    <a:lnTo>
                      <a:pt x="690" y="1923"/>
                    </a:lnTo>
                    <a:lnTo>
                      <a:pt x="733" y="1923"/>
                    </a:lnTo>
                    <a:lnTo>
                      <a:pt x="748" y="1941"/>
                    </a:lnTo>
                    <a:lnTo>
                      <a:pt x="752" y="1961"/>
                    </a:lnTo>
                    <a:lnTo>
                      <a:pt x="748" y="1976"/>
                    </a:lnTo>
                    <a:lnTo>
                      <a:pt x="733" y="1984"/>
                    </a:lnTo>
                    <a:lnTo>
                      <a:pt x="710" y="1981"/>
                    </a:lnTo>
                    <a:lnTo>
                      <a:pt x="695" y="1984"/>
                    </a:lnTo>
                    <a:lnTo>
                      <a:pt x="671" y="2007"/>
                    </a:lnTo>
                    <a:lnTo>
                      <a:pt x="663" y="2047"/>
                    </a:lnTo>
                    <a:lnTo>
                      <a:pt x="652" y="2065"/>
                    </a:lnTo>
                    <a:lnTo>
                      <a:pt x="647" y="2081"/>
                    </a:lnTo>
                    <a:lnTo>
                      <a:pt x="639" y="2093"/>
                    </a:lnTo>
                    <a:lnTo>
                      <a:pt x="632" y="2108"/>
                    </a:lnTo>
                    <a:lnTo>
                      <a:pt x="632" y="2131"/>
                    </a:lnTo>
                    <a:lnTo>
                      <a:pt x="636" y="2147"/>
                    </a:lnTo>
                    <a:lnTo>
                      <a:pt x="616" y="2170"/>
                    </a:lnTo>
                    <a:lnTo>
                      <a:pt x="604" y="2177"/>
                    </a:lnTo>
                    <a:lnTo>
                      <a:pt x="594" y="2185"/>
                    </a:lnTo>
                    <a:lnTo>
                      <a:pt x="578" y="2194"/>
                    </a:lnTo>
                    <a:lnTo>
                      <a:pt x="555" y="2194"/>
                    </a:lnTo>
                    <a:lnTo>
                      <a:pt x="535" y="2194"/>
                    </a:lnTo>
                    <a:lnTo>
                      <a:pt x="492" y="2194"/>
                    </a:lnTo>
                    <a:lnTo>
                      <a:pt x="472" y="2197"/>
                    </a:lnTo>
                    <a:lnTo>
                      <a:pt x="454" y="2217"/>
                    </a:lnTo>
                    <a:lnTo>
                      <a:pt x="439" y="2251"/>
                    </a:lnTo>
                    <a:lnTo>
                      <a:pt x="439" y="2279"/>
                    </a:lnTo>
                    <a:lnTo>
                      <a:pt x="446" y="2294"/>
                    </a:lnTo>
                    <a:lnTo>
                      <a:pt x="457" y="2317"/>
                    </a:lnTo>
                    <a:lnTo>
                      <a:pt x="500" y="2337"/>
                    </a:lnTo>
                    <a:lnTo>
                      <a:pt x="520" y="2352"/>
                    </a:lnTo>
                    <a:lnTo>
                      <a:pt x="540" y="2360"/>
                    </a:lnTo>
                    <a:lnTo>
                      <a:pt x="543" y="2375"/>
                    </a:lnTo>
                    <a:lnTo>
                      <a:pt x="540" y="2415"/>
                    </a:lnTo>
                    <a:lnTo>
                      <a:pt x="527" y="2423"/>
                    </a:lnTo>
                    <a:lnTo>
                      <a:pt x="504" y="2461"/>
                    </a:lnTo>
                    <a:lnTo>
                      <a:pt x="464" y="2504"/>
                    </a:lnTo>
                    <a:lnTo>
                      <a:pt x="446" y="2523"/>
                    </a:lnTo>
                    <a:lnTo>
                      <a:pt x="426" y="2527"/>
                    </a:lnTo>
                    <a:lnTo>
                      <a:pt x="423" y="2543"/>
                    </a:lnTo>
                    <a:lnTo>
                      <a:pt x="406" y="2562"/>
                    </a:lnTo>
                    <a:lnTo>
                      <a:pt x="403" y="2585"/>
                    </a:lnTo>
                    <a:lnTo>
                      <a:pt x="383" y="2589"/>
                    </a:lnTo>
                    <a:lnTo>
                      <a:pt x="364" y="2585"/>
                    </a:lnTo>
                    <a:lnTo>
                      <a:pt x="349" y="2593"/>
                    </a:lnTo>
                    <a:lnTo>
                      <a:pt x="344" y="2608"/>
                    </a:lnTo>
                    <a:lnTo>
                      <a:pt x="325" y="2651"/>
                    </a:lnTo>
                    <a:lnTo>
                      <a:pt x="314" y="2659"/>
                    </a:lnTo>
                    <a:lnTo>
                      <a:pt x="306" y="2670"/>
                    </a:lnTo>
                    <a:lnTo>
                      <a:pt x="287" y="2693"/>
                    </a:lnTo>
                    <a:lnTo>
                      <a:pt x="287" y="2713"/>
                    </a:lnTo>
                    <a:lnTo>
                      <a:pt x="275" y="2736"/>
                    </a:lnTo>
                    <a:lnTo>
                      <a:pt x="287" y="2756"/>
                    </a:lnTo>
                    <a:lnTo>
                      <a:pt x="287" y="2776"/>
                    </a:lnTo>
                    <a:lnTo>
                      <a:pt x="164" y="2776"/>
                    </a:lnTo>
                    <a:lnTo>
                      <a:pt x="88" y="2776"/>
                    </a:lnTo>
                    <a:lnTo>
                      <a:pt x="73" y="2761"/>
                    </a:lnTo>
                    <a:lnTo>
                      <a:pt x="65" y="2682"/>
                    </a:lnTo>
                    <a:lnTo>
                      <a:pt x="54" y="2674"/>
                    </a:lnTo>
                    <a:lnTo>
                      <a:pt x="34" y="2682"/>
                    </a:lnTo>
                    <a:lnTo>
                      <a:pt x="27" y="2685"/>
                    </a:lnTo>
                    <a:lnTo>
                      <a:pt x="14" y="2682"/>
                    </a:lnTo>
                    <a:lnTo>
                      <a:pt x="4" y="2667"/>
                    </a:lnTo>
                    <a:lnTo>
                      <a:pt x="0" y="2644"/>
                    </a:lnTo>
                    <a:lnTo>
                      <a:pt x="0" y="2589"/>
                    </a:lnTo>
                    <a:lnTo>
                      <a:pt x="7" y="2565"/>
                    </a:lnTo>
                    <a:lnTo>
                      <a:pt x="24" y="2550"/>
                    </a:lnTo>
                    <a:lnTo>
                      <a:pt x="54" y="2550"/>
                    </a:lnTo>
                    <a:lnTo>
                      <a:pt x="73" y="2527"/>
                    </a:lnTo>
                    <a:lnTo>
                      <a:pt x="73" y="2496"/>
                    </a:lnTo>
                    <a:lnTo>
                      <a:pt x="54" y="2472"/>
                    </a:lnTo>
                    <a:lnTo>
                      <a:pt x="54" y="2434"/>
                    </a:lnTo>
                    <a:lnTo>
                      <a:pt x="73" y="2395"/>
                    </a:lnTo>
                    <a:lnTo>
                      <a:pt x="108" y="2375"/>
                    </a:lnTo>
                    <a:lnTo>
                      <a:pt x="139" y="2344"/>
                    </a:lnTo>
                    <a:lnTo>
                      <a:pt x="147" y="2299"/>
                    </a:lnTo>
                    <a:lnTo>
                      <a:pt x="128" y="2271"/>
                    </a:lnTo>
                    <a:lnTo>
                      <a:pt x="88" y="2264"/>
                    </a:lnTo>
                    <a:lnTo>
                      <a:pt x="73" y="2228"/>
                    </a:lnTo>
                    <a:lnTo>
                      <a:pt x="69" y="2185"/>
                    </a:lnTo>
                    <a:lnTo>
                      <a:pt x="81" y="2159"/>
                    </a:lnTo>
                    <a:lnTo>
                      <a:pt x="105" y="2147"/>
                    </a:lnTo>
                    <a:lnTo>
                      <a:pt x="139" y="2164"/>
                    </a:lnTo>
                    <a:lnTo>
                      <a:pt x="154" y="2164"/>
                    </a:lnTo>
                    <a:lnTo>
                      <a:pt x="167" y="2131"/>
                    </a:lnTo>
                    <a:lnTo>
                      <a:pt x="144" y="2115"/>
                    </a:lnTo>
                    <a:lnTo>
                      <a:pt x="105" y="2108"/>
                    </a:lnTo>
                    <a:lnTo>
                      <a:pt x="105" y="2069"/>
                    </a:lnTo>
                    <a:lnTo>
                      <a:pt x="88" y="2054"/>
                    </a:lnTo>
                    <a:lnTo>
                      <a:pt x="81" y="2019"/>
                    </a:lnTo>
                    <a:lnTo>
                      <a:pt x="85" y="1984"/>
                    </a:lnTo>
                    <a:lnTo>
                      <a:pt x="101" y="1956"/>
                    </a:lnTo>
                    <a:lnTo>
                      <a:pt x="108" y="1941"/>
                    </a:lnTo>
                    <a:lnTo>
                      <a:pt x="101" y="1923"/>
                    </a:lnTo>
                    <a:lnTo>
                      <a:pt x="81" y="1899"/>
                    </a:lnTo>
                    <a:lnTo>
                      <a:pt x="81" y="1879"/>
                    </a:lnTo>
                    <a:lnTo>
                      <a:pt x="85" y="1860"/>
                    </a:lnTo>
                    <a:lnTo>
                      <a:pt x="105" y="1844"/>
                    </a:lnTo>
                    <a:lnTo>
                      <a:pt x="121" y="1826"/>
                    </a:lnTo>
                    <a:lnTo>
                      <a:pt x="124" y="1775"/>
                    </a:lnTo>
                    <a:lnTo>
                      <a:pt x="116" y="1728"/>
                    </a:lnTo>
                    <a:lnTo>
                      <a:pt x="124" y="1682"/>
                    </a:lnTo>
                    <a:lnTo>
                      <a:pt x="136" y="1651"/>
                    </a:lnTo>
                    <a:lnTo>
                      <a:pt x="170" y="1620"/>
                    </a:lnTo>
                    <a:lnTo>
                      <a:pt x="194" y="1580"/>
                    </a:lnTo>
                    <a:lnTo>
                      <a:pt x="189" y="1534"/>
                    </a:lnTo>
                    <a:lnTo>
                      <a:pt x="164" y="1496"/>
                    </a:lnTo>
                    <a:lnTo>
                      <a:pt x="154" y="1476"/>
                    </a:lnTo>
                    <a:lnTo>
                      <a:pt x="151" y="1460"/>
                    </a:lnTo>
                    <a:lnTo>
                      <a:pt x="154" y="1437"/>
                    </a:lnTo>
                    <a:lnTo>
                      <a:pt x="167" y="1426"/>
                    </a:lnTo>
                    <a:lnTo>
                      <a:pt x="202" y="1407"/>
                    </a:lnTo>
                    <a:lnTo>
                      <a:pt x="243" y="1399"/>
                    </a:lnTo>
                    <a:lnTo>
                      <a:pt x="243" y="1278"/>
                    </a:lnTo>
                    <a:lnTo>
                      <a:pt x="268" y="1244"/>
                    </a:lnTo>
                    <a:lnTo>
                      <a:pt x="275" y="1212"/>
                    </a:lnTo>
                    <a:lnTo>
                      <a:pt x="271" y="1193"/>
                    </a:lnTo>
                    <a:lnTo>
                      <a:pt x="260" y="1171"/>
                    </a:lnTo>
                    <a:lnTo>
                      <a:pt x="228" y="1112"/>
                    </a:lnTo>
                    <a:lnTo>
                      <a:pt x="221" y="1021"/>
                    </a:lnTo>
                    <a:lnTo>
                      <a:pt x="236" y="921"/>
                    </a:lnTo>
                    <a:lnTo>
                      <a:pt x="260" y="860"/>
                    </a:lnTo>
                    <a:lnTo>
                      <a:pt x="248" y="775"/>
                    </a:lnTo>
                    <a:lnTo>
                      <a:pt x="264" y="713"/>
                    </a:lnTo>
                    <a:lnTo>
                      <a:pt x="291" y="693"/>
                    </a:lnTo>
                    <a:lnTo>
                      <a:pt x="309" y="678"/>
                    </a:lnTo>
                    <a:lnTo>
                      <a:pt x="325" y="655"/>
                    </a:lnTo>
                    <a:lnTo>
                      <a:pt x="329" y="642"/>
                    </a:lnTo>
                    <a:lnTo>
                      <a:pt x="319" y="623"/>
                    </a:lnTo>
                    <a:lnTo>
                      <a:pt x="309" y="604"/>
                    </a:lnTo>
                    <a:lnTo>
                      <a:pt x="325" y="561"/>
                    </a:lnTo>
                    <a:lnTo>
                      <a:pt x="396" y="564"/>
                    </a:lnTo>
                    <a:lnTo>
                      <a:pt x="376" y="522"/>
                    </a:lnTo>
                    <a:lnTo>
                      <a:pt x="406" y="503"/>
                    </a:lnTo>
                    <a:lnTo>
                      <a:pt x="426" y="480"/>
                    </a:lnTo>
                    <a:lnTo>
                      <a:pt x="400" y="464"/>
                    </a:lnTo>
                    <a:lnTo>
                      <a:pt x="380" y="434"/>
                    </a:lnTo>
                    <a:lnTo>
                      <a:pt x="403" y="391"/>
                    </a:lnTo>
                    <a:lnTo>
                      <a:pt x="406" y="383"/>
                    </a:lnTo>
                    <a:lnTo>
                      <a:pt x="403" y="371"/>
                    </a:lnTo>
                    <a:lnTo>
                      <a:pt x="400" y="356"/>
                    </a:lnTo>
                    <a:lnTo>
                      <a:pt x="380" y="325"/>
                    </a:lnTo>
                    <a:lnTo>
                      <a:pt x="387" y="301"/>
                    </a:lnTo>
                    <a:lnTo>
                      <a:pt x="403" y="294"/>
                    </a:lnTo>
                    <a:lnTo>
                      <a:pt x="472" y="271"/>
                    </a:lnTo>
                    <a:lnTo>
                      <a:pt x="500" y="259"/>
                    </a:lnTo>
                    <a:lnTo>
                      <a:pt x="512" y="243"/>
                    </a:lnTo>
                    <a:lnTo>
                      <a:pt x="516" y="232"/>
                    </a:lnTo>
                    <a:lnTo>
                      <a:pt x="507" y="175"/>
                    </a:lnTo>
                    <a:lnTo>
                      <a:pt x="507" y="119"/>
                    </a:lnTo>
                    <a:lnTo>
                      <a:pt x="507" y="100"/>
                    </a:lnTo>
                    <a:lnTo>
                      <a:pt x="527" y="41"/>
                    </a:lnTo>
                    <a:lnTo>
                      <a:pt x="570" y="18"/>
                    </a:lnTo>
                    <a:lnTo>
                      <a:pt x="601" y="25"/>
                    </a:lnTo>
                    <a:lnTo>
                      <a:pt x="627" y="54"/>
                    </a:lnTo>
                    <a:lnTo>
                      <a:pt x="659" y="58"/>
                    </a:lnTo>
                    <a:lnTo>
                      <a:pt x="682" y="22"/>
                    </a:lnTo>
                    <a:lnTo>
                      <a:pt x="714" y="18"/>
                    </a:lnTo>
                    <a:lnTo>
                      <a:pt x="772" y="76"/>
                    </a:lnTo>
                    <a:lnTo>
                      <a:pt x="782" y="116"/>
                    </a:lnTo>
                    <a:lnTo>
                      <a:pt x="792" y="131"/>
                    </a:lnTo>
                    <a:lnTo>
                      <a:pt x="795" y="92"/>
                    </a:lnTo>
                    <a:lnTo>
                      <a:pt x="795" y="35"/>
                    </a:lnTo>
                    <a:lnTo>
                      <a:pt x="810" y="18"/>
                    </a:lnTo>
                    <a:lnTo>
                      <a:pt x="822" y="38"/>
                    </a:lnTo>
                    <a:lnTo>
                      <a:pt x="830" y="61"/>
                    </a:lnTo>
                    <a:lnTo>
                      <a:pt x="850" y="58"/>
                    </a:lnTo>
                    <a:lnTo>
                      <a:pt x="853" y="35"/>
                    </a:lnTo>
                    <a:lnTo>
                      <a:pt x="869" y="7"/>
                    </a:lnTo>
                    <a:lnTo>
                      <a:pt x="911" y="0"/>
                    </a:lnTo>
                    <a:lnTo>
                      <a:pt x="939" y="15"/>
                    </a:lnTo>
                    <a:lnTo>
                      <a:pt x="957" y="35"/>
                    </a:lnTo>
                    <a:lnTo>
                      <a:pt x="977" y="38"/>
                    </a:lnTo>
                    <a:lnTo>
                      <a:pt x="1016" y="35"/>
                    </a:lnTo>
                    <a:lnTo>
                      <a:pt x="1028" y="58"/>
                    </a:lnTo>
                    <a:lnTo>
                      <a:pt x="1066" y="80"/>
                    </a:lnTo>
                    <a:lnTo>
                      <a:pt x="1086" y="119"/>
                    </a:lnTo>
                    <a:lnTo>
                      <a:pt x="1109" y="135"/>
                    </a:lnTo>
                    <a:lnTo>
                      <a:pt x="1171" y="127"/>
                    </a:lnTo>
                    <a:lnTo>
                      <a:pt x="1206" y="142"/>
                    </a:lnTo>
                    <a:lnTo>
                      <a:pt x="1252" y="197"/>
                    </a:lnTo>
                    <a:lnTo>
                      <a:pt x="1303" y="216"/>
                    </a:lnTo>
                    <a:lnTo>
                      <a:pt x="1399" y="223"/>
                    </a:lnTo>
                    <a:lnTo>
                      <a:pt x="1430" y="256"/>
                    </a:lnTo>
                    <a:lnTo>
                      <a:pt x="1435" y="294"/>
                    </a:lnTo>
                    <a:lnTo>
                      <a:pt x="1376" y="367"/>
                    </a:lnTo>
                    <a:lnTo>
                      <a:pt x="1361" y="411"/>
                    </a:lnTo>
                    <a:lnTo>
                      <a:pt x="1361" y="445"/>
                    </a:lnTo>
                    <a:lnTo>
                      <a:pt x="1462" y="441"/>
                    </a:lnTo>
                    <a:lnTo>
                      <a:pt x="1521" y="453"/>
                    </a:lnTo>
                    <a:lnTo>
                      <a:pt x="1563" y="449"/>
                    </a:lnTo>
                    <a:lnTo>
                      <a:pt x="1605" y="421"/>
                    </a:lnTo>
                    <a:lnTo>
                      <a:pt x="1699" y="402"/>
                    </a:lnTo>
                    <a:lnTo>
                      <a:pt x="1710" y="383"/>
                    </a:lnTo>
                    <a:lnTo>
                      <a:pt x="1706" y="305"/>
                    </a:lnTo>
                    <a:lnTo>
                      <a:pt x="1718" y="271"/>
                    </a:lnTo>
                    <a:lnTo>
                      <a:pt x="1810" y="286"/>
                    </a:lnTo>
                    <a:lnTo>
                      <a:pt x="1826" y="313"/>
                    </a:lnTo>
                    <a:lnTo>
                      <a:pt x="1829" y="343"/>
                    </a:lnTo>
                    <a:lnTo>
                      <a:pt x="1814" y="383"/>
                    </a:lnTo>
                    <a:lnTo>
                      <a:pt x="1814" y="418"/>
                    </a:lnTo>
                    <a:lnTo>
                      <a:pt x="1806" y="429"/>
                    </a:lnTo>
                    <a:lnTo>
                      <a:pt x="1737" y="441"/>
                    </a:lnTo>
                    <a:lnTo>
                      <a:pt x="1655" y="495"/>
                    </a:lnTo>
                    <a:lnTo>
                      <a:pt x="1544" y="600"/>
                    </a:lnTo>
                    <a:lnTo>
                      <a:pt x="1438" y="732"/>
                    </a:lnTo>
                    <a:lnTo>
                      <a:pt x="1450" y="732"/>
                    </a:lnTo>
                    <a:lnTo>
                      <a:pt x="1399" y="825"/>
                    </a:lnTo>
                    <a:lnTo>
                      <a:pt x="1384" y="907"/>
                    </a:lnTo>
                    <a:lnTo>
                      <a:pt x="1396" y="980"/>
                    </a:lnTo>
                    <a:lnTo>
                      <a:pt x="1376" y="1000"/>
                    </a:lnTo>
                    <a:lnTo>
                      <a:pt x="1341" y="1000"/>
                    </a:lnTo>
                    <a:lnTo>
                      <a:pt x="1356" y="1027"/>
                    </a:lnTo>
                    <a:lnTo>
                      <a:pt x="1361" y="1081"/>
                    </a:lnTo>
                    <a:lnTo>
                      <a:pt x="1346" y="1131"/>
                    </a:lnTo>
                    <a:close/>
                  </a:path>
                </a:pathLst>
              </a:custGeom>
              <a:solidFill>
                <a:srgbClr val="FF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9" name="Google Shape;611;p19">
                <a:extLst>
                  <a:ext uri="{FF2B5EF4-FFF2-40B4-BE49-F238E27FC236}">
                    <a16:creationId xmlns:a16="http://schemas.microsoft.com/office/drawing/2014/main" id="{F6359348-0C3E-408E-9CC1-0B26F63328AB}"/>
                  </a:ext>
                </a:extLst>
              </p:cNvPr>
              <p:cNvSpPr/>
              <p:nvPr/>
            </p:nvSpPr>
            <p:spPr>
              <a:xfrm>
                <a:off x="3236" y="3828"/>
                <a:ext cx="53" cy="56"/>
              </a:xfrm>
              <a:custGeom>
                <a:avLst/>
                <a:gdLst/>
                <a:ahLst/>
                <a:cxnLst/>
                <a:rect l="l" t="t" r="r" b="b"/>
                <a:pathLst>
                  <a:path w="186" h="209" extrusionOk="0">
                    <a:moveTo>
                      <a:pt x="181" y="173"/>
                    </a:moveTo>
                    <a:lnTo>
                      <a:pt x="139" y="198"/>
                    </a:lnTo>
                    <a:lnTo>
                      <a:pt x="90" y="209"/>
                    </a:lnTo>
                    <a:lnTo>
                      <a:pt x="27" y="193"/>
                    </a:lnTo>
                    <a:lnTo>
                      <a:pt x="4" y="181"/>
                    </a:lnTo>
                    <a:lnTo>
                      <a:pt x="0" y="158"/>
                    </a:lnTo>
                    <a:lnTo>
                      <a:pt x="7" y="139"/>
                    </a:lnTo>
                    <a:lnTo>
                      <a:pt x="20" y="128"/>
                    </a:lnTo>
                    <a:lnTo>
                      <a:pt x="55" y="124"/>
                    </a:lnTo>
                    <a:lnTo>
                      <a:pt x="85" y="135"/>
                    </a:lnTo>
                    <a:lnTo>
                      <a:pt x="103" y="132"/>
                    </a:lnTo>
                    <a:lnTo>
                      <a:pt x="108" y="104"/>
                    </a:lnTo>
                    <a:lnTo>
                      <a:pt x="81" y="94"/>
                    </a:lnTo>
                    <a:lnTo>
                      <a:pt x="81" y="82"/>
                    </a:lnTo>
                    <a:lnTo>
                      <a:pt x="103" y="67"/>
                    </a:lnTo>
                    <a:lnTo>
                      <a:pt x="75" y="62"/>
                    </a:lnTo>
                    <a:lnTo>
                      <a:pt x="66" y="43"/>
                    </a:lnTo>
                    <a:lnTo>
                      <a:pt x="78" y="32"/>
                    </a:lnTo>
                    <a:lnTo>
                      <a:pt x="139" y="0"/>
                    </a:lnTo>
                    <a:lnTo>
                      <a:pt x="177" y="0"/>
                    </a:lnTo>
                    <a:lnTo>
                      <a:pt x="186" y="59"/>
                    </a:lnTo>
                    <a:lnTo>
                      <a:pt x="186" y="119"/>
                    </a:lnTo>
                    <a:lnTo>
                      <a:pt x="181" y="173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0" name="Google Shape;612;p19">
                <a:extLst>
                  <a:ext uri="{FF2B5EF4-FFF2-40B4-BE49-F238E27FC236}">
                    <a16:creationId xmlns:a16="http://schemas.microsoft.com/office/drawing/2014/main" id="{A5294E0D-3BF1-4E84-9D09-F9A0CD9D65D2}"/>
                  </a:ext>
                </a:extLst>
              </p:cNvPr>
              <p:cNvSpPr/>
              <p:nvPr/>
            </p:nvSpPr>
            <p:spPr>
              <a:xfrm>
                <a:off x="3236" y="3828"/>
                <a:ext cx="53" cy="56"/>
              </a:xfrm>
              <a:custGeom>
                <a:avLst/>
                <a:gdLst/>
                <a:ahLst/>
                <a:cxnLst/>
                <a:rect l="l" t="t" r="r" b="b"/>
                <a:pathLst>
                  <a:path w="186" h="209" extrusionOk="0">
                    <a:moveTo>
                      <a:pt x="181" y="173"/>
                    </a:moveTo>
                    <a:lnTo>
                      <a:pt x="139" y="198"/>
                    </a:lnTo>
                    <a:lnTo>
                      <a:pt x="90" y="209"/>
                    </a:lnTo>
                    <a:lnTo>
                      <a:pt x="27" y="193"/>
                    </a:lnTo>
                    <a:lnTo>
                      <a:pt x="4" y="181"/>
                    </a:lnTo>
                    <a:lnTo>
                      <a:pt x="0" y="158"/>
                    </a:lnTo>
                    <a:lnTo>
                      <a:pt x="7" y="139"/>
                    </a:lnTo>
                    <a:lnTo>
                      <a:pt x="20" y="128"/>
                    </a:lnTo>
                    <a:lnTo>
                      <a:pt x="55" y="124"/>
                    </a:lnTo>
                    <a:lnTo>
                      <a:pt x="85" y="135"/>
                    </a:lnTo>
                    <a:lnTo>
                      <a:pt x="103" y="132"/>
                    </a:lnTo>
                    <a:lnTo>
                      <a:pt x="108" y="104"/>
                    </a:lnTo>
                    <a:lnTo>
                      <a:pt x="81" y="94"/>
                    </a:lnTo>
                    <a:lnTo>
                      <a:pt x="81" y="82"/>
                    </a:lnTo>
                    <a:lnTo>
                      <a:pt x="103" y="67"/>
                    </a:lnTo>
                    <a:lnTo>
                      <a:pt x="75" y="62"/>
                    </a:lnTo>
                    <a:lnTo>
                      <a:pt x="66" y="43"/>
                    </a:lnTo>
                    <a:lnTo>
                      <a:pt x="78" y="32"/>
                    </a:lnTo>
                    <a:lnTo>
                      <a:pt x="139" y="0"/>
                    </a:lnTo>
                    <a:lnTo>
                      <a:pt x="177" y="0"/>
                    </a:lnTo>
                    <a:lnTo>
                      <a:pt x="186" y="59"/>
                    </a:lnTo>
                    <a:lnTo>
                      <a:pt x="186" y="119"/>
                    </a:lnTo>
                    <a:lnTo>
                      <a:pt x="181" y="173"/>
                    </a:lnTo>
                  </a:path>
                </a:pathLst>
              </a:custGeom>
              <a:solidFill>
                <a:srgbClr val="93C5DE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1" name="Google Shape;613;p19">
                <a:extLst>
                  <a:ext uri="{FF2B5EF4-FFF2-40B4-BE49-F238E27FC236}">
                    <a16:creationId xmlns:a16="http://schemas.microsoft.com/office/drawing/2014/main" id="{B966BD0A-5AB5-455F-8101-37B671D6578F}"/>
                  </a:ext>
                </a:extLst>
              </p:cNvPr>
              <p:cNvSpPr/>
              <p:nvPr/>
            </p:nvSpPr>
            <p:spPr>
              <a:xfrm>
                <a:off x="2958" y="2182"/>
                <a:ext cx="364" cy="422"/>
              </a:xfrm>
              <a:custGeom>
                <a:avLst/>
                <a:gdLst/>
                <a:ahLst/>
                <a:cxnLst/>
                <a:rect l="l" t="t" r="r" b="b"/>
                <a:pathLst>
                  <a:path w="1281" h="1604" extrusionOk="0">
                    <a:moveTo>
                      <a:pt x="0" y="1177"/>
                    </a:moveTo>
                    <a:lnTo>
                      <a:pt x="9" y="1159"/>
                    </a:lnTo>
                    <a:lnTo>
                      <a:pt x="13" y="1139"/>
                    </a:lnTo>
                    <a:lnTo>
                      <a:pt x="24" y="1116"/>
                    </a:lnTo>
                    <a:lnTo>
                      <a:pt x="40" y="1096"/>
                    </a:lnTo>
                    <a:lnTo>
                      <a:pt x="79" y="1070"/>
                    </a:lnTo>
                    <a:lnTo>
                      <a:pt x="121" y="1050"/>
                    </a:lnTo>
                    <a:lnTo>
                      <a:pt x="147" y="1007"/>
                    </a:lnTo>
                    <a:lnTo>
                      <a:pt x="160" y="969"/>
                    </a:lnTo>
                    <a:lnTo>
                      <a:pt x="164" y="945"/>
                    </a:lnTo>
                    <a:lnTo>
                      <a:pt x="160" y="926"/>
                    </a:lnTo>
                    <a:lnTo>
                      <a:pt x="156" y="907"/>
                    </a:lnTo>
                    <a:lnTo>
                      <a:pt x="134" y="825"/>
                    </a:lnTo>
                    <a:lnTo>
                      <a:pt x="129" y="783"/>
                    </a:lnTo>
                    <a:lnTo>
                      <a:pt x="137" y="760"/>
                    </a:lnTo>
                    <a:lnTo>
                      <a:pt x="152" y="740"/>
                    </a:lnTo>
                    <a:lnTo>
                      <a:pt x="156" y="697"/>
                    </a:lnTo>
                    <a:lnTo>
                      <a:pt x="147" y="659"/>
                    </a:lnTo>
                    <a:lnTo>
                      <a:pt x="129" y="639"/>
                    </a:lnTo>
                    <a:lnTo>
                      <a:pt x="105" y="597"/>
                    </a:lnTo>
                    <a:lnTo>
                      <a:pt x="98" y="577"/>
                    </a:lnTo>
                    <a:lnTo>
                      <a:pt x="98" y="565"/>
                    </a:lnTo>
                    <a:lnTo>
                      <a:pt x="101" y="550"/>
                    </a:lnTo>
                    <a:lnTo>
                      <a:pt x="109" y="539"/>
                    </a:lnTo>
                    <a:lnTo>
                      <a:pt x="124" y="534"/>
                    </a:lnTo>
                    <a:lnTo>
                      <a:pt x="147" y="542"/>
                    </a:lnTo>
                    <a:lnTo>
                      <a:pt x="164" y="539"/>
                    </a:lnTo>
                    <a:lnTo>
                      <a:pt x="164" y="512"/>
                    </a:lnTo>
                    <a:lnTo>
                      <a:pt x="164" y="496"/>
                    </a:lnTo>
                    <a:lnTo>
                      <a:pt x="172" y="476"/>
                    </a:lnTo>
                    <a:lnTo>
                      <a:pt x="195" y="473"/>
                    </a:lnTo>
                    <a:lnTo>
                      <a:pt x="221" y="464"/>
                    </a:lnTo>
                    <a:lnTo>
                      <a:pt x="225" y="430"/>
                    </a:lnTo>
                    <a:lnTo>
                      <a:pt x="257" y="364"/>
                    </a:lnTo>
                    <a:lnTo>
                      <a:pt x="284" y="344"/>
                    </a:lnTo>
                    <a:lnTo>
                      <a:pt x="304" y="340"/>
                    </a:lnTo>
                    <a:lnTo>
                      <a:pt x="319" y="325"/>
                    </a:lnTo>
                    <a:lnTo>
                      <a:pt x="319" y="283"/>
                    </a:lnTo>
                    <a:lnTo>
                      <a:pt x="322" y="263"/>
                    </a:lnTo>
                    <a:lnTo>
                      <a:pt x="338" y="240"/>
                    </a:lnTo>
                    <a:lnTo>
                      <a:pt x="358" y="221"/>
                    </a:lnTo>
                    <a:lnTo>
                      <a:pt x="365" y="201"/>
                    </a:lnTo>
                    <a:lnTo>
                      <a:pt x="380" y="194"/>
                    </a:lnTo>
                    <a:lnTo>
                      <a:pt x="419" y="197"/>
                    </a:lnTo>
                    <a:lnTo>
                      <a:pt x="442" y="214"/>
                    </a:lnTo>
                    <a:lnTo>
                      <a:pt x="462" y="197"/>
                    </a:lnTo>
                    <a:lnTo>
                      <a:pt x="462" y="174"/>
                    </a:lnTo>
                    <a:lnTo>
                      <a:pt x="470" y="163"/>
                    </a:lnTo>
                    <a:lnTo>
                      <a:pt x="481" y="155"/>
                    </a:lnTo>
                    <a:lnTo>
                      <a:pt x="500" y="147"/>
                    </a:lnTo>
                    <a:lnTo>
                      <a:pt x="579" y="107"/>
                    </a:lnTo>
                    <a:lnTo>
                      <a:pt x="660" y="64"/>
                    </a:lnTo>
                    <a:lnTo>
                      <a:pt x="680" y="23"/>
                    </a:lnTo>
                    <a:lnTo>
                      <a:pt x="706" y="7"/>
                    </a:lnTo>
                    <a:lnTo>
                      <a:pt x="737" y="0"/>
                    </a:lnTo>
                    <a:lnTo>
                      <a:pt x="752" y="7"/>
                    </a:lnTo>
                    <a:lnTo>
                      <a:pt x="761" y="23"/>
                    </a:lnTo>
                    <a:lnTo>
                      <a:pt x="757" y="42"/>
                    </a:lnTo>
                    <a:lnTo>
                      <a:pt x="741" y="61"/>
                    </a:lnTo>
                    <a:lnTo>
                      <a:pt x="722" y="77"/>
                    </a:lnTo>
                    <a:lnTo>
                      <a:pt x="714" y="104"/>
                    </a:lnTo>
                    <a:lnTo>
                      <a:pt x="714" y="138"/>
                    </a:lnTo>
                    <a:lnTo>
                      <a:pt x="688" y="170"/>
                    </a:lnTo>
                    <a:lnTo>
                      <a:pt x="637" y="197"/>
                    </a:lnTo>
                    <a:lnTo>
                      <a:pt x="601" y="244"/>
                    </a:lnTo>
                    <a:lnTo>
                      <a:pt x="582" y="352"/>
                    </a:lnTo>
                    <a:lnTo>
                      <a:pt x="536" y="425"/>
                    </a:lnTo>
                    <a:lnTo>
                      <a:pt x="536" y="442"/>
                    </a:lnTo>
                    <a:lnTo>
                      <a:pt x="555" y="445"/>
                    </a:lnTo>
                    <a:lnTo>
                      <a:pt x="601" y="430"/>
                    </a:lnTo>
                    <a:lnTo>
                      <a:pt x="621" y="445"/>
                    </a:lnTo>
                    <a:lnTo>
                      <a:pt x="633" y="542"/>
                    </a:lnTo>
                    <a:lnTo>
                      <a:pt x="668" y="580"/>
                    </a:lnTo>
                    <a:lnTo>
                      <a:pt x="722" y="608"/>
                    </a:lnTo>
                    <a:lnTo>
                      <a:pt x="776" y="616"/>
                    </a:lnTo>
                    <a:lnTo>
                      <a:pt x="835" y="597"/>
                    </a:lnTo>
                    <a:lnTo>
                      <a:pt x="866" y="600"/>
                    </a:lnTo>
                    <a:lnTo>
                      <a:pt x="909" y="628"/>
                    </a:lnTo>
                    <a:lnTo>
                      <a:pt x="943" y="671"/>
                    </a:lnTo>
                    <a:lnTo>
                      <a:pt x="978" y="709"/>
                    </a:lnTo>
                    <a:lnTo>
                      <a:pt x="1021" y="729"/>
                    </a:lnTo>
                    <a:lnTo>
                      <a:pt x="1079" y="704"/>
                    </a:lnTo>
                    <a:lnTo>
                      <a:pt x="1156" y="724"/>
                    </a:lnTo>
                    <a:lnTo>
                      <a:pt x="1176" y="763"/>
                    </a:lnTo>
                    <a:lnTo>
                      <a:pt x="1171" y="806"/>
                    </a:lnTo>
                    <a:lnTo>
                      <a:pt x="1156" y="859"/>
                    </a:lnTo>
                    <a:lnTo>
                      <a:pt x="1164" y="902"/>
                    </a:lnTo>
                    <a:lnTo>
                      <a:pt x="1191" y="918"/>
                    </a:lnTo>
                    <a:lnTo>
                      <a:pt x="1219" y="930"/>
                    </a:lnTo>
                    <a:lnTo>
                      <a:pt x="1234" y="956"/>
                    </a:lnTo>
                    <a:lnTo>
                      <a:pt x="1199" y="984"/>
                    </a:lnTo>
                    <a:lnTo>
                      <a:pt x="1211" y="1042"/>
                    </a:lnTo>
                    <a:lnTo>
                      <a:pt x="1245" y="1085"/>
                    </a:lnTo>
                    <a:lnTo>
                      <a:pt x="1268" y="1136"/>
                    </a:lnTo>
                    <a:lnTo>
                      <a:pt x="1281" y="1197"/>
                    </a:lnTo>
                    <a:lnTo>
                      <a:pt x="1238" y="1210"/>
                    </a:lnTo>
                    <a:lnTo>
                      <a:pt x="1226" y="1194"/>
                    </a:lnTo>
                    <a:lnTo>
                      <a:pt x="1219" y="1151"/>
                    </a:lnTo>
                    <a:lnTo>
                      <a:pt x="1211" y="1131"/>
                    </a:lnTo>
                    <a:lnTo>
                      <a:pt x="1187" y="1143"/>
                    </a:lnTo>
                    <a:lnTo>
                      <a:pt x="1181" y="1162"/>
                    </a:lnTo>
                    <a:lnTo>
                      <a:pt x="1161" y="1162"/>
                    </a:lnTo>
                    <a:lnTo>
                      <a:pt x="1141" y="1143"/>
                    </a:lnTo>
                    <a:lnTo>
                      <a:pt x="1105" y="1155"/>
                    </a:lnTo>
                    <a:lnTo>
                      <a:pt x="1094" y="1181"/>
                    </a:lnTo>
                    <a:lnTo>
                      <a:pt x="1075" y="1190"/>
                    </a:lnTo>
                    <a:lnTo>
                      <a:pt x="1041" y="1174"/>
                    </a:lnTo>
                    <a:lnTo>
                      <a:pt x="1001" y="1177"/>
                    </a:lnTo>
                    <a:lnTo>
                      <a:pt x="983" y="1190"/>
                    </a:lnTo>
                    <a:lnTo>
                      <a:pt x="986" y="1201"/>
                    </a:lnTo>
                    <a:lnTo>
                      <a:pt x="1009" y="1205"/>
                    </a:lnTo>
                    <a:lnTo>
                      <a:pt x="1041" y="1213"/>
                    </a:lnTo>
                    <a:lnTo>
                      <a:pt x="1056" y="1228"/>
                    </a:lnTo>
                    <a:lnTo>
                      <a:pt x="1051" y="1251"/>
                    </a:lnTo>
                    <a:lnTo>
                      <a:pt x="993" y="1279"/>
                    </a:lnTo>
                    <a:lnTo>
                      <a:pt x="970" y="1298"/>
                    </a:lnTo>
                    <a:lnTo>
                      <a:pt x="963" y="1329"/>
                    </a:lnTo>
                    <a:lnTo>
                      <a:pt x="970" y="1368"/>
                    </a:lnTo>
                    <a:lnTo>
                      <a:pt x="998" y="1411"/>
                    </a:lnTo>
                    <a:lnTo>
                      <a:pt x="1032" y="1453"/>
                    </a:lnTo>
                    <a:lnTo>
                      <a:pt x="1044" y="1489"/>
                    </a:lnTo>
                    <a:lnTo>
                      <a:pt x="1041" y="1532"/>
                    </a:lnTo>
                    <a:lnTo>
                      <a:pt x="1026" y="1558"/>
                    </a:lnTo>
                    <a:lnTo>
                      <a:pt x="1016" y="1604"/>
                    </a:lnTo>
                    <a:lnTo>
                      <a:pt x="955" y="1600"/>
                    </a:lnTo>
                    <a:lnTo>
                      <a:pt x="924" y="1586"/>
                    </a:lnTo>
                    <a:lnTo>
                      <a:pt x="905" y="1566"/>
                    </a:lnTo>
                    <a:lnTo>
                      <a:pt x="876" y="1566"/>
                    </a:lnTo>
                    <a:lnTo>
                      <a:pt x="846" y="1570"/>
                    </a:lnTo>
                    <a:lnTo>
                      <a:pt x="830" y="1589"/>
                    </a:lnTo>
                    <a:lnTo>
                      <a:pt x="811" y="1589"/>
                    </a:lnTo>
                    <a:lnTo>
                      <a:pt x="792" y="1589"/>
                    </a:lnTo>
                    <a:lnTo>
                      <a:pt x="757" y="1577"/>
                    </a:lnTo>
                    <a:lnTo>
                      <a:pt x="714" y="1570"/>
                    </a:lnTo>
                    <a:lnTo>
                      <a:pt x="680" y="1589"/>
                    </a:lnTo>
                    <a:lnTo>
                      <a:pt x="660" y="1589"/>
                    </a:lnTo>
                    <a:lnTo>
                      <a:pt x="637" y="1570"/>
                    </a:lnTo>
                    <a:lnTo>
                      <a:pt x="614" y="1519"/>
                    </a:lnTo>
                    <a:lnTo>
                      <a:pt x="582" y="1476"/>
                    </a:lnTo>
                    <a:lnTo>
                      <a:pt x="485" y="1441"/>
                    </a:lnTo>
                    <a:lnTo>
                      <a:pt x="389" y="1379"/>
                    </a:lnTo>
                    <a:lnTo>
                      <a:pt x="312" y="1352"/>
                    </a:lnTo>
                    <a:lnTo>
                      <a:pt x="264" y="1349"/>
                    </a:lnTo>
                    <a:lnTo>
                      <a:pt x="225" y="1356"/>
                    </a:lnTo>
                    <a:lnTo>
                      <a:pt x="195" y="1352"/>
                    </a:lnTo>
                    <a:lnTo>
                      <a:pt x="183" y="1332"/>
                    </a:lnTo>
                    <a:lnTo>
                      <a:pt x="183" y="1298"/>
                    </a:lnTo>
                    <a:lnTo>
                      <a:pt x="191" y="1268"/>
                    </a:lnTo>
                    <a:lnTo>
                      <a:pt x="180" y="1263"/>
                    </a:lnTo>
                    <a:lnTo>
                      <a:pt x="124" y="1268"/>
                    </a:lnTo>
                    <a:lnTo>
                      <a:pt x="86" y="1260"/>
                    </a:lnTo>
                    <a:lnTo>
                      <a:pt x="47" y="1232"/>
                    </a:lnTo>
                    <a:lnTo>
                      <a:pt x="9" y="1201"/>
                    </a:lnTo>
                    <a:lnTo>
                      <a:pt x="0" y="1177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2" name="Google Shape;614;p19">
                <a:extLst>
                  <a:ext uri="{FF2B5EF4-FFF2-40B4-BE49-F238E27FC236}">
                    <a16:creationId xmlns:a16="http://schemas.microsoft.com/office/drawing/2014/main" id="{2D5DED8C-1866-4608-A606-6A4EB7B1E93D}"/>
                  </a:ext>
                </a:extLst>
              </p:cNvPr>
              <p:cNvSpPr/>
              <p:nvPr/>
            </p:nvSpPr>
            <p:spPr>
              <a:xfrm>
                <a:off x="2958" y="2182"/>
                <a:ext cx="364" cy="422"/>
              </a:xfrm>
              <a:custGeom>
                <a:avLst/>
                <a:gdLst/>
                <a:ahLst/>
                <a:cxnLst/>
                <a:rect l="l" t="t" r="r" b="b"/>
                <a:pathLst>
                  <a:path w="1281" h="1604" extrusionOk="0">
                    <a:moveTo>
                      <a:pt x="0" y="1177"/>
                    </a:moveTo>
                    <a:lnTo>
                      <a:pt x="9" y="1159"/>
                    </a:lnTo>
                    <a:lnTo>
                      <a:pt x="13" y="1139"/>
                    </a:lnTo>
                    <a:lnTo>
                      <a:pt x="24" y="1116"/>
                    </a:lnTo>
                    <a:lnTo>
                      <a:pt x="40" y="1096"/>
                    </a:lnTo>
                    <a:lnTo>
                      <a:pt x="79" y="1070"/>
                    </a:lnTo>
                    <a:lnTo>
                      <a:pt x="121" y="1050"/>
                    </a:lnTo>
                    <a:lnTo>
                      <a:pt x="147" y="1007"/>
                    </a:lnTo>
                    <a:lnTo>
                      <a:pt x="160" y="969"/>
                    </a:lnTo>
                    <a:lnTo>
                      <a:pt x="164" y="945"/>
                    </a:lnTo>
                    <a:lnTo>
                      <a:pt x="160" y="926"/>
                    </a:lnTo>
                    <a:lnTo>
                      <a:pt x="156" y="907"/>
                    </a:lnTo>
                    <a:lnTo>
                      <a:pt x="134" y="825"/>
                    </a:lnTo>
                    <a:lnTo>
                      <a:pt x="129" y="783"/>
                    </a:lnTo>
                    <a:lnTo>
                      <a:pt x="137" y="760"/>
                    </a:lnTo>
                    <a:lnTo>
                      <a:pt x="152" y="740"/>
                    </a:lnTo>
                    <a:lnTo>
                      <a:pt x="156" y="697"/>
                    </a:lnTo>
                    <a:lnTo>
                      <a:pt x="147" y="659"/>
                    </a:lnTo>
                    <a:lnTo>
                      <a:pt x="129" y="639"/>
                    </a:lnTo>
                    <a:lnTo>
                      <a:pt x="105" y="597"/>
                    </a:lnTo>
                    <a:lnTo>
                      <a:pt x="98" y="577"/>
                    </a:lnTo>
                    <a:lnTo>
                      <a:pt x="98" y="565"/>
                    </a:lnTo>
                    <a:lnTo>
                      <a:pt x="101" y="550"/>
                    </a:lnTo>
                    <a:lnTo>
                      <a:pt x="109" y="539"/>
                    </a:lnTo>
                    <a:lnTo>
                      <a:pt x="124" y="534"/>
                    </a:lnTo>
                    <a:lnTo>
                      <a:pt x="147" y="542"/>
                    </a:lnTo>
                    <a:lnTo>
                      <a:pt x="164" y="539"/>
                    </a:lnTo>
                    <a:lnTo>
                      <a:pt x="164" y="512"/>
                    </a:lnTo>
                    <a:lnTo>
                      <a:pt x="164" y="496"/>
                    </a:lnTo>
                    <a:lnTo>
                      <a:pt x="172" y="476"/>
                    </a:lnTo>
                    <a:lnTo>
                      <a:pt x="195" y="473"/>
                    </a:lnTo>
                    <a:lnTo>
                      <a:pt x="221" y="464"/>
                    </a:lnTo>
                    <a:lnTo>
                      <a:pt x="225" y="430"/>
                    </a:lnTo>
                    <a:lnTo>
                      <a:pt x="257" y="364"/>
                    </a:lnTo>
                    <a:lnTo>
                      <a:pt x="284" y="344"/>
                    </a:lnTo>
                    <a:lnTo>
                      <a:pt x="304" y="340"/>
                    </a:lnTo>
                    <a:lnTo>
                      <a:pt x="319" y="325"/>
                    </a:lnTo>
                    <a:lnTo>
                      <a:pt x="319" y="283"/>
                    </a:lnTo>
                    <a:lnTo>
                      <a:pt x="322" y="263"/>
                    </a:lnTo>
                    <a:lnTo>
                      <a:pt x="338" y="240"/>
                    </a:lnTo>
                    <a:lnTo>
                      <a:pt x="358" y="221"/>
                    </a:lnTo>
                    <a:lnTo>
                      <a:pt x="365" y="201"/>
                    </a:lnTo>
                    <a:lnTo>
                      <a:pt x="380" y="194"/>
                    </a:lnTo>
                    <a:lnTo>
                      <a:pt x="419" y="197"/>
                    </a:lnTo>
                    <a:lnTo>
                      <a:pt x="442" y="214"/>
                    </a:lnTo>
                    <a:lnTo>
                      <a:pt x="462" y="197"/>
                    </a:lnTo>
                    <a:lnTo>
                      <a:pt x="462" y="174"/>
                    </a:lnTo>
                    <a:lnTo>
                      <a:pt x="470" y="163"/>
                    </a:lnTo>
                    <a:lnTo>
                      <a:pt x="481" y="155"/>
                    </a:lnTo>
                    <a:lnTo>
                      <a:pt x="500" y="147"/>
                    </a:lnTo>
                    <a:lnTo>
                      <a:pt x="579" y="107"/>
                    </a:lnTo>
                    <a:lnTo>
                      <a:pt x="660" y="64"/>
                    </a:lnTo>
                    <a:lnTo>
                      <a:pt x="680" y="23"/>
                    </a:lnTo>
                    <a:lnTo>
                      <a:pt x="706" y="7"/>
                    </a:lnTo>
                    <a:lnTo>
                      <a:pt x="737" y="0"/>
                    </a:lnTo>
                    <a:lnTo>
                      <a:pt x="752" y="7"/>
                    </a:lnTo>
                    <a:lnTo>
                      <a:pt x="761" y="23"/>
                    </a:lnTo>
                    <a:lnTo>
                      <a:pt x="757" y="42"/>
                    </a:lnTo>
                    <a:lnTo>
                      <a:pt x="741" y="61"/>
                    </a:lnTo>
                    <a:lnTo>
                      <a:pt x="722" y="77"/>
                    </a:lnTo>
                    <a:lnTo>
                      <a:pt x="714" y="104"/>
                    </a:lnTo>
                    <a:lnTo>
                      <a:pt x="714" y="138"/>
                    </a:lnTo>
                    <a:lnTo>
                      <a:pt x="688" y="170"/>
                    </a:lnTo>
                    <a:lnTo>
                      <a:pt x="637" y="197"/>
                    </a:lnTo>
                    <a:lnTo>
                      <a:pt x="601" y="244"/>
                    </a:lnTo>
                    <a:lnTo>
                      <a:pt x="582" y="352"/>
                    </a:lnTo>
                    <a:lnTo>
                      <a:pt x="536" y="425"/>
                    </a:lnTo>
                    <a:lnTo>
                      <a:pt x="536" y="442"/>
                    </a:lnTo>
                    <a:lnTo>
                      <a:pt x="555" y="445"/>
                    </a:lnTo>
                    <a:lnTo>
                      <a:pt x="601" y="430"/>
                    </a:lnTo>
                    <a:lnTo>
                      <a:pt x="621" y="445"/>
                    </a:lnTo>
                    <a:lnTo>
                      <a:pt x="633" y="542"/>
                    </a:lnTo>
                    <a:lnTo>
                      <a:pt x="668" y="580"/>
                    </a:lnTo>
                    <a:lnTo>
                      <a:pt x="722" y="608"/>
                    </a:lnTo>
                    <a:lnTo>
                      <a:pt x="776" y="616"/>
                    </a:lnTo>
                    <a:lnTo>
                      <a:pt x="835" y="597"/>
                    </a:lnTo>
                    <a:lnTo>
                      <a:pt x="866" y="600"/>
                    </a:lnTo>
                    <a:lnTo>
                      <a:pt x="909" y="628"/>
                    </a:lnTo>
                    <a:lnTo>
                      <a:pt x="943" y="671"/>
                    </a:lnTo>
                    <a:lnTo>
                      <a:pt x="978" y="709"/>
                    </a:lnTo>
                    <a:lnTo>
                      <a:pt x="1021" y="729"/>
                    </a:lnTo>
                    <a:lnTo>
                      <a:pt x="1079" y="704"/>
                    </a:lnTo>
                    <a:lnTo>
                      <a:pt x="1156" y="724"/>
                    </a:lnTo>
                    <a:lnTo>
                      <a:pt x="1176" y="763"/>
                    </a:lnTo>
                    <a:lnTo>
                      <a:pt x="1171" y="806"/>
                    </a:lnTo>
                    <a:lnTo>
                      <a:pt x="1156" y="859"/>
                    </a:lnTo>
                    <a:lnTo>
                      <a:pt x="1164" y="902"/>
                    </a:lnTo>
                    <a:lnTo>
                      <a:pt x="1191" y="918"/>
                    </a:lnTo>
                    <a:lnTo>
                      <a:pt x="1219" y="930"/>
                    </a:lnTo>
                    <a:lnTo>
                      <a:pt x="1234" y="956"/>
                    </a:lnTo>
                    <a:lnTo>
                      <a:pt x="1199" y="984"/>
                    </a:lnTo>
                    <a:lnTo>
                      <a:pt x="1211" y="1042"/>
                    </a:lnTo>
                    <a:lnTo>
                      <a:pt x="1245" y="1085"/>
                    </a:lnTo>
                    <a:lnTo>
                      <a:pt x="1268" y="1136"/>
                    </a:lnTo>
                    <a:lnTo>
                      <a:pt x="1281" y="1197"/>
                    </a:lnTo>
                    <a:lnTo>
                      <a:pt x="1238" y="1210"/>
                    </a:lnTo>
                    <a:lnTo>
                      <a:pt x="1226" y="1194"/>
                    </a:lnTo>
                    <a:lnTo>
                      <a:pt x="1219" y="1151"/>
                    </a:lnTo>
                    <a:lnTo>
                      <a:pt x="1211" y="1131"/>
                    </a:lnTo>
                    <a:lnTo>
                      <a:pt x="1187" y="1143"/>
                    </a:lnTo>
                    <a:lnTo>
                      <a:pt x="1181" y="1162"/>
                    </a:lnTo>
                    <a:lnTo>
                      <a:pt x="1161" y="1162"/>
                    </a:lnTo>
                    <a:lnTo>
                      <a:pt x="1141" y="1143"/>
                    </a:lnTo>
                    <a:lnTo>
                      <a:pt x="1105" y="1155"/>
                    </a:lnTo>
                    <a:lnTo>
                      <a:pt x="1094" y="1181"/>
                    </a:lnTo>
                    <a:lnTo>
                      <a:pt x="1075" y="1190"/>
                    </a:lnTo>
                    <a:lnTo>
                      <a:pt x="1041" y="1174"/>
                    </a:lnTo>
                    <a:lnTo>
                      <a:pt x="1001" y="1177"/>
                    </a:lnTo>
                    <a:lnTo>
                      <a:pt x="983" y="1190"/>
                    </a:lnTo>
                    <a:lnTo>
                      <a:pt x="986" y="1201"/>
                    </a:lnTo>
                    <a:lnTo>
                      <a:pt x="1009" y="1205"/>
                    </a:lnTo>
                    <a:lnTo>
                      <a:pt x="1041" y="1213"/>
                    </a:lnTo>
                    <a:lnTo>
                      <a:pt x="1056" y="1228"/>
                    </a:lnTo>
                    <a:lnTo>
                      <a:pt x="1051" y="1251"/>
                    </a:lnTo>
                    <a:lnTo>
                      <a:pt x="993" y="1279"/>
                    </a:lnTo>
                    <a:lnTo>
                      <a:pt x="970" y="1298"/>
                    </a:lnTo>
                    <a:lnTo>
                      <a:pt x="963" y="1329"/>
                    </a:lnTo>
                    <a:lnTo>
                      <a:pt x="970" y="1368"/>
                    </a:lnTo>
                    <a:lnTo>
                      <a:pt x="998" y="1411"/>
                    </a:lnTo>
                    <a:lnTo>
                      <a:pt x="1032" y="1453"/>
                    </a:lnTo>
                    <a:lnTo>
                      <a:pt x="1044" y="1489"/>
                    </a:lnTo>
                    <a:lnTo>
                      <a:pt x="1041" y="1532"/>
                    </a:lnTo>
                    <a:lnTo>
                      <a:pt x="1026" y="1558"/>
                    </a:lnTo>
                    <a:lnTo>
                      <a:pt x="1016" y="1604"/>
                    </a:lnTo>
                    <a:lnTo>
                      <a:pt x="955" y="1600"/>
                    </a:lnTo>
                    <a:lnTo>
                      <a:pt x="924" y="1586"/>
                    </a:lnTo>
                    <a:lnTo>
                      <a:pt x="905" y="1566"/>
                    </a:lnTo>
                    <a:lnTo>
                      <a:pt x="876" y="1566"/>
                    </a:lnTo>
                    <a:lnTo>
                      <a:pt x="846" y="1570"/>
                    </a:lnTo>
                    <a:lnTo>
                      <a:pt x="830" y="1589"/>
                    </a:lnTo>
                    <a:lnTo>
                      <a:pt x="811" y="1589"/>
                    </a:lnTo>
                    <a:lnTo>
                      <a:pt x="792" y="1589"/>
                    </a:lnTo>
                    <a:lnTo>
                      <a:pt x="757" y="1577"/>
                    </a:lnTo>
                    <a:lnTo>
                      <a:pt x="714" y="1570"/>
                    </a:lnTo>
                    <a:lnTo>
                      <a:pt x="680" y="1589"/>
                    </a:lnTo>
                    <a:lnTo>
                      <a:pt x="660" y="1589"/>
                    </a:lnTo>
                    <a:lnTo>
                      <a:pt x="637" y="1570"/>
                    </a:lnTo>
                    <a:lnTo>
                      <a:pt x="614" y="1519"/>
                    </a:lnTo>
                    <a:lnTo>
                      <a:pt x="582" y="1476"/>
                    </a:lnTo>
                    <a:lnTo>
                      <a:pt x="485" y="1441"/>
                    </a:lnTo>
                    <a:lnTo>
                      <a:pt x="389" y="1379"/>
                    </a:lnTo>
                    <a:lnTo>
                      <a:pt x="312" y="1352"/>
                    </a:lnTo>
                    <a:lnTo>
                      <a:pt x="264" y="1349"/>
                    </a:lnTo>
                    <a:lnTo>
                      <a:pt x="225" y="1356"/>
                    </a:lnTo>
                    <a:lnTo>
                      <a:pt x="195" y="1352"/>
                    </a:lnTo>
                    <a:lnTo>
                      <a:pt x="183" y="1332"/>
                    </a:lnTo>
                    <a:lnTo>
                      <a:pt x="183" y="1298"/>
                    </a:lnTo>
                    <a:lnTo>
                      <a:pt x="191" y="1268"/>
                    </a:lnTo>
                    <a:lnTo>
                      <a:pt x="180" y="1263"/>
                    </a:lnTo>
                    <a:lnTo>
                      <a:pt x="124" y="1268"/>
                    </a:lnTo>
                    <a:lnTo>
                      <a:pt x="86" y="1260"/>
                    </a:lnTo>
                    <a:lnTo>
                      <a:pt x="47" y="1232"/>
                    </a:lnTo>
                    <a:lnTo>
                      <a:pt x="9" y="1201"/>
                    </a:lnTo>
                    <a:lnTo>
                      <a:pt x="0" y="1177"/>
                    </a:lnTo>
                  </a:path>
                </a:pathLst>
              </a:custGeom>
              <a:solidFill>
                <a:srgbClr val="92D05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3" name="Google Shape;615;p19">
                <a:extLst>
                  <a:ext uri="{FF2B5EF4-FFF2-40B4-BE49-F238E27FC236}">
                    <a16:creationId xmlns:a16="http://schemas.microsoft.com/office/drawing/2014/main" id="{E1C7EB79-8BBD-421D-A8D0-1DBC9C4CE7CC}"/>
                  </a:ext>
                </a:extLst>
              </p:cNvPr>
              <p:cNvSpPr/>
              <p:nvPr/>
            </p:nvSpPr>
            <p:spPr>
              <a:xfrm>
                <a:off x="3214" y="2603"/>
                <a:ext cx="34" cy="44"/>
              </a:xfrm>
              <a:custGeom>
                <a:avLst/>
                <a:gdLst/>
                <a:ahLst/>
                <a:cxnLst/>
                <a:rect l="l" t="t" r="r" b="b"/>
                <a:pathLst>
                  <a:path w="120" h="171" extrusionOk="0">
                    <a:moveTo>
                      <a:pt x="46" y="0"/>
                    </a:moveTo>
                    <a:lnTo>
                      <a:pt x="0" y="171"/>
                    </a:lnTo>
                    <a:lnTo>
                      <a:pt x="77" y="167"/>
                    </a:lnTo>
                    <a:lnTo>
                      <a:pt x="120" y="58"/>
                    </a:lnTo>
                    <a:lnTo>
                      <a:pt x="112" y="0"/>
                    </a:lnTo>
                    <a:lnTo>
                      <a:pt x="39" y="4"/>
                    </a:lnTo>
                    <a:lnTo>
                      <a:pt x="43" y="0"/>
                    </a:lnTo>
                    <a:lnTo>
                      <a:pt x="46" y="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4" name="Google Shape;616;p19">
                <a:extLst>
                  <a:ext uri="{FF2B5EF4-FFF2-40B4-BE49-F238E27FC236}">
                    <a16:creationId xmlns:a16="http://schemas.microsoft.com/office/drawing/2014/main" id="{99D69682-A5CE-45EF-8BA8-C853C229EA87}"/>
                  </a:ext>
                </a:extLst>
              </p:cNvPr>
              <p:cNvSpPr/>
              <p:nvPr/>
            </p:nvSpPr>
            <p:spPr>
              <a:xfrm>
                <a:off x="3214" y="2603"/>
                <a:ext cx="34" cy="44"/>
              </a:xfrm>
              <a:custGeom>
                <a:avLst/>
                <a:gdLst/>
                <a:ahLst/>
                <a:cxnLst/>
                <a:rect l="l" t="t" r="r" b="b"/>
                <a:pathLst>
                  <a:path w="120" h="171" extrusionOk="0">
                    <a:moveTo>
                      <a:pt x="46" y="0"/>
                    </a:moveTo>
                    <a:lnTo>
                      <a:pt x="0" y="171"/>
                    </a:lnTo>
                    <a:lnTo>
                      <a:pt x="77" y="167"/>
                    </a:lnTo>
                    <a:lnTo>
                      <a:pt x="120" y="58"/>
                    </a:lnTo>
                    <a:lnTo>
                      <a:pt x="112" y="0"/>
                    </a:lnTo>
                    <a:lnTo>
                      <a:pt x="39" y="4"/>
                    </a:lnTo>
                    <a:lnTo>
                      <a:pt x="43" y="0"/>
                    </a:lnTo>
                    <a:lnTo>
                      <a:pt x="46" y="0"/>
                    </a:lnTo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5" name="Google Shape;617;p19">
                <a:extLst>
                  <a:ext uri="{FF2B5EF4-FFF2-40B4-BE49-F238E27FC236}">
                    <a16:creationId xmlns:a16="http://schemas.microsoft.com/office/drawing/2014/main" id="{6BB818BA-9B0F-407C-AA67-5AE7E6A7A2E6}"/>
                  </a:ext>
                </a:extLst>
              </p:cNvPr>
              <p:cNvSpPr/>
              <p:nvPr/>
            </p:nvSpPr>
            <p:spPr>
              <a:xfrm>
                <a:off x="3231" y="2593"/>
                <a:ext cx="12" cy="12"/>
              </a:xfrm>
              <a:prstGeom prst="rect">
                <a:avLst/>
              </a:prstGeom>
              <a:noFill/>
              <a:ln w="12700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Arial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6" name="Google Shape;618;p19">
                <a:extLst>
                  <a:ext uri="{FF2B5EF4-FFF2-40B4-BE49-F238E27FC236}">
                    <a16:creationId xmlns:a16="http://schemas.microsoft.com/office/drawing/2014/main" id="{4475734B-73BF-478B-9373-4D34075B63F3}"/>
                  </a:ext>
                </a:extLst>
              </p:cNvPr>
              <p:cNvSpPr/>
              <p:nvPr/>
            </p:nvSpPr>
            <p:spPr>
              <a:xfrm>
                <a:off x="3235" y="2596"/>
                <a:ext cx="3" cy="7"/>
              </a:xfrm>
              <a:prstGeom prst="rect">
                <a:avLst/>
              </a:prstGeom>
              <a:noFill/>
              <a:ln w="12700" cap="flat" cmpd="sng">
                <a:solidFill>
                  <a:srgbClr val="008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Arial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7" name="Google Shape;619;p19">
                <a:extLst>
                  <a:ext uri="{FF2B5EF4-FFF2-40B4-BE49-F238E27FC236}">
                    <a16:creationId xmlns:a16="http://schemas.microsoft.com/office/drawing/2014/main" id="{B8033F77-3F3E-498D-AB35-48D28F38E771}"/>
                  </a:ext>
                </a:extLst>
              </p:cNvPr>
              <p:cNvSpPr/>
              <p:nvPr/>
            </p:nvSpPr>
            <p:spPr>
              <a:xfrm>
                <a:off x="3486" y="3001"/>
                <a:ext cx="215" cy="200"/>
              </a:xfrm>
              <a:custGeom>
                <a:avLst/>
                <a:gdLst/>
                <a:ahLst/>
                <a:cxnLst/>
                <a:rect l="l" t="t" r="r" b="b"/>
                <a:pathLst>
                  <a:path w="755" h="760" extrusionOk="0">
                    <a:moveTo>
                      <a:pt x="721" y="578"/>
                    </a:moveTo>
                    <a:lnTo>
                      <a:pt x="709" y="612"/>
                    </a:lnTo>
                    <a:lnTo>
                      <a:pt x="713" y="693"/>
                    </a:lnTo>
                    <a:lnTo>
                      <a:pt x="702" y="709"/>
                    </a:lnTo>
                    <a:lnTo>
                      <a:pt x="608" y="733"/>
                    </a:lnTo>
                    <a:lnTo>
                      <a:pt x="566" y="760"/>
                    </a:lnTo>
                    <a:lnTo>
                      <a:pt x="527" y="760"/>
                    </a:lnTo>
                    <a:lnTo>
                      <a:pt x="465" y="752"/>
                    </a:lnTo>
                    <a:lnTo>
                      <a:pt x="364" y="756"/>
                    </a:lnTo>
                    <a:lnTo>
                      <a:pt x="364" y="718"/>
                    </a:lnTo>
                    <a:lnTo>
                      <a:pt x="384" y="678"/>
                    </a:lnTo>
                    <a:lnTo>
                      <a:pt x="438" y="601"/>
                    </a:lnTo>
                    <a:lnTo>
                      <a:pt x="433" y="563"/>
                    </a:lnTo>
                    <a:lnTo>
                      <a:pt x="402" y="535"/>
                    </a:lnTo>
                    <a:lnTo>
                      <a:pt x="306" y="528"/>
                    </a:lnTo>
                    <a:lnTo>
                      <a:pt x="255" y="504"/>
                    </a:lnTo>
                    <a:lnTo>
                      <a:pt x="209" y="453"/>
                    </a:lnTo>
                    <a:lnTo>
                      <a:pt x="174" y="434"/>
                    </a:lnTo>
                    <a:lnTo>
                      <a:pt x="112" y="446"/>
                    </a:lnTo>
                    <a:lnTo>
                      <a:pt x="89" y="426"/>
                    </a:lnTo>
                    <a:lnTo>
                      <a:pt x="69" y="387"/>
                    </a:lnTo>
                    <a:lnTo>
                      <a:pt x="31" y="365"/>
                    </a:lnTo>
                    <a:lnTo>
                      <a:pt x="19" y="342"/>
                    </a:lnTo>
                    <a:lnTo>
                      <a:pt x="19" y="287"/>
                    </a:lnTo>
                    <a:lnTo>
                      <a:pt x="0" y="202"/>
                    </a:lnTo>
                    <a:lnTo>
                      <a:pt x="0" y="174"/>
                    </a:lnTo>
                    <a:lnTo>
                      <a:pt x="34" y="151"/>
                    </a:lnTo>
                    <a:lnTo>
                      <a:pt x="50" y="116"/>
                    </a:lnTo>
                    <a:lnTo>
                      <a:pt x="50" y="38"/>
                    </a:lnTo>
                    <a:lnTo>
                      <a:pt x="69" y="23"/>
                    </a:lnTo>
                    <a:lnTo>
                      <a:pt x="163" y="15"/>
                    </a:lnTo>
                    <a:lnTo>
                      <a:pt x="268" y="0"/>
                    </a:lnTo>
                    <a:lnTo>
                      <a:pt x="349" y="11"/>
                    </a:lnTo>
                    <a:lnTo>
                      <a:pt x="407" y="53"/>
                    </a:lnTo>
                    <a:lnTo>
                      <a:pt x="417" y="131"/>
                    </a:lnTo>
                    <a:lnTo>
                      <a:pt x="414" y="221"/>
                    </a:lnTo>
                    <a:lnTo>
                      <a:pt x="433" y="279"/>
                    </a:lnTo>
                    <a:lnTo>
                      <a:pt x="476" y="299"/>
                    </a:lnTo>
                    <a:lnTo>
                      <a:pt x="511" y="274"/>
                    </a:lnTo>
                    <a:lnTo>
                      <a:pt x="562" y="259"/>
                    </a:lnTo>
                    <a:lnTo>
                      <a:pt x="608" y="256"/>
                    </a:lnTo>
                    <a:lnTo>
                      <a:pt x="620" y="267"/>
                    </a:lnTo>
                    <a:lnTo>
                      <a:pt x="631" y="283"/>
                    </a:lnTo>
                    <a:lnTo>
                      <a:pt x="635" y="299"/>
                    </a:lnTo>
                    <a:lnTo>
                      <a:pt x="631" y="317"/>
                    </a:lnTo>
                    <a:lnTo>
                      <a:pt x="624" y="352"/>
                    </a:lnTo>
                    <a:lnTo>
                      <a:pt x="620" y="365"/>
                    </a:lnTo>
                    <a:lnTo>
                      <a:pt x="620" y="383"/>
                    </a:lnTo>
                    <a:lnTo>
                      <a:pt x="628" y="399"/>
                    </a:lnTo>
                    <a:lnTo>
                      <a:pt x="639" y="407"/>
                    </a:lnTo>
                    <a:lnTo>
                      <a:pt x="686" y="399"/>
                    </a:lnTo>
                    <a:lnTo>
                      <a:pt x="697" y="399"/>
                    </a:lnTo>
                    <a:lnTo>
                      <a:pt x="709" y="399"/>
                    </a:lnTo>
                    <a:lnTo>
                      <a:pt x="732" y="411"/>
                    </a:lnTo>
                    <a:lnTo>
                      <a:pt x="752" y="446"/>
                    </a:lnTo>
                    <a:lnTo>
                      <a:pt x="755" y="485"/>
                    </a:lnTo>
                    <a:lnTo>
                      <a:pt x="745" y="543"/>
                    </a:lnTo>
                    <a:lnTo>
                      <a:pt x="721" y="578"/>
                    </a:lnTo>
                  </a:path>
                </a:pathLst>
              </a:custGeom>
              <a:solidFill>
                <a:srgbClr val="92D05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8" name="Google Shape;620;p19">
                <a:extLst>
                  <a:ext uri="{FF2B5EF4-FFF2-40B4-BE49-F238E27FC236}">
                    <a16:creationId xmlns:a16="http://schemas.microsoft.com/office/drawing/2014/main" id="{F63EC1AD-CA2B-4227-9A0E-09DAD38EA08C}"/>
                  </a:ext>
                </a:extLst>
              </p:cNvPr>
              <p:cNvSpPr/>
              <p:nvPr/>
            </p:nvSpPr>
            <p:spPr>
              <a:xfrm>
                <a:off x="2681" y="2207"/>
                <a:ext cx="58" cy="29"/>
              </a:xfrm>
              <a:custGeom>
                <a:avLst/>
                <a:gdLst/>
                <a:ahLst/>
                <a:cxnLst/>
                <a:rect l="l" t="t" r="r" b="b"/>
                <a:pathLst>
                  <a:path w="206" h="106" extrusionOk="0">
                    <a:moveTo>
                      <a:pt x="0" y="64"/>
                    </a:moveTo>
                    <a:lnTo>
                      <a:pt x="29" y="71"/>
                    </a:lnTo>
                    <a:lnTo>
                      <a:pt x="63" y="81"/>
                    </a:lnTo>
                    <a:lnTo>
                      <a:pt x="105" y="93"/>
                    </a:lnTo>
                    <a:lnTo>
                      <a:pt x="143" y="106"/>
                    </a:lnTo>
                    <a:lnTo>
                      <a:pt x="173" y="102"/>
                    </a:lnTo>
                    <a:lnTo>
                      <a:pt x="193" y="88"/>
                    </a:lnTo>
                    <a:lnTo>
                      <a:pt x="206" y="83"/>
                    </a:lnTo>
                    <a:lnTo>
                      <a:pt x="194" y="36"/>
                    </a:lnTo>
                    <a:lnTo>
                      <a:pt x="177" y="18"/>
                    </a:lnTo>
                    <a:lnTo>
                      <a:pt x="135" y="5"/>
                    </a:lnTo>
                    <a:lnTo>
                      <a:pt x="80" y="0"/>
                    </a:lnTo>
                    <a:lnTo>
                      <a:pt x="67" y="13"/>
                    </a:lnTo>
                    <a:lnTo>
                      <a:pt x="47" y="22"/>
                    </a:lnTo>
                    <a:lnTo>
                      <a:pt x="30" y="31"/>
                    </a:lnTo>
                    <a:lnTo>
                      <a:pt x="17" y="39"/>
                    </a:lnTo>
                    <a:lnTo>
                      <a:pt x="6" y="50"/>
                    </a:lnTo>
                    <a:lnTo>
                      <a:pt x="0" y="64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9" name="Google Shape;621;p19">
                <a:extLst>
                  <a:ext uri="{FF2B5EF4-FFF2-40B4-BE49-F238E27FC236}">
                    <a16:creationId xmlns:a16="http://schemas.microsoft.com/office/drawing/2014/main" id="{332EB849-CF2D-4EFD-A73A-89841D0009B4}"/>
                  </a:ext>
                </a:extLst>
              </p:cNvPr>
              <p:cNvSpPr/>
              <p:nvPr/>
            </p:nvSpPr>
            <p:spPr>
              <a:xfrm>
                <a:off x="2681" y="2207"/>
                <a:ext cx="58" cy="29"/>
              </a:xfrm>
              <a:custGeom>
                <a:avLst/>
                <a:gdLst/>
                <a:ahLst/>
                <a:cxnLst/>
                <a:rect l="l" t="t" r="r" b="b"/>
                <a:pathLst>
                  <a:path w="206" h="106" extrusionOk="0">
                    <a:moveTo>
                      <a:pt x="0" y="64"/>
                    </a:moveTo>
                    <a:lnTo>
                      <a:pt x="29" y="71"/>
                    </a:lnTo>
                    <a:lnTo>
                      <a:pt x="63" y="81"/>
                    </a:lnTo>
                    <a:lnTo>
                      <a:pt x="105" y="93"/>
                    </a:lnTo>
                    <a:lnTo>
                      <a:pt x="143" y="106"/>
                    </a:lnTo>
                    <a:lnTo>
                      <a:pt x="173" y="102"/>
                    </a:lnTo>
                    <a:lnTo>
                      <a:pt x="193" y="88"/>
                    </a:lnTo>
                    <a:lnTo>
                      <a:pt x="206" y="83"/>
                    </a:lnTo>
                    <a:lnTo>
                      <a:pt x="194" y="36"/>
                    </a:lnTo>
                    <a:lnTo>
                      <a:pt x="177" y="18"/>
                    </a:lnTo>
                    <a:lnTo>
                      <a:pt x="135" y="5"/>
                    </a:lnTo>
                    <a:lnTo>
                      <a:pt x="80" y="0"/>
                    </a:lnTo>
                    <a:lnTo>
                      <a:pt x="67" y="13"/>
                    </a:lnTo>
                    <a:lnTo>
                      <a:pt x="47" y="22"/>
                    </a:lnTo>
                    <a:lnTo>
                      <a:pt x="30" y="31"/>
                    </a:lnTo>
                    <a:lnTo>
                      <a:pt x="17" y="39"/>
                    </a:lnTo>
                    <a:lnTo>
                      <a:pt x="6" y="50"/>
                    </a:lnTo>
                    <a:lnTo>
                      <a:pt x="0" y="64"/>
                    </a:lnTo>
                  </a:path>
                </a:pathLst>
              </a:custGeom>
              <a:solidFill>
                <a:srgbClr val="FF00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0" name="Google Shape;622;p19">
                <a:extLst>
                  <a:ext uri="{FF2B5EF4-FFF2-40B4-BE49-F238E27FC236}">
                    <a16:creationId xmlns:a16="http://schemas.microsoft.com/office/drawing/2014/main" id="{2D1071FD-8083-4DCC-8D91-D9359D5BF6EE}"/>
                  </a:ext>
                </a:extLst>
              </p:cNvPr>
              <p:cNvSpPr/>
              <p:nvPr/>
            </p:nvSpPr>
            <p:spPr>
              <a:xfrm>
                <a:off x="2789" y="2267"/>
                <a:ext cx="77" cy="69"/>
              </a:xfrm>
              <a:custGeom>
                <a:avLst/>
                <a:gdLst/>
                <a:ahLst/>
                <a:cxnLst/>
                <a:rect l="l" t="t" r="r" b="b"/>
                <a:pathLst>
                  <a:path w="272" h="264" extrusionOk="0">
                    <a:moveTo>
                      <a:pt x="5" y="40"/>
                    </a:moveTo>
                    <a:lnTo>
                      <a:pt x="0" y="80"/>
                    </a:lnTo>
                    <a:lnTo>
                      <a:pt x="5" y="106"/>
                    </a:lnTo>
                    <a:lnTo>
                      <a:pt x="35" y="122"/>
                    </a:lnTo>
                    <a:lnTo>
                      <a:pt x="54" y="127"/>
                    </a:lnTo>
                    <a:lnTo>
                      <a:pt x="73" y="121"/>
                    </a:lnTo>
                    <a:lnTo>
                      <a:pt x="90" y="130"/>
                    </a:lnTo>
                    <a:lnTo>
                      <a:pt x="101" y="166"/>
                    </a:lnTo>
                    <a:lnTo>
                      <a:pt x="115" y="154"/>
                    </a:lnTo>
                    <a:lnTo>
                      <a:pt x="160" y="175"/>
                    </a:lnTo>
                    <a:lnTo>
                      <a:pt x="195" y="206"/>
                    </a:lnTo>
                    <a:lnTo>
                      <a:pt x="202" y="235"/>
                    </a:lnTo>
                    <a:lnTo>
                      <a:pt x="213" y="249"/>
                    </a:lnTo>
                    <a:lnTo>
                      <a:pt x="235" y="248"/>
                    </a:lnTo>
                    <a:lnTo>
                      <a:pt x="260" y="257"/>
                    </a:lnTo>
                    <a:lnTo>
                      <a:pt x="272" y="264"/>
                    </a:lnTo>
                    <a:lnTo>
                      <a:pt x="260" y="257"/>
                    </a:lnTo>
                    <a:lnTo>
                      <a:pt x="249" y="230"/>
                    </a:lnTo>
                    <a:lnTo>
                      <a:pt x="248" y="206"/>
                    </a:lnTo>
                    <a:lnTo>
                      <a:pt x="253" y="197"/>
                    </a:lnTo>
                    <a:lnTo>
                      <a:pt x="261" y="189"/>
                    </a:lnTo>
                    <a:lnTo>
                      <a:pt x="258" y="175"/>
                    </a:lnTo>
                    <a:lnTo>
                      <a:pt x="241" y="160"/>
                    </a:lnTo>
                    <a:lnTo>
                      <a:pt x="260" y="124"/>
                    </a:lnTo>
                    <a:lnTo>
                      <a:pt x="265" y="116"/>
                    </a:lnTo>
                    <a:lnTo>
                      <a:pt x="233" y="90"/>
                    </a:lnTo>
                    <a:lnTo>
                      <a:pt x="160" y="19"/>
                    </a:lnTo>
                    <a:lnTo>
                      <a:pt x="133" y="20"/>
                    </a:lnTo>
                    <a:lnTo>
                      <a:pt x="118" y="18"/>
                    </a:lnTo>
                    <a:lnTo>
                      <a:pt x="102" y="5"/>
                    </a:lnTo>
                    <a:lnTo>
                      <a:pt x="81" y="0"/>
                    </a:lnTo>
                    <a:lnTo>
                      <a:pt x="64" y="7"/>
                    </a:lnTo>
                    <a:lnTo>
                      <a:pt x="48" y="20"/>
                    </a:lnTo>
                    <a:lnTo>
                      <a:pt x="5" y="40"/>
                    </a:lnTo>
                    <a:close/>
                  </a:path>
                </a:pathLst>
              </a:custGeom>
              <a:noFill/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1" name="Google Shape;623;p19">
                <a:extLst>
                  <a:ext uri="{FF2B5EF4-FFF2-40B4-BE49-F238E27FC236}">
                    <a16:creationId xmlns:a16="http://schemas.microsoft.com/office/drawing/2014/main" id="{E9EE599E-7630-46ED-BE97-4329377CAF92}"/>
                  </a:ext>
                </a:extLst>
              </p:cNvPr>
              <p:cNvSpPr/>
              <p:nvPr/>
            </p:nvSpPr>
            <p:spPr>
              <a:xfrm>
                <a:off x="2789" y="2267"/>
                <a:ext cx="77" cy="69"/>
              </a:xfrm>
              <a:custGeom>
                <a:avLst/>
                <a:gdLst/>
                <a:ahLst/>
                <a:cxnLst/>
                <a:rect l="l" t="t" r="r" b="b"/>
                <a:pathLst>
                  <a:path w="272" h="264" extrusionOk="0">
                    <a:moveTo>
                      <a:pt x="5" y="40"/>
                    </a:moveTo>
                    <a:lnTo>
                      <a:pt x="0" y="80"/>
                    </a:lnTo>
                    <a:lnTo>
                      <a:pt x="5" y="106"/>
                    </a:lnTo>
                    <a:lnTo>
                      <a:pt x="35" y="122"/>
                    </a:lnTo>
                    <a:lnTo>
                      <a:pt x="54" y="127"/>
                    </a:lnTo>
                    <a:lnTo>
                      <a:pt x="73" y="121"/>
                    </a:lnTo>
                    <a:lnTo>
                      <a:pt x="90" y="130"/>
                    </a:lnTo>
                    <a:lnTo>
                      <a:pt x="101" y="166"/>
                    </a:lnTo>
                    <a:lnTo>
                      <a:pt x="115" y="154"/>
                    </a:lnTo>
                    <a:lnTo>
                      <a:pt x="160" y="175"/>
                    </a:lnTo>
                    <a:lnTo>
                      <a:pt x="195" y="206"/>
                    </a:lnTo>
                    <a:lnTo>
                      <a:pt x="202" y="235"/>
                    </a:lnTo>
                    <a:lnTo>
                      <a:pt x="213" y="249"/>
                    </a:lnTo>
                    <a:lnTo>
                      <a:pt x="235" y="248"/>
                    </a:lnTo>
                    <a:lnTo>
                      <a:pt x="260" y="257"/>
                    </a:lnTo>
                    <a:lnTo>
                      <a:pt x="272" y="264"/>
                    </a:lnTo>
                    <a:lnTo>
                      <a:pt x="260" y="257"/>
                    </a:lnTo>
                    <a:lnTo>
                      <a:pt x="249" y="230"/>
                    </a:lnTo>
                    <a:lnTo>
                      <a:pt x="248" y="206"/>
                    </a:lnTo>
                    <a:lnTo>
                      <a:pt x="253" y="197"/>
                    </a:lnTo>
                    <a:lnTo>
                      <a:pt x="261" y="189"/>
                    </a:lnTo>
                    <a:lnTo>
                      <a:pt x="258" y="175"/>
                    </a:lnTo>
                    <a:lnTo>
                      <a:pt x="241" y="160"/>
                    </a:lnTo>
                    <a:lnTo>
                      <a:pt x="260" y="124"/>
                    </a:lnTo>
                    <a:lnTo>
                      <a:pt x="265" y="116"/>
                    </a:lnTo>
                    <a:lnTo>
                      <a:pt x="233" y="90"/>
                    </a:lnTo>
                    <a:lnTo>
                      <a:pt x="160" y="19"/>
                    </a:lnTo>
                    <a:lnTo>
                      <a:pt x="133" y="20"/>
                    </a:lnTo>
                    <a:lnTo>
                      <a:pt x="118" y="18"/>
                    </a:lnTo>
                    <a:lnTo>
                      <a:pt x="102" y="5"/>
                    </a:lnTo>
                    <a:lnTo>
                      <a:pt x="81" y="0"/>
                    </a:lnTo>
                    <a:lnTo>
                      <a:pt x="64" y="7"/>
                    </a:lnTo>
                    <a:lnTo>
                      <a:pt x="48" y="20"/>
                    </a:lnTo>
                    <a:lnTo>
                      <a:pt x="5" y="40"/>
                    </a:lnTo>
                  </a:path>
                </a:pathLst>
              </a:custGeom>
              <a:solidFill>
                <a:srgbClr val="B9D9E9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337AB7"/>
                  </a:buClr>
                  <a:buSzPts val="1350"/>
                  <a:buFont typeface="Calibri"/>
                  <a:buNone/>
                  <a:tabLst/>
                  <a:defRPr/>
                </a:pPr>
                <a:endParaRPr kumimoji="0" sz="13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5" name="Google Shape;627;p19">
              <a:extLst>
                <a:ext uri="{FF2B5EF4-FFF2-40B4-BE49-F238E27FC236}">
                  <a16:creationId xmlns:a16="http://schemas.microsoft.com/office/drawing/2014/main" id="{4AB5BC55-3A3B-4806-AC7E-B4F4ACD8106D}"/>
                </a:ext>
              </a:extLst>
            </p:cNvPr>
            <p:cNvSpPr txBox="1"/>
            <p:nvPr/>
          </p:nvSpPr>
          <p:spPr>
            <a:xfrm>
              <a:off x="7018391" y="2328751"/>
              <a:ext cx="887344" cy="3692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  <a:tabLst/>
                <a:defRPr/>
              </a:pPr>
              <a:r>
                <a:rPr kumimoji="0" lang="es-PE" sz="9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rPr>
                <a:t>Republica Dominicana </a:t>
              </a:r>
              <a:endParaRPr kumimoji="0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627;p19">
              <a:extLst>
                <a:ext uri="{FF2B5EF4-FFF2-40B4-BE49-F238E27FC236}">
                  <a16:creationId xmlns:a16="http://schemas.microsoft.com/office/drawing/2014/main" id="{6C4812F1-AE42-4F60-A56B-6F8C45A6B5EF}"/>
                </a:ext>
              </a:extLst>
            </p:cNvPr>
            <p:cNvSpPr txBox="1"/>
            <p:nvPr/>
          </p:nvSpPr>
          <p:spPr>
            <a:xfrm>
              <a:off x="7707915" y="3619844"/>
              <a:ext cx="1245577" cy="2307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  <a:tabLst/>
                <a:defRPr/>
              </a:pPr>
              <a:r>
                <a:rPr kumimoji="0" lang="es-PE" sz="9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rPr>
                <a:t>Brasil </a:t>
              </a:r>
              <a:endParaRPr kumimoji="0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627;p19">
              <a:extLst>
                <a:ext uri="{FF2B5EF4-FFF2-40B4-BE49-F238E27FC236}">
                  <a16:creationId xmlns:a16="http://schemas.microsoft.com/office/drawing/2014/main" id="{43654C35-9B51-4E4D-8E3A-824C7BF50009}"/>
                </a:ext>
              </a:extLst>
            </p:cNvPr>
            <p:cNvSpPr txBox="1"/>
            <p:nvPr/>
          </p:nvSpPr>
          <p:spPr>
            <a:xfrm>
              <a:off x="7230124" y="3191356"/>
              <a:ext cx="1208730" cy="2307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  <a:tabLst/>
                <a:defRPr/>
              </a:pPr>
              <a:r>
                <a:rPr kumimoji="0" lang="es-PE" sz="9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rPr>
                <a:t>Venezuela </a:t>
              </a:r>
              <a:endParaRPr kumimoji="0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627;p19">
              <a:extLst>
                <a:ext uri="{FF2B5EF4-FFF2-40B4-BE49-F238E27FC236}">
                  <a16:creationId xmlns:a16="http://schemas.microsoft.com/office/drawing/2014/main" id="{D0DA79A6-145A-4DF4-8162-3D7FD59FE303}"/>
                </a:ext>
              </a:extLst>
            </p:cNvPr>
            <p:cNvSpPr txBox="1"/>
            <p:nvPr/>
          </p:nvSpPr>
          <p:spPr>
            <a:xfrm>
              <a:off x="7307503" y="4614895"/>
              <a:ext cx="1245577" cy="2307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  <a:tabLst/>
                <a:defRPr/>
              </a:pPr>
              <a:r>
                <a:rPr kumimoji="0" lang="es-PE" sz="9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rPr>
                <a:t>Argentina </a:t>
              </a:r>
              <a:endParaRPr kumimoji="0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627;p19">
              <a:extLst>
                <a:ext uri="{FF2B5EF4-FFF2-40B4-BE49-F238E27FC236}">
                  <a16:creationId xmlns:a16="http://schemas.microsoft.com/office/drawing/2014/main" id="{6A4C1533-9FC8-403A-BC16-CE4AAE6A9566}"/>
                </a:ext>
              </a:extLst>
            </p:cNvPr>
            <p:cNvSpPr txBox="1"/>
            <p:nvPr/>
          </p:nvSpPr>
          <p:spPr>
            <a:xfrm>
              <a:off x="6160154" y="3439937"/>
              <a:ext cx="1245577" cy="2307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  <a:tabLst/>
                <a:defRPr/>
              </a:pPr>
              <a:r>
                <a:rPr kumimoji="0" lang="es-PE" sz="9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rPr>
                <a:t>Ecuador </a:t>
              </a:r>
              <a:endParaRPr kumimoji="0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626;p19">
              <a:extLst>
                <a:ext uri="{FF2B5EF4-FFF2-40B4-BE49-F238E27FC236}">
                  <a16:creationId xmlns:a16="http://schemas.microsoft.com/office/drawing/2014/main" id="{6AC925BD-10CB-4F3A-BF73-F96162B742C6}"/>
                </a:ext>
              </a:extLst>
            </p:cNvPr>
            <p:cNvSpPr txBox="1"/>
            <p:nvPr/>
          </p:nvSpPr>
          <p:spPr>
            <a:xfrm>
              <a:off x="5884839" y="3099126"/>
              <a:ext cx="1157729" cy="2307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  <a:tabLst/>
                <a:defRPr/>
              </a:pPr>
              <a:r>
                <a:rPr kumimoji="0" lang="es-PE" sz="9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El Salvador </a:t>
              </a:r>
              <a:endParaRPr kumimoji="0" lang="es-PE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626;p19">
              <a:extLst>
                <a:ext uri="{FF2B5EF4-FFF2-40B4-BE49-F238E27FC236}">
                  <a16:creationId xmlns:a16="http://schemas.microsoft.com/office/drawing/2014/main" id="{7BFD22E1-7151-4DA3-A786-22D20B32AD64}"/>
                </a:ext>
              </a:extLst>
            </p:cNvPr>
            <p:cNvSpPr txBox="1"/>
            <p:nvPr/>
          </p:nvSpPr>
          <p:spPr>
            <a:xfrm>
              <a:off x="5444446" y="2928128"/>
              <a:ext cx="1157729" cy="2307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  <a:tabLst/>
                <a:defRPr/>
              </a:pPr>
              <a:r>
                <a:rPr kumimoji="0" lang="es-PE" sz="9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rPr>
                <a:t>Honduras</a:t>
              </a:r>
              <a:endParaRPr kumimoji="0" lang="es-PE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626;p19">
              <a:extLst>
                <a:ext uri="{FF2B5EF4-FFF2-40B4-BE49-F238E27FC236}">
                  <a16:creationId xmlns:a16="http://schemas.microsoft.com/office/drawing/2014/main" id="{D858764F-C622-414F-937E-665BC19587B3}"/>
                </a:ext>
              </a:extLst>
            </p:cNvPr>
            <p:cNvSpPr txBox="1"/>
            <p:nvPr/>
          </p:nvSpPr>
          <p:spPr>
            <a:xfrm>
              <a:off x="6662470" y="2852599"/>
              <a:ext cx="1157729" cy="2307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  <a:tabLst/>
                <a:defRPr/>
              </a:pPr>
              <a:r>
                <a:rPr kumimoji="0" lang="es-PE" sz="9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N</a:t>
              </a:r>
              <a:r>
                <a:rPr kumimoji="0" lang="es-PE" sz="9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rPr>
                <a:t>icaragua</a:t>
              </a:r>
              <a:endParaRPr kumimoji="0" lang="es-PE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627;p19">
              <a:extLst>
                <a:ext uri="{FF2B5EF4-FFF2-40B4-BE49-F238E27FC236}">
                  <a16:creationId xmlns:a16="http://schemas.microsoft.com/office/drawing/2014/main" id="{9DBD346D-DB0F-4F9F-8203-BEA91856B8C5}"/>
                </a:ext>
              </a:extLst>
            </p:cNvPr>
            <p:cNvSpPr txBox="1"/>
            <p:nvPr/>
          </p:nvSpPr>
          <p:spPr>
            <a:xfrm>
              <a:off x="6496444" y="3212102"/>
              <a:ext cx="1178542" cy="2307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  <a:tabLst/>
                <a:defRPr/>
              </a:pPr>
              <a:r>
                <a:rPr kumimoji="0" lang="es-PE" sz="9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rPr>
                <a:t>Colombia</a:t>
              </a:r>
              <a:endParaRPr kumimoji="0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629;p19">
              <a:extLst>
                <a:ext uri="{FF2B5EF4-FFF2-40B4-BE49-F238E27FC236}">
                  <a16:creationId xmlns:a16="http://schemas.microsoft.com/office/drawing/2014/main" id="{9A185B67-00F2-4216-BF5C-CAC00A1F7361}"/>
                </a:ext>
              </a:extLst>
            </p:cNvPr>
            <p:cNvSpPr txBox="1"/>
            <p:nvPr/>
          </p:nvSpPr>
          <p:spPr>
            <a:xfrm>
              <a:off x="6871617" y="3918097"/>
              <a:ext cx="870200" cy="2307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  <a:tabLst/>
                <a:defRPr/>
              </a:pPr>
              <a:r>
                <a:rPr kumimoji="0" lang="es-PE" sz="9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rPr>
                <a:t>Paraguay </a:t>
              </a:r>
              <a:endParaRPr kumimoji="0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630;p19">
              <a:extLst>
                <a:ext uri="{FF2B5EF4-FFF2-40B4-BE49-F238E27FC236}">
                  <a16:creationId xmlns:a16="http://schemas.microsoft.com/office/drawing/2014/main" id="{CC1EC124-2132-4A92-A8C9-3942A9BFAB5E}"/>
                </a:ext>
              </a:extLst>
            </p:cNvPr>
            <p:cNvSpPr txBox="1"/>
            <p:nvPr/>
          </p:nvSpPr>
          <p:spPr>
            <a:xfrm>
              <a:off x="7551024" y="4149760"/>
              <a:ext cx="699876" cy="2307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  <a:tabLst/>
                <a:defRPr/>
              </a:pPr>
              <a:r>
                <a:rPr kumimoji="0" lang="es-PE" sz="9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rPr>
                <a:t>Bolivia</a:t>
              </a:r>
              <a:endParaRPr kumimoji="0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5D0B60F1-9E63-410D-A5B4-2A892DD9DB3E}"/>
              </a:ext>
            </a:extLst>
          </p:cNvPr>
          <p:cNvSpPr txBox="1"/>
          <p:nvPr/>
        </p:nvSpPr>
        <p:spPr>
          <a:xfrm>
            <a:off x="594295" y="3770128"/>
            <a:ext cx="1000422" cy="566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000" dirty="0"/>
              <a:t>CVS en curso iniciadas en </a:t>
            </a:r>
            <a:r>
              <a:rPr lang="es-419" sz="1000" b="1" dirty="0"/>
              <a:t>2021</a:t>
            </a:r>
          </a:p>
        </p:txBody>
      </p:sp>
      <p:sp>
        <p:nvSpPr>
          <p:cNvPr id="302" name="Rectángulo 581">
            <a:extLst>
              <a:ext uri="{FF2B5EF4-FFF2-40B4-BE49-F238E27FC236}">
                <a16:creationId xmlns:a16="http://schemas.microsoft.com/office/drawing/2014/main" id="{C4B78339-3BB1-426F-A7A9-6EB9B4F1CF2C}"/>
              </a:ext>
            </a:extLst>
          </p:cNvPr>
          <p:cNvSpPr/>
          <p:nvPr/>
        </p:nvSpPr>
        <p:spPr>
          <a:xfrm>
            <a:off x="377412" y="4482950"/>
            <a:ext cx="219792" cy="17348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 sz="1200" dirty="0"/>
          </a:p>
        </p:txBody>
      </p:sp>
      <p:sp>
        <p:nvSpPr>
          <p:cNvPr id="303" name="TextBox 302">
            <a:extLst>
              <a:ext uri="{FF2B5EF4-FFF2-40B4-BE49-F238E27FC236}">
                <a16:creationId xmlns:a16="http://schemas.microsoft.com/office/drawing/2014/main" id="{15B1C937-4C3C-467B-BCAC-4304511241B5}"/>
              </a:ext>
            </a:extLst>
          </p:cNvPr>
          <p:cNvSpPr txBox="1"/>
          <p:nvPr/>
        </p:nvSpPr>
        <p:spPr>
          <a:xfrm>
            <a:off x="615274" y="4338663"/>
            <a:ext cx="100042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000" dirty="0"/>
              <a:t>CVS planificadas </a:t>
            </a:r>
            <a:r>
              <a:rPr lang="es-419" sz="1000" b="1" dirty="0"/>
              <a:t>2022</a:t>
            </a:r>
          </a:p>
        </p:txBody>
      </p:sp>
      <p:sp>
        <p:nvSpPr>
          <p:cNvPr id="305" name="Google Shape;631;p19">
            <a:extLst>
              <a:ext uri="{FF2B5EF4-FFF2-40B4-BE49-F238E27FC236}">
                <a16:creationId xmlns:a16="http://schemas.microsoft.com/office/drawing/2014/main" id="{D6E02EE6-7B2C-4732-B21E-C7E59FFE6D4B}"/>
              </a:ext>
            </a:extLst>
          </p:cNvPr>
          <p:cNvSpPr txBox="1"/>
          <p:nvPr/>
        </p:nvSpPr>
        <p:spPr>
          <a:xfrm>
            <a:off x="6052014" y="1666274"/>
            <a:ext cx="4389132" cy="3816389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PE" sz="2200" dirty="0">
                <a:latin typeface="Calibri"/>
                <a:ea typeface="Calibri"/>
                <a:cs typeface="Calibri"/>
                <a:sym typeface="Calibri"/>
              </a:rPr>
              <a:t>Más de </a:t>
            </a:r>
            <a:r>
              <a:rPr lang="es-PE" sz="2200" b="1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67 millones de niños </a:t>
            </a:r>
            <a:r>
              <a:rPr lang="es-PE" sz="2200" dirty="0">
                <a:latin typeface="Calibri"/>
                <a:ea typeface="Calibri"/>
                <a:cs typeface="Calibri"/>
                <a:sym typeface="Calibri"/>
              </a:rPr>
              <a:t>de 1 a 10 años, están proceso o pendientes de ser vacunados con SR/SRP, en </a:t>
            </a:r>
            <a:r>
              <a:rPr lang="es-PE" sz="2200" b="1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11 </a:t>
            </a:r>
            <a:r>
              <a:rPr lang="es-PE" sz="2200" b="1" dirty="0">
                <a:solidFill>
                  <a:schemeClr val="accent2"/>
                </a:solidFill>
                <a:latin typeface="Calibri"/>
                <a:cs typeface="Calibri"/>
                <a:sym typeface="Calibri"/>
              </a:rPr>
              <a:t>países </a:t>
            </a:r>
            <a:r>
              <a:rPr lang="es-PE" sz="2200" dirty="0">
                <a:latin typeface="Calibri"/>
                <a:cs typeface="Calibri"/>
                <a:sym typeface="Calibri"/>
              </a:rPr>
              <a:t>de las Américas</a:t>
            </a:r>
            <a:r>
              <a:rPr lang="es-PE" sz="2200" dirty="0">
                <a:latin typeface="Calibri"/>
                <a:ea typeface="Calibri"/>
                <a:cs typeface="Calibri"/>
                <a:sym typeface="Calibri"/>
              </a:rPr>
              <a:t>. Para </a:t>
            </a:r>
            <a:r>
              <a:rPr lang="es-PE" sz="2200" dirty="0" err="1">
                <a:latin typeface="Calibri"/>
                <a:ea typeface="Calibri"/>
                <a:cs typeface="Calibri"/>
                <a:sym typeface="Calibri"/>
              </a:rPr>
              <a:t>bOPV</a:t>
            </a:r>
            <a:r>
              <a:rPr lang="es-PE" sz="2200" dirty="0">
                <a:latin typeface="Calibri"/>
                <a:ea typeface="Calibri"/>
                <a:cs typeface="Calibri"/>
                <a:sym typeface="Calibri"/>
              </a:rPr>
              <a:t>, son </a:t>
            </a:r>
            <a:r>
              <a:rPr lang="es-PE" sz="2200" b="1" dirty="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9 millones de niño</a:t>
            </a:r>
            <a:r>
              <a:rPr lang="es-PE" sz="2200" dirty="0">
                <a:latin typeface="Calibri"/>
                <a:ea typeface="Calibri"/>
                <a:cs typeface="Calibri"/>
                <a:sym typeface="Calibri"/>
              </a:rPr>
              <a:t>s entre 2 meses y 4 años. </a:t>
            </a:r>
          </a:p>
          <a:p>
            <a:pPr marL="0" marR="0" lvl="0" indent="0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PE" sz="2200" dirty="0">
                <a:latin typeface="Calibri"/>
                <a:ea typeface="Calibri"/>
                <a:cs typeface="Calibri"/>
                <a:sym typeface="Calibri"/>
              </a:rPr>
              <a:t>La Organización Panamericana de la Salud continua apoyando en la planificación e implementación de las CVS. </a:t>
            </a:r>
            <a:endParaRPr sz="22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Text Box 2">
            <a:extLst>
              <a:ext uri="{FF2B5EF4-FFF2-40B4-BE49-F238E27FC236}">
                <a16:creationId xmlns:a16="http://schemas.microsoft.com/office/drawing/2014/main" id="{23EF590F-BD40-40B7-9AB8-0A9F86000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203" y="147857"/>
            <a:ext cx="11797594" cy="753626"/>
          </a:xfrm>
          <a:prstGeom prst="rect">
            <a:avLst/>
          </a:prstGeom>
          <a:noFill/>
          <a:ln>
            <a:noFill/>
          </a:ln>
          <a:effectLst/>
        </p:spPr>
        <p:txBody>
          <a:bodyPr lIns="41148" tIns="20574" rIns="41148" bIns="20574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621884" eaLnBrk="1" hangingPunct="1">
              <a:spcBef>
                <a:spcPts val="0"/>
              </a:spcBef>
              <a:buNone/>
              <a:defRPr/>
            </a:pPr>
            <a:r>
              <a:rPr lang="es-GT" altLang="en-US" sz="2400" b="1" dirty="0"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  <a:t>Campañas de vacunación de seguimiento de alta calidad (CVS) en ejecución y planificadas, según países. Región de las Américas, 2022</a:t>
            </a:r>
            <a:endParaRPr lang="en-US" altLang="en-US" sz="2400" b="1" dirty="0">
              <a:latin typeface="+mn-lt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052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panish Theme">
  <a:themeElements>
    <a:clrScheme name="Custom 1">
      <a:dk1>
        <a:srgbClr val="337AB7"/>
      </a:dk1>
      <a:lt1>
        <a:srgbClr val="F2F8FB"/>
      </a:lt1>
      <a:dk2>
        <a:srgbClr val="32B6ED"/>
      </a:dk2>
      <a:lt2>
        <a:srgbClr val="F9F9F9"/>
      </a:lt2>
      <a:accent1>
        <a:srgbClr val="337AB7"/>
      </a:accent1>
      <a:accent2>
        <a:srgbClr val="32B6ED"/>
      </a:accent2>
      <a:accent3>
        <a:srgbClr val="FFC000"/>
      </a:accent3>
      <a:accent4>
        <a:srgbClr val="FF4343"/>
      </a:accent4>
      <a:accent5>
        <a:srgbClr val="00B451"/>
      </a:accent5>
      <a:accent6>
        <a:srgbClr val="E36C09"/>
      </a:accent6>
      <a:hlink>
        <a:srgbClr val="337AB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119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1_Spanish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Bravo, Ms. Pamela (WDC)</dc:creator>
  <cp:lastModifiedBy>Pacis, Ms. Carmelita Lucia (WDC)</cp:lastModifiedBy>
  <cp:revision>5</cp:revision>
  <dcterms:created xsi:type="dcterms:W3CDTF">2022-03-10T21:35:24Z</dcterms:created>
  <dcterms:modified xsi:type="dcterms:W3CDTF">2022-03-12T07:27:30Z</dcterms:modified>
</cp:coreProperties>
</file>