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Ex1.xml" ContentType="application/vnd.ms-office.chartex+xml"/>
  <Override PartName="/ppt/charts/style1.xml" ContentType="application/vnd.ms-office.chartstyle+xml"/>
  <Override PartName="/ppt/charts/colors1.xml" ContentType="application/vnd.ms-office.chartcolorstyle+xml"/>
  <Override PartName="/ppt/charts/chartEx2.xml" ContentType="application/vnd.ms-office.chartex+xml"/>
  <Override PartName="/ppt/charts/style2.xml" ContentType="application/vnd.ms-office.chartstyle+xml"/>
  <Override PartName="/ppt/charts/colors2.xml" ContentType="application/vnd.ms-office.chartcolorstyle+xml"/>
  <Override PartName="/ppt/charts/chartEx3.xml" ContentType="application/vnd.ms-office.chartex+xml"/>
  <Override PartName="/ppt/charts/style3.xml" ContentType="application/vnd.ms-office.chartstyle+xml"/>
  <Override PartName="/ppt/charts/colors3.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0"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3B285"/>
    <a:srgbClr val="F7CAAB"/>
    <a:srgbClr val="F0975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022" autoAdjust="0"/>
    <p:restoredTop sz="94660"/>
  </p:normalViewPr>
  <p:slideViewPr>
    <p:cSldViewPr snapToGrid="0">
      <p:cViewPr varScale="1">
        <p:scale>
          <a:sx n="155" d="100"/>
          <a:sy n="155" d="100"/>
        </p:scale>
        <p:origin x="306" y="13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charts/_rels/chartEx1.xml.rels><?xml version="1.0" encoding="UTF-8" standalone="yes"?>
<Relationships xmlns="http://schemas.openxmlformats.org/package/2006/relationships"><Relationship Id="rId3" Type="http://schemas.microsoft.com/office/2011/relationships/chartColorStyle" Target="colors1.xml"/><Relationship Id="rId2" Type="http://schemas.microsoft.com/office/2011/relationships/chartStyle" Target="style1.xml"/><Relationship Id="rId1" Type="http://schemas.openxmlformats.org/officeDocument/2006/relationships/package" Target="../embeddings/Microsoft_Excel_Worksheet.xlsx"/></Relationships>
</file>

<file path=ppt/charts/_rels/chartEx2.xml.rels><?xml version="1.0" encoding="UTF-8" standalone="yes"?>
<Relationships xmlns="http://schemas.openxmlformats.org/package/2006/relationships"><Relationship Id="rId3" Type="http://schemas.microsoft.com/office/2011/relationships/chartColorStyle" Target="colors2.xml"/><Relationship Id="rId2" Type="http://schemas.microsoft.com/office/2011/relationships/chartStyle" Target="style2.xml"/><Relationship Id="rId1" Type="http://schemas.openxmlformats.org/officeDocument/2006/relationships/package" Target="../embeddings/Microsoft_Excel_Worksheet1.xlsx"/></Relationships>
</file>

<file path=ppt/charts/_rels/chartEx3.xml.rels><?xml version="1.0" encoding="UTF-8" standalone="yes"?>
<Relationships xmlns="http://schemas.openxmlformats.org/package/2006/relationships"><Relationship Id="rId3" Type="http://schemas.microsoft.com/office/2011/relationships/chartColorStyle" Target="colors3.xml"/><Relationship Id="rId2" Type="http://schemas.microsoft.com/office/2011/relationships/chartStyle" Target="style3.xml"/><Relationship Id="rId1" Type="http://schemas.openxmlformats.org/officeDocument/2006/relationships/package" Target="../embeddings/Microsoft_Excel_Worksheet2.xlsx"/></Relationships>
</file>

<file path=ppt/charts/chartEx1.xml><?xml version="1.0" encoding="utf-8"?>
<cx:chartSpace xmlns:a="http://schemas.openxmlformats.org/drawingml/2006/main" xmlns:r="http://schemas.openxmlformats.org/officeDocument/2006/relationships" xmlns:cx="http://schemas.microsoft.com/office/drawing/2014/chartex">
  <cx:chartData>
    <cx:externalData r:id="rId1" cx:autoUpdate="0"/>
    <cx:data id="0">
      <cx:strDim type="cat">
        <cx:f>Sheet1!$A$2:$C$8</cx:f>
        <cx:lvl ptCount="7">
          <cx:pt idx="0">Argentina</cx:pt>
          <cx:pt idx="1">Bolivia</cx:pt>
          <cx:pt idx="2">República Dominicana</cx:pt>
          <cx:pt idx="3">Ecuador</cx:pt>
          <cx:pt idx="4">El Salvador</cx:pt>
          <cx:pt idx="5">Honduras</cx:pt>
          <cx:pt idx="6">Nicaragua</cx:pt>
        </cx:lvl>
        <cx:lvl ptCount="7"/>
        <cx:lvl ptCount="7"/>
      </cx:strDim>
      <cx:numDim type="size">
        <cx:f>Sheet1!$D$2:$D$8</cx:f>
        <cx:lvl ptCount="7" formatCode="General">
          <cx:pt idx="0">10</cx:pt>
          <cx:pt idx="1">10</cx:pt>
          <cx:pt idx="2">10</cx:pt>
          <cx:pt idx="3">10</cx:pt>
          <cx:pt idx="4">10</cx:pt>
          <cx:pt idx="5">10</cx:pt>
          <cx:pt idx="6">10</cx:pt>
        </cx:lvl>
      </cx:numDim>
    </cx:data>
  </cx:chartData>
  <cx:chart>
    <cx:plotArea>
      <cx:plotAreaRegion>
        <cx:series layoutId="treemap" uniqueId="{03C596D5-85E7-4804-8E7B-05C76452F2BB}">
          <cx:tx>
            <cx:txData>
              <cx:f>Sheet1!$D$1</cx:f>
              <cx:v>Series1</cx:v>
            </cx:txData>
          </cx:tx>
          <cx:spPr>
            <a:solidFill>
              <a:srgbClr val="FFC000"/>
            </a:solidFill>
          </cx:spPr>
          <cx:dataLabels pos="inEnd">
            <cx:txPr>
              <a:bodyPr spcFirstLastPara="1" vertOverflow="ellipsis" horzOverflow="overflow" wrap="square" lIns="0" tIns="0" rIns="0" bIns="0" anchor="ctr" anchorCtr="1"/>
              <a:lstStyle/>
              <a:p>
                <a:pPr algn="ctr" rtl="0">
                  <a:defRPr b="1">
                    <a:solidFill>
                      <a:schemeClr val="tx1">
                        <a:lumMod val="85000"/>
                        <a:lumOff val="15000"/>
                      </a:schemeClr>
                    </a:solidFill>
                  </a:defRPr>
                </a:pPr>
                <a:endParaRPr lang="en-US" sz="1197" b="1" i="0" u="none" strike="noStrike" baseline="0">
                  <a:solidFill>
                    <a:schemeClr val="tx1">
                      <a:lumMod val="85000"/>
                      <a:lumOff val="15000"/>
                    </a:schemeClr>
                  </a:solidFill>
                  <a:latin typeface="Calibri" panose="020F0502020204030204"/>
                </a:endParaRPr>
              </a:p>
            </cx:txPr>
            <cx:visibility seriesName="0" categoryName="1" value="0"/>
          </cx:dataLabels>
          <cx:dataId val="0"/>
          <cx:layoutPr>
            <cx:parentLabelLayout val="overlapping"/>
          </cx:layoutPr>
        </cx:series>
      </cx:plotAreaRegion>
    </cx:plotArea>
  </cx:chart>
</cx:chartSpace>
</file>

<file path=ppt/charts/chartEx2.xml><?xml version="1.0" encoding="utf-8"?>
<cx:chartSpace xmlns:a="http://schemas.openxmlformats.org/drawingml/2006/main" xmlns:r="http://schemas.openxmlformats.org/officeDocument/2006/relationships" xmlns:cx="http://schemas.microsoft.com/office/drawing/2014/chartex">
  <cx:chartData>
    <cx:externalData r:id="rId1" cx:autoUpdate="0"/>
    <cx:data id="0">
      <cx:strDim type="cat">
        <cx:f>Sheet1!$A$2:$C$10</cx:f>
        <cx:lvl ptCount="9">
          <cx:pt idx="0">Caribe de habla inglesa</cx:pt>
          <cx:pt idx="1">Canadá</cx:pt>
          <cx:pt idx="2">Chile</cx:pt>
          <cx:pt idx="3">Colombia</cx:pt>
          <cx:pt idx="4">Guatemala</cx:pt>
          <cx:pt idx="5">México</cx:pt>
          <cx:pt idx="6">Paraguay</cx:pt>
          <cx:pt idx="7">Perú</cx:pt>
          <cx:pt idx="8">Estados Unidos</cx:pt>
        </cx:lvl>
        <cx:lvl ptCount="9"/>
        <cx:lvl ptCount="9"/>
      </cx:strDim>
      <cx:numDim type="size">
        <cx:f>Sheet1!$D$2:$D$10</cx:f>
        <cx:lvl ptCount="9" formatCode="General">
          <cx:pt idx="0">10</cx:pt>
          <cx:pt idx="1">10</cx:pt>
          <cx:pt idx="2">10</cx:pt>
          <cx:pt idx="3">10</cx:pt>
          <cx:pt idx="4">10</cx:pt>
          <cx:pt idx="5">10</cx:pt>
          <cx:pt idx="6">10</cx:pt>
          <cx:pt idx="7">10</cx:pt>
          <cx:pt idx="8">10</cx:pt>
        </cx:lvl>
      </cx:numDim>
    </cx:data>
  </cx:chartData>
  <cx:chart>
    <cx:plotArea>
      <cx:plotAreaRegion>
        <cx:series layoutId="treemap" uniqueId="{E5264C76-6A2F-4358-8F80-D1F09561BFF4}">
          <cx:tx>
            <cx:txData>
              <cx:f>Sheet1!$D$1</cx:f>
              <cx:v>Series1</cx:v>
            </cx:txData>
          </cx:tx>
          <cx:spPr>
            <a:solidFill>
              <a:schemeClr val="accent6">
                <a:lumMod val="75000"/>
              </a:schemeClr>
            </a:solidFill>
          </cx:spPr>
          <cx:dataLabels pos="inEnd">
            <cx:txPr>
              <a:bodyPr spcFirstLastPara="1" vertOverflow="ellipsis" horzOverflow="overflow" wrap="square" lIns="0" tIns="0" rIns="0" bIns="0" anchor="ctr" anchorCtr="1"/>
              <a:lstStyle/>
              <a:p>
                <a:pPr algn="ctr" rtl="0">
                  <a:defRPr b="1"/>
                </a:pPr>
                <a:endParaRPr lang="en-US" sz="1197" b="1" i="0" u="none" strike="noStrike" baseline="0">
                  <a:solidFill>
                    <a:prstClr val="white"/>
                  </a:solidFill>
                  <a:latin typeface="Calibri" panose="020F0502020204030204"/>
                </a:endParaRPr>
              </a:p>
            </cx:txPr>
            <cx:visibility seriesName="0" categoryName="1" value="0"/>
          </cx:dataLabels>
          <cx:dataId val="0"/>
          <cx:layoutPr>
            <cx:parentLabelLayout val="overlapping"/>
          </cx:layoutPr>
        </cx:series>
      </cx:plotAreaRegion>
    </cx:plotArea>
  </cx:chart>
</cx:chartSpace>
</file>

<file path=ppt/charts/chartEx3.xml><?xml version="1.0" encoding="utf-8"?>
<cx:chartSpace xmlns:a="http://schemas.openxmlformats.org/drawingml/2006/main" xmlns:r="http://schemas.openxmlformats.org/officeDocument/2006/relationships" xmlns:cx="http://schemas.microsoft.com/office/drawing/2014/chartex">
  <cx:chartData>
    <cx:externalData r:id="rId1" cx:autoUpdate="0"/>
    <cx:data id="0">
      <cx:strDim type="cat">
        <cx:f>Sheet1!$A$2:$C$13</cx:f>
        <cx:lvl ptCount="12">
          <cx:pt idx="0">Brasil</cx:pt>
          <cx:pt idx="1">Venezuela</cx:pt>
        </cx:lvl>
        <cx:lvl ptCount="12"/>
        <cx:lvl ptCount="12"/>
      </cx:strDim>
      <cx:numDim type="size">
        <cx:f>Sheet1!$D$2:$D$13</cx:f>
        <cx:lvl ptCount="12" formatCode="General">
          <cx:pt idx="0">5</cx:pt>
          <cx:pt idx="1">5</cx:pt>
        </cx:lvl>
      </cx:numDim>
    </cx:data>
  </cx:chartData>
  <cx:chart>
    <cx:plotArea>
      <cx:plotAreaRegion>
        <cx:series layoutId="treemap" uniqueId="{B16DEFB8-E52E-457D-980E-BD86100DA1DA}">
          <cx:tx>
            <cx:txData>
              <cx:f>Sheet1!$D$1</cx:f>
              <cx:v>Series1</cx:v>
            </cx:txData>
          </cx:tx>
          <cx:spPr>
            <a:solidFill>
              <a:srgbClr val="C00000"/>
            </a:solidFill>
          </cx:spPr>
          <cx:dataLabels pos="inEnd">
            <cx:txPr>
              <a:bodyPr spcFirstLastPara="1" vertOverflow="ellipsis" horzOverflow="overflow" wrap="square" lIns="0" tIns="0" rIns="0" bIns="0" anchor="ctr" anchorCtr="1"/>
              <a:lstStyle/>
              <a:p>
                <a:pPr algn="ctr" rtl="0">
                  <a:defRPr b="1"/>
                </a:pPr>
                <a:endParaRPr lang="en-US" sz="1197" b="1" i="0" u="none" strike="noStrike" baseline="0">
                  <a:solidFill>
                    <a:prstClr val="white"/>
                  </a:solidFill>
                  <a:latin typeface="Calibri" panose="020F0502020204030204"/>
                </a:endParaRPr>
              </a:p>
            </cx:txPr>
            <cx:visibility seriesName="0" categoryName="1" value="0"/>
          </cx:dataLabels>
          <cx:dataId val="0"/>
          <cx:layoutPr>
            <cx:parentLabelLayout val="overlapping"/>
          </cx:layoutPr>
        </cx:series>
      </cx:plotAreaRegion>
    </cx:plotArea>
  </cx:chart>
</cx: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2">
  <a:schemeClr val="accent2"/>
  <a:schemeClr val="accent4"/>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410">
  <cs:axisTitle>
    <cs:lnRef idx="0"/>
    <cs:fillRef idx="0"/>
    <cs:effectRef idx="0"/>
    <cs:fontRef idx="minor">
      <a:schemeClr val="tx1">
        <a:lumMod val="65000"/>
        <a:lumOff val="35000"/>
      </a:schemeClr>
    </cs:fontRef>
    <cs:spPr>
      <a:solidFill>
        <a:schemeClr val="bg1">
          <a:lumMod val="65000"/>
        </a:schemeClr>
      </a:solidFill>
      <a:ln w="19050">
        <a:solidFill>
          <a:schemeClr val="bg1"/>
        </a:solidFill>
      </a:ln>
    </cs:spPr>
    <cs:defRPr sz="1197"/>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cs:chartArea>
  <cs:dataLabel>
    <cs:lnRef idx="0"/>
    <cs:fillRef idx="0"/>
    <cs:effectRef idx="0"/>
    <cs:fontRef idx="minor">
      <a:schemeClr val="lt1"/>
    </cs:fontRef>
    <cs:defRPr sz="1197"/>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tx1"/>
    </cs:fontRef>
    <cs:spPr>
      <a:solidFill>
        <a:schemeClr val="phClr"/>
      </a:solidFill>
      <a:ln w="19050">
        <a:solidFill>
          <a:schemeClr val="lt1"/>
        </a:solidFill>
      </a:ln>
    </cs:spPr>
  </cs:dataPoint>
  <cs:dataPoint3D>
    <cs:lnRef idx="0"/>
    <cs:fillRef idx="0">
      <cs:styleClr val="auto"/>
    </cs:fillRef>
    <cs:effectRef idx="0"/>
    <cs:fontRef idx="minor">
      <a:schemeClr val="tx1"/>
    </cs:fontRef>
    <cs:spPr>
      <a:solidFill>
        <a:schemeClr val="phClr"/>
      </a:solidFill>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fillRef idx="0">
      <cs:styleClr val="auto"/>
    </cs:fillRef>
    <cs:effectRef idx="0"/>
    <cs:fontRef idx="minor">
      <a:schemeClr val="tx1"/>
    </cs:fontRef>
    <cs:spPr>
      <a:solidFill>
        <a:schemeClr val="phClr"/>
      </a:solidFill>
      <a:ln w="9525">
        <a:solidFill>
          <a:schemeClr val="lt1"/>
        </a:solidFill>
      </a:ln>
    </cs:spPr>
  </cs:dataPointMarker>
  <cs:dataPointMarkerLayout symbol="circle" size="5"/>
  <cs:dataPointWireframe>
    <cs:lnRef idx="0">
      <cs:styleClr val="auto"/>
    </cs:lnRef>
    <cs:fillRef idx="0"/>
    <cs:effectRef idx="0"/>
    <cs:fontRef idx="minor">
      <a:schemeClr val="tx1"/>
    </cs:fontRef>
    <cs:spPr>
      <a:ln w="2857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1197"/>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15000"/>
            <a:lumOff val="8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cs:seriesAxis>
  <cs:seriesLine>
    <cs:lnRef idx="0"/>
    <cs:fillRef idx="0"/>
    <cs:effectRef idx="0"/>
    <cs:fontRef idx="minor">
      <a:schemeClr val="tx1"/>
    </cs:fontRef>
    <cs:spPr>
      <a:ln w="9525" cap="flat">
        <a:solidFill>
          <a:srgbClr val="D9D9D9"/>
        </a:solidFill>
        <a:round/>
      </a:ln>
    </cs:spPr>
  </cs:seriesLine>
  <cs:title>
    <cs:lnRef idx="0"/>
    <cs:fillRef idx="0"/>
    <cs:effectRef idx="0"/>
    <cs:fontRef idx="minor">
      <a:schemeClr val="tx1">
        <a:lumMod val="65000"/>
        <a:lumOff val="35000"/>
      </a:schemeClr>
    </cs:fontRef>
    <cs:defRPr sz="1862"/>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1197"/>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cs:valueAxis>
  <cs:wall>
    <cs:lnRef idx="0"/>
    <cs:fillRef idx="0"/>
    <cs:effectRef idx="0"/>
    <cs:fontRef idx="minor">
      <a:schemeClr val="tx1"/>
    </cs:fontRef>
  </cs:wall>
</cs:chartStyle>
</file>

<file path=ppt/charts/style2.xml><?xml version="1.0" encoding="utf-8"?>
<cs:chartStyle xmlns:cs="http://schemas.microsoft.com/office/drawing/2012/chartStyle" xmlns:a="http://schemas.openxmlformats.org/drawingml/2006/main" id="410">
  <cs:axisTitle>
    <cs:lnRef idx="0"/>
    <cs:fillRef idx="0"/>
    <cs:effectRef idx="0"/>
    <cs:fontRef idx="minor">
      <a:schemeClr val="tx1">
        <a:lumMod val="65000"/>
        <a:lumOff val="35000"/>
      </a:schemeClr>
    </cs:fontRef>
    <cs:spPr>
      <a:solidFill>
        <a:schemeClr val="bg1">
          <a:lumMod val="65000"/>
        </a:schemeClr>
      </a:solidFill>
      <a:ln w="19050">
        <a:solidFill>
          <a:schemeClr val="bg1"/>
        </a:solidFill>
      </a:ln>
    </cs:spPr>
    <cs:defRPr sz="1197"/>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cs:chartArea>
  <cs:dataLabel>
    <cs:lnRef idx="0"/>
    <cs:fillRef idx="0"/>
    <cs:effectRef idx="0"/>
    <cs:fontRef idx="minor">
      <a:schemeClr val="lt1"/>
    </cs:fontRef>
    <cs:defRPr sz="1197"/>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tx1"/>
    </cs:fontRef>
    <cs:spPr>
      <a:solidFill>
        <a:schemeClr val="phClr"/>
      </a:solidFill>
      <a:ln w="19050">
        <a:solidFill>
          <a:schemeClr val="lt1"/>
        </a:solidFill>
      </a:ln>
    </cs:spPr>
  </cs:dataPoint>
  <cs:dataPoint3D>
    <cs:lnRef idx="0"/>
    <cs:fillRef idx="0">
      <cs:styleClr val="auto"/>
    </cs:fillRef>
    <cs:effectRef idx="0"/>
    <cs:fontRef idx="minor">
      <a:schemeClr val="tx1"/>
    </cs:fontRef>
    <cs:spPr>
      <a:solidFill>
        <a:schemeClr val="phClr"/>
      </a:solidFill>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fillRef idx="0">
      <cs:styleClr val="auto"/>
    </cs:fillRef>
    <cs:effectRef idx="0"/>
    <cs:fontRef idx="minor">
      <a:schemeClr val="tx1"/>
    </cs:fontRef>
    <cs:spPr>
      <a:solidFill>
        <a:schemeClr val="phClr"/>
      </a:solidFill>
      <a:ln w="9525">
        <a:solidFill>
          <a:schemeClr val="lt1"/>
        </a:solidFill>
      </a:ln>
    </cs:spPr>
  </cs:dataPointMarker>
  <cs:dataPointMarkerLayout symbol="circle" size="5"/>
  <cs:dataPointWireframe>
    <cs:lnRef idx="0">
      <cs:styleClr val="auto"/>
    </cs:lnRef>
    <cs:fillRef idx="0"/>
    <cs:effectRef idx="0"/>
    <cs:fontRef idx="minor">
      <a:schemeClr val="tx1"/>
    </cs:fontRef>
    <cs:spPr>
      <a:ln w="2857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1197"/>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15000"/>
            <a:lumOff val="8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cs:seriesAxis>
  <cs:seriesLine>
    <cs:lnRef idx="0"/>
    <cs:fillRef idx="0"/>
    <cs:effectRef idx="0"/>
    <cs:fontRef idx="minor">
      <a:schemeClr val="tx1"/>
    </cs:fontRef>
    <cs:spPr>
      <a:ln w="9525" cap="flat">
        <a:solidFill>
          <a:srgbClr val="D9D9D9"/>
        </a:solidFill>
        <a:round/>
      </a:ln>
    </cs:spPr>
  </cs:seriesLine>
  <cs:title>
    <cs:lnRef idx="0"/>
    <cs:fillRef idx="0"/>
    <cs:effectRef idx="0"/>
    <cs:fontRef idx="minor">
      <a:schemeClr val="tx1">
        <a:lumMod val="65000"/>
        <a:lumOff val="35000"/>
      </a:schemeClr>
    </cs:fontRef>
    <cs:defRPr sz="1862"/>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1197"/>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cs:valueAxis>
  <cs:wall>
    <cs:lnRef idx="0"/>
    <cs:fillRef idx="0"/>
    <cs:effectRef idx="0"/>
    <cs:fontRef idx="minor">
      <a:schemeClr val="tx1"/>
    </cs:fontRef>
  </cs:wall>
</cs:chartStyle>
</file>

<file path=ppt/charts/style3.xml><?xml version="1.0" encoding="utf-8"?>
<cs:chartStyle xmlns:cs="http://schemas.microsoft.com/office/drawing/2012/chartStyle" xmlns:a="http://schemas.openxmlformats.org/drawingml/2006/main" id="410">
  <cs:axisTitle>
    <cs:lnRef idx="0"/>
    <cs:fillRef idx="0"/>
    <cs:effectRef idx="0"/>
    <cs:fontRef idx="minor">
      <a:schemeClr val="tx1">
        <a:lumMod val="65000"/>
        <a:lumOff val="35000"/>
      </a:schemeClr>
    </cs:fontRef>
    <cs:spPr>
      <a:solidFill>
        <a:schemeClr val="bg1">
          <a:lumMod val="65000"/>
        </a:schemeClr>
      </a:solidFill>
      <a:ln w="19050">
        <a:solidFill>
          <a:schemeClr val="bg1"/>
        </a:solidFill>
      </a:ln>
    </cs:spPr>
    <cs:defRPr sz="1197"/>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cs:chartArea>
  <cs:dataLabel>
    <cs:lnRef idx="0"/>
    <cs:fillRef idx="0"/>
    <cs:effectRef idx="0"/>
    <cs:fontRef idx="minor">
      <a:schemeClr val="lt1"/>
    </cs:fontRef>
    <cs:defRPr sz="1197"/>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tx1"/>
    </cs:fontRef>
    <cs:spPr>
      <a:solidFill>
        <a:schemeClr val="phClr"/>
      </a:solidFill>
      <a:ln w="19050">
        <a:solidFill>
          <a:schemeClr val="lt1"/>
        </a:solidFill>
      </a:ln>
    </cs:spPr>
  </cs:dataPoint>
  <cs:dataPoint3D>
    <cs:lnRef idx="0"/>
    <cs:fillRef idx="0">
      <cs:styleClr val="auto"/>
    </cs:fillRef>
    <cs:effectRef idx="0"/>
    <cs:fontRef idx="minor">
      <a:schemeClr val="tx1"/>
    </cs:fontRef>
    <cs:spPr>
      <a:solidFill>
        <a:schemeClr val="phClr"/>
      </a:solidFill>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fillRef idx="0">
      <cs:styleClr val="auto"/>
    </cs:fillRef>
    <cs:effectRef idx="0"/>
    <cs:fontRef idx="minor">
      <a:schemeClr val="tx1"/>
    </cs:fontRef>
    <cs:spPr>
      <a:solidFill>
        <a:schemeClr val="phClr"/>
      </a:solidFill>
      <a:ln w="9525">
        <a:solidFill>
          <a:schemeClr val="lt1"/>
        </a:solidFill>
      </a:ln>
    </cs:spPr>
  </cs:dataPointMarker>
  <cs:dataPointMarkerLayout symbol="circle" size="5"/>
  <cs:dataPointWireframe>
    <cs:lnRef idx="0">
      <cs:styleClr val="auto"/>
    </cs:lnRef>
    <cs:fillRef idx="0"/>
    <cs:effectRef idx="0"/>
    <cs:fontRef idx="minor">
      <a:schemeClr val="tx1"/>
    </cs:fontRef>
    <cs:spPr>
      <a:ln w="2857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1197"/>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15000"/>
            <a:lumOff val="8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cs:seriesAxis>
  <cs:seriesLine>
    <cs:lnRef idx="0"/>
    <cs:fillRef idx="0"/>
    <cs:effectRef idx="0"/>
    <cs:fontRef idx="minor">
      <a:schemeClr val="tx1"/>
    </cs:fontRef>
    <cs:spPr>
      <a:ln w="9525" cap="flat">
        <a:solidFill>
          <a:srgbClr val="D9D9D9"/>
        </a:solidFill>
        <a:round/>
      </a:ln>
    </cs:spPr>
  </cs:seriesLine>
  <cs:title>
    <cs:lnRef idx="0"/>
    <cs:fillRef idx="0"/>
    <cs:effectRef idx="0"/>
    <cs:fontRef idx="minor">
      <a:schemeClr val="tx1">
        <a:lumMod val="65000"/>
        <a:lumOff val="35000"/>
      </a:schemeClr>
    </cs:fontRef>
    <cs:defRPr sz="1862"/>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1197"/>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cs:valueAxis>
  <cs:wall>
    <cs:lnRef idx="0"/>
    <cs:fillRef idx="0"/>
    <cs:effectRef idx="0"/>
    <cs:fontRef idx="minor">
      <a:schemeClr val="tx1"/>
    </cs:fontRef>
  </cs:wall>
</cs:chartStyl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BE781B-C7F8-4A0B-8579-732C2FFD3CD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86EE0AE4-48EC-4FCA-BE2C-0DF9837B18D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42E2CEE8-4E74-4072-8372-004522A327BA}"/>
              </a:ext>
            </a:extLst>
          </p:cNvPr>
          <p:cNvSpPr>
            <a:spLocks noGrp="1"/>
          </p:cNvSpPr>
          <p:nvPr>
            <p:ph type="dt" sz="half" idx="10"/>
          </p:nvPr>
        </p:nvSpPr>
        <p:spPr/>
        <p:txBody>
          <a:bodyPr/>
          <a:lstStyle/>
          <a:p>
            <a:fld id="{889BAF40-DA3C-41B1-9128-F84EEBFADFEA}" type="datetimeFigureOut">
              <a:rPr lang="en-US" smtClean="0"/>
              <a:t>3/18/2022</a:t>
            </a:fld>
            <a:endParaRPr lang="en-US"/>
          </a:p>
        </p:txBody>
      </p:sp>
      <p:sp>
        <p:nvSpPr>
          <p:cNvPr id="5" name="Footer Placeholder 4">
            <a:extLst>
              <a:ext uri="{FF2B5EF4-FFF2-40B4-BE49-F238E27FC236}">
                <a16:creationId xmlns:a16="http://schemas.microsoft.com/office/drawing/2014/main" id="{932C4E7C-8FAE-4AA4-A884-873B70D7452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85D53F4-CB8C-4750-BAF1-FCD8F8EB2DEB}"/>
              </a:ext>
            </a:extLst>
          </p:cNvPr>
          <p:cNvSpPr>
            <a:spLocks noGrp="1"/>
          </p:cNvSpPr>
          <p:nvPr>
            <p:ph type="sldNum" sz="quarter" idx="12"/>
          </p:nvPr>
        </p:nvSpPr>
        <p:spPr/>
        <p:txBody>
          <a:bodyPr/>
          <a:lstStyle/>
          <a:p>
            <a:fld id="{9D635890-4A6E-4B0A-9DD3-E799C35EA05B}" type="slidenum">
              <a:rPr lang="en-US" smtClean="0"/>
              <a:t>‹#›</a:t>
            </a:fld>
            <a:endParaRPr lang="en-US"/>
          </a:p>
        </p:txBody>
      </p:sp>
    </p:spTree>
    <p:extLst>
      <p:ext uri="{BB962C8B-B14F-4D97-AF65-F5344CB8AC3E}">
        <p14:creationId xmlns:p14="http://schemas.microsoft.com/office/powerpoint/2010/main" val="27376670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839EC1-B7BC-496F-BC79-4D2305F11579}"/>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D23FD75-B1F4-43CD-B91D-D25DC65C06C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B43DA2A-2CE1-44FF-A580-7D45D97D1D41}"/>
              </a:ext>
            </a:extLst>
          </p:cNvPr>
          <p:cNvSpPr>
            <a:spLocks noGrp="1"/>
          </p:cNvSpPr>
          <p:nvPr>
            <p:ph type="dt" sz="half" idx="10"/>
          </p:nvPr>
        </p:nvSpPr>
        <p:spPr/>
        <p:txBody>
          <a:bodyPr/>
          <a:lstStyle/>
          <a:p>
            <a:fld id="{889BAF40-DA3C-41B1-9128-F84EEBFADFEA}" type="datetimeFigureOut">
              <a:rPr lang="en-US" smtClean="0"/>
              <a:t>3/18/2022</a:t>
            </a:fld>
            <a:endParaRPr lang="en-US"/>
          </a:p>
        </p:txBody>
      </p:sp>
      <p:sp>
        <p:nvSpPr>
          <p:cNvPr id="5" name="Footer Placeholder 4">
            <a:extLst>
              <a:ext uri="{FF2B5EF4-FFF2-40B4-BE49-F238E27FC236}">
                <a16:creationId xmlns:a16="http://schemas.microsoft.com/office/drawing/2014/main" id="{6F92AF81-2A5E-45C8-97E0-83F149994F9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4EE936E-B45A-4892-873F-8A767A139FE1}"/>
              </a:ext>
            </a:extLst>
          </p:cNvPr>
          <p:cNvSpPr>
            <a:spLocks noGrp="1"/>
          </p:cNvSpPr>
          <p:nvPr>
            <p:ph type="sldNum" sz="quarter" idx="12"/>
          </p:nvPr>
        </p:nvSpPr>
        <p:spPr/>
        <p:txBody>
          <a:bodyPr/>
          <a:lstStyle/>
          <a:p>
            <a:fld id="{9D635890-4A6E-4B0A-9DD3-E799C35EA05B}" type="slidenum">
              <a:rPr lang="en-US" smtClean="0"/>
              <a:t>‹#›</a:t>
            </a:fld>
            <a:endParaRPr lang="en-US"/>
          </a:p>
        </p:txBody>
      </p:sp>
    </p:spTree>
    <p:extLst>
      <p:ext uri="{BB962C8B-B14F-4D97-AF65-F5344CB8AC3E}">
        <p14:creationId xmlns:p14="http://schemas.microsoft.com/office/powerpoint/2010/main" val="40935223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6574221-DEA1-4138-AA94-1E2E9B3C21C7}"/>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3B67F21-2826-492F-BD50-9D6337F81FB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06CF6E5-1BF9-4A1F-9A38-E071C4DEAC44}"/>
              </a:ext>
            </a:extLst>
          </p:cNvPr>
          <p:cNvSpPr>
            <a:spLocks noGrp="1"/>
          </p:cNvSpPr>
          <p:nvPr>
            <p:ph type="dt" sz="half" idx="10"/>
          </p:nvPr>
        </p:nvSpPr>
        <p:spPr/>
        <p:txBody>
          <a:bodyPr/>
          <a:lstStyle/>
          <a:p>
            <a:fld id="{889BAF40-DA3C-41B1-9128-F84EEBFADFEA}" type="datetimeFigureOut">
              <a:rPr lang="en-US" smtClean="0"/>
              <a:t>3/18/2022</a:t>
            </a:fld>
            <a:endParaRPr lang="en-US"/>
          </a:p>
        </p:txBody>
      </p:sp>
      <p:sp>
        <p:nvSpPr>
          <p:cNvPr id="5" name="Footer Placeholder 4">
            <a:extLst>
              <a:ext uri="{FF2B5EF4-FFF2-40B4-BE49-F238E27FC236}">
                <a16:creationId xmlns:a16="http://schemas.microsoft.com/office/drawing/2014/main" id="{63BABDE0-0760-4EE4-9705-EA2299D8650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3C95626-7EAB-4927-A94D-06C969DCEB68}"/>
              </a:ext>
            </a:extLst>
          </p:cNvPr>
          <p:cNvSpPr>
            <a:spLocks noGrp="1"/>
          </p:cNvSpPr>
          <p:nvPr>
            <p:ph type="sldNum" sz="quarter" idx="12"/>
          </p:nvPr>
        </p:nvSpPr>
        <p:spPr/>
        <p:txBody>
          <a:bodyPr/>
          <a:lstStyle/>
          <a:p>
            <a:fld id="{9D635890-4A6E-4B0A-9DD3-E799C35EA05B}" type="slidenum">
              <a:rPr lang="en-US" smtClean="0"/>
              <a:t>‹#›</a:t>
            </a:fld>
            <a:endParaRPr lang="en-US"/>
          </a:p>
        </p:txBody>
      </p:sp>
    </p:spTree>
    <p:extLst>
      <p:ext uri="{BB962C8B-B14F-4D97-AF65-F5344CB8AC3E}">
        <p14:creationId xmlns:p14="http://schemas.microsoft.com/office/powerpoint/2010/main" val="7381385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2A9CD8-D9D0-4A66-9DE2-02CE393D732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B7CF1FD-D629-488B-A079-B66D85714B3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B86E0A7-ADD0-4ACB-9071-F4A07FD15D9D}"/>
              </a:ext>
            </a:extLst>
          </p:cNvPr>
          <p:cNvSpPr>
            <a:spLocks noGrp="1"/>
          </p:cNvSpPr>
          <p:nvPr>
            <p:ph type="dt" sz="half" idx="10"/>
          </p:nvPr>
        </p:nvSpPr>
        <p:spPr/>
        <p:txBody>
          <a:bodyPr/>
          <a:lstStyle/>
          <a:p>
            <a:fld id="{889BAF40-DA3C-41B1-9128-F84EEBFADFEA}" type="datetimeFigureOut">
              <a:rPr lang="en-US" smtClean="0"/>
              <a:t>3/18/2022</a:t>
            </a:fld>
            <a:endParaRPr lang="en-US"/>
          </a:p>
        </p:txBody>
      </p:sp>
      <p:sp>
        <p:nvSpPr>
          <p:cNvPr id="5" name="Footer Placeholder 4">
            <a:extLst>
              <a:ext uri="{FF2B5EF4-FFF2-40B4-BE49-F238E27FC236}">
                <a16:creationId xmlns:a16="http://schemas.microsoft.com/office/drawing/2014/main" id="{F61CC75F-48CC-4436-A890-535124A969D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CF13C74-026D-477F-9D51-FC9CD4FD0BE0}"/>
              </a:ext>
            </a:extLst>
          </p:cNvPr>
          <p:cNvSpPr>
            <a:spLocks noGrp="1"/>
          </p:cNvSpPr>
          <p:nvPr>
            <p:ph type="sldNum" sz="quarter" idx="12"/>
          </p:nvPr>
        </p:nvSpPr>
        <p:spPr/>
        <p:txBody>
          <a:bodyPr/>
          <a:lstStyle/>
          <a:p>
            <a:fld id="{9D635890-4A6E-4B0A-9DD3-E799C35EA05B}" type="slidenum">
              <a:rPr lang="en-US" smtClean="0"/>
              <a:t>‹#›</a:t>
            </a:fld>
            <a:endParaRPr lang="en-US"/>
          </a:p>
        </p:txBody>
      </p:sp>
    </p:spTree>
    <p:extLst>
      <p:ext uri="{BB962C8B-B14F-4D97-AF65-F5344CB8AC3E}">
        <p14:creationId xmlns:p14="http://schemas.microsoft.com/office/powerpoint/2010/main" val="3734267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14B8BB-764B-42B9-9214-9DEE8B8C12C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B3EE0E82-0FBF-4523-BC2F-37443C11538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9CF584D-24FF-4C2C-B8A4-9DB6A828226A}"/>
              </a:ext>
            </a:extLst>
          </p:cNvPr>
          <p:cNvSpPr>
            <a:spLocks noGrp="1"/>
          </p:cNvSpPr>
          <p:nvPr>
            <p:ph type="dt" sz="half" idx="10"/>
          </p:nvPr>
        </p:nvSpPr>
        <p:spPr/>
        <p:txBody>
          <a:bodyPr/>
          <a:lstStyle/>
          <a:p>
            <a:fld id="{889BAF40-DA3C-41B1-9128-F84EEBFADFEA}" type="datetimeFigureOut">
              <a:rPr lang="en-US" smtClean="0"/>
              <a:t>3/18/2022</a:t>
            </a:fld>
            <a:endParaRPr lang="en-US"/>
          </a:p>
        </p:txBody>
      </p:sp>
      <p:sp>
        <p:nvSpPr>
          <p:cNvPr id="5" name="Footer Placeholder 4">
            <a:extLst>
              <a:ext uri="{FF2B5EF4-FFF2-40B4-BE49-F238E27FC236}">
                <a16:creationId xmlns:a16="http://schemas.microsoft.com/office/drawing/2014/main" id="{35A39F7C-51EE-4D8E-A779-02E0DA926D0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F691717-E4CE-49AF-8F94-3DCC333DC0E7}"/>
              </a:ext>
            </a:extLst>
          </p:cNvPr>
          <p:cNvSpPr>
            <a:spLocks noGrp="1"/>
          </p:cNvSpPr>
          <p:nvPr>
            <p:ph type="sldNum" sz="quarter" idx="12"/>
          </p:nvPr>
        </p:nvSpPr>
        <p:spPr/>
        <p:txBody>
          <a:bodyPr/>
          <a:lstStyle/>
          <a:p>
            <a:fld id="{9D635890-4A6E-4B0A-9DD3-E799C35EA05B}" type="slidenum">
              <a:rPr lang="en-US" smtClean="0"/>
              <a:t>‹#›</a:t>
            </a:fld>
            <a:endParaRPr lang="en-US"/>
          </a:p>
        </p:txBody>
      </p:sp>
    </p:spTree>
    <p:extLst>
      <p:ext uri="{BB962C8B-B14F-4D97-AF65-F5344CB8AC3E}">
        <p14:creationId xmlns:p14="http://schemas.microsoft.com/office/powerpoint/2010/main" val="41751563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15CDBF-18AD-4BE4-8CB1-483CB4C3BDF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6835778-E3FD-4990-BD78-DBA4AEFC65E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AAA603B-6424-45F2-9F78-3B806A8DDAC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DF11B74-90F1-49B1-AB59-80932B5181B1}"/>
              </a:ext>
            </a:extLst>
          </p:cNvPr>
          <p:cNvSpPr>
            <a:spLocks noGrp="1"/>
          </p:cNvSpPr>
          <p:nvPr>
            <p:ph type="dt" sz="half" idx="10"/>
          </p:nvPr>
        </p:nvSpPr>
        <p:spPr/>
        <p:txBody>
          <a:bodyPr/>
          <a:lstStyle/>
          <a:p>
            <a:fld id="{889BAF40-DA3C-41B1-9128-F84EEBFADFEA}" type="datetimeFigureOut">
              <a:rPr lang="en-US" smtClean="0"/>
              <a:t>3/18/2022</a:t>
            </a:fld>
            <a:endParaRPr lang="en-US"/>
          </a:p>
        </p:txBody>
      </p:sp>
      <p:sp>
        <p:nvSpPr>
          <p:cNvPr id="6" name="Footer Placeholder 5">
            <a:extLst>
              <a:ext uri="{FF2B5EF4-FFF2-40B4-BE49-F238E27FC236}">
                <a16:creationId xmlns:a16="http://schemas.microsoft.com/office/drawing/2014/main" id="{6F57F091-B1D1-4648-96AF-FB3B7D611B2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8B1D179-A3D1-4E73-93F0-5890D67DD2D1}"/>
              </a:ext>
            </a:extLst>
          </p:cNvPr>
          <p:cNvSpPr>
            <a:spLocks noGrp="1"/>
          </p:cNvSpPr>
          <p:nvPr>
            <p:ph type="sldNum" sz="quarter" idx="12"/>
          </p:nvPr>
        </p:nvSpPr>
        <p:spPr/>
        <p:txBody>
          <a:bodyPr/>
          <a:lstStyle/>
          <a:p>
            <a:fld id="{9D635890-4A6E-4B0A-9DD3-E799C35EA05B}" type="slidenum">
              <a:rPr lang="en-US" smtClean="0"/>
              <a:t>‹#›</a:t>
            </a:fld>
            <a:endParaRPr lang="en-US"/>
          </a:p>
        </p:txBody>
      </p:sp>
    </p:spTree>
    <p:extLst>
      <p:ext uri="{BB962C8B-B14F-4D97-AF65-F5344CB8AC3E}">
        <p14:creationId xmlns:p14="http://schemas.microsoft.com/office/powerpoint/2010/main" val="36528899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C0A6E6-2865-4AE1-9788-6B5CEDF184C2}"/>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6E6EB957-7F6F-4584-97D3-77BED90510A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FB141C6-B35F-44B9-9C6C-83E565869CB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140F747E-FD9C-480E-BDEE-E762FC5AFBA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7945785-2210-440E-A4C8-A549E92C075B}"/>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6E2D4F96-A8EC-4C00-BF73-8CE9FBAB2179}"/>
              </a:ext>
            </a:extLst>
          </p:cNvPr>
          <p:cNvSpPr>
            <a:spLocks noGrp="1"/>
          </p:cNvSpPr>
          <p:nvPr>
            <p:ph type="dt" sz="half" idx="10"/>
          </p:nvPr>
        </p:nvSpPr>
        <p:spPr/>
        <p:txBody>
          <a:bodyPr/>
          <a:lstStyle/>
          <a:p>
            <a:fld id="{889BAF40-DA3C-41B1-9128-F84EEBFADFEA}" type="datetimeFigureOut">
              <a:rPr lang="en-US" smtClean="0"/>
              <a:t>3/18/2022</a:t>
            </a:fld>
            <a:endParaRPr lang="en-US"/>
          </a:p>
        </p:txBody>
      </p:sp>
      <p:sp>
        <p:nvSpPr>
          <p:cNvPr id="8" name="Footer Placeholder 7">
            <a:extLst>
              <a:ext uri="{FF2B5EF4-FFF2-40B4-BE49-F238E27FC236}">
                <a16:creationId xmlns:a16="http://schemas.microsoft.com/office/drawing/2014/main" id="{B06C9B3E-B0FC-4D45-8B71-BAD8DFC51E6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67D9880-70F1-411C-B590-997C2C849359}"/>
              </a:ext>
            </a:extLst>
          </p:cNvPr>
          <p:cNvSpPr>
            <a:spLocks noGrp="1"/>
          </p:cNvSpPr>
          <p:nvPr>
            <p:ph type="sldNum" sz="quarter" idx="12"/>
          </p:nvPr>
        </p:nvSpPr>
        <p:spPr/>
        <p:txBody>
          <a:bodyPr/>
          <a:lstStyle/>
          <a:p>
            <a:fld id="{9D635890-4A6E-4B0A-9DD3-E799C35EA05B}" type="slidenum">
              <a:rPr lang="en-US" smtClean="0"/>
              <a:t>‹#›</a:t>
            </a:fld>
            <a:endParaRPr lang="en-US"/>
          </a:p>
        </p:txBody>
      </p:sp>
    </p:spTree>
    <p:extLst>
      <p:ext uri="{BB962C8B-B14F-4D97-AF65-F5344CB8AC3E}">
        <p14:creationId xmlns:p14="http://schemas.microsoft.com/office/powerpoint/2010/main" val="3983145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AE4D02-B242-4D12-A629-AE6F42045F2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4B39F8FE-506E-4B82-94F6-0687E667D04C}"/>
              </a:ext>
            </a:extLst>
          </p:cNvPr>
          <p:cNvSpPr>
            <a:spLocks noGrp="1"/>
          </p:cNvSpPr>
          <p:nvPr>
            <p:ph type="dt" sz="half" idx="10"/>
          </p:nvPr>
        </p:nvSpPr>
        <p:spPr/>
        <p:txBody>
          <a:bodyPr/>
          <a:lstStyle/>
          <a:p>
            <a:fld id="{889BAF40-DA3C-41B1-9128-F84EEBFADFEA}" type="datetimeFigureOut">
              <a:rPr lang="en-US" smtClean="0"/>
              <a:t>3/18/2022</a:t>
            </a:fld>
            <a:endParaRPr lang="en-US"/>
          </a:p>
        </p:txBody>
      </p:sp>
      <p:sp>
        <p:nvSpPr>
          <p:cNvPr id="4" name="Footer Placeholder 3">
            <a:extLst>
              <a:ext uri="{FF2B5EF4-FFF2-40B4-BE49-F238E27FC236}">
                <a16:creationId xmlns:a16="http://schemas.microsoft.com/office/drawing/2014/main" id="{EE5C9EC5-2BE1-4E3C-8E1E-52D20353E687}"/>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CDAB4544-D035-4514-ABD9-B0B38334F432}"/>
              </a:ext>
            </a:extLst>
          </p:cNvPr>
          <p:cNvSpPr>
            <a:spLocks noGrp="1"/>
          </p:cNvSpPr>
          <p:nvPr>
            <p:ph type="sldNum" sz="quarter" idx="12"/>
          </p:nvPr>
        </p:nvSpPr>
        <p:spPr/>
        <p:txBody>
          <a:bodyPr/>
          <a:lstStyle/>
          <a:p>
            <a:fld id="{9D635890-4A6E-4B0A-9DD3-E799C35EA05B}" type="slidenum">
              <a:rPr lang="en-US" smtClean="0"/>
              <a:t>‹#›</a:t>
            </a:fld>
            <a:endParaRPr lang="en-US"/>
          </a:p>
        </p:txBody>
      </p:sp>
    </p:spTree>
    <p:extLst>
      <p:ext uri="{BB962C8B-B14F-4D97-AF65-F5344CB8AC3E}">
        <p14:creationId xmlns:p14="http://schemas.microsoft.com/office/powerpoint/2010/main" val="24151105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0AD3D33-2AD7-4FDD-8327-883BE6099CE4}"/>
              </a:ext>
            </a:extLst>
          </p:cNvPr>
          <p:cNvSpPr>
            <a:spLocks noGrp="1"/>
          </p:cNvSpPr>
          <p:nvPr>
            <p:ph type="dt" sz="half" idx="10"/>
          </p:nvPr>
        </p:nvSpPr>
        <p:spPr/>
        <p:txBody>
          <a:bodyPr/>
          <a:lstStyle/>
          <a:p>
            <a:fld id="{889BAF40-DA3C-41B1-9128-F84EEBFADFEA}" type="datetimeFigureOut">
              <a:rPr lang="en-US" smtClean="0"/>
              <a:t>3/18/2022</a:t>
            </a:fld>
            <a:endParaRPr lang="en-US"/>
          </a:p>
        </p:txBody>
      </p:sp>
      <p:sp>
        <p:nvSpPr>
          <p:cNvPr id="3" name="Footer Placeholder 2">
            <a:extLst>
              <a:ext uri="{FF2B5EF4-FFF2-40B4-BE49-F238E27FC236}">
                <a16:creationId xmlns:a16="http://schemas.microsoft.com/office/drawing/2014/main" id="{92FD5A43-B410-4ADA-A920-3DCCB99A9E0B}"/>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EEF3D5E4-91B5-4694-B1C2-25CC85C55363}"/>
              </a:ext>
            </a:extLst>
          </p:cNvPr>
          <p:cNvSpPr>
            <a:spLocks noGrp="1"/>
          </p:cNvSpPr>
          <p:nvPr>
            <p:ph type="sldNum" sz="quarter" idx="12"/>
          </p:nvPr>
        </p:nvSpPr>
        <p:spPr/>
        <p:txBody>
          <a:bodyPr/>
          <a:lstStyle/>
          <a:p>
            <a:fld id="{9D635890-4A6E-4B0A-9DD3-E799C35EA05B}" type="slidenum">
              <a:rPr lang="en-US" smtClean="0"/>
              <a:t>‹#›</a:t>
            </a:fld>
            <a:endParaRPr lang="en-US"/>
          </a:p>
        </p:txBody>
      </p:sp>
    </p:spTree>
    <p:extLst>
      <p:ext uri="{BB962C8B-B14F-4D97-AF65-F5344CB8AC3E}">
        <p14:creationId xmlns:p14="http://schemas.microsoft.com/office/powerpoint/2010/main" val="33208448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C972EF-1C92-47FC-833B-E3C0615E018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C414136-53F0-43C4-BEE5-C98F34ACCDB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7326E89-F4B2-4BAB-9EB1-65BA7E35DB3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9BC274A-47C8-4296-9BA4-E54E3BC0F4DF}"/>
              </a:ext>
            </a:extLst>
          </p:cNvPr>
          <p:cNvSpPr>
            <a:spLocks noGrp="1"/>
          </p:cNvSpPr>
          <p:nvPr>
            <p:ph type="dt" sz="half" idx="10"/>
          </p:nvPr>
        </p:nvSpPr>
        <p:spPr/>
        <p:txBody>
          <a:bodyPr/>
          <a:lstStyle/>
          <a:p>
            <a:fld id="{889BAF40-DA3C-41B1-9128-F84EEBFADFEA}" type="datetimeFigureOut">
              <a:rPr lang="en-US" smtClean="0"/>
              <a:t>3/18/2022</a:t>
            </a:fld>
            <a:endParaRPr lang="en-US"/>
          </a:p>
        </p:txBody>
      </p:sp>
      <p:sp>
        <p:nvSpPr>
          <p:cNvPr id="6" name="Footer Placeholder 5">
            <a:extLst>
              <a:ext uri="{FF2B5EF4-FFF2-40B4-BE49-F238E27FC236}">
                <a16:creationId xmlns:a16="http://schemas.microsoft.com/office/drawing/2014/main" id="{D2F808B0-859D-4EDD-BA42-B027DE09731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7767CC7-E165-41E3-ABFA-A01322D718E8}"/>
              </a:ext>
            </a:extLst>
          </p:cNvPr>
          <p:cNvSpPr>
            <a:spLocks noGrp="1"/>
          </p:cNvSpPr>
          <p:nvPr>
            <p:ph type="sldNum" sz="quarter" idx="12"/>
          </p:nvPr>
        </p:nvSpPr>
        <p:spPr/>
        <p:txBody>
          <a:bodyPr/>
          <a:lstStyle/>
          <a:p>
            <a:fld id="{9D635890-4A6E-4B0A-9DD3-E799C35EA05B}" type="slidenum">
              <a:rPr lang="en-US" smtClean="0"/>
              <a:t>‹#›</a:t>
            </a:fld>
            <a:endParaRPr lang="en-US"/>
          </a:p>
        </p:txBody>
      </p:sp>
    </p:spTree>
    <p:extLst>
      <p:ext uri="{BB962C8B-B14F-4D97-AF65-F5344CB8AC3E}">
        <p14:creationId xmlns:p14="http://schemas.microsoft.com/office/powerpoint/2010/main" val="15299809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AE9353-F7B8-4803-9AA7-C39A63A79D9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1E6CF1B-2C0F-4950-A00C-FEC5F4DDEB4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A12D7FF4-25C7-4C5B-9E80-4A71FE3796A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664962C-DE7F-415E-B537-121007FA6E40}"/>
              </a:ext>
            </a:extLst>
          </p:cNvPr>
          <p:cNvSpPr>
            <a:spLocks noGrp="1"/>
          </p:cNvSpPr>
          <p:nvPr>
            <p:ph type="dt" sz="half" idx="10"/>
          </p:nvPr>
        </p:nvSpPr>
        <p:spPr/>
        <p:txBody>
          <a:bodyPr/>
          <a:lstStyle/>
          <a:p>
            <a:fld id="{889BAF40-DA3C-41B1-9128-F84EEBFADFEA}" type="datetimeFigureOut">
              <a:rPr lang="en-US" smtClean="0"/>
              <a:t>3/18/2022</a:t>
            </a:fld>
            <a:endParaRPr lang="en-US"/>
          </a:p>
        </p:txBody>
      </p:sp>
      <p:sp>
        <p:nvSpPr>
          <p:cNvPr id="6" name="Footer Placeholder 5">
            <a:extLst>
              <a:ext uri="{FF2B5EF4-FFF2-40B4-BE49-F238E27FC236}">
                <a16:creationId xmlns:a16="http://schemas.microsoft.com/office/drawing/2014/main" id="{A8B31D62-19FE-4DCC-B310-1CF0ED0F6C9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28613FC-E240-4E2F-8C69-47B9CEBE294A}"/>
              </a:ext>
            </a:extLst>
          </p:cNvPr>
          <p:cNvSpPr>
            <a:spLocks noGrp="1"/>
          </p:cNvSpPr>
          <p:nvPr>
            <p:ph type="sldNum" sz="quarter" idx="12"/>
          </p:nvPr>
        </p:nvSpPr>
        <p:spPr/>
        <p:txBody>
          <a:bodyPr/>
          <a:lstStyle/>
          <a:p>
            <a:fld id="{9D635890-4A6E-4B0A-9DD3-E799C35EA05B}" type="slidenum">
              <a:rPr lang="en-US" smtClean="0"/>
              <a:t>‹#›</a:t>
            </a:fld>
            <a:endParaRPr lang="en-US"/>
          </a:p>
        </p:txBody>
      </p:sp>
    </p:spTree>
    <p:extLst>
      <p:ext uri="{BB962C8B-B14F-4D97-AF65-F5344CB8AC3E}">
        <p14:creationId xmlns:p14="http://schemas.microsoft.com/office/powerpoint/2010/main" val="27742239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A31A4FE-59BF-49AD-8881-69498C9B513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7528B7CC-B014-48C6-972B-D2AFA72960A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A74C6A4-1584-4859-80D1-1D11EEEB7D3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89BAF40-DA3C-41B1-9128-F84EEBFADFEA}" type="datetimeFigureOut">
              <a:rPr lang="en-US" smtClean="0"/>
              <a:t>3/18/2022</a:t>
            </a:fld>
            <a:endParaRPr lang="en-US"/>
          </a:p>
        </p:txBody>
      </p:sp>
      <p:sp>
        <p:nvSpPr>
          <p:cNvPr id="5" name="Footer Placeholder 4">
            <a:extLst>
              <a:ext uri="{FF2B5EF4-FFF2-40B4-BE49-F238E27FC236}">
                <a16:creationId xmlns:a16="http://schemas.microsoft.com/office/drawing/2014/main" id="{EA5E1B8E-575F-4186-91B0-FA809A5CBA8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ED858FB6-1E45-4336-A2E0-30A64EFAC62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D635890-4A6E-4B0A-9DD3-E799C35EA05B}" type="slidenum">
              <a:rPr lang="en-US" smtClean="0"/>
              <a:t>‹#›</a:t>
            </a:fld>
            <a:endParaRPr lang="en-US"/>
          </a:p>
        </p:txBody>
      </p:sp>
    </p:spTree>
    <p:extLst>
      <p:ext uri="{BB962C8B-B14F-4D97-AF65-F5344CB8AC3E}">
        <p14:creationId xmlns:p14="http://schemas.microsoft.com/office/powerpoint/2010/main" val="409866982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3.png"/><Relationship Id="rId2" Type="http://schemas.microsoft.com/office/2014/relationships/chartEx" Target="../charts/chartEx1.xml"/><Relationship Id="rId1" Type="http://schemas.openxmlformats.org/officeDocument/2006/relationships/slideLayout" Target="../slideLayouts/slideLayout1.xml"/><Relationship Id="rId6" Type="http://schemas.microsoft.com/office/2014/relationships/chartEx" Target="../charts/chartEx3.xml"/><Relationship Id="rId5" Type="http://schemas.openxmlformats.org/officeDocument/2006/relationships/image" Target="../media/image2.png"/><Relationship Id="rId4" Type="http://schemas.microsoft.com/office/2014/relationships/chartEx" Target="../charts/chartEx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mc:Choice xmlns:cx1="http://schemas.microsoft.com/office/drawing/2015/9/8/chartex" Requires="cx1">
          <p:graphicFrame>
            <p:nvGraphicFramePr>
              <p:cNvPr id="9" name="Chart 8">
                <a:extLst>
                  <a:ext uri="{FF2B5EF4-FFF2-40B4-BE49-F238E27FC236}">
                    <a16:creationId xmlns:a16="http://schemas.microsoft.com/office/drawing/2014/main" id="{B1425686-BE47-40BE-93F2-9BFE3DE5371D}"/>
                  </a:ext>
                </a:extLst>
              </p:cNvPr>
              <p:cNvGraphicFramePr/>
              <p:nvPr>
                <p:extLst>
                  <p:ext uri="{D42A27DB-BD31-4B8C-83A1-F6EECF244321}">
                    <p14:modId xmlns:p14="http://schemas.microsoft.com/office/powerpoint/2010/main" val="3808456207"/>
                  </p:ext>
                </p:extLst>
              </p:nvPr>
            </p:nvGraphicFramePr>
            <p:xfrm>
              <a:off x="2573479" y="2066400"/>
              <a:ext cx="2695433" cy="3183274"/>
            </p:xfrm>
            <a:graphic>
              <a:graphicData uri="http://schemas.microsoft.com/office/drawing/2014/chartex">
                <cx:chart xmlns:cx="http://schemas.microsoft.com/office/drawing/2014/chartex" xmlns:r="http://schemas.openxmlformats.org/officeDocument/2006/relationships" r:id="rId2"/>
              </a:graphicData>
            </a:graphic>
          </p:graphicFrame>
        </mc:Choice>
        <mc:Fallback>
          <p:pic>
            <p:nvPicPr>
              <p:cNvPr id="9" name="Chart 8">
                <a:extLst>
                  <a:ext uri="{FF2B5EF4-FFF2-40B4-BE49-F238E27FC236}">
                    <a16:creationId xmlns:a16="http://schemas.microsoft.com/office/drawing/2014/main" id="{B1425686-BE47-40BE-93F2-9BFE3DE5371D}"/>
                  </a:ext>
                </a:extLst>
              </p:cNvPr>
              <p:cNvPicPr>
                <a:picLocks noGrp="1" noRot="1" noChangeAspect="1" noMove="1" noResize="1" noEditPoints="1" noAdjustHandles="1" noChangeArrowheads="1" noChangeShapeType="1"/>
              </p:cNvPicPr>
              <p:nvPr/>
            </p:nvPicPr>
            <p:blipFill>
              <a:blip r:embed="rId3"/>
              <a:stretch>
                <a:fillRect/>
              </a:stretch>
            </p:blipFill>
            <p:spPr>
              <a:xfrm>
                <a:off x="2573479" y="2066400"/>
                <a:ext cx="2695433" cy="3183274"/>
              </a:xfrm>
              <a:prstGeom prst="rect">
                <a:avLst/>
              </a:prstGeom>
            </p:spPr>
          </p:pic>
        </mc:Fallback>
      </mc:AlternateContent>
      <mc:AlternateContent xmlns:mc="http://schemas.openxmlformats.org/markup-compatibility/2006">
        <mc:Choice xmlns:cx1="http://schemas.microsoft.com/office/drawing/2015/9/8/chartex" Requires="cx1">
          <p:graphicFrame>
            <p:nvGraphicFramePr>
              <p:cNvPr id="13" name="Chart 12">
                <a:extLst>
                  <a:ext uri="{FF2B5EF4-FFF2-40B4-BE49-F238E27FC236}">
                    <a16:creationId xmlns:a16="http://schemas.microsoft.com/office/drawing/2014/main" id="{57D1DDAD-FA71-4C9A-8FAE-AD0996CE9182}"/>
                  </a:ext>
                </a:extLst>
              </p:cNvPr>
              <p:cNvGraphicFramePr/>
              <p:nvPr>
                <p:extLst>
                  <p:ext uri="{D42A27DB-BD31-4B8C-83A1-F6EECF244321}">
                    <p14:modId xmlns:p14="http://schemas.microsoft.com/office/powerpoint/2010/main" val="4250219720"/>
                  </p:ext>
                </p:extLst>
              </p:nvPr>
            </p:nvGraphicFramePr>
            <p:xfrm>
              <a:off x="5653650" y="2065764"/>
              <a:ext cx="2697480" cy="3183274"/>
            </p:xfrm>
            <a:graphic>
              <a:graphicData uri="http://schemas.microsoft.com/office/drawing/2014/chartex">
                <cx:chart xmlns:cx="http://schemas.microsoft.com/office/drawing/2014/chartex" xmlns:r="http://schemas.openxmlformats.org/officeDocument/2006/relationships" r:id="rId4"/>
              </a:graphicData>
            </a:graphic>
          </p:graphicFrame>
        </mc:Choice>
        <mc:Fallback>
          <p:pic>
            <p:nvPicPr>
              <p:cNvPr id="13" name="Chart 12">
                <a:extLst>
                  <a:ext uri="{FF2B5EF4-FFF2-40B4-BE49-F238E27FC236}">
                    <a16:creationId xmlns:a16="http://schemas.microsoft.com/office/drawing/2014/main" id="{57D1DDAD-FA71-4C9A-8FAE-AD0996CE9182}"/>
                  </a:ext>
                </a:extLst>
              </p:cNvPr>
              <p:cNvPicPr>
                <a:picLocks noGrp="1" noRot="1" noChangeAspect="1" noMove="1" noResize="1" noEditPoints="1" noAdjustHandles="1" noChangeArrowheads="1" noChangeShapeType="1"/>
              </p:cNvPicPr>
              <p:nvPr/>
            </p:nvPicPr>
            <p:blipFill>
              <a:blip r:embed="rId5"/>
              <a:stretch>
                <a:fillRect/>
              </a:stretch>
            </p:blipFill>
            <p:spPr>
              <a:xfrm>
                <a:off x="5653650" y="2065764"/>
                <a:ext cx="2697480" cy="3183274"/>
              </a:xfrm>
              <a:prstGeom prst="rect">
                <a:avLst/>
              </a:prstGeom>
            </p:spPr>
          </p:pic>
        </mc:Fallback>
      </mc:AlternateContent>
      <mc:AlternateContent xmlns:mc="http://schemas.openxmlformats.org/markup-compatibility/2006">
        <mc:Choice xmlns:cx1="http://schemas.microsoft.com/office/drawing/2015/9/8/chartex" Requires="cx1">
          <p:graphicFrame>
            <p:nvGraphicFramePr>
              <p:cNvPr id="4" name="Chart 3">
                <a:extLst>
                  <a:ext uri="{FF2B5EF4-FFF2-40B4-BE49-F238E27FC236}">
                    <a16:creationId xmlns:a16="http://schemas.microsoft.com/office/drawing/2014/main" id="{E2D0BCBB-EE4D-44FB-82C4-8C95ED38D375}"/>
                  </a:ext>
                </a:extLst>
              </p:cNvPr>
              <p:cNvGraphicFramePr/>
              <p:nvPr>
                <p:extLst>
                  <p:ext uri="{D42A27DB-BD31-4B8C-83A1-F6EECF244321}">
                    <p14:modId xmlns:p14="http://schemas.microsoft.com/office/powerpoint/2010/main" val="3283070176"/>
                  </p:ext>
                </p:extLst>
              </p:nvPr>
            </p:nvGraphicFramePr>
            <p:xfrm>
              <a:off x="474370" y="2065764"/>
              <a:ext cx="1737489" cy="1379517"/>
            </p:xfrm>
            <a:graphic>
              <a:graphicData uri="http://schemas.microsoft.com/office/drawing/2014/chartex">
                <cx:chart xmlns:cx="http://schemas.microsoft.com/office/drawing/2014/chartex" xmlns:r="http://schemas.openxmlformats.org/officeDocument/2006/relationships" r:id="rId6"/>
              </a:graphicData>
            </a:graphic>
          </p:graphicFrame>
        </mc:Choice>
        <mc:Fallback>
          <p:pic>
            <p:nvPicPr>
              <p:cNvPr id="4" name="Chart 3">
                <a:extLst>
                  <a:ext uri="{FF2B5EF4-FFF2-40B4-BE49-F238E27FC236}">
                    <a16:creationId xmlns:a16="http://schemas.microsoft.com/office/drawing/2014/main" id="{E2D0BCBB-EE4D-44FB-82C4-8C95ED38D375}"/>
                  </a:ext>
                </a:extLst>
              </p:cNvPr>
              <p:cNvPicPr>
                <a:picLocks noGrp="1" noRot="1" noChangeAspect="1" noMove="1" noResize="1" noEditPoints="1" noAdjustHandles="1" noChangeArrowheads="1" noChangeShapeType="1"/>
              </p:cNvPicPr>
              <p:nvPr/>
            </p:nvPicPr>
            <p:blipFill>
              <a:blip r:embed="rId7"/>
              <a:stretch>
                <a:fillRect/>
              </a:stretch>
            </p:blipFill>
            <p:spPr>
              <a:xfrm>
                <a:off x="474370" y="2065764"/>
                <a:ext cx="1737489" cy="1379517"/>
              </a:xfrm>
              <a:prstGeom prst="rect">
                <a:avLst/>
              </a:prstGeom>
            </p:spPr>
          </p:pic>
        </mc:Fallback>
      </mc:AlternateContent>
      <p:sp>
        <p:nvSpPr>
          <p:cNvPr id="6" name="TextBox 5">
            <a:extLst>
              <a:ext uri="{FF2B5EF4-FFF2-40B4-BE49-F238E27FC236}">
                <a16:creationId xmlns:a16="http://schemas.microsoft.com/office/drawing/2014/main" id="{71123FB1-4735-4EE3-BD98-0973F34D4320}"/>
              </a:ext>
            </a:extLst>
          </p:cNvPr>
          <p:cNvSpPr txBox="1"/>
          <p:nvPr/>
        </p:nvSpPr>
        <p:spPr>
          <a:xfrm>
            <a:off x="207846" y="84687"/>
            <a:ext cx="10988474" cy="954107"/>
          </a:xfrm>
          <a:prstGeom prst="rect">
            <a:avLst/>
          </a:prstGeom>
          <a:noFill/>
        </p:spPr>
        <p:txBody>
          <a:bodyPr wrap="square" rtlCol="0">
            <a:spAutoFit/>
          </a:bodyPr>
          <a:lstStyle/>
          <a:p>
            <a:r>
              <a:rPr lang="es-419" sz="2800" b="1" i="0" dirty="0">
                <a:effectLst/>
              </a:rPr>
              <a:t>Estatus de re-verificación de la sostenibilidad de la eliminación del sarampión y la rubeola en la Región de las Américas</a:t>
            </a:r>
            <a:endParaRPr lang="es-419" sz="2800" b="1" dirty="0"/>
          </a:p>
        </p:txBody>
      </p:sp>
      <p:sp>
        <p:nvSpPr>
          <p:cNvPr id="2" name="TextBox 1">
            <a:extLst>
              <a:ext uri="{FF2B5EF4-FFF2-40B4-BE49-F238E27FC236}">
                <a16:creationId xmlns:a16="http://schemas.microsoft.com/office/drawing/2014/main" id="{4B27DD51-F595-45F4-A4BA-3BACFB4CCC88}"/>
              </a:ext>
            </a:extLst>
          </p:cNvPr>
          <p:cNvSpPr txBox="1"/>
          <p:nvPr/>
        </p:nvSpPr>
        <p:spPr>
          <a:xfrm>
            <a:off x="451252" y="1533929"/>
            <a:ext cx="1737489" cy="584775"/>
          </a:xfrm>
          <a:prstGeom prst="rect">
            <a:avLst/>
          </a:prstGeom>
          <a:noFill/>
        </p:spPr>
        <p:txBody>
          <a:bodyPr wrap="square" rtlCol="0">
            <a:spAutoFit/>
          </a:bodyPr>
          <a:lstStyle/>
          <a:p>
            <a:pPr algn="ctr"/>
            <a:r>
              <a:rPr lang="es-ES" sz="1600" b="1" dirty="0">
                <a:solidFill>
                  <a:prstClr val="black">
                    <a:lumMod val="65000"/>
                    <a:lumOff val="35000"/>
                  </a:prstClr>
                </a:solidFill>
                <a:latin typeface="Calibri" panose="020F0502020204030204"/>
                <a:cs typeface="Calibri" panose="020F0502020204030204" pitchFamily="34" charset="0"/>
              </a:rPr>
              <a:t>PENDIENTE DE </a:t>
            </a:r>
            <a:br>
              <a:rPr lang="es-ES" sz="1600" b="1" dirty="0">
                <a:solidFill>
                  <a:prstClr val="black">
                    <a:lumMod val="65000"/>
                    <a:lumOff val="35000"/>
                  </a:prstClr>
                </a:solidFill>
                <a:latin typeface="Calibri" panose="020F0502020204030204"/>
                <a:cs typeface="Calibri" panose="020F0502020204030204" pitchFamily="34" charset="0"/>
              </a:rPr>
            </a:br>
            <a:r>
              <a:rPr lang="es-ES" sz="1600" b="1" dirty="0">
                <a:solidFill>
                  <a:prstClr val="black">
                    <a:lumMod val="65000"/>
                    <a:lumOff val="35000"/>
                  </a:prstClr>
                </a:solidFill>
                <a:latin typeface="Calibri" panose="020F0502020204030204"/>
                <a:cs typeface="Calibri" panose="020F0502020204030204" pitchFamily="34" charset="0"/>
              </a:rPr>
              <a:t>RE-VERIFICACIÓN</a:t>
            </a:r>
            <a:endParaRPr lang="en-US" sz="1600" b="1" dirty="0">
              <a:solidFill>
                <a:prstClr val="black">
                  <a:lumMod val="65000"/>
                  <a:lumOff val="35000"/>
                </a:prstClr>
              </a:solidFill>
              <a:latin typeface="Calibri" panose="020F0502020204030204"/>
              <a:cs typeface="Calibri" panose="020F0502020204030204" pitchFamily="34" charset="0"/>
            </a:endParaRPr>
          </a:p>
        </p:txBody>
      </p:sp>
      <p:sp>
        <p:nvSpPr>
          <p:cNvPr id="8" name="TextBox 7">
            <a:extLst>
              <a:ext uri="{FF2B5EF4-FFF2-40B4-BE49-F238E27FC236}">
                <a16:creationId xmlns:a16="http://schemas.microsoft.com/office/drawing/2014/main" id="{321CEC2A-B82C-488E-8B10-B56C02C07F22}"/>
              </a:ext>
            </a:extLst>
          </p:cNvPr>
          <p:cNvSpPr txBox="1"/>
          <p:nvPr/>
        </p:nvSpPr>
        <p:spPr>
          <a:xfrm>
            <a:off x="2477115" y="1533929"/>
            <a:ext cx="2887177" cy="584775"/>
          </a:xfrm>
          <a:prstGeom prst="rect">
            <a:avLst/>
          </a:prstGeom>
          <a:noFill/>
        </p:spPr>
        <p:txBody>
          <a:bodyPr wrap="square" rtlCol="0">
            <a:spAutoFit/>
          </a:bodyPr>
          <a:lstStyle/>
          <a:p>
            <a:pPr algn="ctr"/>
            <a:r>
              <a:rPr lang="es-ES" sz="1600" b="1" dirty="0">
                <a:solidFill>
                  <a:prstClr val="black">
                    <a:lumMod val="65000"/>
                    <a:lumOff val="35000"/>
                  </a:prstClr>
                </a:solidFill>
                <a:latin typeface="Calibri" panose="020F0502020204030204"/>
                <a:cs typeface="Calibri" panose="020F0502020204030204" pitchFamily="34" charset="0"/>
              </a:rPr>
              <a:t>SOSTUVO LA ELIMINACIÓN CON PREOCUPACIONES MAYORES</a:t>
            </a:r>
            <a:endParaRPr lang="en-US" sz="1600" b="1" dirty="0">
              <a:solidFill>
                <a:prstClr val="black">
                  <a:lumMod val="65000"/>
                  <a:lumOff val="35000"/>
                </a:prstClr>
              </a:solidFill>
              <a:latin typeface="Calibri" panose="020F0502020204030204"/>
              <a:cs typeface="Calibri" panose="020F0502020204030204" pitchFamily="34" charset="0"/>
            </a:endParaRPr>
          </a:p>
        </p:txBody>
      </p:sp>
      <p:sp>
        <p:nvSpPr>
          <p:cNvPr id="10" name="TextBox 9">
            <a:extLst>
              <a:ext uri="{FF2B5EF4-FFF2-40B4-BE49-F238E27FC236}">
                <a16:creationId xmlns:a16="http://schemas.microsoft.com/office/drawing/2014/main" id="{CD952435-BFCE-4E05-8051-6950DD13E27D}"/>
              </a:ext>
            </a:extLst>
          </p:cNvPr>
          <p:cNvSpPr txBox="1"/>
          <p:nvPr/>
        </p:nvSpPr>
        <p:spPr>
          <a:xfrm>
            <a:off x="5523837" y="1533929"/>
            <a:ext cx="2956044" cy="584775"/>
          </a:xfrm>
          <a:prstGeom prst="rect">
            <a:avLst/>
          </a:prstGeom>
          <a:noFill/>
        </p:spPr>
        <p:txBody>
          <a:bodyPr wrap="square" rtlCol="0">
            <a:spAutoFit/>
          </a:bodyPr>
          <a:lstStyle/>
          <a:p>
            <a:pPr algn="ctr"/>
            <a:r>
              <a:rPr lang="es-ES" sz="1600" b="1" dirty="0">
                <a:solidFill>
                  <a:prstClr val="black">
                    <a:lumMod val="65000"/>
                    <a:lumOff val="35000"/>
                  </a:prstClr>
                </a:solidFill>
                <a:latin typeface="Calibri" panose="020F0502020204030204"/>
                <a:cs typeface="Calibri" panose="020F0502020204030204" pitchFamily="34" charset="0"/>
              </a:rPr>
              <a:t>SOSTUVO LA ELIMINACIÓN CON PREOCUPACIONES MENORES</a:t>
            </a:r>
            <a:endParaRPr lang="en-US" sz="1600" b="1" dirty="0">
              <a:solidFill>
                <a:prstClr val="black">
                  <a:lumMod val="65000"/>
                  <a:lumOff val="35000"/>
                </a:prstClr>
              </a:solidFill>
              <a:latin typeface="Calibri" panose="020F0502020204030204"/>
              <a:cs typeface="Calibri" panose="020F0502020204030204" pitchFamily="34" charset="0"/>
            </a:endParaRPr>
          </a:p>
        </p:txBody>
      </p:sp>
      <p:sp>
        <p:nvSpPr>
          <p:cNvPr id="11" name="TextBox 10">
            <a:extLst>
              <a:ext uri="{FF2B5EF4-FFF2-40B4-BE49-F238E27FC236}">
                <a16:creationId xmlns:a16="http://schemas.microsoft.com/office/drawing/2014/main" id="{8BD7B8E9-0D74-4473-A486-06F320FA2F6F}"/>
              </a:ext>
            </a:extLst>
          </p:cNvPr>
          <p:cNvSpPr txBox="1"/>
          <p:nvPr/>
        </p:nvSpPr>
        <p:spPr>
          <a:xfrm>
            <a:off x="510665" y="4094533"/>
            <a:ext cx="1664896" cy="1185581"/>
          </a:xfrm>
          <a:prstGeom prst="rect">
            <a:avLst/>
          </a:prstGeom>
          <a:noFill/>
        </p:spPr>
        <p:txBody>
          <a:bodyPr wrap="square">
            <a:spAutoFit/>
          </a:bodyPr>
          <a:lstStyle/>
          <a:p>
            <a:pPr marL="0" marR="0" lvl="0" indent="0" defTabSz="914400" rtl="0" eaLnBrk="1" fontAlgn="auto" latinLnBrk="0" hangingPunct="1">
              <a:lnSpc>
                <a:spcPct val="120000"/>
              </a:lnSpc>
              <a:spcBef>
                <a:spcPts val="0"/>
              </a:spcBef>
              <a:spcAft>
                <a:spcPts val="0"/>
              </a:spcAft>
              <a:buClrTx/>
              <a:buSzTx/>
              <a:buFontTx/>
              <a:buNone/>
              <a:tabLst/>
              <a:defRPr/>
            </a:pPr>
            <a:r>
              <a:rPr kumimoji="0" lang="es-419" sz="1200" b="1" i="0" u="none" strike="noStrike" kern="1200" cap="none" spc="0" normalizeH="0" baseline="0" dirty="0">
                <a:ln>
                  <a:noFill/>
                </a:ln>
                <a:solidFill>
                  <a:prstClr val="black"/>
                </a:solidFill>
                <a:effectLst/>
                <a:uLnTx/>
                <a:uFillTx/>
                <a:latin typeface="Calibri" panose="020F0502020204030204"/>
                <a:ea typeface="+mn-ea"/>
                <a:cs typeface="+mn-cs"/>
              </a:rPr>
              <a:t>Costa Rica, Cuba, Haití, Panamá, Uruguay, y los Territorios Franceses no sometieron informes anuales.</a:t>
            </a:r>
          </a:p>
        </p:txBody>
      </p:sp>
      <p:sp>
        <p:nvSpPr>
          <p:cNvPr id="12" name="TextBox 11">
            <a:extLst>
              <a:ext uri="{FF2B5EF4-FFF2-40B4-BE49-F238E27FC236}">
                <a16:creationId xmlns:a16="http://schemas.microsoft.com/office/drawing/2014/main" id="{6A3B86FB-8492-435F-B2CE-9BC6B04BB45B}"/>
              </a:ext>
            </a:extLst>
          </p:cNvPr>
          <p:cNvSpPr txBox="1"/>
          <p:nvPr/>
        </p:nvSpPr>
        <p:spPr>
          <a:xfrm>
            <a:off x="328943" y="6077464"/>
            <a:ext cx="11230187" cy="299184"/>
          </a:xfrm>
          <a:prstGeom prst="rect">
            <a:avLst/>
          </a:prstGeom>
          <a:noFill/>
        </p:spPr>
        <p:txBody>
          <a:bodyPr wrap="square" rtlCol="0">
            <a:spAutoFit/>
          </a:bodyPr>
          <a:lstStyle/>
          <a:p>
            <a:pPr>
              <a:lnSpc>
                <a:spcPct val="120000"/>
              </a:lnSpc>
              <a:defRPr/>
            </a:pPr>
            <a:r>
              <a:rPr kumimoji="0" lang="es-419" sz="1200" b="1" u="none" strike="noStrike" kern="1200" cap="none" spc="0" normalizeH="0" baseline="0" dirty="0">
                <a:ln>
                  <a:noFill/>
                </a:ln>
                <a:solidFill>
                  <a:prstClr val="black"/>
                </a:solidFill>
                <a:effectLst/>
                <a:uLnTx/>
                <a:uFillTx/>
                <a:latin typeface="Calibri" panose="020F0502020204030204"/>
                <a:ea typeface="+mn-ea"/>
                <a:cs typeface="+mn-cs"/>
              </a:rPr>
              <a:t>Fuente</a:t>
            </a:r>
            <a:r>
              <a:rPr kumimoji="0" lang="es-419" sz="1200" b="0" i="0" u="none" strike="noStrike" kern="1200" cap="none" spc="0" normalizeH="0" baseline="0" dirty="0">
                <a:ln>
                  <a:noFill/>
                </a:ln>
                <a:solidFill>
                  <a:prstClr val="black"/>
                </a:solidFill>
                <a:effectLst/>
                <a:uLnTx/>
                <a:uFillTx/>
                <a:latin typeface="Calibri" panose="020F0502020204030204"/>
                <a:ea typeface="+mn-ea"/>
                <a:cs typeface="+mn-cs"/>
              </a:rPr>
              <a:t>: </a:t>
            </a:r>
            <a:r>
              <a:rPr kumimoji="0" lang="es-419" sz="1200" b="0" i="0" u="none" strike="noStrike" kern="1200" cap="none" spc="0" normalizeH="0" baseline="0" dirty="0">
                <a:ln>
                  <a:noFill/>
                </a:ln>
                <a:solidFill>
                  <a:srgbClr val="E7E6E6">
                    <a:lumMod val="25000"/>
                  </a:srgbClr>
                </a:solidFill>
                <a:effectLst/>
                <a:uLnTx/>
                <a:uFillTx/>
                <a:latin typeface="Calibri" panose="020F0502020204030204"/>
                <a:ea typeface="+mn-ea"/>
                <a:cs typeface="+mn-cs"/>
              </a:rPr>
              <a:t>Reunión anual de la Comisión regional para la re-verificación de la eliminación del sarampión y la rubéola (sesión virtual), 30 de noviembre al 2 de diciembre del 2021.</a:t>
            </a:r>
          </a:p>
        </p:txBody>
      </p:sp>
      <p:sp>
        <p:nvSpPr>
          <p:cNvPr id="14" name="TextBox 13">
            <a:extLst>
              <a:ext uri="{FF2B5EF4-FFF2-40B4-BE49-F238E27FC236}">
                <a16:creationId xmlns:a16="http://schemas.microsoft.com/office/drawing/2014/main" id="{CFC54B9A-DBBD-4121-AB0F-629ADCAB0FC2}"/>
              </a:ext>
            </a:extLst>
          </p:cNvPr>
          <p:cNvSpPr txBox="1"/>
          <p:nvPr/>
        </p:nvSpPr>
        <p:spPr>
          <a:xfrm>
            <a:off x="8734806" y="1746809"/>
            <a:ext cx="2885303" cy="3693319"/>
          </a:xfrm>
          <a:prstGeom prst="rect">
            <a:avLst/>
          </a:prstGeom>
          <a:noFill/>
        </p:spPr>
        <p:txBody>
          <a:bodyPr wrap="square">
            <a:spAutoFit/>
          </a:bodyPr>
          <a:lstStyle/>
          <a:p>
            <a:pPr marL="0" marR="0">
              <a:spcBef>
                <a:spcPts val="0"/>
              </a:spcBef>
              <a:spcAft>
                <a:spcPts val="0"/>
              </a:spcAft>
            </a:pPr>
            <a:r>
              <a:rPr lang="es-419" sz="1300" i="1" dirty="0">
                <a:effectLst/>
                <a:latin typeface="Calibri" panose="020F0502020204030204" pitchFamily="34" charset="0"/>
                <a:ea typeface="Calibri" panose="020F0502020204030204" pitchFamily="34" charset="0"/>
              </a:rPr>
              <a:t>La Comisión Regional de Monitoreo y Re-Verificación de la Organización Panamericana de la Salud (OPS) concluyó que los Estados Miembros han sostenido la eliminación de la rubéola y el SRC, mientras que Brasil y Venezuela están pendientes de la </a:t>
            </a:r>
            <a:r>
              <a:rPr lang="es-419" sz="1300" i="1" dirty="0" err="1">
                <a:effectLst/>
                <a:latin typeface="Calibri" panose="020F0502020204030204" pitchFamily="34" charset="0"/>
                <a:ea typeface="Calibri" panose="020F0502020204030204" pitchFamily="34" charset="0"/>
              </a:rPr>
              <a:t>re-verificación</a:t>
            </a:r>
            <a:r>
              <a:rPr lang="es-419" sz="1300" i="1" dirty="0">
                <a:effectLst/>
                <a:latin typeface="Calibri" panose="020F0502020204030204" pitchFamily="34" charset="0"/>
                <a:ea typeface="Calibri" panose="020F0502020204030204" pitchFamily="34" charset="0"/>
              </a:rPr>
              <a:t> para la eliminación del sarampión. Los países restantes fueron estratificados por la Comisión en dos subcategorías. La implementación de campañas de vacunación de seguimiento de alta calidad fue un factor para agrupar a los países en “sostuvo con preocupaciones mayores”, debido al impacto de la pandemia en los servicios de vacunación de rutina y la presencia de bolsones de población susceptible. </a:t>
            </a:r>
            <a:endParaRPr lang="en-US" sz="1300" i="1" dirty="0">
              <a:effectLst/>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156602512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193</TotalTime>
  <Words>198</Words>
  <Application>Microsoft Office PowerPoint</Application>
  <PresentationFormat>Widescreen</PresentationFormat>
  <Paragraphs>7</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Bravo, Ms. Pamela (WDC)</dc:creator>
  <cp:lastModifiedBy>Pacis, Ms. Carmelita Lucia (WDC)</cp:lastModifiedBy>
  <cp:revision>6</cp:revision>
  <dcterms:created xsi:type="dcterms:W3CDTF">2022-03-14T19:48:32Z</dcterms:created>
  <dcterms:modified xsi:type="dcterms:W3CDTF">2022-03-18T14:53:08Z</dcterms:modified>
</cp:coreProperties>
</file>