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2AB0-4242-4BDE-83E2-C3F25768C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A3BC-4C12-45BB-A101-B4B935DA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439F-9146-4EDD-B991-A23DA834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5F0C-7B0C-4F4B-86D6-401E14F8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696C1-F775-4AC5-9157-B57B437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D5AE-CE8B-4DF9-A4E7-35F2C022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B9A04-FFCC-4F6C-BB98-79F1F763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B843-CB3F-41CF-8EEA-F264535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459A-8F99-4E35-9CBB-209F98C8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8A13-7070-4D11-99FF-7F253CEC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8AF22-F7F9-434A-98BB-A145B5978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CA77E-58CD-41A5-8392-7DEF10CE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C8AA-47D0-44DA-B2C6-3D350FE0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A015-4D18-4E96-A41B-61B19612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5333-AE34-4855-9DB1-5EEBF487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3AFB-15A7-423D-ADDA-B77220E3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A773-BD94-4169-BCF8-03A21BD3B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95275-1EB2-4493-81EB-49FA28CE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5686-6A8E-493F-A8C7-A5EF8F1F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E8258-B0DC-4474-91E8-C2D33987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370E-A8EF-4278-95B4-23EFF937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6FFB-B419-4117-9171-CD679599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B4C6A-780D-4295-B840-4A93D7B3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B481-3857-41CE-B70C-EF143C5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BF3C-76E6-41A0-9976-E455C8DB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569B-E7D8-4B57-8375-5E3C4E1E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EDE0-D3B9-4F5B-AB2D-EF90B0540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453E0-A8B6-4CC5-B991-3F4F15FE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264-0AF0-4640-BC07-BF323F00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DD6B-2435-499B-BD97-A01820CA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DEB0-2A96-4399-A98B-AC2C3B5A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3703-03B2-446D-A2D8-317E6FF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C5A1-AFBC-454F-A42C-1F6E22EB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4AAF-2A6D-4CE2-9379-9952B492A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6AF30-71F4-4A99-9E03-A3CF10C29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E1EFB-A765-4431-8A0A-531015779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8D8DD-826D-4064-B6DC-66C01364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3FBB2-AAED-439C-9CA4-10D33598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7F909-F8E0-46E4-9863-E3073B5A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8DD8-5094-4A28-B00B-B2E9D576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E6E71-63CB-47C1-A10D-3F2F1117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5EA2A-9906-4AA9-A194-125EAA4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CC19A-7675-490C-A1C5-E4D755DA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ED583-B5D8-418C-8BDD-5B85216A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93791-3846-4CE7-9790-C234FEBF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E4E20-26F5-4B60-A779-6F56738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3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0BF4-86BC-44A2-B928-3DFB69B3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2DBDE-3413-43D2-A968-9C281792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8FD98-0450-441A-88C8-BBD2B06C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1A8E6-E23C-4AEA-B878-B3B17395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B364-72AA-4EAB-94E1-5AD77589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0F3C1-6A50-41FA-8CA9-821ECBCD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BE32-FE12-4603-ACF6-D356D80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23BA2-9AEA-4373-9313-0A95AD8A1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5575A-98C3-4FE3-AC95-DE6175888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E4ED-F7AC-4A1F-BCF3-F2C08E0D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314B-26D0-45A8-A135-ED50B3C1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6CC56-75F8-4DC3-8C43-E194DF22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6368C-F727-4B4B-96B3-01762C10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79889-2D45-4DB4-8D27-ACB529A45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928E-123F-497D-AEB2-4BDA0183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CEA9-1833-4E68-8AF4-DF592382248F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54FC-F3C6-4C49-B24F-ADB0BBA3A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E3D1-A113-4381-80C8-385A55434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34F0638F-5E90-420A-8A3B-7A4147F8F5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8" r="11689"/>
          <a:stretch/>
        </p:blipFill>
        <p:spPr>
          <a:xfrm>
            <a:off x="212568" y="1142793"/>
            <a:ext cx="9250567" cy="49542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06B71A9-E7A9-4B1B-9249-A55635DF0204}"/>
              </a:ext>
            </a:extLst>
          </p:cNvPr>
          <p:cNvSpPr txBox="1">
            <a:spLocks/>
          </p:cNvSpPr>
          <p:nvPr/>
        </p:nvSpPr>
        <p:spPr>
          <a:xfrm>
            <a:off x="212568" y="82995"/>
            <a:ext cx="10462428" cy="8583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419" sz="2400" b="1" kern="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Continuo impacto de la pandemia COVID-19 en la notificación de casos sospechosos de sarampión y rubéola. Las Américas, 2020-2022*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5AE2F84-5309-478D-8912-02F3AB8E06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578710"/>
              </p:ext>
            </p:extLst>
          </p:nvPr>
        </p:nvGraphicFramePr>
        <p:xfrm>
          <a:off x="9503209" y="2306319"/>
          <a:ext cx="2343574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87">
                  <a:extLst>
                    <a:ext uri="{9D8B030D-6E8A-4147-A177-3AD203B41FA5}">
                      <a16:colId xmlns:a16="http://schemas.microsoft.com/office/drawing/2014/main" val="3369668028"/>
                    </a:ext>
                  </a:extLst>
                </a:gridCol>
                <a:gridCol w="1171787">
                  <a:extLst>
                    <a:ext uri="{9D8B030D-6E8A-4147-A177-3AD203B41FA5}">
                      <a16:colId xmlns:a16="http://schemas.microsoft.com/office/drawing/2014/main" val="4057104128"/>
                    </a:ext>
                  </a:extLst>
                </a:gridCol>
              </a:tblGrid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/>
                        <a:t>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/>
                        <a:t>Total de casos de SR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659043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/>
                        <a:t>25,476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174457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/>
                        <a:t>8,767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85671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 dirty="0"/>
                        <a:t>2022*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400" noProof="0" dirty="0"/>
                        <a:t>668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60994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6AADCB1-E77B-47D4-AD37-AB329A367FEE}"/>
              </a:ext>
            </a:extLst>
          </p:cNvPr>
          <p:cNvSpPr txBox="1"/>
          <p:nvPr/>
        </p:nvSpPr>
        <p:spPr>
          <a:xfrm>
            <a:off x="572773" y="6279273"/>
            <a:ext cx="708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Reportes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vigilancia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enviados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OPS/OMS.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/>
              </a:rPr>
              <a:t>*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Datos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hasta la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semana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epidemiológica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12, 2022.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0B73EB-6A39-49C0-A855-74500F9E9873}"/>
              </a:ext>
            </a:extLst>
          </p:cNvPr>
          <p:cNvSpPr txBox="1"/>
          <p:nvPr/>
        </p:nvSpPr>
        <p:spPr>
          <a:xfrm>
            <a:off x="933266" y="2807156"/>
            <a:ext cx="1694639" cy="4308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Casos SR= 34,911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1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COVID-19= 149,884,647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547786-E52F-4149-AEC2-C013928AD0B2}"/>
              </a:ext>
            </a:extLst>
          </p:cNvPr>
          <p:cNvSpPr/>
          <p:nvPr/>
        </p:nvSpPr>
        <p:spPr>
          <a:xfrm>
            <a:off x="6066929" y="1645915"/>
            <a:ext cx="248770" cy="13447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B0D89E-B188-4F24-9F38-E9E2BF3F896C}"/>
              </a:ext>
            </a:extLst>
          </p:cNvPr>
          <p:cNvSpPr txBox="1"/>
          <p:nvPr/>
        </p:nvSpPr>
        <p:spPr>
          <a:xfrm>
            <a:off x="6308961" y="1590039"/>
            <a:ext cx="99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3E351B-5829-42A7-A9A0-848C147AB49C}"/>
              </a:ext>
            </a:extLst>
          </p:cNvPr>
          <p:cNvCxnSpPr/>
          <p:nvPr/>
        </p:nvCxnSpPr>
        <p:spPr>
          <a:xfrm>
            <a:off x="6066923" y="1968644"/>
            <a:ext cx="2353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712885B-DF6D-48FA-BC7A-AFAE22FE9B9A}"/>
              </a:ext>
            </a:extLst>
          </p:cNvPr>
          <p:cNvSpPr txBox="1"/>
          <p:nvPr/>
        </p:nvSpPr>
        <p:spPr>
          <a:xfrm>
            <a:off x="6302247" y="1836262"/>
            <a:ext cx="99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249926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65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2022-03-23T01:05:14Z</dcterms:created>
  <dcterms:modified xsi:type="dcterms:W3CDTF">2022-03-25T21:21:21Z</dcterms:modified>
</cp:coreProperties>
</file>