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2" autoAdjust="0"/>
    <p:restoredTop sz="94660"/>
  </p:normalViewPr>
  <p:slideViewPr>
    <p:cSldViewPr snapToGrid="0">
      <p:cViewPr varScale="1">
        <p:scale>
          <a:sx n="159" d="100"/>
          <a:sy n="159" d="100"/>
        </p:scale>
        <p:origin x="144"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hyperlink" Target="http://www.who-rubella.org/" TargetMode="External"/><Relationship Id="rId2" Type="http://schemas.openxmlformats.org/officeDocument/2006/relationships/hyperlink" Target="http://www.who-measles.org/" TargetMode="External"/><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hyperlink" Target="http://www.emro.who.int/health-topics/measles/" TargetMode="External"/><Relationship Id="rId2" Type="http://schemas.openxmlformats.org/officeDocument/2006/relationships/hyperlink" Target="https://www.paho.org/en/measles-rubella-weekly-bulletin" TargetMode="External"/><Relationship Id="rId1" Type="http://schemas.openxmlformats.org/officeDocument/2006/relationships/slideMaster" Target="../slideMasters/slideMaster1.xml"/><Relationship Id="rId5" Type="http://schemas.openxmlformats.org/officeDocument/2006/relationships/hyperlink" Target="https://apps.who.int/iris/handle/10665/339779" TargetMode="External"/><Relationship Id="rId4" Type="http://schemas.openxmlformats.org/officeDocument/2006/relationships/hyperlink" Target="https://www.euro.who.int/en/health-topics/disease-prevention/vaccines-and-immunization/publications/surveillance-and-data/who-epidata" TargetMode="Externa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Graph">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24F929E-2F1D-4406-9057-6C825193933B}"/>
              </a:ext>
            </a:extLst>
          </p:cNvPr>
          <p:cNvSpPr>
            <a:spLocks noGrp="1"/>
          </p:cNvSpPr>
          <p:nvPr>
            <p:ph type="ftr" sz="quarter" idx="11"/>
          </p:nvPr>
        </p:nvSpPr>
        <p:spPr/>
        <p:txBody>
          <a:bodyPr/>
          <a:lstStyle/>
          <a:p>
            <a:r>
              <a:rPr lang="en-GB"/>
              <a:t>Immunization, Vaccines and Biologicals</a:t>
            </a:r>
            <a:endParaRPr lang="en-GB" dirty="0"/>
          </a:p>
        </p:txBody>
      </p:sp>
      <p:sp>
        <p:nvSpPr>
          <p:cNvPr id="4" name="Slide Number Placeholder 3">
            <a:extLst>
              <a:ext uri="{FF2B5EF4-FFF2-40B4-BE49-F238E27FC236}">
                <a16:creationId xmlns:a16="http://schemas.microsoft.com/office/drawing/2014/main" id="{2CA9C806-229B-4A8D-AFA7-03EDD985E6DC}"/>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5" name="Title 1">
            <a:extLst>
              <a:ext uri="{FF2B5EF4-FFF2-40B4-BE49-F238E27FC236}">
                <a16:creationId xmlns:a16="http://schemas.microsoft.com/office/drawing/2014/main" id="{226A3070-CE06-4CEE-A226-D97212C3BEE6}"/>
              </a:ext>
            </a:extLst>
          </p:cNvPr>
          <p:cNvSpPr>
            <a:spLocks noGrp="1"/>
          </p:cNvSpPr>
          <p:nvPr>
            <p:ph type="title"/>
          </p:nvPr>
        </p:nvSpPr>
        <p:spPr>
          <a:xfrm>
            <a:off x="577639" y="537198"/>
            <a:ext cx="11282640" cy="403133"/>
          </a:xfrm>
        </p:spPr>
        <p:txBody>
          <a:bodyPr lIns="0" tIns="0" rIns="0" bIns="0" anchor="t" anchorCtr="0"/>
          <a:lstStyle/>
          <a:p>
            <a:r>
              <a:rPr lang="en-US"/>
              <a:t>Click to edit Master title style</a:t>
            </a:r>
            <a:endParaRPr lang="en-GB" dirty="0"/>
          </a:p>
        </p:txBody>
      </p:sp>
      <p:sp>
        <p:nvSpPr>
          <p:cNvPr id="8" name="object 14">
            <a:extLst>
              <a:ext uri="{FF2B5EF4-FFF2-40B4-BE49-F238E27FC236}">
                <a16:creationId xmlns:a16="http://schemas.microsoft.com/office/drawing/2014/main" id="{C887375E-F637-44FE-AF63-8A8B04BD6ACA}"/>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3278495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90D3C3D-29CE-4901-8EEA-1345D2686975}"/>
              </a:ext>
            </a:extLst>
          </p:cNvPr>
          <p:cNvSpPr>
            <a:spLocks noGrp="1"/>
          </p:cNvSpPr>
          <p:nvPr>
            <p:ph type="pic" sz="quarter" idx="13"/>
          </p:nvPr>
        </p:nvSpPr>
        <p:spPr>
          <a:xfrm>
            <a:off x="5175632" y="0"/>
            <a:ext cx="7016368" cy="6857998"/>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dirty="0"/>
          </a:p>
        </p:txBody>
      </p:sp>
      <p:sp>
        <p:nvSpPr>
          <p:cNvPr id="5" name="Footer Placeholder 4">
            <a:extLst>
              <a:ext uri="{FF2B5EF4-FFF2-40B4-BE49-F238E27FC236}">
                <a16:creationId xmlns:a16="http://schemas.microsoft.com/office/drawing/2014/main" id="{483911A5-606B-49B4-916C-45BA4954DFF3}"/>
              </a:ext>
            </a:extLst>
          </p:cNvPr>
          <p:cNvSpPr>
            <a:spLocks noGrp="1"/>
          </p:cNvSpPr>
          <p:nvPr>
            <p:ph type="ftr" sz="quarter" idx="11"/>
          </p:nvPr>
        </p:nvSpPr>
        <p:spPr/>
        <p:txBody>
          <a:bodyPr/>
          <a:lstStyle/>
          <a:p>
            <a:r>
              <a:rPr lang="en-GB"/>
              <a:t>Immunization, Vaccines and Biologicals</a:t>
            </a:r>
            <a:endParaRPr lang="en-GB" dirty="0"/>
          </a:p>
        </p:txBody>
      </p:sp>
      <p:sp>
        <p:nvSpPr>
          <p:cNvPr id="6" name="Slide Number Placeholder 5">
            <a:extLst>
              <a:ext uri="{FF2B5EF4-FFF2-40B4-BE49-F238E27FC236}">
                <a16:creationId xmlns:a16="http://schemas.microsoft.com/office/drawing/2014/main" id="{974CFDB7-1FD8-48B9-B71F-E3DCBDCCD5F2}"/>
              </a:ext>
            </a:extLst>
          </p:cNvPr>
          <p:cNvSpPr>
            <a:spLocks noGrp="1"/>
          </p:cNvSpPr>
          <p:nvPr>
            <p:ph type="sldNum" sz="quarter" idx="12"/>
          </p:nvPr>
        </p:nvSpPr>
        <p:spPr/>
        <p:txBody>
          <a:bodyPr/>
          <a:lstStyle>
            <a:lvl1pPr>
              <a:defRPr>
                <a:solidFill>
                  <a:schemeClr val="tx2"/>
                </a:solidFill>
              </a:defRPr>
            </a:lvl1pPr>
          </a:lstStyle>
          <a:p>
            <a:fld id="{E2E31AFC-DF42-41A5-B57C-06A83BBA6616}" type="slidenum">
              <a:rPr lang="en-GB" smtClean="0"/>
              <a:pPr/>
              <a:t>‹#›</a:t>
            </a:fld>
            <a:endParaRPr lang="en-GB"/>
          </a:p>
        </p:txBody>
      </p:sp>
      <p:sp>
        <p:nvSpPr>
          <p:cNvPr id="14" name="object 14">
            <a:extLst>
              <a:ext uri="{FF2B5EF4-FFF2-40B4-BE49-F238E27FC236}">
                <a16:creationId xmlns:a16="http://schemas.microsoft.com/office/drawing/2014/main" id="{E8D1215B-902F-4676-BD97-07AB236AAB96}"/>
              </a:ext>
            </a:extLst>
          </p:cNvPr>
          <p:cNvSpPr/>
          <p:nvPr userDrawn="1"/>
        </p:nvSpPr>
        <p:spPr>
          <a:xfrm>
            <a:off x="581978" y="6397848"/>
            <a:ext cx="4011676" cy="44087"/>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5" name="Title 1">
            <a:extLst>
              <a:ext uri="{FF2B5EF4-FFF2-40B4-BE49-F238E27FC236}">
                <a16:creationId xmlns:a16="http://schemas.microsoft.com/office/drawing/2014/main" id="{1DC27864-4735-40D0-B2CD-C35B135ABB6F}"/>
              </a:ext>
            </a:extLst>
          </p:cNvPr>
          <p:cNvSpPr>
            <a:spLocks noGrp="1"/>
          </p:cNvSpPr>
          <p:nvPr>
            <p:ph type="ctrTitle"/>
          </p:nvPr>
        </p:nvSpPr>
        <p:spPr>
          <a:xfrm>
            <a:off x="577638" y="2948731"/>
            <a:ext cx="4164766" cy="1769202"/>
          </a:xfrm>
        </p:spPr>
        <p:txBody>
          <a:bodyPr lIns="0" tIns="0" rIns="0" bIns="0" anchor="t" anchorCtr="0"/>
          <a:lstStyle>
            <a:lvl1pPr algn="l">
              <a:defRPr sz="4245">
                <a:solidFill>
                  <a:schemeClr val="tx1"/>
                </a:solidFill>
              </a:defRPr>
            </a:lvl1pPr>
          </a:lstStyle>
          <a:p>
            <a:r>
              <a:rPr lang="en-US"/>
              <a:t>Click to edit Master title style</a:t>
            </a:r>
            <a:endParaRPr lang="en-GB" dirty="0"/>
          </a:p>
        </p:txBody>
      </p:sp>
      <p:sp>
        <p:nvSpPr>
          <p:cNvPr id="16" name="Subtitle 2">
            <a:extLst>
              <a:ext uri="{FF2B5EF4-FFF2-40B4-BE49-F238E27FC236}">
                <a16:creationId xmlns:a16="http://schemas.microsoft.com/office/drawing/2014/main" id="{39426BB5-24C1-4CC6-9847-26D952ABD95A}"/>
              </a:ext>
            </a:extLst>
          </p:cNvPr>
          <p:cNvSpPr>
            <a:spLocks noGrp="1"/>
          </p:cNvSpPr>
          <p:nvPr>
            <p:ph type="subTitle" idx="1"/>
          </p:nvPr>
        </p:nvSpPr>
        <p:spPr>
          <a:xfrm>
            <a:off x="581978" y="2436028"/>
            <a:ext cx="4164766" cy="338362"/>
          </a:xfrm>
        </p:spPr>
        <p:txBody>
          <a:bodyPr wrap="square" anchor="b" anchorCtr="0">
            <a:spAutoFit/>
          </a:bodyPr>
          <a:lstStyle>
            <a:lvl1pPr marL="0" indent="0" algn="l">
              <a:buNone/>
              <a:defRPr sz="1940">
                <a:solidFill>
                  <a:schemeClr val="accent1"/>
                </a:solidFill>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dirty="0"/>
          </a:p>
        </p:txBody>
      </p:sp>
    </p:spTree>
    <p:extLst>
      <p:ext uri="{BB962C8B-B14F-4D97-AF65-F5344CB8AC3E}">
        <p14:creationId xmlns:p14="http://schemas.microsoft.com/office/powerpoint/2010/main" val="1713575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92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 Image">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5081283" cy="403133"/>
          </a:xfrm>
        </p:spPr>
        <p:txBody>
          <a:bodyPr lIns="0" tIns="0" rIns="0" bIns="0" anchor="t" anchorCtr="0"/>
          <a:lstStyle>
            <a:lvl1pPr>
              <a:defRPr/>
            </a:lvl1pPr>
          </a:lstStyle>
          <a:p>
            <a:r>
              <a:rPr lang="en-US" dirty="0"/>
              <a:t>Agenda</a:t>
            </a:r>
            <a:endParaRPr lang="en-GB" dirty="0"/>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6" name="Text Placeholder 12">
            <a:extLst>
              <a:ext uri="{FF2B5EF4-FFF2-40B4-BE49-F238E27FC236}">
                <a16:creationId xmlns:a16="http://schemas.microsoft.com/office/drawing/2014/main" id="{5A88B0FE-1A13-4CD8-8675-B560C08B33D5}"/>
              </a:ext>
            </a:extLst>
          </p:cNvPr>
          <p:cNvSpPr>
            <a:spLocks noGrp="1"/>
          </p:cNvSpPr>
          <p:nvPr>
            <p:ph type="body" sz="quarter" idx="14" hasCustomPrompt="1"/>
          </p:nvPr>
        </p:nvSpPr>
        <p:spPr>
          <a:xfrm>
            <a:off x="577637" y="2342856"/>
            <a:ext cx="7200250" cy="3274256"/>
          </a:xfrm>
        </p:spPr>
        <p:txBody>
          <a:bodyPr wrap="square" numCol="2" spcCol="756000">
            <a:noAutofit/>
          </a:bodyPr>
          <a:lstStyle>
            <a:lvl1pPr marL="311902" indent="-311902">
              <a:spcAft>
                <a:spcPts val="0"/>
              </a:spcAft>
              <a:buFont typeface="+mj-lt"/>
              <a:buAutoNum type="arabicPeriod"/>
              <a:defRPr sz="1940" b="0" i="0">
                <a:solidFill>
                  <a:schemeClr val="tx1"/>
                </a:solidFill>
                <a:latin typeface="Poppins Medium" pitchFamily="2" charset="77"/>
                <a:cs typeface="Poppins Medium" pitchFamily="2" charset="77"/>
              </a:defRPr>
            </a:lvl1pPr>
            <a:lvl2pPr marL="311902" indent="-311902">
              <a:spcAft>
                <a:spcPts val="1455"/>
              </a:spcAft>
              <a:buSzPct val="100000"/>
              <a:buFont typeface="+mj-lt"/>
              <a:buAutoNum type="arabicPeriod"/>
              <a:defRPr sz="1940" b="0" i="0">
                <a:solidFill>
                  <a:schemeClr val="tx1"/>
                </a:solidFill>
                <a:latin typeface="Poppins Medium" pitchFamily="2" charset="77"/>
                <a:cs typeface="Poppins Medium" pitchFamily="2" charset="77"/>
              </a:defRPr>
            </a:lvl2pPr>
            <a:lvl5pPr>
              <a:defRPr/>
            </a:lvl5pPr>
          </a:lstStyle>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8235184" y="2299040"/>
            <a:ext cx="3379179" cy="3318065"/>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3698372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5081283" cy="403133"/>
          </a:xfrm>
        </p:spPr>
        <p:txBody>
          <a:bodyPr lIns="0" tIns="0" rIns="0" bIns="0" anchor="t" anchorCtr="0"/>
          <a:lstStyle>
            <a:lvl1pPr>
              <a:defRPr/>
            </a:lvl1pPr>
          </a:lstStyle>
          <a:p>
            <a:r>
              <a:rPr lang="en-US" dirty="0"/>
              <a:t>Agenda</a:t>
            </a:r>
            <a:endParaRPr lang="en-GB" dirty="0"/>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6" name="Text Placeholder 12">
            <a:extLst>
              <a:ext uri="{FF2B5EF4-FFF2-40B4-BE49-F238E27FC236}">
                <a16:creationId xmlns:a16="http://schemas.microsoft.com/office/drawing/2014/main" id="{5A88B0FE-1A13-4CD8-8675-B560C08B33D5}"/>
              </a:ext>
            </a:extLst>
          </p:cNvPr>
          <p:cNvSpPr>
            <a:spLocks noGrp="1"/>
          </p:cNvSpPr>
          <p:nvPr>
            <p:ph type="body" sz="quarter" idx="14" hasCustomPrompt="1"/>
          </p:nvPr>
        </p:nvSpPr>
        <p:spPr>
          <a:xfrm>
            <a:off x="577637" y="2342856"/>
            <a:ext cx="11042887" cy="3007436"/>
          </a:xfrm>
        </p:spPr>
        <p:txBody>
          <a:bodyPr wrap="square" numCol="2" spcCol="756000">
            <a:noAutofit/>
          </a:bodyPr>
          <a:lstStyle>
            <a:lvl1pPr marL="311902" indent="-311902">
              <a:spcAft>
                <a:spcPts val="0"/>
              </a:spcAft>
              <a:buFont typeface="+mj-lt"/>
              <a:buAutoNum type="arabicPeriod"/>
              <a:defRPr sz="1940" b="0" i="0">
                <a:solidFill>
                  <a:schemeClr val="tx1"/>
                </a:solidFill>
                <a:latin typeface="Poppins Medium" pitchFamily="2" charset="77"/>
                <a:cs typeface="Poppins Medium" pitchFamily="2" charset="77"/>
              </a:defRPr>
            </a:lvl1pPr>
            <a:lvl2pPr marL="311902" indent="-311902">
              <a:spcAft>
                <a:spcPts val="1455"/>
              </a:spcAft>
              <a:buSzPct val="100000"/>
              <a:buFont typeface="+mj-lt"/>
              <a:buAutoNum type="arabicPeriod"/>
              <a:defRPr sz="1940" b="0" i="0">
                <a:solidFill>
                  <a:schemeClr val="tx1"/>
                </a:solidFill>
                <a:latin typeface="Poppins Medium" pitchFamily="2" charset="77"/>
                <a:cs typeface="Poppins Medium" pitchFamily="2" charset="77"/>
              </a:defRPr>
            </a:lvl2pPr>
            <a:lvl5pPr>
              <a:defRPr/>
            </a:lvl5pPr>
          </a:lstStyle>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99434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with time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5081283" cy="403133"/>
          </a:xfrm>
        </p:spPr>
        <p:txBody>
          <a:bodyPr lIns="0" tIns="0" rIns="0" bIns="0" anchor="t" anchorCtr="0"/>
          <a:lstStyle>
            <a:lvl1pPr>
              <a:defRPr/>
            </a:lvl1pPr>
          </a:lstStyle>
          <a:p>
            <a:r>
              <a:rPr lang="en-US" dirty="0"/>
              <a:t>Agenda</a:t>
            </a:r>
            <a:endParaRPr lang="en-GB" dirty="0"/>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0" name="Text Placeholder 12">
            <a:extLst>
              <a:ext uri="{FF2B5EF4-FFF2-40B4-BE49-F238E27FC236}">
                <a16:creationId xmlns:a16="http://schemas.microsoft.com/office/drawing/2014/main" id="{A335A19B-4A16-3443-B357-10DDCD6808F9}"/>
              </a:ext>
            </a:extLst>
          </p:cNvPr>
          <p:cNvSpPr>
            <a:spLocks noGrp="1"/>
          </p:cNvSpPr>
          <p:nvPr>
            <p:ph type="body" sz="quarter" idx="16" hasCustomPrompt="1"/>
          </p:nvPr>
        </p:nvSpPr>
        <p:spPr>
          <a:xfrm>
            <a:off x="571477" y="2016928"/>
            <a:ext cx="11049260" cy="3837084"/>
          </a:xfrm>
        </p:spPr>
        <p:txBody>
          <a:bodyPr wrap="square" numCol="2" spcCol="756000">
            <a:noAutofit/>
          </a:bodyPr>
          <a:lstStyle>
            <a:lvl1pPr marL="0" indent="0">
              <a:spcAft>
                <a:spcPts val="0"/>
              </a:spcAft>
              <a:buFont typeface="Arial" panose="020B0604020202020204" pitchFamily="34" charset="0"/>
              <a:buNone/>
              <a:defRPr sz="1940" b="0" i="0">
                <a:solidFill>
                  <a:schemeClr val="accent1"/>
                </a:solidFill>
                <a:latin typeface="Poppins Medium" pitchFamily="2" charset="77"/>
                <a:cs typeface="Poppins Medium" pitchFamily="2" charset="77"/>
              </a:defRPr>
            </a:lvl1pPr>
            <a:lvl2pPr marL="0" indent="0">
              <a:spcAft>
                <a:spcPts val="1455"/>
              </a:spcAft>
              <a:buFont typeface="Arial" panose="020B0604020202020204" pitchFamily="34" charset="0"/>
              <a:buNone/>
              <a:defRPr sz="1940" b="0" i="0">
                <a:latin typeface="Poppins Medium" pitchFamily="2" charset="77"/>
                <a:cs typeface="Poppins Medium" pitchFamily="2" charset="77"/>
              </a:defRPr>
            </a:lvl2pPr>
            <a:lvl5pPr>
              <a:defRPr/>
            </a:lvl5pPr>
          </a:lstStyle>
          <a:p>
            <a:pPr lvl="0"/>
            <a:r>
              <a:rPr lang="en-GB" dirty="0"/>
              <a:t>09.00 – 12.30</a:t>
            </a:r>
          </a:p>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a:p>
            <a:pPr lvl="0"/>
            <a:r>
              <a:rPr lang="en-GB" dirty="0"/>
              <a:t>09.00 – 12.30</a:t>
            </a:r>
          </a:p>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a:p>
            <a:pPr lvl="0"/>
            <a:r>
              <a:rPr lang="en-GB" dirty="0"/>
              <a:t>09.00 – 12.30</a:t>
            </a:r>
          </a:p>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a:p>
            <a:pPr lvl="0"/>
            <a:r>
              <a:rPr lang="en-GB" dirty="0"/>
              <a:t>09.00 – 12.30</a:t>
            </a:r>
          </a:p>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a:p>
            <a:pPr lvl="0"/>
            <a:r>
              <a:rPr lang="en-GB" dirty="0"/>
              <a:t>09.00 – 12.30</a:t>
            </a:r>
          </a:p>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a:p>
            <a:pPr lvl="0"/>
            <a:r>
              <a:rPr lang="en-GB" dirty="0"/>
              <a:t>09.00 – 12.30</a:t>
            </a:r>
          </a:p>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p:txBody>
      </p:sp>
    </p:spTree>
    <p:extLst>
      <p:ext uri="{BB962C8B-B14F-4D97-AF65-F5344CB8AC3E}">
        <p14:creationId xmlns:p14="http://schemas.microsoft.com/office/powerpoint/2010/main" val="1130589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5081283" cy="403133"/>
          </a:xfrm>
        </p:spPr>
        <p:txBody>
          <a:bodyPr lIns="0" tIns="0" rIns="0" bIns="0" anchor="t" anchorCtr="0"/>
          <a:lstStyle>
            <a:lvl1pPr>
              <a:defRPr/>
            </a:lvl1pPr>
          </a:lstStyle>
          <a:p>
            <a:r>
              <a:rPr lang="en-US" dirty="0"/>
              <a:t>Table of contents</a:t>
            </a:r>
            <a:endParaRPr lang="en-GB" dirty="0"/>
          </a:p>
        </p:txBody>
      </p:sp>
      <p:sp>
        <p:nvSpPr>
          <p:cNvPr id="16" name="Text Placeholder 12">
            <a:extLst>
              <a:ext uri="{FF2B5EF4-FFF2-40B4-BE49-F238E27FC236}">
                <a16:creationId xmlns:a16="http://schemas.microsoft.com/office/drawing/2014/main" id="{5A88B0FE-1A13-4CD8-8675-B560C08B33D5}"/>
              </a:ext>
            </a:extLst>
          </p:cNvPr>
          <p:cNvSpPr>
            <a:spLocks noGrp="1"/>
          </p:cNvSpPr>
          <p:nvPr>
            <p:ph type="body" sz="quarter" idx="14" hasCustomPrompt="1"/>
          </p:nvPr>
        </p:nvSpPr>
        <p:spPr>
          <a:xfrm>
            <a:off x="577637" y="2342856"/>
            <a:ext cx="7200250" cy="3274256"/>
          </a:xfrm>
        </p:spPr>
        <p:txBody>
          <a:bodyPr wrap="square" numCol="2" spcCol="756000">
            <a:noAutofit/>
          </a:bodyPr>
          <a:lstStyle>
            <a:lvl1pPr marL="0" indent="0">
              <a:spcAft>
                <a:spcPts val="0"/>
              </a:spcAft>
              <a:buFont typeface="Arial" panose="020B0604020202020204" pitchFamily="34" charset="0"/>
              <a:buNone/>
              <a:defRPr sz="1334" b="0" i="0">
                <a:solidFill>
                  <a:schemeClr val="accent1"/>
                </a:solidFill>
                <a:latin typeface="Poppins Medium" pitchFamily="2" charset="77"/>
                <a:cs typeface="Poppins Medium" pitchFamily="2" charset="77"/>
              </a:defRPr>
            </a:lvl1pPr>
            <a:lvl2pPr marL="0" indent="0">
              <a:spcAft>
                <a:spcPts val="1455"/>
              </a:spcAft>
              <a:buFont typeface="Arial" panose="020B0604020202020204" pitchFamily="34" charset="0"/>
              <a:buNone/>
              <a:defRPr sz="1334" b="0" i="0">
                <a:latin typeface="Poppins Medium" pitchFamily="2" charset="77"/>
                <a:cs typeface="Poppins Medium" pitchFamily="2" charset="77"/>
              </a:defRPr>
            </a:lvl2pPr>
            <a:lvl5pPr>
              <a:defRPr/>
            </a:lvl5pPr>
          </a:lstStyle>
          <a:p>
            <a:r>
              <a:rPr lang="en-GB" dirty="0"/>
              <a:t>Section #</a:t>
            </a:r>
          </a:p>
          <a:p>
            <a:pPr lvl="1"/>
            <a:r>
              <a:rPr lang="en-GB" b="1" dirty="0"/>
              <a:t>Section # Title Goes Here</a:t>
            </a:r>
            <a:r>
              <a:rPr lang="en-GB" dirty="0"/>
              <a:t>		##</a:t>
            </a:r>
          </a:p>
          <a:p>
            <a:r>
              <a:rPr lang="en-GB" dirty="0"/>
              <a:t>Section #</a:t>
            </a:r>
          </a:p>
          <a:p>
            <a:pPr lvl="1"/>
            <a:r>
              <a:rPr lang="en-GB" b="1" dirty="0"/>
              <a:t>Section # Title Goes Here</a:t>
            </a:r>
            <a:r>
              <a:rPr lang="en-GB" dirty="0"/>
              <a:t>		##</a:t>
            </a:r>
          </a:p>
          <a:p>
            <a:r>
              <a:rPr lang="en-GB" dirty="0"/>
              <a:t>Section #</a:t>
            </a:r>
          </a:p>
          <a:p>
            <a:pPr lvl="1"/>
            <a:r>
              <a:rPr lang="en-GB" b="1" dirty="0"/>
              <a:t>Section # Title Goes Here</a:t>
            </a:r>
            <a:r>
              <a:rPr lang="en-GB" dirty="0"/>
              <a:t>		##</a:t>
            </a:r>
          </a:p>
          <a:p>
            <a:r>
              <a:rPr lang="en-GB" dirty="0"/>
              <a:t>Section #</a:t>
            </a:r>
          </a:p>
          <a:p>
            <a:pPr lvl="1"/>
            <a:r>
              <a:rPr lang="en-GB" b="1" dirty="0"/>
              <a:t>Section # Title Goes Here</a:t>
            </a:r>
            <a:r>
              <a:rPr lang="en-GB" dirty="0"/>
              <a:t>		##</a:t>
            </a:r>
          </a:p>
          <a:p>
            <a:r>
              <a:rPr lang="en-GB" dirty="0"/>
              <a:t>Section #</a:t>
            </a:r>
          </a:p>
          <a:p>
            <a:pPr lvl="1"/>
            <a:r>
              <a:rPr lang="en-GB" b="1" dirty="0"/>
              <a:t>Section # Title Goes Here</a:t>
            </a:r>
            <a:r>
              <a:rPr lang="en-GB" dirty="0"/>
              <a:t>		##</a:t>
            </a:r>
          </a:p>
          <a:p>
            <a:r>
              <a:rPr lang="en-GB" dirty="0"/>
              <a:t>Section #</a:t>
            </a:r>
          </a:p>
          <a:p>
            <a:pPr lvl="1"/>
            <a:r>
              <a:rPr lang="en-GB" b="1" dirty="0"/>
              <a:t>Section # Title Goes Here</a:t>
            </a:r>
            <a:r>
              <a:rPr lang="en-GB" dirty="0"/>
              <a:t>		##</a:t>
            </a:r>
          </a:p>
          <a:p>
            <a:r>
              <a:rPr lang="en-GB" dirty="0"/>
              <a:t>Section #</a:t>
            </a:r>
          </a:p>
          <a:p>
            <a:pPr lvl="1"/>
            <a:r>
              <a:rPr lang="en-GB" b="1" dirty="0"/>
              <a:t>Section # Title Goes Here</a:t>
            </a:r>
            <a:r>
              <a:rPr lang="en-GB" dirty="0"/>
              <a:t>		##</a:t>
            </a:r>
          </a:p>
          <a:p>
            <a:r>
              <a:rPr lang="en-GB" dirty="0"/>
              <a:t>Section #</a:t>
            </a:r>
          </a:p>
          <a:p>
            <a:pPr lvl="1"/>
            <a:r>
              <a:rPr lang="en-GB" b="1" dirty="0"/>
              <a:t>Section # Title Goes Here</a:t>
            </a:r>
            <a:r>
              <a:rPr lang="en-GB" dirty="0"/>
              <a:t>		##</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8235184" y="2299040"/>
            <a:ext cx="3379179" cy="3318065"/>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255096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am / Speaker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1" name="Title 1">
            <a:extLst>
              <a:ext uri="{FF2B5EF4-FFF2-40B4-BE49-F238E27FC236}">
                <a16:creationId xmlns:a16="http://schemas.microsoft.com/office/drawing/2014/main" id="{F0E35ECD-3ED9-473D-9E17-FF1C83FE9F09}"/>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dirty="0"/>
              <a:t>Team/Speakers</a:t>
            </a:r>
            <a:endParaRPr lang="en-GB" dirty="0"/>
          </a:p>
        </p:txBody>
      </p:sp>
      <p:sp>
        <p:nvSpPr>
          <p:cNvPr id="52" name="Text Placeholder 12">
            <a:extLst>
              <a:ext uri="{FF2B5EF4-FFF2-40B4-BE49-F238E27FC236}">
                <a16:creationId xmlns:a16="http://schemas.microsoft.com/office/drawing/2014/main" id="{67EAA926-4051-4F98-B128-E26790C1A9B3}"/>
              </a:ext>
            </a:extLst>
          </p:cNvPr>
          <p:cNvSpPr>
            <a:spLocks noGrp="1"/>
          </p:cNvSpPr>
          <p:nvPr>
            <p:ph type="body" sz="quarter" idx="14" hasCustomPrompt="1"/>
          </p:nvPr>
        </p:nvSpPr>
        <p:spPr>
          <a:xfrm>
            <a:off x="2411458" y="2334961"/>
            <a:ext cx="3242472" cy="724770"/>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53" name="Picture Placeholder 7">
            <a:extLst>
              <a:ext uri="{FF2B5EF4-FFF2-40B4-BE49-F238E27FC236}">
                <a16:creationId xmlns:a16="http://schemas.microsoft.com/office/drawing/2014/main" id="{3BD0D2FB-1A7B-44AF-BA4E-FD97B0B714D9}"/>
              </a:ext>
            </a:extLst>
          </p:cNvPr>
          <p:cNvSpPr>
            <a:spLocks noGrp="1"/>
          </p:cNvSpPr>
          <p:nvPr>
            <p:ph type="pic" sz="quarter" idx="15"/>
          </p:nvPr>
        </p:nvSpPr>
        <p:spPr>
          <a:xfrm>
            <a:off x="550681" y="1911944"/>
            <a:ext cx="1588608" cy="155987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54" name="Text Placeholder 12">
            <a:extLst>
              <a:ext uri="{FF2B5EF4-FFF2-40B4-BE49-F238E27FC236}">
                <a16:creationId xmlns:a16="http://schemas.microsoft.com/office/drawing/2014/main" id="{4A124E16-FB5A-4A88-A515-FC70FA255448}"/>
              </a:ext>
            </a:extLst>
          </p:cNvPr>
          <p:cNvSpPr>
            <a:spLocks noGrp="1"/>
          </p:cNvSpPr>
          <p:nvPr>
            <p:ph type="body" sz="quarter" idx="16" hasCustomPrompt="1"/>
          </p:nvPr>
        </p:nvSpPr>
        <p:spPr>
          <a:xfrm>
            <a:off x="2411458" y="4501859"/>
            <a:ext cx="3242472" cy="724770"/>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55" name="Picture Placeholder 7">
            <a:extLst>
              <a:ext uri="{FF2B5EF4-FFF2-40B4-BE49-F238E27FC236}">
                <a16:creationId xmlns:a16="http://schemas.microsoft.com/office/drawing/2014/main" id="{88D60E5C-AB30-4F0B-8773-F30DB3E8A6AD}"/>
              </a:ext>
            </a:extLst>
          </p:cNvPr>
          <p:cNvSpPr>
            <a:spLocks noGrp="1"/>
          </p:cNvSpPr>
          <p:nvPr>
            <p:ph type="pic" sz="quarter" idx="17"/>
          </p:nvPr>
        </p:nvSpPr>
        <p:spPr>
          <a:xfrm>
            <a:off x="550681" y="4078842"/>
            <a:ext cx="1588608" cy="155987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dirty="0"/>
          </a:p>
        </p:txBody>
      </p:sp>
      <p:sp>
        <p:nvSpPr>
          <p:cNvPr id="56" name="Text Placeholder 12">
            <a:extLst>
              <a:ext uri="{FF2B5EF4-FFF2-40B4-BE49-F238E27FC236}">
                <a16:creationId xmlns:a16="http://schemas.microsoft.com/office/drawing/2014/main" id="{2C60DE2D-43F7-4A13-BE4E-B64A383DE8CE}"/>
              </a:ext>
            </a:extLst>
          </p:cNvPr>
          <p:cNvSpPr>
            <a:spLocks noGrp="1"/>
          </p:cNvSpPr>
          <p:nvPr>
            <p:ph type="body" sz="quarter" idx="18" hasCustomPrompt="1"/>
          </p:nvPr>
        </p:nvSpPr>
        <p:spPr>
          <a:xfrm>
            <a:off x="7929820" y="2334961"/>
            <a:ext cx="3242472" cy="724770"/>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57" name="Picture Placeholder 7">
            <a:extLst>
              <a:ext uri="{FF2B5EF4-FFF2-40B4-BE49-F238E27FC236}">
                <a16:creationId xmlns:a16="http://schemas.microsoft.com/office/drawing/2014/main" id="{5B1E1242-6BB9-4F32-91B1-3AA43FC4EC9F}"/>
              </a:ext>
            </a:extLst>
          </p:cNvPr>
          <p:cNvSpPr>
            <a:spLocks noGrp="1"/>
          </p:cNvSpPr>
          <p:nvPr>
            <p:ph type="pic" sz="quarter" idx="19"/>
          </p:nvPr>
        </p:nvSpPr>
        <p:spPr>
          <a:xfrm>
            <a:off x="6069043" y="1911944"/>
            <a:ext cx="1588608" cy="155987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58" name="Text Placeholder 12">
            <a:extLst>
              <a:ext uri="{FF2B5EF4-FFF2-40B4-BE49-F238E27FC236}">
                <a16:creationId xmlns:a16="http://schemas.microsoft.com/office/drawing/2014/main" id="{C8B338B9-D1F9-4987-BC28-B7466CCC38D5}"/>
              </a:ext>
            </a:extLst>
          </p:cNvPr>
          <p:cNvSpPr>
            <a:spLocks noGrp="1"/>
          </p:cNvSpPr>
          <p:nvPr>
            <p:ph type="body" sz="quarter" idx="20" hasCustomPrompt="1"/>
          </p:nvPr>
        </p:nvSpPr>
        <p:spPr>
          <a:xfrm>
            <a:off x="7929820" y="4501859"/>
            <a:ext cx="3242472" cy="724770"/>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59" name="Picture Placeholder 7">
            <a:extLst>
              <a:ext uri="{FF2B5EF4-FFF2-40B4-BE49-F238E27FC236}">
                <a16:creationId xmlns:a16="http://schemas.microsoft.com/office/drawing/2014/main" id="{CED5980C-4EBB-4601-BF07-F9111916385A}"/>
              </a:ext>
            </a:extLst>
          </p:cNvPr>
          <p:cNvSpPr>
            <a:spLocks noGrp="1"/>
          </p:cNvSpPr>
          <p:nvPr>
            <p:ph type="pic" sz="quarter" idx="21"/>
          </p:nvPr>
        </p:nvSpPr>
        <p:spPr>
          <a:xfrm>
            <a:off x="6069043" y="4078842"/>
            <a:ext cx="1588608" cy="155987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Tree>
    <p:extLst>
      <p:ext uri="{BB962C8B-B14F-4D97-AF65-F5344CB8AC3E}">
        <p14:creationId xmlns:p14="http://schemas.microsoft.com/office/powerpoint/2010/main" val="1459519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irperso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dirty="0"/>
              <a:t>Chairperson</a:t>
            </a:r>
            <a:endParaRPr lang="en-GB" dirty="0"/>
          </a:p>
        </p:txBody>
      </p:sp>
      <p:sp>
        <p:nvSpPr>
          <p:cNvPr id="16" name="Text Placeholder 12">
            <a:extLst>
              <a:ext uri="{FF2B5EF4-FFF2-40B4-BE49-F238E27FC236}">
                <a16:creationId xmlns:a16="http://schemas.microsoft.com/office/drawing/2014/main" id="{5A88B0FE-1A13-4CD8-8675-B560C08B33D5}"/>
              </a:ext>
            </a:extLst>
          </p:cNvPr>
          <p:cNvSpPr>
            <a:spLocks noGrp="1"/>
          </p:cNvSpPr>
          <p:nvPr>
            <p:ph type="body" sz="quarter" idx="14" hasCustomPrompt="1"/>
          </p:nvPr>
        </p:nvSpPr>
        <p:spPr>
          <a:xfrm>
            <a:off x="2411458" y="2334961"/>
            <a:ext cx="3242472" cy="724770"/>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550681" y="1911944"/>
            <a:ext cx="1588608" cy="155987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8" name="Text Placeholder 12">
            <a:extLst>
              <a:ext uri="{FF2B5EF4-FFF2-40B4-BE49-F238E27FC236}">
                <a16:creationId xmlns:a16="http://schemas.microsoft.com/office/drawing/2014/main" id="{12A210F5-A8B3-4A0E-8B15-4497042C4994}"/>
              </a:ext>
            </a:extLst>
          </p:cNvPr>
          <p:cNvSpPr>
            <a:spLocks noGrp="1"/>
          </p:cNvSpPr>
          <p:nvPr>
            <p:ph type="body" sz="quarter" idx="16"/>
          </p:nvPr>
        </p:nvSpPr>
        <p:spPr>
          <a:xfrm>
            <a:off x="6533079" y="1682566"/>
            <a:ext cx="5081284" cy="1555619"/>
          </a:xfrm>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150879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am / Speakers | 3 x 3">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44" name="Title 1">
            <a:extLst>
              <a:ext uri="{FF2B5EF4-FFF2-40B4-BE49-F238E27FC236}">
                <a16:creationId xmlns:a16="http://schemas.microsoft.com/office/drawing/2014/main" id="{5D51C2DC-4571-42B4-89F2-DA6662BE5E06}"/>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dirty="0"/>
              <a:t>Team/Speakers 3 columns 3 rows</a:t>
            </a:r>
            <a:endParaRPr lang="en-GB" dirty="0"/>
          </a:p>
        </p:txBody>
      </p:sp>
      <p:sp>
        <p:nvSpPr>
          <p:cNvPr id="45" name="Text Placeholder 12">
            <a:extLst>
              <a:ext uri="{FF2B5EF4-FFF2-40B4-BE49-F238E27FC236}">
                <a16:creationId xmlns:a16="http://schemas.microsoft.com/office/drawing/2014/main" id="{B4DF1173-C29F-45AC-92AA-916D11D8E08C}"/>
              </a:ext>
            </a:extLst>
          </p:cNvPr>
          <p:cNvSpPr>
            <a:spLocks noGrp="1"/>
          </p:cNvSpPr>
          <p:nvPr>
            <p:ph type="body" sz="quarter" idx="14" hasCustomPrompt="1"/>
          </p:nvPr>
        </p:nvSpPr>
        <p:spPr>
          <a:xfrm>
            <a:off x="1835950" y="2063575"/>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46" name="Picture Placeholder 7">
            <a:extLst>
              <a:ext uri="{FF2B5EF4-FFF2-40B4-BE49-F238E27FC236}">
                <a16:creationId xmlns:a16="http://schemas.microsoft.com/office/drawing/2014/main" id="{7AC79D67-C678-414C-AF90-8C02E28CA9FD}"/>
              </a:ext>
            </a:extLst>
          </p:cNvPr>
          <p:cNvSpPr>
            <a:spLocks noGrp="1"/>
          </p:cNvSpPr>
          <p:nvPr>
            <p:ph type="pic" sz="quarter" idx="15"/>
          </p:nvPr>
        </p:nvSpPr>
        <p:spPr>
          <a:xfrm>
            <a:off x="550681" y="1904145"/>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dirty="0"/>
          </a:p>
        </p:txBody>
      </p:sp>
      <p:sp>
        <p:nvSpPr>
          <p:cNvPr id="47" name="Text Placeholder 12">
            <a:extLst>
              <a:ext uri="{FF2B5EF4-FFF2-40B4-BE49-F238E27FC236}">
                <a16:creationId xmlns:a16="http://schemas.microsoft.com/office/drawing/2014/main" id="{D84CF9F7-FEFA-4F30-8381-81E1CDC7DE58}"/>
              </a:ext>
            </a:extLst>
          </p:cNvPr>
          <p:cNvSpPr>
            <a:spLocks noGrp="1"/>
          </p:cNvSpPr>
          <p:nvPr>
            <p:ph type="body" sz="quarter" idx="16" hasCustomPrompt="1"/>
          </p:nvPr>
        </p:nvSpPr>
        <p:spPr>
          <a:xfrm>
            <a:off x="5608467" y="2063575"/>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48" name="Picture Placeholder 7">
            <a:extLst>
              <a:ext uri="{FF2B5EF4-FFF2-40B4-BE49-F238E27FC236}">
                <a16:creationId xmlns:a16="http://schemas.microsoft.com/office/drawing/2014/main" id="{C320D465-6541-42AF-B948-F179CCF7EE8E}"/>
              </a:ext>
            </a:extLst>
          </p:cNvPr>
          <p:cNvSpPr>
            <a:spLocks noGrp="1"/>
          </p:cNvSpPr>
          <p:nvPr>
            <p:ph type="pic" sz="quarter" idx="17"/>
          </p:nvPr>
        </p:nvSpPr>
        <p:spPr>
          <a:xfrm>
            <a:off x="4323198" y="1904145"/>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dirty="0"/>
          </a:p>
        </p:txBody>
      </p:sp>
      <p:sp>
        <p:nvSpPr>
          <p:cNvPr id="49" name="Text Placeholder 12">
            <a:extLst>
              <a:ext uri="{FF2B5EF4-FFF2-40B4-BE49-F238E27FC236}">
                <a16:creationId xmlns:a16="http://schemas.microsoft.com/office/drawing/2014/main" id="{C8238BF7-B55E-43DD-99B0-CDFDFE29FDD2}"/>
              </a:ext>
            </a:extLst>
          </p:cNvPr>
          <p:cNvSpPr>
            <a:spLocks noGrp="1"/>
          </p:cNvSpPr>
          <p:nvPr>
            <p:ph type="body" sz="quarter" idx="18" hasCustomPrompt="1"/>
          </p:nvPr>
        </p:nvSpPr>
        <p:spPr>
          <a:xfrm>
            <a:off x="9389776" y="2063575"/>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50" name="Picture Placeholder 7">
            <a:extLst>
              <a:ext uri="{FF2B5EF4-FFF2-40B4-BE49-F238E27FC236}">
                <a16:creationId xmlns:a16="http://schemas.microsoft.com/office/drawing/2014/main" id="{0BEA5C06-8D59-4BD3-9B33-5696A4BC5222}"/>
              </a:ext>
            </a:extLst>
          </p:cNvPr>
          <p:cNvSpPr>
            <a:spLocks noGrp="1"/>
          </p:cNvSpPr>
          <p:nvPr>
            <p:ph type="pic" sz="quarter" idx="19"/>
          </p:nvPr>
        </p:nvSpPr>
        <p:spPr>
          <a:xfrm>
            <a:off x="8104508" y="1904145"/>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dirty="0"/>
          </a:p>
        </p:txBody>
      </p:sp>
      <p:sp>
        <p:nvSpPr>
          <p:cNvPr id="51" name="Text Placeholder 12">
            <a:extLst>
              <a:ext uri="{FF2B5EF4-FFF2-40B4-BE49-F238E27FC236}">
                <a16:creationId xmlns:a16="http://schemas.microsoft.com/office/drawing/2014/main" id="{7BBE5725-635F-472C-99DA-2942D536FFAB}"/>
              </a:ext>
            </a:extLst>
          </p:cNvPr>
          <p:cNvSpPr>
            <a:spLocks noGrp="1"/>
          </p:cNvSpPr>
          <p:nvPr>
            <p:ph type="body" sz="quarter" idx="20" hasCustomPrompt="1"/>
          </p:nvPr>
        </p:nvSpPr>
        <p:spPr>
          <a:xfrm>
            <a:off x="1835950" y="3609432"/>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52" name="Picture Placeholder 7">
            <a:extLst>
              <a:ext uri="{FF2B5EF4-FFF2-40B4-BE49-F238E27FC236}">
                <a16:creationId xmlns:a16="http://schemas.microsoft.com/office/drawing/2014/main" id="{00A16A42-CA42-49E2-8405-AA0CAF0311E1}"/>
              </a:ext>
            </a:extLst>
          </p:cNvPr>
          <p:cNvSpPr>
            <a:spLocks noGrp="1"/>
          </p:cNvSpPr>
          <p:nvPr>
            <p:ph type="pic" sz="quarter" idx="21"/>
          </p:nvPr>
        </p:nvSpPr>
        <p:spPr>
          <a:xfrm>
            <a:off x="550681" y="3450001"/>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dirty="0"/>
          </a:p>
        </p:txBody>
      </p:sp>
      <p:sp>
        <p:nvSpPr>
          <p:cNvPr id="53" name="Text Placeholder 12">
            <a:extLst>
              <a:ext uri="{FF2B5EF4-FFF2-40B4-BE49-F238E27FC236}">
                <a16:creationId xmlns:a16="http://schemas.microsoft.com/office/drawing/2014/main" id="{EE36DF45-11AE-4011-BA24-5F2F1B07B542}"/>
              </a:ext>
            </a:extLst>
          </p:cNvPr>
          <p:cNvSpPr>
            <a:spLocks noGrp="1"/>
          </p:cNvSpPr>
          <p:nvPr>
            <p:ph type="body" sz="quarter" idx="22" hasCustomPrompt="1"/>
          </p:nvPr>
        </p:nvSpPr>
        <p:spPr>
          <a:xfrm>
            <a:off x="5608467" y="3609432"/>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54" name="Picture Placeholder 7">
            <a:extLst>
              <a:ext uri="{FF2B5EF4-FFF2-40B4-BE49-F238E27FC236}">
                <a16:creationId xmlns:a16="http://schemas.microsoft.com/office/drawing/2014/main" id="{8FBF5889-E52E-4268-BCFD-13AA1E933FB4}"/>
              </a:ext>
            </a:extLst>
          </p:cNvPr>
          <p:cNvSpPr>
            <a:spLocks noGrp="1"/>
          </p:cNvSpPr>
          <p:nvPr>
            <p:ph type="pic" sz="quarter" idx="23"/>
          </p:nvPr>
        </p:nvSpPr>
        <p:spPr>
          <a:xfrm>
            <a:off x="4323198" y="3450001"/>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dirty="0"/>
          </a:p>
        </p:txBody>
      </p:sp>
      <p:sp>
        <p:nvSpPr>
          <p:cNvPr id="55" name="Text Placeholder 12">
            <a:extLst>
              <a:ext uri="{FF2B5EF4-FFF2-40B4-BE49-F238E27FC236}">
                <a16:creationId xmlns:a16="http://schemas.microsoft.com/office/drawing/2014/main" id="{85553B65-686F-493B-B002-4E9B0D2112B9}"/>
              </a:ext>
            </a:extLst>
          </p:cNvPr>
          <p:cNvSpPr>
            <a:spLocks noGrp="1"/>
          </p:cNvSpPr>
          <p:nvPr>
            <p:ph type="body" sz="quarter" idx="24" hasCustomPrompt="1"/>
          </p:nvPr>
        </p:nvSpPr>
        <p:spPr>
          <a:xfrm>
            <a:off x="9389776" y="3609432"/>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56" name="Picture Placeholder 7">
            <a:extLst>
              <a:ext uri="{FF2B5EF4-FFF2-40B4-BE49-F238E27FC236}">
                <a16:creationId xmlns:a16="http://schemas.microsoft.com/office/drawing/2014/main" id="{F3DB35B0-B095-4BB6-B438-419AB248A329}"/>
              </a:ext>
            </a:extLst>
          </p:cNvPr>
          <p:cNvSpPr>
            <a:spLocks noGrp="1"/>
          </p:cNvSpPr>
          <p:nvPr>
            <p:ph type="pic" sz="quarter" idx="25"/>
          </p:nvPr>
        </p:nvSpPr>
        <p:spPr>
          <a:xfrm>
            <a:off x="8104508" y="3450001"/>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dirty="0"/>
          </a:p>
        </p:txBody>
      </p:sp>
      <p:sp>
        <p:nvSpPr>
          <p:cNvPr id="57" name="Text Placeholder 12">
            <a:extLst>
              <a:ext uri="{FF2B5EF4-FFF2-40B4-BE49-F238E27FC236}">
                <a16:creationId xmlns:a16="http://schemas.microsoft.com/office/drawing/2014/main" id="{78D2052B-6800-49A9-9052-94BEBF4D16D0}"/>
              </a:ext>
            </a:extLst>
          </p:cNvPr>
          <p:cNvSpPr>
            <a:spLocks noGrp="1"/>
          </p:cNvSpPr>
          <p:nvPr>
            <p:ph type="body" sz="quarter" idx="26" hasCustomPrompt="1"/>
          </p:nvPr>
        </p:nvSpPr>
        <p:spPr>
          <a:xfrm>
            <a:off x="1835950" y="5155288"/>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58" name="Picture Placeholder 7">
            <a:extLst>
              <a:ext uri="{FF2B5EF4-FFF2-40B4-BE49-F238E27FC236}">
                <a16:creationId xmlns:a16="http://schemas.microsoft.com/office/drawing/2014/main" id="{C0FB45DF-4505-4104-B3AB-1FF0A095BB40}"/>
              </a:ext>
            </a:extLst>
          </p:cNvPr>
          <p:cNvSpPr>
            <a:spLocks noGrp="1"/>
          </p:cNvSpPr>
          <p:nvPr>
            <p:ph type="pic" sz="quarter" idx="27"/>
          </p:nvPr>
        </p:nvSpPr>
        <p:spPr>
          <a:xfrm>
            <a:off x="550681" y="4995857"/>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dirty="0"/>
          </a:p>
        </p:txBody>
      </p:sp>
      <p:sp>
        <p:nvSpPr>
          <p:cNvPr id="59" name="Text Placeholder 12">
            <a:extLst>
              <a:ext uri="{FF2B5EF4-FFF2-40B4-BE49-F238E27FC236}">
                <a16:creationId xmlns:a16="http://schemas.microsoft.com/office/drawing/2014/main" id="{0CFC70D0-DEBC-4AE8-94A6-E2EBDB950EBD}"/>
              </a:ext>
            </a:extLst>
          </p:cNvPr>
          <p:cNvSpPr>
            <a:spLocks noGrp="1"/>
          </p:cNvSpPr>
          <p:nvPr>
            <p:ph type="body" sz="quarter" idx="28" hasCustomPrompt="1"/>
          </p:nvPr>
        </p:nvSpPr>
        <p:spPr>
          <a:xfrm>
            <a:off x="5608467" y="5155288"/>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60" name="Picture Placeholder 7">
            <a:extLst>
              <a:ext uri="{FF2B5EF4-FFF2-40B4-BE49-F238E27FC236}">
                <a16:creationId xmlns:a16="http://schemas.microsoft.com/office/drawing/2014/main" id="{317AD999-FECF-4E8A-A9F4-237EBF5CB428}"/>
              </a:ext>
            </a:extLst>
          </p:cNvPr>
          <p:cNvSpPr>
            <a:spLocks noGrp="1"/>
          </p:cNvSpPr>
          <p:nvPr>
            <p:ph type="pic" sz="quarter" idx="29"/>
          </p:nvPr>
        </p:nvSpPr>
        <p:spPr>
          <a:xfrm>
            <a:off x="4323198" y="4995857"/>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dirty="0"/>
          </a:p>
        </p:txBody>
      </p:sp>
      <p:sp>
        <p:nvSpPr>
          <p:cNvPr id="61" name="Text Placeholder 12">
            <a:extLst>
              <a:ext uri="{FF2B5EF4-FFF2-40B4-BE49-F238E27FC236}">
                <a16:creationId xmlns:a16="http://schemas.microsoft.com/office/drawing/2014/main" id="{7B6DD1A6-D513-4EA0-8C3F-47C93CA395ED}"/>
              </a:ext>
            </a:extLst>
          </p:cNvPr>
          <p:cNvSpPr>
            <a:spLocks noGrp="1"/>
          </p:cNvSpPr>
          <p:nvPr>
            <p:ph type="body" sz="quarter" idx="30" hasCustomPrompt="1"/>
          </p:nvPr>
        </p:nvSpPr>
        <p:spPr>
          <a:xfrm>
            <a:off x="9389776" y="5155288"/>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62" name="Picture Placeholder 7">
            <a:extLst>
              <a:ext uri="{FF2B5EF4-FFF2-40B4-BE49-F238E27FC236}">
                <a16:creationId xmlns:a16="http://schemas.microsoft.com/office/drawing/2014/main" id="{5D78DD9A-7A3B-4479-A356-D1201169A1EE}"/>
              </a:ext>
            </a:extLst>
          </p:cNvPr>
          <p:cNvSpPr>
            <a:spLocks noGrp="1"/>
          </p:cNvSpPr>
          <p:nvPr>
            <p:ph type="pic" sz="quarter" idx="31"/>
          </p:nvPr>
        </p:nvSpPr>
        <p:spPr>
          <a:xfrm>
            <a:off x="8104508" y="4995857"/>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dirty="0"/>
          </a:p>
        </p:txBody>
      </p:sp>
    </p:spTree>
    <p:extLst>
      <p:ext uri="{BB962C8B-B14F-4D97-AF65-F5344CB8AC3E}">
        <p14:creationId xmlns:p14="http://schemas.microsoft.com/office/powerpoint/2010/main" val="3503654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 Speakers | 3 x 4">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44" name="Title 1">
            <a:extLst>
              <a:ext uri="{FF2B5EF4-FFF2-40B4-BE49-F238E27FC236}">
                <a16:creationId xmlns:a16="http://schemas.microsoft.com/office/drawing/2014/main" id="{5D51C2DC-4571-42B4-89F2-DA6662BE5E06}"/>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dirty="0"/>
              <a:t>Team/Speakers 3 columns 4 rows</a:t>
            </a:r>
            <a:endParaRPr lang="en-GB" dirty="0"/>
          </a:p>
        </p:txBody>
      </p:sp>
      <p:sp>
        <p:nvSpPr>
          <p:cNvPr id="45" name="Text Placeholder 12">
            <a:extLst>
              <a:ext uri="{FF2B5EF4-FFF2-40B4-BE49-F238E27FC236}">
                <a16:creationId xmlns:a16="http://schemas.microsoft.com/office/drawing/2014/main" id="{B4DF1173-C29F-45AC-92AA-916D11D8E08C}"/>
              </a:ext>
            </a:extLst>
          </p:cNvPr>
          <p:cNvSpPr>
            <a:spLocks noGrp="1"/>
          </p:cNvSpPr>
          <p:nvPr>
            <p:ph type="body" sz="quarter" idx="14" hasCustomPrompt="1"/>
          </p:nvPr>
        </p:nvSpPr>
        <p:spPr>
          <a:xfrm>
            <a:off x="1740230" y="1612706"/>
            <a:ext cx="2276275" cy="552443"/>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spcBef>
                <a:spcPts val="0"/>
              </a:spcBef>
              <a:buFontTx/>
              <a:buNone/>
              <a:defRPr sz="970">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46" name="Picture Placeholder 7">
            <a:extLst>
              <a:ext uri="{FF2B5EF4-FFF2-40B4-BE49-F238E27FC236}">
                <a16:creationId xmlns:a16="http://schemas.microsoft.com/office/drawing/2014/main" id="{7AC79D67-C678-414C-AF90-8C02E28CA9FD}"/>
              </a:ext>
            </a:extLst>
          </p:cNvPr>
          <p:cNvSpPr>
            <a:spLocks noGrp="1"/>
          </p:cNvSpPr>
          <p:nvPr>
            <p:ph type="pic" sz="quarter" idx="15"/>
          </p:nvPr>
        </p:nvSpPr>
        <p:spPr>
          <a:xfrm>
            <a:off x="571452" y="1481496"/>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dirty="0"/>
          </a:p>
        </p:txBody>
      </p:sp>
      <p:sp>
        <p:nvSpPr>
          <p:cNvPr id="47" name="Text Placeholder 12">
            <a:extLst>
              <a:ext uri="{FF2B5EF4-FFF2-40B4-BE49-F238E27FC236}">
                <a16:creationId xmlns:a16="http://schemas.microsoft.com/office/drawing/2014/main" id="{D84CF9F7-FEFA-4F30-8381-81E1CDC7DE58}"/>
              </a:ext>
            </a:extLst>
          </p:cNvPr>
          <p:cNvSpPr>
            <a:spLocks noGrp="1"/>
          </p:cNvSpPr>
          <p:nvPr>
            <p:ph type="body" sz="quarter" idx="16" hasCustomPrompt="1"/>
          </p:nvPr>
        </p:nvSpPr>
        <p:spPr>
          <a:xfrm>
            <a:off x="5565003" y="1613916"/>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dirty="0"/>
              <a:t>Speaker Name</a:t>
            </a:r>
          </a:p>
          <a:p>
            <a:pPr lvl="1"/>
            <a:r>
              <a:rPr lang="en-GB" dirty="0"/>
              <a:t>Job title, Organisation</a:t>
            </a:r>
          </a:p>
          <a:p>
            <a:pPr marL="0" lvl="2" indent="0" algn="l" defTabSz="554492" rtl="0" eaLnBrk="1" latinLnBrk="0" hangingPunct="1">
              <a:lnSpc>
                <a:spcPct val="120000"/>
              </a:lnSpc>
              <a:spcBef>
                <a:spcPts val="0"/>
              </a:spcBef>
              <a:spcAft>
                <a:spcPts val="728"/>
              </a:spcAft>
              <a:buSzPct val="75000"/>
              <a:buFontTx/>
              <a:buNone/>
            </a:pPr>
            <a:r>
              <a:rPr lang="en-GB" dirty="0"/>
              <a:t>@social_handle</a:t>
            </a:r>
          </a:p>
        </p:txBody>
      </p:sp>
      <p:sp>
        <p:nvSpPr>
          <p:cNvPr id="48" name="Picture Placeholder 7">
            <a:extLst>
              <a:ext uri="{FF2B5EF4-FFF2-40B4-BE49-F238E27FC236}">
                <a16:creationId xmlns:a16="http://schemas.microsoft.com/office/drawing/2014/main" id="{C320D465-6541-42AF-B948-F179CCF7EE8E}"/>
              </a:ext>
            </a:extLst>
          </p:cNvPr>
          <p:cNvSpPr>
            <a:spLocks noGrp="1"/>
          </p:cNvSpPr>
          <p:nvPr>
            <p:ph type="pic" sz="quarter" idx="17"/>
          </p:nvPr>
        </p:nvSpPr>
        <p:spPr>
          <a:xfrm>
            <a:off x="4396225" y="1481496"/>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dirty="0"/>
          </a:p>
        </p:txBody>
      </p:sp>
      <p:sp>
        <p:nvSpPr>
          <p:cNvPr id="49" name="Text Placeholder 12">
            <a:extLst>
              <a:ext uri="{FF2B5EF4-FFF2-40B4-BE49-F238E27FC236}">
                <a16:creationId xmlns:a16="http://schemas.microsoft.com/office/drawing/2014/main" id="{C8238BF7-B55E-43DD-99B0-CDFDFE29FDD2}"/>
              </a:ext>
            </a:extLst>
          </p:cNvPr>
          <p:cNvSpPr>
            <a:spLocks noGrp="1"/>
          </p:cNvSpPr>
          <p:nvPr>
            <p:ph type="body" sz="quarter" idx="18" hasCustomPrompt="1"/>
          </p:nvPr>
        </p:nvSpPr>
        <p:spPr>
          <a:xfrm>
            <a:off x="9389776" y="1613916"/>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dirty="0"/>
              <a:t>Speaker Name</a:t>
            </a:r>
          </a:p>
          <a:p>
            <a:pPr lvl="1"/>
            <a:r>
              <a:rPr lang="en-GB" dirty="0"/>
              <a:t>Job title, Organisation</a:t>
            </a:r>
          </a:p>
          <a:p>
            <a:pPr marL="0" lvl="2" indent="0" algn="l" defTabSz="554492" rtl="0" eaLnBrk="1" latinLnBrk="0" hangingPunct="1">
              <a:lnSpc>
                <a:spcPct val="120000"/>
              </a:lnSpc>
              <a:spcBef>
                <a:spcPts val="0"/>
              </a:spcBef>
              <a:spcAft>
                <a:spcPts val="728"/>
              </a:spcAft>
              <a:buSzPct val="75000"/>
              <a:buFontTx/>
              <a:buNone/>
            </a:pPr>
            <a:r>
              <a:rPr lang="en-GB" dirty="0"/>
              <a:t>@social_handle</a:t>
            </a:r>
          </a:p>
        </p:txBody>
      </p:sp>
      <p:sp>
        <p:nvSpPr>
          <p:cNvPr id="50" name="Picture Placeholder 7">
            <a:extLst>
              <a:ext uri="{FF2B5EF4-FFF2-40B4-BE49-F238E27FC236}">
                <a16:creationId xmlns:a16="http://schemas.microsoft.com/office/drawing/2014/main" id="{0BEA5C06-8D59-4BD3-9B33-5696A4BC5222}"/>
              </a:ext>
            </a:extLst>
          </p:cNvPr>
          <p:cNvSpPr>
            <a:spLocks noGrp="1"/>
          </p:cNvSpPr>
          <p:nvPr>
            <p:ph type="pic" sz="quarter" idx="19"/>
          </p:nvPr>
        </p:nvSpPr>
        <p:spPr>
          <a:xfrm>
            <a:off x="8220998" y="1481496"/>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dirty="0"/>
          </a:p>
        </p:txBody>
      </p:sp>
      <p:sp>
        <p:nvSpPr>
          <p:cNvPr id="52" name="Picture Placeholder 7">
            <a:extLst>
              <a:ext uri="{FF2B5EF4-FFF2-40B4-BE49-F238E27FC236}">
                <a16:creationId xmlns:a16="http://schemas.microsoft.com/office/drawing/2014/main" id="{00A16A42-CA42-49E2-8405-AA0CAF0311E1}"/>
              </a:ext>
            </a:extLst>
          </p:cNvPr>
          <p:cNvSpPr>
            <a:spLocks noGrp="1"/>
          </p:cNvSpPr>
          <p:nvPr>
            <p:ph type="pic" sz="quarter" idx="21"/>
          </p:nvPr>
        </p:nvSpPr>
        <p:spPr>
          <a:xfrm>
            <a:off x="571452" y="2691078"/>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dirty="0"/>
          </a:p>
        </p:txBody>
      </p:sp>
      <p:sp>
        <p:nvSpPr>
          <p:cNvPr id="54" name="Picture Placeholder 7">
            <a:extLst>
              <a:ext uri="{FF2B5EF4-FFF2-40B4-BE49-F238E27FC236}">
                <a16:creationId xmlns:a16="http://schemas.microsoft.com/office/drawing/2014/main" id="{8FBF5889-E52E-4268-BCFD-13AA1E933FB4}"/>
              </a:ext>
            </a:extLst>
          </p:cNvPr>
          <p:cNvSpPr>
            <a:spLocks noGrp="1"/>
          </p:cNvSpPr>
          <p:nvPr>
            <p:ph type="pic" sz="quarter" idx="23"/>
          </p:nvPr>
        </p:nvSpPr>
        <p:spPr>
          <a:xfrm>
            <a:off x="4396225" y="2691078"/>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dirty="0"/>
          </a:p>
        </p:txBody>
      </p:sp>
      <p:sp>
        <p:nvSpPr>
          <p:cNvPr id="56" name="Picture Placeholder 7">
            <a:extLst>
              <a:ext uri="{FF2B5EF4-FFF2-40B4-BE49-F238E27FC236}">
                <a16:creationId xmlns:a16="http://schemas.microsoft.com/office/drawing/2014/main" id="{F3DB35B0-B095-4BB6-B438-419AB248A329}"/>
              </a:ext>
            </a:extLst>
          </p:cNvPr>
          <p:cNvSpPr>
            <a:spLocks noGrp="1"/>
          </p:cNvSpPr>
          <p:nvPr>
            <p:ph type="pic" sz="quarter" idx="25"/>
          </p:nvPr>
        </p:nvSpPr>
        <p:spPr>
          <a:xfrm>
            <a:off x="8220998" y="2691078"/>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dirty="0"/>
          </a:p>
        </p:txBody>
      </p:sp>
      <p:sp>
        <p:nvSpPr>
          <p:cNvPr id="58" name="Picture Placeholder 7">
            <a:extLst>
              <a:ext uri="{FF2B5EF4-FFF2-40B4-BE49-F238E27FC236}">
                <a16:creationId xmlns:a16="http://schemas.microsoft.com/office/drawing/2014/main" id="{C0FB45DF-4505-4104-B3AB-1FF0A095BB40}"/>
              </a:ext>
            </a:extLst>
          </p:cNvPr>
          <p:cNvSpPr>
            <a:spLocks noGrp="1"/>
          </p:cNvSpPr>
          <p:nvPr>
            <p:ph type="pic" sz="quarter" idx="27"/>
          </p:nvPr>
        </p:nvSpPr>
        <p:spPr>
          <a:xfrm>
            <a:off x="571452" y="5110241"/>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dirty="0"/>
          </a:p>
        </p:txBody>
      </p:sp>
      <p:sp>
        <p:nvSpPr>
          <p:cNvPr id="60" name="Picture Placeholder 7">
            <a:extLst>
              <a:ext uri="{FF2B5EF4-FFF2-40B4-BE49-F238E27FC236}">
                <a16:creationId xmlns:a16="http://schemas.microsoft.com/office/drawing/2014/main" id="{317AD999-FECF-4E8A-A9F4-237EBF5CB428}"/>
              </a:ext>
            </a:extLst>
          </p:cNvPr>
          <p:cNvSpPr>
            <a:spLocks noGrp="1"/>
          </p:cNvSpPr>
          <p:nvPr>
            <p:ph type="pic" sz="quarter" idx="29"/>
          </p:nvPr>
        </p:nvSpPr>
        <p:spPr>
          <a:xfrm>
            <a:off x="4396225" y="5110241"/>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dirty="0"/>
          </a:p>
        </p:txBody>
      </p:sp>
      <p:sp>
        <p:nvSpPr>
          <p:cNvPr id="62" name="Picture Placeholder 7">
            <a:extLst>
              <a:ext uri="{FF2B5EF4-FFF2-40B4-BE49-F238E27FC236}">
                <a16:creationId xmlns:a16="http://schemas.microsoft.com/office/drawing/2014/main" id="{5D78DD9A-7A3B-4479-A356-D1201169A1EE}"/>
              </a:ext>
            </a:extLst>
          </p:cNvPr>
          <p:cNvSpPr>
            <a:spLocks noGrp="1"/>
          </p:cNvSpPr>
          <p:nvPr>
            <p:ph type="pic" sz="quarter" idx="31"/>
          </p:nvPr>
        </p:nvSpPr>
        <p:spPr>
          <a:xfrm>
            <a:off x="8220998" y="5110241"/>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dirty="0"/>
          </a:p>
        </p:txBody>
      </p:sp>
      <p:sp>
        <p:nvSpPr>
          <p:cNvPr id="28" name="Picture Placeholder 7">
            <a:extLst>
              <a:ext uri="{FF2B5EF4-FFF2-40B4-BE49-F238E27FC236}">
                <a16:creationId xmlns:a16="http://schemas.microsoft.com/office/drawing/2014/main" id="{C9B18172-AE91-486D-B3BF-BB4501ABE8A3}"/>
              </a:ext>
            </a:extLst>
          </p:cNvPr>
          <p:cNvSpPr>
            <a:spLocks noGrp="1"/>
          </p:cNvSpPr>
          <p:nvPr>
            <p:ph type="pic" sz="quarter" idx="33"/>
          </p:nvPr>
        </p:nvSpPr>
        <p:spPr>
          <a:xfrm>
            <a:off x="571452" y="3900659"/>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dirty="0"/>
          </a:p>
        </p:txBody>
      </p:sp>
      <p:sp>
        <p:nvSpPr>
          <p:cNvPr id="30" name="Picture Placeholder 7">
            <a:extLst>
              <a:ext uri="{FF2B5EF4-FFF2-40B4-BE49-F238E27FC236}">
                <a16:creationId xmlns:a16="http://schemas.microsoft.com/office/drawing/2014/main" id="{F64BBF40-4B6E-4EED-9A4A-53F588F6905E}"/>
              </a:ext>
            </a:extLst>
          </p:cNvPr>
          <p:cNvSpPr>
            <a:spLocks noGrp="1"/>
          </p:cNvSpPr>
          <p:nvPr>
            <p:ph type="pic" sz="quarter" idx="35"/>
          </p:nvPr>
        </p:nvSpPr>
        <p:spPr>
          <a:xfrm>
            <a:off x="4396225" y="3900659"/>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dirty="0"/>
          </a:p>
        </p:txBody>
      </p:sp>
      <p:sp>
        <p:nvSpPr>
          <p:cNvPr id="32" name="Picture Placeholder 7">
            <a:extLst>
              <a:ext uri="{FF2B5EF4-FFF2-40B4-BE49-F238E27FC236}">
                <a16:creationId xmlns:a16="http://schemas.microsoft.com/office/drawing/2014/main" id="{BA5CBA95-71BA-4D1C-9702-C09A59DB5A04}"/>
              </a:ext>
            </a:extLst>
          </p:cNvPr>
          <p:cNvSpPr>
            <a:spLocks noGrp="1"/>
          </p:cNvSpPr>
          <p:nvPr>
            <p:ph type="pic" sz="quarter" idx="37"/>
          </p:nvPr>
        </p:nvSpPr>
        <p:spPr>
          <a:xfrm>
            <a:off x="8220998" y="3900659"/>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dirty="0"/>
          </a:p>
        </p:txBody>
      </p:sp>
      <p:sp>
        <p:nvSpPr>
          <p:cNvPr id="33" name="Text Placeholder 12">
            <a:extLst>
              <a:ext uri="{FF2B5EF4-FFF2-40B4-BE49-F238E27FC236}">
                <a16:creationId xmlns:a16="http://schemas.microsoft.com/office/drawing/2014/main" id="{DE3C1140-BD03-4998-B2C4-28410F93C64D}"/>
              </a:ext>
            </a:extLst>
          </p:cNvPr>
          <p:cNvSpPr>
            <a:spLocks noGrp="1"/>
          </p:cNvSpPr>
          <p:nvPr>
            <p:ph type="body" sz="quarter" idx="38" hasCustomPrompt="1"/>
          </p:nvPr>
        </p:nvSpPr>
        <p:spPr>
          <a:xfrm>
            <a:off x="1740230" y="2822288"/>
            <a:ext cx="2276275" cy="552443"/>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spcBef>
                <a:spcPts val="0"/>
              </a:spcBef>
              <a:buFontTx/>
              <a:buNone/>
              <a:defRPr sz="970">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34" name="Text Placeholder 12">
            <a:extLst>
              <a:ext uri="{FF2B5EF4-FFF2-40B4-BE49-F238E27FC236}">
                <a16:creationId xmlns:a16="http://schemas.microsoft.com/office/drawing/2014/main" id="{FFE703FA-9332-4A8A-B58E-5F35E54BCDF8}"/>
              </a:ext>
            </a:extLst>
          </p:cNvPr>
          <p:cNvSpPr>
            <a:spLocks noGrp="1"/>
          </p:cNvSpPr>
          <p:nvPr>
            <p:ph type="body" sz="quarter" idx="39" hasCustomPrompt="1"/>
          </p:nvPr>
        </p:nvSpPr>
        <p:spPr>
          <a:xfrm>
            <a:off x="5565003" y="2823498"/>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dirty="0"/>
              <a:t>Speaker Name</a:t>
            </a:r>
          </a:p>
          <a:p>
            <a:pPr lvl="1"/>
            <a:r>
              <a:rPr lang="en-GB" dirty="0"/>
              <a:t>Job title, Organisation</a:t>
            </a:r>
          </a:p>
          <a:p>
            <a:pPr marL="0" lvl="2" indent="0" algn="l" defTabSz="554492" rtl="0" eaLnBrk="1" latinLnBrk="0" hangingPunct="1">
              <a:lnSpc>
                <a:spcPct val="120000"/>
              </a:lnSpc>
              <a:spcBef>
                <a:spcPts val="0"/>
              </a:spcBef>
              <a:spcAft>
                <a:spcPts val="728"/>
              </a:spcAft>
              <a:buSzPct val="75000"/>
              <a:buFontTx/>
              <a:buNone/>
            </a:pPr>
            <a:r>
              <a:rPr lang="en-GB" dirty="0"/>
              <a:t>@social_handle</a:t>
            </a:r>
          </a:p>
        </p:txBody>
      </p:sp>
      <p:sp>
        <p:nvSpPr>
          <p:cNvPr id="35" name="Text Placeholder 12">
            <a:extLst>
              <a:ext uri="{FF2B5EF4-FFF2-40B4-BE49-F238E27FC236}">
                <a16:creationId xmlns:a16="http://schemas.microsoft.com/office/drawing/2014/main" id="{1C44D164-2308-4F92-8C1F-02E8B7DE0784}"/>
              </a:ext>
            </a:extLst>
          </p:cNvPr>
          <p:cNvSpPr>
            <a:spLocks noGrp="1"/>
          </p:cNvSpPr>
          <p:nvPr>
            <p:ph type="body" sz="quarter" idx="40" hasCustomPrompt="1"/>
          </p:nvPr>
        </p:nvSpPr>
        <p:spPr>
          <a:xfrm>
            <a:off x="9389776" y="2823498"/>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dirty="0"/>
              <a:t>Speaker Name</a:t>
            </a:r>
          </a:p>
          <a:p>
            <a:pPr lvl="1"/>
            <a:r>
              <a:rPr lang="en-GB" dirty="0"/>
              <a:t>Job title, Organisation</a:t>
            </a:r>
          </a:p>
          <a:p>
            <a:pPr marL="0" lvl="2" indent="0" algn="l" defTabSz="554492" rtl="0" eaLnBrk="1" latinLnBrk="0" hangingPunct="1">
              <a:lnSpc>
                <a:spcPct val="120000"/>
              </a:lnSpc>
              <a:spcBef>
                <a:spcPts val="0"/>
              </a:spcBef>
              <a:spcAft>
                <a:spcPts val="728"/>
              </a:spcAft>
              <a:buSzPct val="75000"/>
              <a:buFontTx/>
              <a:buNone/>
            </a:pPr>
            <a:r>
              <a:rPr lang="en-GB" dirty="0"/>
              <a:t>@social_handle</a:t>
            </a:r>
          </a:p>
        </p:txBody>
      </p:sp>
      <p:sp>
        <p:nvSpPr>
          <p:cNvPr id="36" name="Text Placeholder 12">
            <a:extLst>
              <a:ext uri="{FF2B5EF4-FFF2-40B4-BE49-F238E27FC236}">
                <a16:creationId xmlns:a16="http://schemas.microsoft.com/office/drawing/2014/main" id="{3423B415-66AA-45CD-A323-3A2A488B71A2}"/>
              </a:ext>
            </a:extLst>
          </p:cNvPr>
          <p:cNvSpPr>
            <a:spLocks noGrp="1"/>
          </p:cNvSpPr>
          <p:nvPr>
            <p:ph type="body" sz="quarter" idx="41" hasCustomPrompt="1"/>
          </p:nvPr>
        </p:nvSpPr>
        <p:spPr>
          <a:xfrm>
            <a:off x="1740230" y="4031870"/>
            <a:ext cx="2276275" cy="552443"/>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spcBef>
                <a:spcPts val="0"/>
              </a:spcBef>
              <a:buFontTx/>
              <a:buNone/>
              <a:defRPr sz="970">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37" name="Text Placeholder 12">
            <a:extLst>
              <a:ext uri="{FF2B5EF4-FFF2-40B4-BE49-F238E27FC236}">
                <a16:creationId xmlns:a16="http://schemas.microsoft.com/office/drawing/2014/main" id="{CB7D5369-1728-4112-B4F1-ED60D3FE7A5E}"/>
              </a:ext>
            </a:extLst>
          </p:cNvPr>
          <p:cNvSpPr>
            <a:spLocks noGrp="1"/>
          </p:cNvSpPr>
          <p:nvPr>
            <p:ph type="body" sz="quarter" idx="42" hasCustomPrompt="1"/>
          </p:nvPr>
        </p:nvSpPr>
        <p:spPr>
          <a:xfrm>
            <a:off x="5565003" y="4033080"/>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dirty="0"/>
              <a:t>Speaker Name</a:t>
            </a:r>
          </a:p>
          <a:p>
            <a:pPr lvl="1"/>
            <a:r>
              <a:rPr lang="en-GB" dirty="0"/>
              <a:t>Job title, Organisation</a:t>
            </a:r>
          </a:p>
          <a:p>
            <a:pPr marL="0" lvl="2" indent="0" algn="l" defTabSz="554492" rtl="0" eaLnBrk="1" latinLnBrk="0" hangingPunct="1">
              <a:lnSpc>
                <a:spcPct val="120000"/>
              </a:lnSpc>
              <a:spcBef>
                <a:spcPts val="0"/>
              </a:spcBef>
              <a:spcAft>
                <a:spcPts val="728"/>
              </a:spcAft>
              <a:buSzPct val="75000"/>
              <a:buFontTx/>
              <a:buNone/>
            </a:pPr>
            <a:r>
              <a:rPr lang="en-GB" dirty="0"/>
              <a:t>@social_handle</a:t>
            </a:r>
          </a:p>
        </p:txBody>
      </p:sp>
      <p:sp>
        <p:nvSpPr>
          <p:cNvPr id="38" name="Text Placeholder 12">
            <a:extLst>
              <a:ext uri="{FF2B5EF4-FFF2-40B4-BE49-F238E27FC236}">
                <a16:creationId xmlns:a16="http://schemas.microsoft.com/office/drawing/2014/main" id="{9AEBD6C7-E5B0-401A-A86F-E51120626117}"/>
              </a:ext>
            </a:extLst>
          </p:cNvPr>
          <p:cNvSpPr>
            <a:spLocks noGrp="1"/>
          </p:cNvSpPr>
          <p:nvPr>
            <p:ph type="body" sz="quarter" idx="43" hasCustomPrompt="1"/>
          </p:nvPr>
        </p:nvSpPr>
        <p:spPr>
          <a:xfrm>
            <a:off x="9389776" y="4033080"/>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dirty="0"/>
              <a:t>Speaker Name</a:t>
            </a:r>
          </a:p>
          <a:p>
            <a:pPr lvl="1"/>
            <a:r>
              <a:rPr lang="en-GB" dirty="0"/>
              <a:t>Job title, Organisation</a:t>
            </a:r>
          </a:p>
          <a:p>
            <a:pPr marL="0" lvl="2" indent="0" algn="l" defTabSz="554492" rtl="0" eaLnBrk="1" latinLnBrk="0" hangingPunct="1">
              <a:lnSpc>
                <a:spcPct val="120000"/>
              </a:lnSpc>
              <a:spcBef>
                <a:spcPts val="0"/>
              </a:spcBef>
              <a:spcAft>
                <a:spcPts val="728"/>
              </a:spcAft>
              <a:buSzPct val="75000"/>
              <a:buFontTx/>
              <a:buNone/>
            </a:pPr>
            <a:r>
              <a:rPr lang="en-GB" dirty="0"/>
              <a:t>@social_handle</a:t>
            </a:r>
          </a:p>
        </p:txBody>
      </p:sp>
      <p:sp>
        <p:nvSpPr>
          <p:cNvPr id="39" name="Text Placeholder 12">
            <a:extLst>
              <a:ext uri="{FF2B5EF4-FFF2-40B4-BE49-F238E27FC236}">
                <a16:creationId xmlns:a16="http://schemas.microsoft.com/office/drawing/2014/main" id="{B77E20DC-EB84-47ED-8BD7-B4FF8C116E38}"/>
              </a:ext>
            </a:extLst>
          </p:cNvPr>
          <p:cNvSpPr>
            <a:spLocks noGrp="1"/>
          </p:cNvSpPr>
          <p:nvPr>
            <p:ph type="body" sz="quarter" idx="44" hasCustomPrompt="1"/>
          </p:nvPr>
        </p:nvSpPr>
        <p:spPr>
          <a:xfrm>
            <a:off x="1740230" y="5241451"/>
            <a:ext cx="2276275" cy="552443"/>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spcBef>
                <a:spcPts val="0"/>
              </a:spcBef>
              <a:buFontTx/>
              <a:buNone/>
              <a:defRPr sz="970">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40" name="Text Placeholder 12">
            <a:extLst>
              <a:ext uri="{FF2B5EF4-FFF2-40B4-BE49-F238E27FC236}">
                <a16:creationId xmlns:a16="http://schemas.microsoft.com/office/drawing/2014/main" id="{59FE56BC-3699-4F5D-A9A7-2D0424B49BE9}"/>
              </a:ext>
            </a:extLst>
          </p:cNvPr>
          <p:cNvSpPr>
            <a:spLocks noGrp="1"/>
          </p:cNvSpPr>
          <p:nvPr>
            <p:ph type="body" sz="quarter" idx="45" hasCustomPrompt="1"/>
          </p:nvPr>
        </p:nvSpPr>
        <p:spPr>
          <a:xfrm>
            <a:off x="5565003" y="5242661"/>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dirty="0"/>
              <a:t>Speaker Name</a:t>
            </a:r>
          </a:p>
          <a:p>
            <a:pPr lvl="1"/>
            <a:r>
              <a:rPr lang="en-GB" dirty="0"/>
              <a:t>Job title, Organisation</a:t>
            </a:r>
          </a:p>
          <a:p>
            <a:pPr marL="0" lvl="2" indent="0" algn="l" defTabSz="554492" rtl="0" eaLnBrk="1" latinLnBrk="0" hangingPunct="1">
              <a:lnSpc>
                <a:spcPct val="120000"/>
              </a:lnSpc>
              <a:spcBef>
                <a:spcPts val="0"/>
              </a:spcBef>
              <a:spcAft>
                <a:spcPts val="728"/>
              </a:spcAft>
              <a:buSzPct val="75000"/>
              <a:buFontTx/>
              <a:buNone/>
            </a:pPr>
            <a:r>
              <a:rPr lang="en-GB" dirty="0"/>
              <a:t>@social_handle</a:t>
            </a:r>
          </a:p>
        </p:txBody>
      </p:sp>
      <p:sp>
        <p:nvSpPr>
          <p:cNvPr id="41" name="Text Placeholder 12">
            <a:extLst>
              <a:ext uri="{FF2B5EF4-FFF2-40B4-BE49-F238E27FC236}">
                <a16:creationId xmlns:a16="http://schemas.microsoft.com/office/drawing/2014/main" id="{C9243CCE-E7FC-4AA9-B6B0-2E7FCC8D0DF7}"/>
              </a:ext>
            </a:extLst>
          </p:cNvPr>
          <p:cNvSpPr>
            <a:spLocks noGrp="1"/>
          </p:cNvSpPr>
          <p:nvPr>
            <p:ph type="body" sz="quarter" idx="46" hasCustomPrompt="1"/>
          </p:nvPr>
        </p:nvSpPr>
        <p:spPr>
          <a:xfrm>
            <a:off x="9389776" y="5242661"/>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dirty="0"/>
              <a:t>Speaker Name</a:t>
            </a:r>
          </a:p>
          <a:p>
            <a:pPr lvl="1"/>
            <a:r>
              <a:rPr lang="en-GB" dirty="0"/>
              <a:t>Job title, Organisation</a:t>
            </a:r>
          </a:p>
          <a:p>
            <a:pPr marL="0" lvl="2" indent="0" algn="l" defTabSz="554492" rtl="0" eaLnBrk="1" latinLnBrk="0" hangingPunct="1">
              <a:lnSpc>
                <a:spcPct val="120000"/>
              </a:lnSpc>
              <a:spcBef>
                <a:spcPts val="0"/>
              </a:spcBef>
              <a:spcAft>
                <a:spcPts val="728"/>
              </a:spcAft>
              <a:buSzPct val="75000"/>
              <a:buFontTx/>
              <a:buNone/>
            </a:pPr>
            <a:r>
              <a:rPr lang="en-GB" dirty="0"/>
              <a:t>@social_handle</a:t>
            </a:r>
          </a:p>
        </p:txBody>
      </p:sp>
    </p:spTree>
    <p:extLst>
      <p:ext uri="{BB962C8B-B14F-4D97-AF65-F5344CB8AC3E}">
        <p14:creationId xmlns:p14="http://schemas.microsoft.com/office/powerpoint/2010/main" val="2252387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Sub | 2 column text">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endParaRPr lang="en-GB" dirty="0"/>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dirty="0"/>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2905314"/>
            <a:ext cx="11036725" cy="1658869"/>
          </a:xfrm>
        </p:spPr>
        <p:txBody>
          <a:bodyPr numCol="2" spcCol="1440000"/>
          <a:lstStyle>
            <a:lvl1pPr marL="0" indent="0">
              <a:buFont typeface="Arial" panose="020B0604020202020204" pitchFamily="34" charset="0"/>
              <a:buNone/>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166187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3128516"/>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dirty="0"/>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3571782"/>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4495053"/>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4880812"/>
            <a:ext cx="3706507" cy="253787"/>
          </a:xfrm>
        </p:spPr>
        <p:txBody>
          <a:bodyPr/>
          <a:lstStyle/>
          <a:p>
            <a:pPr lvl="0"/>
            <a:r>
              <a:rPr lang="en-US"/>
              <a:t>Click to edit Master text styles</a:t>
            </a:r>
          </a:p>
        </p:txBody>
      </p:sp>
      <p:pic>
        <p:nvPicPr>
          <p:cNvPr id="14" name="Graphic 13">
            <a:extLst>
              <a:ext uri="{FF2B5EF4-FFF2-40B4-BE49-F238E27FC236}">
                <a16:creationId xmlns:a16="http://schemas.microsoft.com/office/drawing/2014/main" id="{90981E17-5695-435B-969A-5EECE710280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395" y="5750940"/>
            <a:ext cx="1704030" cy="646908"/>
          </a:xfrm>
          <a:prstGeom prst="rect">
            <a:avLst/>
          </a:prstGeom>
        </p:spPr>
      </p:pic>
      <p:sp>
        <p:nvSpPr>
          <p:cNvPr id="16" name="Picture Placeholder 4">
            <a:extLst>
              <a:ext uri="{FF2B5EF4-FFF2-40B4-BE49-F238E27FC236}">
                <a16:creationId xmlns:a16="http://schemas.microsoft.com/office/drawing/2014/main" id="{523DD328-9428-4A62-9563-5F3EC36C1554}"/>
              </a:ext>
            </a:extLst>
          </p:cNvPr>
          <p:cNvSpPr>
            <a:spLocks noGrp="1"/>
          </p:cNvSpPr>
          <p:nvPr>
            <p:ph type="pic" sz="quarter" idx="10" hasCustomPrompt="1"/>
          </p:nvPr>
        </p:nvSpPr>
        <p:spPr>
          <a:xfrm>
            <a:off x="5175632" y="0"/>
            <a:ext cx="7016369" cy="6858000"/>
          </a:xfrm>
          <a:solidFill>
            <a:schemeClr val="bg2">
              <a:lumMod val="75000"/>
            </a:schemeClr>
          </a:solidFill>
        </p:spPr>
        <p:txBody>
          <a:bodyPr bIns="1764000" anchor="ctr">
            <a:noAutofit/>
          </a:bodyPr>
          <a:lstStyle>
            <a:lvl1pPr algn="ctr">
              <a:defRPr sz="2183" b="1">
                <a:solidFill>
                  <a:schemeClr val="bg1"/>
                </a:solidFill>
              </a:defRPr>
            </a:lvl1pPr>
          </a:lstStyle>
          <a:p>
            <a:r>
              <a:rPr lang="en-GB" dirty="0"/>
              <a:t>Click icon to insert image</a:t>
            </a:r>
          </a:p>
        </p:txBody>
      </p:sp>
    </p:spTree>
    <p:extLst>
      <p:ext uri="{BB962C8B-B14F-4D97-AF65-F5344CB8AC3E}">
        <p14:creationId xmlns:p14="http://schemas.microsoft.com/office/powerpoint/2010/main" val="10532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ata_Sources">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700640E-70DB-4FA8-8906-F2F2D00CFD0A}"/>
              </a:ext>
            </a:extLst>
          </p:cNvPr>
          <p:cNvSpPr>
            <a:spLocks noGrp="1"/>
          </p:cNvSpPr>
          <p:nvPr>
            <p:ph type="title" hasCustomPrompt="1"/>
          </p:nvPr>
        </p:nvSpPr>
        <p:spPr>
          <a:xfrm>
            <a:off x="577639" y="537198"/>
            <a:ext cx="8138488" cy="305150"/>
          </a:xfrm>
        </p:spPr>
        <p:txBody>
          <a:bodyPr lIns="0" tIns="0" rIns="0" bIns="0" anchor="t" anchorCtr="0"/>
          <a:lstStyle>
            <a:lvl1pPr>
              <a:defRPr sz="2183"/>
            </a:lvl1pPr>
          </a:lstStyle>
          <a:p>
            <a:r>
              <a:rPr lang="en-US" dirty="0"/>
              <a:t>Data sources for data contained within this slide deck</a:t>
            </a:r>
            <a:endParaRPr lang="en-GB" dirty="0"/>
          </a:p>
        </p:txBody>
      </p:sp>
      <p:sp>
        <p:nvSpPr>
          <p:cNvPr id="12" name="TextBox 11">
            <a:extLst>
              <a:ext uri="{FF2B5EF4-FFF2-40B4-BE49-F238E27FC236}">
                <a16:creationId xmlns:a16="http://schemas.microsoft.com/office/drawing/2014/main" id="{8FBF1565-E385-499D-9EFB-74F24A450EB2}"/>
              </a:ext>
            </a:extLst>
          </p:cNvPr>
          <p:cNvSpPr txBox="1"/>
          <p:nvPr userDrawn="1"/>
        </p:nvSpPr>
        <p:spPr>
          <a:xfrm>
            <a:off x="577637" y="897444"/>
            <a:ext cx="11042886" cy="390876"/>
          </a:xfrm>
          <a:prstGeom prst="rect">
            <a:avLst/>
          </a:prstGeom>
          <a:noFill/>
        </p:spPr>
        <p:txBody>
          <a:bodyPr wrap="square">
            <a:spAutoFit/>
          </a:bodyPr>
          <a:lstStyle/>
          <a:p>
            <a:r>
              <a:rPr lang="en-US" sz="970" dirty="0">
                <a:latin typeface="+mj-lt"/>
                <a:cs typeface="Calibri" panose="020F0502020204030204" pitchFamily="34" charset="0"/>
              </a:rPr>
              <a:t>The Global Measles and Rubella Report is based on surveillance data reported by Member States to the regional offices weekly or monthly. The regional compilation is reported to HQ monthly. Data are to be reported from the regions on the 1</a:t>
            </a:r>
            <a:r>
              <a:rPr lang="en-US" sz="970" baseline="30000" dirty="0">
                <a:latin typeface="+mj-lt"/>
                <a:cs typeface="Calibri" panose="020F0502020204030204" pitchFamily="34" charset="0"/>
              </a:rPr>
              <a:t>st</a:t>
            </a:r>
            <a:r>
              <a:rPr lang="en-US" sz="970" dirty="0">
                <a:latin typeface="+mj-lt"/>
                <a:cs typeface="Calibri" panose="020F0502020204030204" pitchFamily="34" charset="0"/>
              </a:rPr>
              <a:t> Friday of the month, and HQ attempts to release the monthly report by the 3</a:t>
            </a:r>
            <a:r>
              <a:rPr lang="en-US" sz="970" baseline="30000" dirty="0">
                <a:latin typeface="+mj-lt"/>
                <a:cs typeface="Calibri" panose="020F0502020204030204" pitchFamily="34" charset="0"/>
              </a:rPr>
              <a:t>rd</a:t>
            </a:r>
            <a:r>
              <a:rPr lang="en-US" sz="970" dirty="0">
                <a:latin typeface="+mj-lt"/>
                <a:cs typeface="Calibri" panose="020F0502020204030204" pitchFamily="34" charset="0"/>
              </a:rPr>
              <a:t> Monday of the month. </a:t>
            </a:r>
          </a:p>
        </p:txBody>
      </p:sp>
      <p:sp>
        <p:nvSpPr>
          <p:cNvPr id="14" name="Rectangle 13">
            <a:extLst>
              <a:ext uri="{FF2B5EF4-FFF2-40B4-BE49-F238E27FC236}">
                <a16:creationId xmlns:a16="http://schemas.microsoft.com/office/drawing/2014/main" id="{09E99455-FC58-4B14-9BCB-56A57C945A32}"/>
              </a:ext>
            </a:extLst>
          </p:cNvPr>
          <p:cNvSpPr/>
          <p:nvPr userDrawn="1"/>
        </p:nvSpPr>
        <p:spPr>
          <a:xfrm>
            <a:off x="583798" y="1420377"/>
            <a:ext cx="11042886" cy="932628"/>
          </a:xfrm>
          <a:prstGeom prst="rect">
            <a:avLst/>
          </a:prstGeom>
        </p:spPr>
        <p:txBody>
          <a:bodyPr wrap="square">
            <a:spAutoFit/>
          </a:bodyPr>
          <a:lstStyle/>
          <a:p>
            <a:r>
              <a:rPr lang="en-US" sz="1092" b="1" dirty="0">
                <a:latin typeface="+mj-lt"/>
                <a:cs typeface="Calibri" panose="020F0502020204030204" pitchFamily="34" charset="0"/>
              </a:rPr>
              <a:t>Please note:</a:t>
            </a:r>
          </a:p>
          <a:p>
            <a:pPr marL="173279" indent="-173279">
              <a:buFont typeface="Wingdings" panose="05000000000000000000" pitchFamily="2" charset="2"/>
              <a:buChar char="§"/>
            </a:pPr>
            <a:r>
              <a:rPr lang="en-US" sz="1092" dirty="0">
                <a:latin typeface="+mj-lt"/>
                <a:cs typeface="Calibri" panose="020F0502020204030204" pitchFamily="34" charset="0"/>
              </a:rPr>
              <a:t>Numbers of cases might differ from the official numbers reported annually as part of the WHO/UNICEF Joint reporting process (JRF).  The difference can be due to the time lag as  the annual data might not be complete at the time of reporting. </a:t>
            </a:r>
          </a:p>
          <a:p>
            <a:pPr marL="173279" indent="-173279">
              <a:buFont typeface="Wingdings" panose="05000000000000000000" pitchFamily="2" charset="2"/>
              <a:buChar char="§"/>
            </a:pPr>
            <a:r>
              <a:rPr lang="en-US" sz="1092" dirty="0">
                <a:latin typeface="+mj-lt"/>
                <a:cs typeface="Calibri" panose="020F0502020204030204" pitchFamily="34" charset="0"/>
              </a:rPr>
              <a:t>In addition, the difference can be due to multiple surveillance systems at country level.  In these cases, the monthly data are extracted from the case based surveillance system while the annual data can be from the aggregated system. </a:t>
            </a:r>
          </a:p>
        </p:txBody>
      </p:sp>
      <p:sp>
        <p:nvSpPr>
          <p:cNvPr id="16" name="Rectangle 15">
            <a:extLst>
              <a:ext uri="{FF2B5EF4-FFF2-40B4-BE49-F238E27FC236}">
                <a16:creationId xmlns:a16="http://schemas.microsoft.com/office/drawing/2014/main" id="{6FB3D5A0-A53B-41DD-BECF-ECEED5911D92}"/>
              </a:ext>
            </a:extLst>
          </p:cNvPr>
          <p:cNvSpPr/>
          <p:nvPr userDrawn="1"/>
        </p:nvSpPr>
        <p:spPr>
          <a:xfrm>
            <a:off x="6270675" y="2544766"/>
            <a:ext cx="5283922" cy="3340851"/>
          </a:xfrm>
          <a:prstGeom prst="rect">
            <a:avLst/>
          </a:prstGeom>
        </p:spPr>
        <p:txBody>
          <a:bodyPr wrap="square">
            <a:spAutoFit/>
          </a:bodyPr>
          <a:lstStyle/>
          <a:p>
            <a:pPr>
              <a:lnSpc>
                <a:spcPct val="100000"/>
              </a:lnSpc>
              <a:spcBef>
                <a:spcPts val="0"/>
              </a:spcBef>
              <a:spcAft>
                <a:spcPts val="0"/>
              </a:spcAft>
            </a:pPr>
            <a:r>
              <a:rPr lang="en-US" sz="728" b="1" dirty="0">
                <a:latin typeface="+mj-lt"/>
                <a:cs typeface="Calibri" panose="020F0502020204030204" pitchFamily="34" charset="0"/>
              </a:rPr>
              <a:t>ELISA Laboratory Data from the Global Measles and Rubella Laboratory Network (GMRLN)</a:t>
            </a:r>
          </a:p>
          <a:p>
            <a:pPr marL="103967" indent="-103967">
              <a:lnSpc>
                <a:spcPct val="100000"/>
              </a:lnSpc>
              <a:spcBef>
                <a:spcPts val="0"/>
              </a:spcBef>
              <a:spcAft>
                <a:spcPts val="0"/>
              </a:spcAft>
              <a:buFont typeface="Arial" panose="020B0604020202020204" pitchFamily="34" charset="0"/>
              <a:buChar char="•"/>
            </a:pPr>
            <a:r>
              <a:rPr lang="en-US" sz="728" dirty="0">
                <a:latin typeface="+mj-lt"/>
                <a:cs typeface="Calibri" panose="020F0502020204030204" pitchFamily="34" charset="0"/>
              </a:rPr>
              <a:t>The Global Measles Rubella Laboratory Network laboratories report the number of samples received as well as the number of samples tested for IgM serology, as well as the number positive, negative and equivocal. </a:t>
            </a:r>
          </a:p>
          <a:p>
            <a:pPr marL="381213" lvl="1" indent="-103967">
              <a:buFont typeface="Arial" panose="020B0604020202020204" pitchFamily="34" charset="0"/>
              <a:buChar char="•"/>
            </a:pPr>
            <a:r>
              <a:rPr lang="en-US" sz="728" dirty="0">
                <a:latin typeface="+mj-lt"/>
                <a:cs typeface="Calibri" panose="020F0502020204030204" pitchFamily="34" charset="0"/>
              </a:rPr>
              <a:t>These aggregated data are collected to account for the inadequate linking between laboratory and epidemiological data in some countries.</a:t>
            </a:r>
          </a:p>
          <a:p>
            <a:pPr marL="381213" lvl="1" indent="-103967">
              <a:buFont typeface="Arial" panose="020B0604020202020204" pitchFamily="34" charset="0"/>
              <a:buChar char="•"/>
            </a:pPr>
            <a:r>
              <a:rPr lang="en-US" sz="728" dirty="0">
                <a:latin typeface="+mj-lt"/>
                <a:cs typeface="Calibri" panose="020F0502020204030204" pitchFamily="34" charset="0"/>
              </a:rPr>
              <a:t>Numbers of cases reported may differ from the number of samples tested positive for various reasons</a:t>
            </a:r>
          </a:p>
          <a:p>
            <a:pPr marL="658459" lvl="2" indent="-103967">
              <a:buFont typeface="Arial" panose="020B0604020202020204" pitchFamily="34" charset="0"/>
              <a:buChar char="•"/>
            </a:pPr>
            <a:r>
              <a:rPr lang="en-US" sz="728" dirty="0">
                <a:latin typeface="+mj-lt"/>
                <a:cs typeface="Calibri" panose="020F0502020204030204" pitchFamily="34" charset="0"/>
              </a:rPr>
              <a:t>Samples tested positive in a laboratory may not reported to the surveillance system</a:t>
            </a:r>
          </a:p>
          <a:p>
            <a:pPr marL="658459" lvl="2" indent="-103967">
              <a:buFont typeface="Arial" panose="020B0604020202020204" pitchFamily="34" charset="0"/>
              <a:buChar char="•"/>
            </a:pPr>
            <a:r>
              <a:rPr lang="en-US" sz="728" dirty="0">
                <a:latin typeface="+mj-lt"/>
                <a:cs typeface="Calibri" panose="020F0502020204030204" pitchFamily="34" charset="0"/>
              </a:rPr>
              <a:t>IgG screening results are inappropriately included in the surveillance database</a:t>
            </a:r>
          </a:p>
          <a:p>
            <a:pPr marL="658459" lvl="2" indent="-103967">
              <a:buFont typeface="Arial" panose="020B0604020202020204" pitchFamily="34" charset="0"/>
              <a:buChar char="•"/>
            </a:pPr>
            <a:r>
              <a:rPr lang="en-US" sz="728" dirty="0">
                <a:latin typeface="+mj-lt"/>
                <a:cs typeface="Calibri" panose="020F0502020204030204" pitchFamily="34" charset="0"/>
              </a:rPr>
              <a:t>Inconsistent reporting from laboratories.  </a:t>
            </a:r>
          </a:p>
          <a:p>
            <a:pPr marL="658459" lvl="2" indent="-103967">
              <a:buFont typeface="Arial" panose="020B0604020202020204" pitchFamily="34" charset="0"/>
              <a:buChar char="•"/>
            </a:pPr>
            <a:r>
              <a:rPr lang="en-US" sz="728" dirty="0">
                <a:latin typeface="+mj-lt"/>
                <a:cs typeface="Calibri" panose="020F0502020204030204" pitchFamily="34" charset="0"/>
              </a:rPr>
              <a:t>This is based on the number of SAMPLES tested, not the number of CASES tested. One case can have multiple samples being tested (e.g. different specimen types, repeat specimen collection based on timing of collection).</a:t>
            </a:r>
          </a:p>
          <a:p>
            <a:pPr marL="658459" lvl="2" indent="-103967">
              <a:buFont typeface="Arial" panose="020B0604020202020204" pitchFamily="34" charset="0"/>
              <a:buChar char="•"/>
            </a:pPr>
            <a:endParaRPr lang="en-US" sz="728" dirty="0">
              <a:latin typeface="+mj-lt"/>
              <a:cs typeface="Calibri" panose="020F0502020204030204" pitchFamily="34" charset="0"/>
            </a:endParaRPr>
          </a:p>
          <a:p>
            <a:pPr marL="0" indent="0">
              <a:buFont typeface="Arial" panose="020B0604020202020204" pitchFamily="34" charset="0"/>
              <a:buNone/>
            </a:pPr>
            <a:r>
              <a:rPr lang="en-US" sz="728" b="1" dirty="0">
                <a:latin typeface="+mj-lt"/>
                <a:cs typeface="Calibri" panose="020F0502020204030204" pitchFamily="34" charset="0"/>
              </a:rPr>
              <a:t>Limitations</a:t>
            </a:r>
          </a:p>
          <a:p>
            <a:pPr marL="103967" lvl="0" indent="-103967">
              <a:buFont typeface="Arial" panose="020B0604020202020204" pitchFamily="34" charset="0"/>
              <a:buChar char="•"/>
            </a:pPr>
            <a:r>
              <a:rPr lang="en-US" sz="728" dirty="0">
                <a:latin typeface="+mj-lt"/>
                <a:cs typeface="Calibri" panose="020F0502020204030204" pitchFamily="34" charset="0"/>
              </a:rPr>
              <a:t>Data are only from network laboratories</a:t>
            </a:r>
          </a:p>
          <a:p>
            <a:pPr marL="103967" lvl="0" indent="-103967">
              <a:buFont typeface="Arial" panose="020B0604020202020204" pitchFamily="34" charset="0"/>
              <a:buChar char="•"/>
            </a:pPr>
            <a:r>
              <a:rPr lang="en-US" sz="728" dirty="0">
                <a:latin typeface="+mj-lt"/>
                <a:cs typeface="Calibri" panose="020F0502020204030204" pitchFamily="34" charset="0"/>
              </a:rPr>
              <a:t>Non-network laboratories are not included</a:t>
            </a:r>
          </a:p>
          <a:p>
            <a:pPr marL="103967" lvl="0" indent="-103967">
              <a:buFont typeface="Arial" panose="020B0604020202020204" pitchFamily="34" charset="0"/>
              <a:buChar char="•"/>
            </a:pPr>
            <a:r>
              <a:rPr lang="en-US" sz="728" dirty="0">
                <a:latin typeface="+mj-lt"/>
                <a:cs typeface="Calibri" panose="020F0502020204030204" pitchFamily="34" charset="0"/>
              </a:rPr>
              <a:t>Some laboratories don’t report</a:t>
            </a:r>
          </a:p>
          <a:p>
            <a:pPr marL="103967" lvl="0" indent="-103967">
              <a:buFont typeface="Arial" panose="020B0604020202020204" pitchFamily="34" charset="0"/>
              <a:buChar char="•"/>
            </a:pPr>
            <a:r>
              <a:rPr lang="en-US" sz="728" dirty="0">
                <a:latin typeface="+mj-lt"/>
                <a:cs typeface="Calibri" panose="020F0502020204030204" pitchFamily="34" charset="0"/>
              </a:rPr>
              <a:t>IgG results are sometimes inappropriately reported</a:t>
            </a:r>
          </a:p>
          <a:p>
            <a:pPr marL="381213" lvl="1" indent="-103967">
              <a:buFont typeface="Arial" panose="020B0604020202020204" pitchFamily="34" charset="0"/>
              <a:buChar char="•"/>
            </a:pPr>
            <a:endParaRPr lang="en-US" sz="728" dirty="0">
              <a:latin typeface="+mj-lt"/>
              <a:cs typeface="Calibri" panose="020F0502020204030204" pitchFamily="34" charset="0"/>
            </a:endParaRPr>
          </a:p>
          <a:p>
            <a:pPr marL="381213" lvl="1" indent="-103967">
              <a:buFont typeface="Arial" panose="020B0604020202020204" pitchFamily="34" charset="0"/>
              <a:buChar char="•"/>
            </a:pPr>
            <a:endParaRPr lang="en-US" sz="728" dirty="0">
              <a:latin typeface="+mj-lt"/>
              <a:cs typeface="Calibri" panose="020F0502020204030204" pitchFamily="34" charset="0"/>
            </a:endParaRPr>
          </a:p>
          <a:p>
            <a:pPr>
              <a:lnSpc>
                <a:spcPct val="100000"/>
              </a:lnSpc>
              <a:spcBef>
                <a:spcPts val="0"/>
              </a:spcBef>
              <a:spcAft>
                <a:spcPts val="0"/>
              </a:spcAft>
            </a:pPr>
            <a:r>
              <a:rPr lang="en-US" sz="728" b="1" dirty="0">
                <a:latin typeface="+mj-lt"/>
                <a:cs typeface="Calibri" panose="020F0502020204030204" pitchFamily="34" charset="0"/>
              </a:rPr>
              <a:t>Genotyping Data</a:t>
            </a:r>
          </a:p>
          <a:p>
            <a:pPr>
              <a:lnSpc>
                <a:spcPct val="100000"/>
              </a:lnSpc>
              <a:spcBef>
                <a:spcPts val="0"/>
              </a:spcBef>
              <a:spcAft>
                <a:spcPts val="0"/>
              </a:spcAft>
            </a:pPr>
            <a:r>
              <a:rPr lang="en-US" sz="728" dirty="0">
                <a:latin typeface="+mj-lt"/>
                <a:cs typeface="Calibri" panose="020F0502020204030204" pitchFamily="34" charset="0"/>
              </a:rPr>
              <a:t>Genotyping data are obtained from the </a:t>
            </a:r>
            <a:r>
              <a:rPr lang="en-US" sz="728" dirty="0" err="1">
                <a:latin typeface="+mj-lt"/>
                <a:cs typeface="Calibri" panose="020F0502020204030204" pitchFamily="34" charset="0"/>
              </a:rPr>
              <a:t>MeaNS</a:t>
            </a:r>
            <a:r>
              <a:rPr lang="en-US" sz="728" dirty="0">
                <a:latin typeface="+mj-lt"/>
                <a:cs typeface="Calibri" panose="020F0502020204030204" pitchFamily="34" charset="0"/>
              </a:rPr>
              <a:t> (</a:t>
            </a:r>
            <a:r>
              <a:rPr lang="en-US" sz="728" u="sng" dirty="0">
                <a:latin typeface="+mj-lt"/>
                <a:cs typeface="Calibri" panose="020F0502020204030204" pitchFamily="34" charset="0"/>
                <a:hlinkClick r:id="rId2"/>
              </a:rPr>
              <a:t>www.who-measles.org</a:t>
            </a:r>
            <a:r>
              <a:rPr lang="en-US" sz="728" dirty="0">
                <a:latin typeface="+mj-lt"/>
                <a:cs typeface="Calibri" panose="020F0502020204030204" pitchFamily="34" charset="0"/>
              </a:rPr>
              <a:t>) and </a:t>
            </a:r>
            <a:r>
              <a:rPr lang="en-US" sz="728" dirty="0" err="1">
                <a:latin typeface="+mj-lt"/>
                <a:cs typeface="Calibri" panose="020F0502020204030204" pitchFamily="34" charset="0"/>
              </a:rPr>
              <a:t>RubeNS</a:t>
            </a:r>
            <a:r>
              <a:rPr lang="en-US" sz="728" dirty="0">
                <a:latin typeface="+mj-lt"/>
                <a:cs typeface="Calibri" panose="020F0502020204030204" pitchFamily="34" charset="0"/>
              </a:rPr>
              <a:t> (</a:t>
            </a:r>
            <a:r>
              <a:rPr lang="en-US" sz="728" u="sng" dirty="0">
                <a:latin typeface="+mj-lt"/>
                <a:cs typeface="Calibri" panose="020F0502020204030204" pitchFamily="34" charset="0"/>
                <a:hlinkClick r:id="rId3"/>
              </a:rPr>
              <a:t>www.who-rubella.org</a:t>
            </a:r>
            <a:r>
              <a:rPr lang="en-US" sz="728" dirty="0">
                <a:latin typeface="+mj-lt"/>
                <a:cs typeface="Calibri" panose="020F0502020204030204" pitchFamily="34" charset="0"/>
              </a:rPr>
              <a:t>). </a:t>
            </a:r>
          </a:p>
          <a:p>
            <a:pPr marL="0" indent="0">
              <a:lnSpc>
                <a:spcPct val="100000"/>
              </a:lnSpc>
              <a:spcBef>
                <a:spcPts val="0"/>
              </a:spcBef>
              <a:spcAft>
                <a:spcPts val="0"/>
              </a:spcAft>
              <a:buFont typeface="Arial" panose="020B0604020202020204" pitchFamily="34" charset="0"/>
              <a:buNone/>
            </a:pPr>
            <a:endParaRPr lang="en-US" sz="728" dirty="0">
              <a:latin typeface="+mj-lt"/>
              <a:cs typeface="Calibri" panose="020F0502020204030204" pitchFamily="34" charset="0"/>
            </a:endParaRPr>
          </a:p>
          <a:p>
            <a:pPr marL="0" indent="0">
              <a:lnSpc>
                <a:spcPct val="100000"/>
              </a:lnSpc>
              <a:spcBef>
                <a:spcPts val="0"/>
              </a:spcBef>
              <a:spcAft>
                <a:spcPts val="0"/>
              </a:spcAft>
              <a:buFont typeface="Arial" panose="020B0604020202020204" pitchFamily="34" charset="0"/>
              <a:buNone/>
            </a:pPr>
            <a:r>
              <a:rPr lang="en-US" sz="728" b="1" dirty="0">
                <a:latin typeface="+mj-lt"/>
                <a:cs typeface="Calibri" panose="020F0502020204030204" pitchFamily="34" charset="0"/>
              </a:rPr>
              <a:t>Limitations</a:t>
            </a:r>
          </a:p>
          <a:p>
            <a:pPr marL="103967" lvl="0" indent="-103967">
              <a:buFont typeface="Arial" panose="020B0604020202020204" pitchFamily="34" charset="0"/>
              <a:buChar char="•"/>
            </a:pPr>
            <a:r>
              <a:rPr lang="en-US" sz="728" dirty="0">
                <a:latin typeface="+mj-lt"/>
                <a:cs typeface="Calibri" panose="020F0502020204030204" pitchFamily="34" charset="0"/>
              </a:rPr>
              <a:t>Inadequate sample collection for genotyping challenges interpretation of the data</a:t>
            </a:r>
          </a:p>
          <a:p>
            <a:pPr marL="103967" lvl="0" indent="-103967">
              <a:buFont typeface="Arial" panose="020B0604020202020204" pitchFamily="34" charset="0"/>
              <a:buChar char="•"/>
            </a:pPr>
            <a:r>
              <a:rPr lang="en-US" sz="728" dirty="0">
                <a:latin typeface="+mj-lt"/>
                <a:cs typeface="Calibri" panose="020F0502020204030204" pitchFamily="34" charset="0"/>
              </a:rPr>
              <a:t>Underreporting</a:t>
            </a:r>
          </a:p>
          <a:p>
            <a:pPr marL="381213" lvl="1" indent="-103967">
              <a:buFont typeface="Arial" panose="020B0604020202020204" pitchFamily="34" charset="0"/>
              <a:buChar char="•"/>
            </a:pPr>
            <a:r>
              <a:rPr lang="en-US" sz="728" dirty="0">
                <a:latin typeface="+mj-lt"/>
                <a:cs typeface="Calibri" panose="020F0502020204030204" pitchFamily="34" charset="0"/>
              </a:rPr>
              <a:t>WHO recommends that Member States submit genotyping data to these databases, but it is not currently a requirement so there is underreporting</a:t>
            </a:r>
          </a:p>
          <a:p>
            <a:pPr marL="103967" lvl="0" indent="-103967">
              <a:buFont typeface="Arial" panose="020B0604020202020204" pitchFamily="34" charset="0"/>
              <a:buChar char="•"/>
            </a:pPr>
            <a:r>
              <a:rPr lang="en-US" sz="728" dirty="0">
                <a:latin typeface="+mj-lt"/>
                <a:cs typeface="Calibri" panose="020F0502020204030204" pitchFamily="34" charset="0"/>
              </a:rPr>
              <a:t>Genotype data can’t be linked to epidemiologic data at the global level</a:t>
            </a:r>
          </a:p>
        </p:txBody>
      </p:sp>
      <p:sp>
        <p:nvSpPr>
          <p:cNvPr id="17" name="TextBox 16">
            <a:extLst>
              <a:ext uri="{FF2B5EF4-FFF2-40B4-BE49-F238E27FC236}">
                <a16:creationId xmlns:a16="http://schemas.microsoft.com/office/drawing/2014/main" id="{070C9BD3-7E2F-4452-B5A1-F41D76716095}"/>
              </a:ext>
            </a:extLst>
          </p:cNvPr>
          <p:cNvSpPr txBox="1"/>
          <p:nvPr userDrawn="1"/>
        </p:nvSpPr>
        <p:spPr>
          <a:xfrm>
            <a:off x="637402" y="2544766"/>
            <a:ext cx="5458598" cy="4012958"/>
          </a:xfrm>
          <a:prstGeom prst="rect">
            <a:avLst/>
          </a:prstGeom>
          <a:noFill/>
        </p:spPr>
        <p:txBody>
          <a:bodyPr wrap="square">
            <a:spAutoFit/>
          </a:bodyPr>
          <a:lstStyle/>
          <a:p>
            <a:pPr>
              <a:lnSpc>
                <a:spcPct val="100000"/>
              </a:lnSpc>
              <a:spcBef>
                <a:spcPts val="0"/>
              </a:spcBef>
              <a:spcAft>
                <a:spcPts val="0"/>
              </a:spcAft>
            </a:pPr>
            <a:r>
              <a:rPr lang="en-US" sz="728" b="1" dirty="0">
                <a:latin typeface="+mj-lt"/>
                <a:cs typeface="Calibri" panose="020F0502020204030204" pitchFamily="34" charset="0"/>
              </a:rPr>
              <a:t>Epidemiologic Data: Case-based and/or Aggregate Reporting to WHO</a:t>
            </a:r>
          </a:p>
          <a:p>
            <a:pPr marL="103967" indent="-103967">
              <a:lnSpc>
                <a:spcPct val="100000"/>
              </a:lnSpc>
              <a:spcBef>
                <a:spcPts val="0"/>
              </a:spcBef>
              <a:spcAft>
                <a:spcPts val="0"/>
              </a:spcAft>
              <a:buFont typeface="Wingdings" panose="05000000000000000000" pitchFamily="2" charset="2"/>
              <a:buChar char="§"/>
            </a:pPr>
            <a:r>
              <a:rPr lang="en-US" sz="728" dirty="0">
                <a:latin typeface="+mj-lt"/>
                <a:cs typeface="Calibri" panose="020F0502020204030204" pitchFamily="34" charset="0"/>
              </a:rPr>
              <a:t>Epidemiologic data comes from Member States in one of two forms</a:t>
            </a:r>
          </a:p>
          <a:p>
            <a:pPr marL="381213" lvl="1" indent="-103967">
              <a:lnSpc>
                <a:spcPct val="100000"/>
              </a:lnSpc>
              <a:spcBef>
                <a:spcPts val="0"/>
              </a:spcBef>
              <a:spcAft>
                <a:spcPts val="0"/>
              </a:spcAft>
              <a:buFont typeface="Wingdings" panose="05000000000000000000" pitchFamily="2" charset="2"/>
              <a:buChar char="§"/>
            </a:pPr>
            <a:r>
              <a:rPr lang="en-US" sz="728" dirty="0">
                <a:latin typeface="+mj-lt"/>
                <a:cs typeface="Calibri" panose="020F0502020204030204" pitchFamily="34" charset="0"/>
              </a:rPr>
              <a:t>Case-based data, which is our recommendation, is provided by most member states.  </a:t>
            </a:r>
            <a:br>
              <a:rPr lang="en-US" sz="728" dirty="0">
                <a:latin typeface="+mj-lt"/>
                <a:cs typeface="Calibri" panose="020F0502020204030204" pitchFamily="34" charset="0"/>
              </a:rPr>
            </a:br>
            <a:r>
              <a:rPr lang="en-US" sz="728" dirty="0">
                <a:latin typeface="+mj-lt"/>
                <a:cs typeface="Calibri" panose="020F0502020204030204" pitchFamily="34" charset="0"/>
              </a:rPr>
              <a:t>At WHO HQ, we collect a limited set of variables, including, age, date of onset, country reporting, 1</a:t>
            </a:r>
            <a:r>
              <a:rPr lang="en-US" sz="728" baseline="30000" dirty="0">
                <a:latin typeface="+mj-lt"/>
                <a:cs typeface="Calibri" panose="020F0502020204030204" pitchFamily="34" charset="0"/>
              </a:rPr>
              <a:t>st</a:t>
            </a:r>
            <a:r>
              <a:rPr lang="en-US" sz="728" dirty="0">
                <a:latin typeface="+mj-lt"/>
                <a:cs typeface="Calibri" panose="020F0502020204030204" pitchFamily="34" charset="0"/>
              </a:rPr>
              <a:t>/2</a:t>
            </a:r>
            <a:r>
              <a:rPr lang="en-US" sz="728" baseline="30000" dirty="0">
                <a:latin typeface="+mj-lt"/>
                <a:cs typeface="Calibri" panose="020F0502020204030204" pitchFamily="34" charset="0"/>
              </a:rPr>
              <a:t>nd</a:t>
            </a:r>
            <a:r>
              <a:rPr lang="en-US" sz="728" dirty="0">
                <a:latin typeface="+mj-lt"/>
                <a:cs typeface="Calibri" panose="020F0502020204030204" pitchFamily="34" charset="0"/>
              </a:rPr>
              <a:t> administrative unit of residence, vaccination status (by recall), date related to specimen collection/testing, and final classification. Regions might or might not collect more data than this. Often suspected cases with recent date of onset are not classified; however, at HQ we classify pending cases as clinically compatible and update the data if/when new data are provided to HQ.  For AFR, we classify all cases that are rubella IgM+ as rubella laboratory-confirmed cases.  </a:t>
            </a:r>
          </a:p>
          <a:p>
            <a:pPr marL="381213" lvl="1" indent="-103967">
              <a:lnSpc>
                <a:spcPct val="100000"/>
              </a:lnSpc>
              <a:spcBef>
                <a:spcPts val="0"/>
              </a:spcBef>
              <a:spcAft>
                <a:spcPts val="0"/>
              </a:spcAft>
              <a:buFont typeface="Wingdings" panose="05000000000000000000" pitchFamily="2" charset="2"/>
              <a:buChar char="§"/>
            </a:pPr>
            <a:r>
              <a:rPr lang="en-US" sz="728" dirty="0">
                <a:latin typeface="+mj-lt"/>
                <a:cs typeface="Calibri" panose="020F0502020204030204" pitchFamily="34" charset="0"/>
              </a:rPr>
              <a:t>Aggregated data on number of suspected, lab-confirmed, epi-linked, and clinically compatible cases of measles/rubella, by month/year of onset, and by subnational area (though some member states do not provide this level of disaggregation).  </a:t>
            </a:r>
          </a:p>
          <a:p>
            <a:pPr marL="658459" lvl="2" indent="-103967">
              <a:lnSpc>
                <a:spcPct val="100000"/>
              </a:lnSpc>
              <a:spcBef>
                <a:spcPts val="0"/>
              </a:spcBef>
              <a:spcAft>
                <a:spcPts val="0"/>
              </a:spcAft>
              <a:buFont typeface="Wingdings" panose="05000000000000000000" pitchFamily="2" charset="2"/>
              <a:buChar char="§"/>
            </a:pPr>
            <a:r>
              <a:rPr lang="en-US" sz="728" dirty="0">
                <a:latin typeface="+mj-lt"/>
                <a:cs typeface="Calibri" panose="020F0502020204030204" pitchFamily="34" charset="0"/>
              </a:rPr>
              <a:t>Source for zero-reporting from some member-states though this is not a consistent process. </a:t>
            </a:r>
          </a:p>
          <a:p>
            <a:pPr marL="103967" lvl="0" indent="-103967">
              <a:lnSpc>
                <a:spcPct val="100000"/>
              </a:lnSpc>
              <a:spcBef>
                <a:spcPts val="0"/>
              </a:spcBef>
              <a:spcAft>
                <a:spcPts val="0"/>
              </a:spcAft>
              <a:buFont typeface="Wingdings" panose="05000000000000000000" pitchFamily="2" charset="2"/>
              <a:buChar char="§"/>
            </a:pPr>
            <a:r>
              <a:rPr lang="en-US" sz="728" dirty="0">
                <a:latin typeface="+mj-lt"/>
                <a:cs typeface="Calibri" panose="020F0502020204030204" pitchFamily="34" charset="0"/>
              </a:rPr>
              <a:t>A few member states send us both case-based and aggregated data as they have two different surveillance systems in the country.  </a:t>
            </a:r>
          </a:p>
          <a:p>
            <a:pPr marL="381213" lvl="1" indent="-103967">
              <a:lnSpc>
                <a:spcPct val="100000"/>
              </a:lnSpc>
              <a:spcBef>
                <a:spcPts val="0"/>
              </a:spcBef>
              <a:spcAft>
                <a:spcPts val="0"/>
              </a:spcAft>
              <a:buFont typeface="Wingdings" panose="05000000000000000000" pitchFamily="2" charset="2"/>
              <a:buChar char="§"/>
            </a:pPr>
            <a:r>
              <a:rPr lang="en-US" sz="728" dirty="0">
                <a:latin typeface="+mj-lt"/>
                <a:cs typeface="Calibri" panose="020F0502020204030204" pitchFamily="34" charset="0"/>
              </a:rPr>
              <a:t>If both aggregate and case-based data are sent to HQ, numbers from aggregate surveillance are considered case counts for the country, while case-based data are used for the national slides to show age distribution, proportion vaccinated, and age-specific incidence.  </a:t>
            </a:r>
          </a:p>
          <a:p>
            <a:pPr marL="381213" lvl="1" indent="-103967">
              <a:lnSpc>
                <a:spcPct val="100000"/>
              </a:lnSpc>
              <a:spcBef>
                <a:spcPts val="0"/>
              </a:spcBef>
              <a:spcAft>
                <a:spcPts val="0"/>
              </a:spcAft>
              <a:buFont typeface="Wingdings" panose="05000000000000000000" pitchFamily="2" charset="2"/>
              <a:buChar char="§"/>
            </a:pPr>
            <a:endParaRPr lang="en-US" sz="728" dirty="0">
              <a:latin typeface="+mj-lt"/>
              <a:cs typeface="Calibri" panose="020F0502020204030204" pitchFamily="34" charset="0"/>
            </a:endParaRPr>
          </a:p>
          <a:p>
            <a:pPr marL="0" lvl="0" indent="0">
              <a:lnSpc>
                <a:spcPct val="100000"/>
              </a:lnSpc>
              <a:spcBef>
                <a:spcPts val="0"/>
              </a:spcBef>
              <a:spcAft>
                <a:spcPts val="0"/>
              </a:spcAft>
              <a:buFont typeface="Wingdings" panose="05000000000000000000" pitchFamily="2" charset="2"/>
              <a:buNone/>
            </a:pPr>
            <a:r>
              <a:rPr lang="en-US" sz="728" b="1" dirty="0">
                <a:latin typeface="+mj-lt"/>
                <a:cs typeface="Calibri" panose="020F0502020204030204" pitchFamily="34" charset="0"/>
              </a:rPr>
              <a:t>Limitations</a:t>
            </a:r>
          </a:p>
          <a:p>
            <a:pPr marL="103967" lvl="0" indent="-103967">
              <a:lnSpc>
                <a:spcPct val="100000"/>
              </a:lnSpc>
              <a:spcBef>
                <a:spcPts val="0"/>
              </a:spcBef>
              <a:spcAft>
                <a:spcPts val="0"/>
              </a:spcAft>
              <a:buFont typeface="Arial" panose="020B0604020202020204" pitchFamily="34" charset="0"/>
              <a:buChar char="•"/>
            </a:pPr>
            <a:r>
              <a:rPr lang="en-US" sz="728" dirty="0">
                <a:latin typeface="+mj-lt"/>
                <a:cs typeface="Calibri" panose="020F0502020204030204" pitchFamily="34" charset="0"/>
              </a:rPr>
              <a:t>Reporting delays: It can take 2-3 months from the time a case is reported to public health in a member state to the time the data are provided to WHO HQ. </a:t>
            </a:r>
          </a:p>
          <a:p>
            <a:pPr marL="381213" lvl="1" indent="-103967">
              <a:lnSpc>
                <a:spcPct val="100000"/>
              </a:lnSpc>
              <a:spcBef>
                <a:spcPts val="0"/>
              </a:spcBef>
              <a:spcAft>
                <a:spcPts val="0"/>
              </a:spcAft>
              <a:buFont typeface="Arial" panose="020B0604020202020204" pitchFamily="34" charset="0"/>
              <a:buChar char="•"/>
            </a:pPr>
            <a:r>
              <a:rPr lang="en-US" sz="728" dirty="0">
                <a:latin typeface="+mj-lt"/>
                <a:cs typeface="Calibri" panose="020F0502020204030204" pitchFamily="34" charset="0"/>
              </a:rPr>
              <a:t>Some of this is due to normal reporting delays that are expected as it takes time to get information from a health center to Geneva based on reporting frequencies set by various levels</a:t>
            </a:r>
          </a:p>
          <a:p>
            <a:pPr marL="381213" lvl="1" indent="-103967">
              <a:lnSpc>
                <a:spcPct val="100000"/>
              </a:lnSpc>
              <a:spcBef>
                <a:spcPts val="0"/>
              </a:spcBef>
              <a:spcAft>
                <a:spcPts val="0"/>
              </a:spcAft>
              <a:buFont typeface="Arial" panose="020B0604020202020204" pitchFamily="34" charset="0"/>
              <a:buChar char="•"/>
            </a:pPr>
            <a:r>
              <a:rPr lang="en-US" sz="728" dirty="0">
                <a:latin typeface="+mj-lt"/>
                <a:cs typeface="Calibri" panose="020F0502020204030204" pitchFamily="34" charset="0"/>
              </a:rPr>
              <a:t>We are working to decrease the delays in reporting.</a:t>
            </a:r>
          </a:p>
          <a:p>
            <a:pPr marL="103967" lvl="0" indent="-103967">
              <a:lnSpc>
                <a:spcPct val="100000"/>
              </a:lnSpc>
              <a:spcBef>
                <a:spcPts val="0"/>
              </a:spcBef>
              <a:spcAft>
                <a:spcPts val="0"/>
              </a:spcAft>
              <a:buFont typeface="Arial" panose="020B0604020202020204" pitchFamily="34" charset="0"/>
              <a:buChar char="•"/>
            </a:pPr>
            <a:r>
              <a:rPr lang="en-US" sz="728" dirty="0">
                <a:latin typeface="+mj-lt"/>
                <a:cs typeface="Calibri" panose="020F0502020204030204" pitchFamily="34" charset="0"/>
              </a:rPr>
              <a:t>Underreporting/lack of reporting</a:t>
            </a:r>
          </a:p>
          <a:p>
            <a:pPr marL="103967" lvl="0" indent="-103967">
              <a:lnSpc>
                <a:spcPct val="100000"/>
              </a:lnSpc>
              <a:spcBef>
                <a:spcPts val="0"/>
              </a:spcBef>
              <a:spcAft>
                <a:spcPts val="0"/>
              </a:spcAft>
              <a:buFont typeface="Arial" panose="020B0604020202020204" pitchFamily="34" charset="0"/>
              <a:buChar char="•"/>
            </a:pPr>
            <a:r>
              <a:rPr lang="en-US" sz="728" dirty="0">
                <a:latin typeface="+mj-lt"/>
                <a:cs typeface="Calibri" panose="020F0502020204030204" pitchFamily="34" charset="0"/>
              </a:rPr>
              <a:t>Case definitions for suspect, epidemiologically linked and clinically compatible cases may vary between countries.</a:t>
            </a:r>
          </a:p>
          <a:p>
            <a:pPr marL="103967" lvl="0" indent="-103967">
              <a:lnSpc>
                <a:spcPct val="100000"/>
              </a:lnSpc>
              <a:spcBef>
                <a:spcPts val="0"/>
              </a:spcBef>
              <a:spcAft>
                <a:spcPts val="0"/>
              </a:spcAft>
              <a:buFont typeface="Arial" panose="020B0604020202020204" pitchFamily="34" charset="0"/>
              <a:buChar char="•"/>
            </a:pPr>
            <a:r>
              <a:rPr lang="en-US" sz="728" dirty="0">
                <a:latin typeface="+mj-lt"/>
                <a:cs typeface="Calibri" panose="020F0502020204030204" pitchFamily="34" charset="0"/>
              </a:rPr>
              <a:t>Completeness of the data reported to WHO is unknown</a:t>
            </a:r>
          </a:p>
          <a:p>
            <a:pPr marL="103967" lvl="0" indent="-103967">
              <a:lnSpc>
                <a:spcPct val="100000"/>
              </a:lnSpc>
              <a:spcBef>
                <a:spcPts val="0"/>
              </a:spcBef>
              <a:spcAft>
                <a:spcPts val="0"/>
              </a:spcAft>
              <a:buFont typeface="Arial" panose="020B0604020202020204" pitchFamily="34" charset="0"/>
              <a:buChar char="•"/>
            </a:pPr>
            <a:r>
              <a:rPr lang="en-US" sz="728" dirty="0">
                <a:latin typeface="+mj-lt"/>
                <a:cs typeface="Calibri" panose="020F0502020204030204" pitchFamily="34" charset="0"/>
              </a:rPr>
              <a:t>For this monthly update, pending cases are considered measles clinically compatible. </a:t>
            </a:r>
          </a:p>
          <a:p>
            <a:pPr marL="381213" lvl="1" indent="-103967">
              <a:lnSpc>
                <a:spcPct val="100000"/>
              </a:lnSpc>
              <a:spcBef>
                <a:spcPts val="0"/>
              </a:spcBef>
              <a:spcAft>
                <a:spcPts val="0"/>
              </a:spcAft>
              <a:buFont typeface="Arial" panose="020B0604020202020204" pitchFamily="34" charset="0"/>
              <a:buChar char="•"/>
            </a:pPr>
            <a:r>
              <a:rPr lang="en-US" sz="728" dirty="0">
                <a:latin typeface="+mj-lt"/>
                <a:cs typeface="Calibri" panose="020F0502020204030204" pitchFamily="34" charset="0"/>
              </a:rPr>
              <a:t>These cases may later be discarded or confirmed based on laboratory testing in which case historical case counts may vary from one report to another. </a:t>
            </a:r>
          </a:p>
          <a:p>
            <a:pPr marL="381213" lvl="1" indent="-103967">
              <a:lnSpc>
                <a:spcPct val="100000"/>
              </a:lnSpc>
              <a:spcBef>
                <a:spcPts val="0"/>
              </a:spcBef>
              <a:spcAft>
                <a:spcPts val="0"/>
              </a:spcAft>
              <a:buFont typeface="Arial" panose="020B0604020202020204" pitchFamily="34" charset="0"/>
              <a:buChar char="•"/>
            </a:pPr>
            <a:r>
              <a:rPr lang="en-US" sz="728" dirty="0">
                <a:latin typeface="+mj-lt"/>
                <a:cs typeface="Calibri" panose="020F0502020204030204" pitchFamily="34" charset="0"/>
              </a:rPr>
              <a:t>This could lead to differences between the Global monthly report and Regional or National surveillance bulletins published by WHO Offices and National authorities.</a:t>
            </a:r>
          </a:p>
          <a:p>
            <a:pPr marL="0" indent="0">
              <a:lnSpc>
                <a:spcPct val="100000"/>
              </a:lnSpc>
              <a:spcBef>
                <a:spcPts val="0"/>
              </a:spcBef>
              <a:spcAft>
                <a:spcPts val="0"/>
              </a:spcAft>
              <a:buNone/>
            </a:pPr>
            <a:endParaRPr lang="en-US" sz="728" dirty="0">
              <a:latin typeface="+mj-lt"/>
              <a:cs typeface="Calibri" panose="020F0502020204030204" pitchFamily="34" charset="0"/>
            </a:endParaRPr>
          </a:p>
        </p:txBody>
      </p:sp>
    </p:spTree>
    <p:extLst>
      <p:ext uri="{BB962C8B-B14F-4D97-AF65-F5344CB8AC3E}">
        <p14:creationId xmlns:p14="http://schemas.microsoft.com/office/powerpoint/2010/main" val="3577641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 2 column text tall">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endParaRPr lang="en-GB" dirty="0"/>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dirty="0"/>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1682567"/>
            <a:ext cx="11036725" cy="1674747"/>
          </a:xfrm>
        </p:spPr>
        <p:txBody>
          <a:bodyPr numCol="2" spcCol="1440000"/>
          <a:lstStyle>
            <a:lvl1pPr marL="0" indent="0">
              <a:buFont typeface="Arial" panose="020B0604020202020204" pitchFamily="34" charset="0"/>
              <a:buNone/>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357853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 2 column bulletpoint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endParaRPr lang="en-GB" dirty="0"/>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dirty="0"/>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1682567"/>
            <a:ext cx="11036725" cy="1674747"/>
          </a:xfrm>
        </p:spPr>
        <p:txBody>
          <a:bodyPr numCol="2" spcCol="1440000"/>
          <a:lstStyle>
            <a:lvl1pPr marL="207935" indent="-207935">
              <a:buClr>
                <a:schemeClr val="accent1"/>
              </a:buClr>
              <a:buSzPct val="110000"/>
              <a:buFont typeface="Wingdings" pitchFamily="2" charset="2"/>
              <a:buChar char="§"/>
              <a:defRPr/>
            </a:lvl1pPr>
            <a:lvl2pPr>
              <a:buSzPct val="110000"/>
              <a:defRPr/>
            </a:lvl2pPr>
            <a:lvl3pPr>
              <a:buSzPct val="110000"/>
              <a:defRPr/>
            </a:lvl3pPr>
            <a:lvl4pPr>
              <a:buSzPct val="110000"/>
              <a:defRPr/>
            </a:lvl4pPr>
            <a:lvl5pPr>
              <a:buSzPct val="11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1247225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 2 column numbere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endParaRPr lang="en-GB" dirty="0"/>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dirty="0"/>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1682567"/>
            <a:ext cx="11036725" cy="1674747"/>
          </a:xfrm>
        </p:spPr>
        <p:txBody>
          <a:bodyPr numCol="2" spcCol="1440000"/>
          <a:lstStyle>
            <a:lvl1pPr marL="277246" indent="-277246">
              <a:buClr>
                <a:schemeClr val="accent1"/>
              </a:buClr>
              <a:buSzPct val="100000"/>
              <a:buFont typeface="+mj-lt"/>
              <a:buAutoNum type="arabicPeriod"/>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362475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 Sub | 2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A8EF9-1C32-4B7A-8081-50E936C41B89}"/>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B4820C01-EFC8-47E3-87CA-54B740EA5482}"/>
              </a:ext>
            </a:extLst>
          </p:cNvPr>
          <p:cNvSpPr>
            <a:spLocks noGrp="1"/>
          </p:cNvSpPr>
          <p:nvPr>
            <p:ph idx="1"/>
          </p:nvPr>
        </p:nvSpPr>
        <p:spPr>
          <a:xfrm>
            <a:off x="577638" y="2905312"/>
            <a:ext cx="10775825" cy="1564243"/>
          </a:xfrm>
        </p:spPr>
        <p:txBody>
          <a:bodyPr/>
          <a:lstStyle>
            <a:lvl1pPr marL="0" indent="0">
              <a:spcAft>
                <a:spcPts val="728"/>
              </a:spcAft>
              <a:buFontTx/>
              <a:buNone/>
              <a:defRPr/>
            </a:lvl1pPr>
            <a:lvl2pPr>
              <a:spcAft>
                <a:spcPts val="728"/>
              </a:spcAft>
              <a:defRPr/>
            </a:lvl2pPr>
            <a:lvl3pPr>
              <a:spcAft>
                <a:spcPts val="728"/>
              </a:spcAft>
              <a:defRPr/>
            </a:lvl3pPr>
            <a:lvl4pPr>
              <a:spcAft>
                <a:spcPts val="728"/>
              </a:spcAft>
              <a:defRPr/>
            </a:lvl4pPr>
            <a:lvl5pPr>
              <a:spcAft>
                <a:spcPts val="728"/>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61F7A7FA-3919-46C3-A721-2BCFFDD3E20A}"/>
              </a:ext>
            </a:extLst>
          </p:cNvPr>
          <p:cNvSpPr>
            <a:spLocks noGrp="1"/>
          </p:cNvSpPr>
          <p:nvPr>
            <p:ph type="ftr" sz="quarter" idx="11"/>
          </p:nvPr>
        </p:nvSpPr>
        <p:spPr/>
        <p:txBody>
          <a:bodyPr/>
          <a:lstStyle/>
          <a:p>
            <a:r>
              <a:rPr lang="en-GB"/>
              <a:t>Immunization, Vaccines and Biologicals</a:t>
            </a:r>
            <a:endParaRPr lang="en-GB" dirty="0"/>
          </a:p>
        </p:txBody>
      </p:sp>
      <p:sp>
        <p:nvSpPr>
          <p:cNvPr id="6" name="Slide Number Placeholder 5">
            <a:extLst>
              <a:ext uri="{FF2B5EF4-FFF2-40B4-BE49-F238E27FC236}">
                <a16:creationId xmlns:a16="http://schemas.microsoft.com/office/drawing/2014/main" id="{51BF7C05-75CA-420E-AD15-CB8A1468F80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object 14">
            <a:extLst>
              <a:ext uri="{FF2B5EF4-FFF2-40B4-BE49-F238E27FC236}">
                <a16:creationId xmlns:a16="http://schemas.microsoft.com/office/drawing/2014/main" id="{87425AA8-5E7D-4A02-BD41-3BD7CF394720}"/>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0" name="Text Placeholder 9">
            <a:extLst>
              <a:ext uri="{FF2B5EF4-FFF2-40B4-BE49-F238E27FC236}">
                <a16:creationId xmlns:a16="http://schemas.microsoft.com/office/drawing/2014/main" id="{88DFAF66-6D1A-4424-9287-26CDDE2BBD70}"/>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3954883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 Sub | Text + 1 Image">
    <p:spTree>
      <p:nvGrpSpPr>
        <p:cNvPr id="1" name=""/>
        <p:cNvGrpSpPr/>
        <p:nvPr/>
      </p:nvGrpSpPr>
      <p:grpSpPr>
        <a:xfrm>
          <a:off x="0" y="0"/>
          <a:ext cx="0" cy="0"/>
          <a:chOff x="0" y="0"/>
          <a:chExt cx="0" cy="0"/>
        </a:xfrm>
      </p:grpSpPr>
      <p:sp>
        <p:nvSpPr>
          <p:cNvPr id="15" name="Picture Placeholder 7">
            <a:extLst>
              <a:ext uri="{FF2B5EF4-FFF2-40B4-BE49-F238E27FC236}">
                <a16:creationId xmlns:a16="http://schemas.microsoft.com/office/drawing/2014/main" id="{C915F15C-956C-41D5-B307-E9EAF4140C99}"/>
              </a:ext>
            </a:extLst>
          </p:cNvPr>
          <p:cNvSpPr>
            <a:spLocks noGrp="1"/>
          </p:cNvSpPr>
          <p:nvPr>
            <p:ph type="pic" sz="quarter" idx="15"/>
          </p:nvPr>
        </p:nvSpPr>
        <p:spPr>
          <a:xfrm>
            <a:off x="6533079" y="1"/>
            <a:ext cx="5658921" cy="6857999"/>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endParaRPr lang="en-GB" dirty="0"/>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dirty="0"/>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2905312"/>
            <a:ext cx="5081284" cy="1555619"/>
          </a:xfrm>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object 14">
            <a:extLst>
              <a:ext uri="{FF2B5EF4-FFF2-40B4-BE49-F238E27FC236}">
                <a16:creationId xmlns:a16="http://schemas.microsoft.com/office/drawing/2014/main" id="{82DE3620-FF46-4B76-AAB9-DA1B6218E935}"/>
              </a:ext>
            </a:extLst>
          </p:cNvPr>
          <p:cNvSpPr/>
          <p:nvPr userDrawn="1"/>
        </p:nvSpPr>
        <p:spPr>
          <a:xfrm flipV="1">
            <a:off x="577638" y="6370213"/>
            <a:ext cx="5377804" cy="27725"/>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 name="Text Placeholder 2">
            <a:extLst>
              <a:ext uri="{FF2B5EF4-FFF2-40B4-BE49-F238E27FC236}">
                <a16:creationId xmlns:a16="http://schemas.microsoft.com/office/drawing/2014/main" id="{762D490A-0282-4B98-BC22-F72D01AAD9CA}"/>
              </a:ext>
            </a:extLst>
          </p:cNvPr>
          <p:cNvSpPr>
            <a:spLocks noGrp="1"/>
          </p:cNvSpPr>
          <p:nvPr>
            <p:ph type="body" sz="quarter" idx="16" hasCustomPrompt="1"/>
          </p:nvPr>
        </p:nvSpPr>
        <p:spPr>
          <a:xfrm>
            <a:off x="6533079" y="5916690"/>
            <a:ext cx="5081284" cy="148117"/>
          </a:xfrm>
        </p:spPr>
        <p:txBody>
          <a:bodyPr/>
          <a:lstStyle>
            <a:lvl1pPr>
              <a:defRPr sz="849"/>
            </a:lvl1pPr>
          </a:lstStyle>
          <a:p>
            <a:pPr lvl="0"/>
            <a:r>
              <a:rPr lang="en-US" dirty="0"/>
              <a:t>Caption text goes here if required</a:t>
            </a:r>
            <a:endParaRPr lang="en-GB" dirty="0"/>
          </a:p>
        </p:txBody>
      </p:sp>
      <p:sp>
        <p:nvSpPr>
          <p:cNvPr id="5" name="Picture Placeholder 4">
            <a:extLst>
              <a:ext uri="{FF2B5EF4-FFF2-40B4-BE49-F238E27FC236}">
                <a16:creationId xmlns:a16="http://schemas.microsoft.com/office/drawing/2014/main" id="{19427362-842E-4669-885E-548EFDB4AD64}"/>
              </a:ext>
            </a:extLst>
          </p:cNvPr>
          <p:cNvSpPr>
            <a:spLocks noGrp="1"/>
          </p:cNvSpPr>
          <p:nvPr>
            <p:ph type="pic" sz="quarter" idx="17"/>
          </p:nvPr>
        </p:nvSpPr>
        <p:spPr>
          <a:xfrm>
            <a:off x="577637" y="5092479"/>
            <a:ext cx="955990" cy="791114"/>
          </a:xfrm>
        </p:spPr>
        <p:txBody>
          <a:bodyPr/>
          <a:lstStyle/>
          <a:p>
            <a:r>
              <a:rPr lang="en-US"/>
              <a:t>Click icon to add picture</a:t>
            </a:r>
            <a:endParaRPr lang="en-GB" dirty="0"/>
          </a:p>
        </p:txBody>
      </p:sp>
    </p:spTree>
    <p:extLst>
      <p:ext uri="{BB962C8B-B14F-4D97-AF65-F5344CB8AC3E}">
        <p14:creationId xmlns:p14="http://schemas.microsoft.com/office/powerpoint/2010/main" val="514564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Text + 2 Image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endParaRPr lang="en-GB" dirty="0"/>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dirty="0"/>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1682566"/>
            <a:ext cx="5081284" cy="1555619"/>
          </a:xfrm>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Picture Placeholder 7">
            <a:extLst>
              <a:ext uri="{FF2B5EF4-FFF2-40B4-BE49-F238E27FC236}">
                <a16:creationId xmlns:a16="http://schemas.microsoft.com/office/drawing/2014/main" id="{C915F15C-956C-41D5-B307-E9EAF4140C99}"/>
              </a:ext>
            </a:extLst>
          </p:cNvPr>
          <p:cNvSpPr>
            <a:spLocks noGrp="1"/>
          </p:cNvSpPr>
          <p:nvPr>
            <p:ph type="pic" sz="quarter" idx="15"/>
          </p:nvPr>
        </p:nvSpPr>
        <p:spPr>
          <a:xfrm>
            <a:off x="6533079" y="577597"/>
            <a:ext cx="5081284" cy="2634145"/>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7" name="object 14">
            <a:extLst>
              <a:ext uri="{FF2B5EF4-FFF2-40B4-BE49-F238E27FC236}">
                <a16:creationId xmlns:a16="http://schemas.microsoft.com/office/drawing/2014/main" id="{82DE3620-FF46-4B76-AAB9-DA1B6218E935}"/>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2" name="Picture Placeholder 7">
            <a:extLst>
              <a:ext uri="{FF2B5EF4-FFF2-40B4-BE49-F238E27FC236}">
                <a16:creationId xmlns:a16="http://schemas.microsoft.com/office/drawing/2014/main" id="{02B8336F-F0D4-4BC7-8ABC-2AB9B51D18C1}"/>
              </a:ext>
            </a:extLst>
          </p:cNvPr>
          <p:cNvSpPr>
            <a:spLocks noGrp="1"/>
          </p:cNvSpPr>
          <p:nvPr>
            <p:ph type="pic" sz="quarter" idx="16"/>
          </p:nvPr>
        </p:nvSpPr>
        <p:spPr>
          <a:xfrm>
            <a:off x="6533079" y="3434808"/>
            <a:ext cx="5081284" cy="2613594"/>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3" name="Text Placeholder 2">
            <a:extLst>
              <a:ext uri="{FF2B5EF4-FFF2-40B4-BE49-F238E27FC236}">
                <a16:creationId xmlns:a16="http://schemas.microsoft.com/office/drawing/2014/main" id="{E43DBC4A-ACA7-4AD0-9307-8B9B0EA507FE}"/>
              </a:ext>
            </a:extLst>
          </p:cNvPr>
          <p:cNvSpPr>
            <a:spLocks noGrp="1"/>
          </p:cNvSpPr>
          <p:nvPr>
            <p:ph type="body" sz="quarter" idx="17" hasCustomPrompt="1"/>
          </p:nvPr>
        </p:nvSpPr>
        <p:spPr>
          <a:xfrm>
            <a:off x="6604322" y="644597"/>
            <a:ext cx="4938799" cy="253787"/>
          </a:xfrm>
        </p:spPr>
        <p:txBody>
          <a:bodyPr/>
          <a:lstStyle>
            <a:lvl1pPr>
              <a:defRPr/>
            </a:lvl1pPr>
          </a:lstStyle>
          <a:p>
            <a:pPr lvl="0"/>
            <a:r>
              <a:rPr lang="en-US" dirty="0"/>
              <a:t>Caption, if required, goes here</a:t>
            </a:r>
            <a:endParaRPr lang="en-GB" dirty="0"/>
          </a:p>
        </p:txBody>
      </p:sp>
      <p:sp>
        <p:nvSpPr>
          <p:cNvPr id="11" name="Text Placeholder 2">
            <a:extLst>
              <a:ext uri="{FF2B5EF4-FFF2-40B4-BE49-F238E27FC236}">
                <a16:creationId xmlns:a16="http://schemas.microsoft.com/office/drawing/2014/main" id="{9E7CB72A-5628-4C6B-920B-B5462A85B798}"/>
              </a:ext>
            </a:extLst>
          </p:cNvPr>
          <p:cNvSpPr>
            <a:spLocks noGrp="1"/>
          </p:cNvSpPr>
          <p:nvPr>
            <p:ph type="body" sz="quarter" idx="18" hasCustomPrompt="1"/>
          </p:nvPr>
        </p:nvSpPr>
        <p:spPr>
          <a:xfrm>
            <a:off x="6604322" y="3509478"/>
            <a:ext cx="4938799" cy="253787"/>
          </a:xfrm>
        </p:spPr>
        <p:txBody>
          <a:bodyPr/>
          <a:lstStyle>
            <a:lvl1pPr>
              <a:defRPr/>
            </a:lvl1pPr>
          </a:lstStyle>
          <a:p>
            <a:pPr lvl="0"/>
            <a:r>
              <a:rPr lang="en-US" dirty="0"/>
              <a:t>Caption, if required, goes here</a:t>
            </a:r>
            <a:endParaRPr lang="en-GB" dirty="0"/>
          </a:p>
        </p:txBody>
      </p:sp>
      <p:sp>
        <p:nvSpPr>
          <p:cNvPr id="14" name="Picture Placeholder 4">
            <a:extLst>
              <a:ext uri="{FF2B5EF4-FFF2-40B4-BE49-F238E27FC236}">
                <a16:creationId xmlns:a16="http://schemas.microsoft.com/office/drawing/2014/main" id="{3E63EEFC-E63D-460B-87E8-056BB1E9EE21}"/>
              </a:ext>
            </a:extLst>
          </p:cNvPr>
          <p:cNvSpPr>
            <a:spLocks noGrp="1"/>
          </p:cNvSpPr>
          <p:nvPr>
            <p:ph type="pic" sz="quarter" idx="19"/>
          </p:nvPr>
        </p:nvSpPr>
        <p:spPr>
          <a:xfrm>
            <a:off x="577637" y="5092479"/>
            <a:ext cx="955990" cy="791114"/>
          </a:xfrm>
        </p:spPr>
        <p:txBody>
          <a:bodyPr/>
          <a:lstStyle/>
          <a:p>
            <a:r>
              <a:rPr lang="en-US"/>
              <a:t>Click icon to add picture</a:t>
            </a:r>
            <a:endParaRPr lang="en-GB" dirty="0"/>
          </a:p>
        </p:txBody>
      </p:sp>
    </p:spTree>
    <p:extLst>
      <p:ext uri="{BB962C8B-B14F-4D97-AF65-F5344CB8AC3E}">
        <p14:creationId xmlns:p14="http://schemas.microsoft.com/office/powerpoint/2010/main" val="3070126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 Text | Quote + 1 Image">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endParaRPr lang="en-GB" dirty="0"/>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dirty="0"/>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1682566"/>
            <a:ext cx="5081284" cy="1555619"/>
          </a:xfrm>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object 14">
            <a:extLst>
              <a:ext uri="{FF2B5EF4-FFF2-40B4-BE49-F238E27FC236}">
                <a16:creationId xmlns:a16="http://schemas.microsoft.com/office/drawing/2014/main" id="{82DE3620-FF46-4B76-AAB9-DA1B6218E935}"/>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2" name="Picture Placeholder 7">
            <a:extLst>
              <a:ext uri="{FF2B5EF4-FFF2-40B4-BE49-F238E27FC236}">
                <a16:creationId xmlns:a16="http://schemas.microsoft.com/office/drawing/2014/main" id="{02B8336F-F0D4-4BC7-8ABC-2AB9B51D18C1}"/>
              </a:ext>
            </a:extLst>
          </p:cNvPr>
          <p:cNvSpPr>
            <a:spLocks noGrp="1"/>
          </p:cNvSpPr>
          <p:nvPr>
            <p:ph type="pic" sz="quarter" idx="16"/>
          </p:nvPr>
        </p:nvSpPr>
        <p:spPr>
          <a:xfrm>
            <a:off x="6533079" y="3434808"/>
            <a:ext cx="5081284" cy="2613594"/>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6" name="Text Placeholder 9">
            <a:extLst>
              <a:ext uri="{FF2B5EF4-FFF2-40B4-BE49-F238E27FC236}">
                <a16:creationId xmlns:a16="http://schemas.microsoft.com/office/drawing/2014/main" id="{A342D1F6-875C-4F73-9292-C3AAE2677826}"/>
              </a:ext>
            </a:extLst>
          </p:cNvPr>
          <p:cNvSpPr>
            <a:spLocks noGrp="1"/>
          </p:cNvSpPr>
          <p:nvPr>
            <p:ph type="body" sz="quarter" idx="13"/>
          </p:nvPr>
        </p:nvSpPr>
        <p:spPr>
          <a:xfrm>
            <a:off x="6540496" y="2150912"/>
            <a:ext cx="5073866" cy="839551"/>
          </a:xfrm>
        </p:spPr>
        <p:txBody>
          <a:bodyPr/>
          <a:lstStyle>
            <a:lvl1pPr>
              <a:lnSpc>
                <a:spcPct val="100000"/>
              </a:lnSpc>
              <a:buFont typeface="Arial" panose="020B0604020202020204" pitchFamily="34" charset="0"/>
              <a:buNone/>
              <a:defRPr sz="1455" b="0" i="0">
                <a:solidFill>
                  <a:schemeClr val="tx1"/>
                </a:solidFill>
                <a:latin typeface="Poppins Medium" pitchFamily="2" charset="77"/>
                <a:cs typeface="Poppins Medium" pitchFamily="2" charset="77"/>
              </a:defRPr>
            </a:lvl1pPr>
            <a:lvl2pPr marL="0" indent="0">
              <a:spcAft>
                <a:spcPts val="0"/>
              </a:spcAft>
              <a:buFontTx/>
              <a:buNone/>
              <a:defRPr sz="1455" b="1" i="0">
                <a:solidFill>
                  <a:schemeClr val="accent1"/>
                </a:solidFill>
                <a:latin typeface="Poppins SemiBold" pitchFamily="2" charset="77"/>
                <a:cs typeface="Poppins SemiBold" pitchFamily="2" charset="77"/>
              </a:defRPr>
            </a:lvl2pPr>
            <a:lvl3pPr marL="0" indent="0">
              <a:spcBef>
                <a:spcPts val="0"/>
              </a:spcBef>
              <a:buFontTx/>
              <a:buNone/>
              <a:defRPr sz="1213"/>
            </a:lvl3pPr>
          </a:lstStyle>
          <a:p>
            <a:pPr lvl="0"/>
            <a:r>
              <a:rPr lang="en-US"/>
              <a:t>Click to edit Master text styles</a:t>
            </a:r>
          </a:p>
          <a:p>
            <a:pPr lvl="1"/>
            <a:r>
              <a:rPr lang="en-US"/>
              <a:t>Second level</a:t>
            </a:r>
          </a:p>
          <a:p>
            <a:pPr lvl="2"/>
            <a:r>
              <a:rPr lang="en-US"/>
              <a:t>Third level</a:t>
            </a:r>
          </a:p>
        </p:txBody>
      </p:sp>
      <p:sp>
        <p:nvSpPr>
          <p:cNvPr id="11" name="Picture Placeholder 4">
            <a:extLst>
              <a:ext uri="{FF2B5EF4-FFF2-40B4-BE49-F238E27FC236}">
                <a16:creationId xmlns:a16="http://schemas.microsoft.com/office/drawing/2014/main" id="{02BA5A0B-ACA6-4775-BB7F-0F44A4EF7EDB}"/>
              </a:ext>
            </a:extLst>
          </p:cNvPr>
          <p:cNvSpPr>
            <a:spLocks noGrp="1"/>
          </p:cNvSpPr>
          <p:nvPr>
            <p:ph type="pic" sz="quarter" idx="17"/>
          </p:nvPr>
        </p:nvSpPr>
        <p:spPr>
          <a:xfrm>
            <a:off x="577637" y="5092479"/>
            <a:ext cx="955990" cy="791114"/>
          </a:xfrm>
        </p:spPr>
        <p:txBody>
          <a:bodyPr/>
          <a:lstStyle/>
          <a:p>
            <a:r>
              <a:rPr lang="en-US"/>
              <a:t>Click icon to add picture</a:t>
            </a:r>
            <a:endParaRPr lang="en-GB" dirty="0"/>
          </a:p>
        </p:txBody>
      </p:sp>
      <p:pic>
        <p:nvPicPr>
          <p:cNvPr id="14" name="Graphic 13">
            <a:extLst>
              <a:ext uri="{FF2B5EF4-FFF2-40B4-BE49-F238E27FC236}">
                <a16:creationId xmlns:a16="http://schemas.microsoft.com/office/drawing/2014/main" id="{10812D15-BFF6-4022-96D6-207CD21FCD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40496" y="1606818"/>
            <a:ext cx="474911" cy="401189"/>
          </a:xfrm>
          <a:prstGeom prst="rect">
            <a:avLst/>
          </a:prstGeom>
        </p:spPr>
      </p:pic>
    </p:spTree>
    <p:extLst>
      <p:ext uri="{BB962C8B-B14F-4D97-AF65-F5344CB8AC3E}">
        <p14:creationId xmlns:p14="http://schemas.microsoft.com/office/powerpoint/2010/main" val="701837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283">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 4 x image gri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endParaRPr lang="en-GB" dirty="0"/>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8" y="537198"/>
            <a:ext cx="11042887" cy="403133"/>
          </a:xfrm>
        </p:spPr>
        <p:txBody>
          <a:bodyPr lIns="0" tIns="0" rIns="0" bIns="0" anchor="t" anchorCtr="0"/>
          <a:lstStyle/>
          <a:p>
            <a:r>
              <a:rPr lang="en-US"/>
              <a:t>Click to edit Master title style</a:t>
            </a:r>
            <a:endParaRPr lang="en-GB" dirty="0"/>
          </a:p>
        </p:txBody>
      </p:sp>
      <p:sp>
        <p:nvSpPr>
          <p:cNvPr id="17" name="object 14">
            <a:extLst>
              <a:ext uri="{FF2B5EF4-FFF2-40B4-BE49-F238E27FC236}">
                <a16:creationId xmlns:a16="http://schemas.microsoft.com/office/drawing/2014/main" id="{82DE3620-FF46-4B76-AAB9-DA1B6218E935}"/>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2" name="Picture Placeholder 7">
            <a:extLst>
              <a:ext uri="{FF2B5EF4-FFF2-40B4-BE49-F238E27FC236}">
                <a16:creationId xmlns:a16="http://schemas.microsoft.com/office/drawing/2014/main" id="{02B8336F-F0D4-4BC7-8ABC-2AB9B51D18C1}"/>
              </a:ext>
            </a:extLst>
          </p:cNvPr>
          <p:cNvSpPr>
            <a:spLocks noGrp="1"/>
          </p:cNvSpPr>
          <p:nvPr>
            <p:ph type="pic" sz="quarter" idx="16"/>
          </p:nvPr>
        </p:nvSpPr>
        <p:spPr>
          <a:xfrm>
            <a:off x="6314540" y="3865484"/>
            <a:ext cx="2424253" cy="2182918"/>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8" name="Picture Placeholder 7">
            <a:extLst>
              <a:ext uri="{FF2B5EF4-FFF2-40B4-BE49-F238E27FC236}">
                <a16:creationId xmlns:a16="http://schemas.microsoft.com/office/drawing/2014/main" id="{49FC8846-079B-41AE-B836-FAD08E0C32D1}"/>
              </a:ext>
            </a:extLst>
          </p:cNvPr>
          <p:cNvSpPr>
            <a:spLocks noGrp="1"/>
          </p:cNvSpPr>
          <p:nvPr>
            <p:ph type="pic" sz="quarter" idx="17"/>
          </p:nvPr>
        </p:nvSpPr>
        <p:spPr>
          <a:xfrm>
            <a:off x="577638" y="1245959"/>
            <a:ext cx="5299823" cy="4802443"/>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28" name="Picture Placeholder 7">
            <a:extLst>
              <a:ext uri="{FF2B5EF4-FFF2-40B4-BE49-F238E27FC236}">
                <a16:creationId xmlns:a16="http://schemas.microsoft.com/office/drawing/2014/main" id="{E7F864D5-53D1-4798-9693-FAD45F362409}"/>
              </a:ext>
            </a:extLst>
          </p:cNvPr>
          <p:cNvSpPr>
            <a:spLocks noGrp="1"/>
          </p:cNvSpPr>
          <p:nvPr>
            <p:ph type="pic" sz="quarter" idx="18"/>
          </p:nvPr>
        </p:nvSpPr>
        <p:spPr>
          <a:xfrm>
            <a:off x="9190110" y="3865484"/>
            <a:ext cx="2424253" cy="2182918"/>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29" name="Picture Placeholder 7">
            <a:extLst>
              <a:ext uri="{FF2B5EF4-FFF2-40B4-BE49-F238E27FC236}">
                <a16:creationId xmlns:a16="http://schemas.microsoft.com/office/drawing/2014/main" id="{09D04CD5-6785-4614-82A0-EB606F9E7584}"/>
              </a:ext>
            </a:extLst>
          </p:cNvPr>
          <p:cNvSpPr>
            <a:spLocks noGrp="1"/>
          </p:cNvSpPr>
          <p:nvPr>
            <p:ph type="pic" sz="quarter" idx="19"/>
          </p:nvPr>
        </p:nvSpPr>
        <p:spPr>
          <a:xfrm>
            <a:off x="6314539" y="1245958"/>
            <a:ext cx="5299823" cy="2183042"/>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Tree>
    <p:extLst>
      <p:ext uri="{BB962C8B-B14F-4D97-AF65-F5344CB8AC3E}">
        <p14:creationId xmlns:p14="http://schemas.microsoft.com/office/powerpoint/2010/main" val="2683524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283">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s Only">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089B312-7F05-4697-9E87-033701FA6BAD}"/>
              </a:ext>
            </a:extLst>
          </p:cNvPr>
          <p:cNvSpPr>
            <a:spLocks noGrp="1"/>
          </p:cNvSpPr>
          <p:nvPr>
            <p:ph type="ftr" sz="quarter" idx="11"/>
          </p:nvPr>
        </p:nvSpPr>
        <p:spPr/>
        <p:txBody>
          <a:bodyPr/>
          <a:lstStyle/>
          <a:p>
            <a:r>
              <a:rPr lang="en-GB"/>
              <a:t>Immunization, Vaccines and Biologicals</a:t>
            </a:r>
            <a:endParaRPr lang="en-GB" dirty="0"/>
          </a:p>
        </p:txBody>
      </p:sp>
      <p:sp>
        <p:nvSpPr>
          <p:cNvPr id="5" name="Slide Number Placeholder 4">
            <a:extLst>
              <a:ext uri="{FF2B5EF4-FFF2-40B4-BE49-F238E27FC236}">
                <a16:creationId xmlns:a16="http://schemas.microsoft.com/office/drawing/2014/main" id="{6D2D2B0C-092E-425B-B7A9-D5A5FD03D159}"/>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6" name="Title 1">
            <a:extLst>
              <a:ext uri="{FF2B5EF4-FFF2-40B4-BE49-F238E27FC236}">
                <a16:creationId xmlns:a16="http://schemas.microsoft.com/office/drawing/2014/main" id="{742FA494-CA0E-4F88-A7C3-26260F2C307C}"/>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dirty="0"/>
          </a:p>
        </p:txBody>
      </p:sp>
      <p:sp>
        <p:nvSpPr>
          <p:cNvPr id="7" name="Text Placeholder 9">
            <a:extLst>
              <a:ext uri="{FF2B5EF4-FFF2-40B4-BE49-F238E27FC236}">
                <a16:creationId xmlns:a16="http://schemas.microsoft.com/office/drawing/2014/main" id="{46A5BA38-A732-42ED-B9BB-81BDD3BB04A8}"/>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9" name="object 14">
            <a:extLst>
              <a:ext uri="{FF2B5EF4-FFF2-40B4-BE49-F238E27FC236}">
                <a16:creationId xmlns:a16="http://schemas.microsoft.com/office/drawing/2014/main" id="{27D1F16C-2548-4FFE-AF72-F24418D564E3}"/>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154762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3128516"/>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dirty="0"/>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3571782"/>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4495053"/>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4880812"/>
            <a:ext cx="3706507" cy="253787"/>
          </a:xfrm>
        </p:spPr>
        <p:txBody>
          <a:bodyPr/>
          <a:lstStyle/>
          <a:p>
            <a:pPr lvl="0"/>
            <a:r>
              <a:rPr lang="en-US"/>
              <a:t>Click to edit Master text styles</a:t>
            </a:r>
          </a:p>
        </p:txBody>
      </p:sp>
      <p:pic>
        <p:nvPicPr>
          <p:cNvPr id="13" name="Graphic 12">
            <a:extLst>
              <a:ext uri="{FF2B5EF4-FFF2-40B4-BE49-F238E27FC236}">
                <a16:creationId xmlns:a16="http://schemas.microsoft.com/office/drawing/2014/main" id="{F4B1DB28-413A-41E9-A6F8-727DE05F8D6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395" y="5750940"/>
            <a:ext cx="3036723" cy="646908"/>
          </a:xfrm>
          <a:prstGeom prst="rect">
            <a:avLst/>
          </a:prstGeom>
        </p:spPr>
      </p:pic>
      <p:sp>
        <p:nvSpPr>
          <p:cNvPr id="17" name="Picture Placeholder 4">
            <a:extLst>
              <a:ext uri="{FF2B5EF4-FFF2-40B4-BE49-F238E27FC236}">
                <a16:creationId xmlns:a16="http://schemas.microsoft.com/office/drawing/2014/main" id="{3570D610-DA38-4B7D-93BE-2E443F0EE1A1}"/>
              </a:ext>
            </a:extLst>
          </p:cNvPr>
          <p:cNvSpPr>
            <a:spLocks noGrp="1"/>
          </p:cNvSpPr>
          <p:nvPr>
            <p:ph type="pic" sz="quarter" idx="10" hasCustomPrompt="1"/>
          </p:nvPr>
        </p:nvSpPr>
        <p:spPr>
          <a:xfrm>
            <a:off x="5175632" y="0"/>
            <a:ext cx="7016369" cy="6858000"/>
          </a:xfrm>
          <a:solidFill>
            <a:schemeClr val="bg2">
              <a:lumMod val="75000"/>
            </a:schemeClr>
          </a:solidFill>
        </p:spPr>
        <p:txBody>
          <a:bodyPr bIns="1764000" anchor="ctr">
            <a:noAutofit/>
          </a:bodyPr>
          <a:lstStyle>
            <a:lvl1pPr algn="ctr">
              <a:defRPr sz="2183" b="1">
                <a:solidFill>
                  <a:schemeClr val="bg1"/>
                </a:solidFill>
              </a:defRPr>
            </a:lvl1pPr>
          </a:lstStyle>
          <a:p>
            <a:r>
              <a:rPr lang="en-GB" dirty="0"/>
              <a:t>Click icon to insert image</a:t>
            </a:r>
          </a:p>
        </p:txBody>
      </p:sp>
    </p:spTree>
    <p:extLst>
      <p:ext uri="{BB962C8B-B14F-4D97-AF65-F5344CB8AC3E}">
        <p14:creationId xmlns:p14="http://schemas.microsoft.com/office/powerpoint/2010/main" val="1157032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24F929E-2F1D-4406-9057-6C825193933B}"/>
              </a:ext>
            </a:extLst>
          </p:cNvPr>
          <p:cNvSpPr>
            <a:spLocks noGrp="1"/>
          </p:cNvSpPr>
          <p:nvPr>
            <p:ph type="ftr" sz="quarter" idx="11"/>
          </p:nvPr>
        </p:nvSpPr>
        <p:spPr/>
        <p:txBody>
          <a:bodyPr/>
          <a:lstStyle/>
          <a:p>
            <a:r>
              <a:rPr lang="en-GB"/>
              <a:t>Immunization, Vaccines and Biologicals</a:t>
            </a:r>
            <a:endParaRPr lang="en-GB" dirty="0"/>
          </a:p>
        </p:txBody>
      </p:sp>
      <p:sp>
        <p:nvSpPr>
          <p:cNvPr id="4" name="Slide Number Placeholder 3">
            <a:extLst>
              <a:ext uri="{FF2B5EF4-FFF2-40B4-BE49-F238E27FC236}">
                <a16:creationId xmlns:a16="http://schemas.microsoft.com/office/drawing/2014/main" id="{2CA9C806-229B-4A8D-AFA7-03EDD985E6DC}"/>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5" name="Title 1">
            <a:extLst>
              <a:ext uri="{FF2B5EF4-FFF2-40B4-BE49-F238E27FC236}">
                <a16:creationId xmlns:a16="http://schemas.microsoft.com/office/drawing/2014/main" id="{226A3070-CE06-4CEE-A226-D97212C3BEE6}"/>
              </a:ext>
            </a:extLst>
          </p:cNvPr>
          <p:cNvSpPr>
            <a:spLocks noGrp="1"/>
          </p:cNvSpPr>
          <p:nvPr>
            <p:ph type="title"/>
          </p:nvPr>
        </p:nvSpPr>
        <p:spPr>
          <a:xfrm>
            <a:off x="577639" y="537198"/>
            <a:ext cx="4994336" cy="810030"/>
          </a:xfrm>
        </p:spPr>
        <p:txBody>
          <a:bodyPr lIns="0" tIns="0" rIns="0" bIns="0" anchor="t" anchorCtr="0"/>
          <a:lstStyle/>
          <a:p>
            <a:r>
              <a:rPr lang="en-US"/>
              <a:t>Click to edit Master title style</a:t>
            </a:r>
            <a:endParaRPr lang="en-GB" dirty="0"/>
          </a:p>
        </p:txBody>
      </p:sp>
      <p:sp>
        <p:nvSpPr>
          <p:cNvPr id="8" name="object 14">
            <a:extLst>
              <a:ext uri="{FF2B5EF4-FFF2-40B4-BE49-F238E27FC236}">
                <a16:creationId xmlns:a16="http://schemas.microsoft.com/office/drawing/2014/main" id="{C887375E-F637-44FE-AF63-8A8B04BD6ACA}"/>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2069825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2">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CA9C806-229B-4A8D-AFA7-03EDD985E6DC}"/>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5" name="Title 1">
            <a:extLst>
              <a:ext uri="{FF2B5EF4-FFF2-40B4-BE49-F238E27FC236}">
                <a16:creationId xmlns:a16="http://schemas.microsoft.com/office/drawing/2014/main" id="{226A3070-CE06-4CEE-A226-D97212C3BEE6}"/>
              </a:ext>
            </a:extLst>
          </p:cNvPr>
          <p:cNvSpPr>
            <a:spLocks noGrp="1"/>
          </p:cNvSpPr>
          <p:nvPr>
            <p:ph type="title"/>
          </p:nvPr>
        </p:nvSpPr>
        <p:spPr>
          <a:xfrm>
            <a:off x="577639" y="537198"/>
            <a:ext cx="4994336" cy="810030"/>
          </a:xfrm>
        </p:spPr>
        <p:txBody>
          <a:bodyPr lIns="0" tIns="0" rIns="0" bIns="0" anchor="t" anchorCtr="0"/>
          <a:lstStyle/>
          <a:p>
            <a:r>
              <a:rPr lang="en-US"/>
              <a:t>Click to edit Master title style</a:t>
            </a:r>
            <a:endParaRPr lang="en-GB" dirty="0"/>
          </a:p>
        </p:txBody>
      </p:sp>
    </p:spTree>
    <p:extLst>
      <p:ext uri="{BB962C8B-B14F-4D97-AF65-F5344CB8AC3E}">
        <p14:creationId xmlns:p14="http://schemas.microsoft.com/office/powerpoint/2010/main" val="3271358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ink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CA9C806-229B-4A8D-AFA7-03EDD985E6DC}"/>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5" name="Title 1">
            <a:extLst>
              <a:ext uri="{FF2B5EF4-FFF2-40B4-BE49-F238E27FC236}">
                <a16:creationId xmlns:a16="http://schemas.microsoft.com/office/drawing/2014/main" id="{226A3070-CE06-4CEE-A226-D97212C3BEE6}"/>
              </a:ext>
            </a:extLst>
          </p:cNvPr>
          <p:cNvSpPr>
            <a:spLocks noGrp="1"/>
          </p:cNvSpPr>
          <p:nvPr>
            <p:ph type="title"/>
          </p:nvPr>
        </p:nvSpPr>
        <p:spPr>
          <a:xfrm>
            <a:off x="577639" y="537198"/>
            <a:ext cx="4994336" cy="810030"/>
          </a:xfrm>
        </p:spPr>
        <p:txBody>
          <a:bodyPr lIns="0" tIns="0" rIns="0" bIns="0" anchor="t" anchorCtr="0"/>
          <a:lstStyle/>
          <a:p>
            <a:r>
              <a:rPr lang="en-US"/>
              <a:t>Click to edit Master title style</a:t>
            </a:r>
            <a:endParaRPr lang="en-GB" dirty="0"/>
          </a:p>
        </p:txBody>
      </p:sp>
      <p:sp>
        <p:nvSpPr>
          <p:cNvPr id="2" name="Rectangle 1">
            <a:extLst>
              <a:ext uri="{FF2B5EF4-FFF2-40B4-BE49-F238E27FC236}">
                <a16:creationId xmlns:a16="http://schemas.microsoft.com/office/drawing/2014/main" id="{822769BE-ADBE-4B60-918C-F0787B853D98}"/>
              </a:ext>
            </a:extLst>
          </p:cNvPr>
          <p:cNvSpPr/>
          <p:nvPr userDrawn="1"/>
        </p:nvSpPr>
        <p:spPr>
          <a:xfrm>
            <a:off x="575131" y="6370905"/>
            <a:ext cx="3685624" cy="260392"/>
          </a:xfrm>
          <a:prstGeom prst="rect">
            <a:avLst/>
          </a:prstGeom>
        </p:spPr>
        <p:txBody>
          <a:bodyPr wrap="none">
            <a:spAutoFit/>
          </a:bodyPr>
          <a:lstStyle/>
          <a:p>
            <a:r>
              <a:rPr lang="en-US" sz="1092" dirty="0"/>
              <a:t>(Switch to presentation mode if links are inactive</a:t>
            </a:r>
            <a:r>
              <a:rPr lang="en-US" sz="1092" baseline="0" dirty="0"/>
              <a:t>)</a:t>
            </a:r>
            <a:r>
              <a:rPr lang="en-US" sz="1092" dirty="0"/>
              <a:t> </a:t>
            </a:r>
          </a:p>
        </p:txBody>
      </p:sp>
      <p:sp>
        <p:nvSpPr>
          <p:cNvPr id="6" name="TextBox 5">
            <a:extLst>
              <a:ext uri="{FF2B5EF4-FFF2-40B4-BE49-F238E27FC236}">
                <a16:creationId xmlns:a16="http://schemas.microsoft.com/office/drawing/2014/main" id="{47C699CE-4D78-4141-BB7E-FA4B3A7C2B60}"/>
              </a:ext>
            </a:extLst>
          </p:cNvPr>
          <p:cNvSpPr txBox="1"/>
          <p:nvPr userDrawn="1"/>
        </p:nvSpPr>
        <p:spPr>
          <a:xfrm>
            <a:off x="724740" y="1863057"/>
            <a:ext cx="6462980" cy="3183820"/>
          </a:xfrm>
          <a:prstGeom prst="rect">
            <a:avLst/>
          </a:prstGeom>
          <a:noFill/>
        </p:spPr>
        <p:txBody>
          <a:bodyPr wrap="square" rtlCol="0">
            <a:spAutoFit/>
          </a:bodyPr>
          <a:lstStyle/>
          <a:p>
            <a:pPr marL="237148" marR="0" lvl="0" indent="-237148" algn="l" defTabSz="632398" rtl="0" eaLnBrk="1" fontAlgn="auto" latinLnBrk="0" hangingPunct="1">
              <a:lnSpc>
                <a:spcPct val="150000"/>
              </a:lnSpc>
              <a:spcBef>
                <a:spcPts val="0"/>
              </a:spcBef>
              <a:spcAft>
                <a:spcPts val="0"/>
              </a:spcAft>
              <a:buClrTx/>
              <a:buSzTx/>
              <a:buFontTx/>
              <a:buChar char="•"/>
              <a:tabLst/>
              <a:defRPr/>
            </a:pPr>
            <a:r>
              <a:rPr kumimoji="0" lang="en-GB" sz="1940" b="0" i="0" u="none" strike="noStrike" kern="1200" cap="none" spc="0" normalizeH="0" baseline="0" noProof="0" dirty="0">
                <a:ln>
                  <a:noFill/>
                </a:ln>
                <a:solidFill>
                  <a:prstClr val="black"/>
                </a:solidFill>
                <a:effectLst/>
                <a:uLnTx/>
                <a:uFillTx/>
                <a:latin typeface="Calibri"/>
                <a:ea typeface="+mn-ea"/>
                <a:cs typeface="Arial" charset="0"/>
              </a:rPr>
              <a:t>AFR 		(Pages under migration)</a:t>
            </a:r>
          </a:p>
          <a:p>
            <a:pPr marL="237148" marR="0" lvl="0" indent="-237148" algn="l" defTabSz="632398" rtl="0" eaLnBrk="1" fontAlgn="auto" latinLnBrk="0" hangingPunct="1">
              <a:lnSpc>
                <a:spcPct val="150000"/>
              </a:lnSpc>
              <a:spcBef>
                <a:spcPts val="0"/>
              </a:spcBef>
              <a:spcAft>
                <a:spcPts val="0"/>
              </a:spcAft>
              <a:buClrTx/>
              <a:buSzTx/>
              <a:buFontTx/>
              <a:buChar char="•"/>
              <a:tabLst/>
              <a:defRPr/>
            </a:pPr>
            <a:r>
              <a:rPr kumimoji="0" lang="en-US" sz="1940" b="0" i="0" u="none" strike="noStrike" kern="1200" cap="none" spc="0" normalizeH="0" baseline="0" noProof="0" dirty="0">
                <a:ln>
                  <a:noFill/>
                </a:ln>
                <a:solidFill>
                  <a:prstClr val="black"/>
                </a:solidFill>
                <a:effectLst/>
                <a:uLnTx/>
                <a:uFillTx/>
                <a:latin typeface="Calibri"/>
                <a:ea typeface="+mn-ea"/>
                <a:cs typeface="Arial" charset="0"/>
              </a:rPr>
              <a:t>AMR:  		</a:t>
            </a:r>
            <a:r>
              <a:rPr kumimoji="0" lang="en-US" sz="1940" b="0" i="0" u="none" strike="noStrike" kern="1200" cap="none" spc="0" normalizeH="0" baseline="0" noProof="0" dirty="0">
                <a:ln>
                  <a:noFill/>
                </a:ln>
                <a:solidFill>
                  <a:prstClr val="black"/>
                </a:solidFill>
                <a:effectLst/>
                <a:uLnTx/>
                <a:uFillTx/>
                <a:latin typeface="Calibri"/>
                <a:ea typeface="+mn-ea"/>
                <a:cs typeface="Arial" charset="0"/>
                <a:hlinkClick r:id="rId2"/>
              </a:rPr>
              <a:t>Weekly bulletin</a:t>
            </a:r>
            <a:r>
              <a:rPr kumimoji="0" lang="en-US" sz="1940" b="0" i="0" u="none" strike="noStrike" kern="1200" cap="none" spc="0" normalizeH="0" baseline="0" noProof="0" dirty="0">
                <a:ln>
                  <a:noFill/>
                </a:ln>
                <a:solidFill>
                  <a:prstClr val="black"/>
                </a:solidFill>
                <a:effectLst/>
                <a:uLnTx/>
                <a:uFillTx/>
                <a:latin typeface="Calibri"/>
                <a:ea typeface="+mn-ea"/>
                <a:cs typeface="Arial" charset="0"/>
              </a:rPr>
              <a:t> (published every Friday)</a:t>
            </a:r>
          </a:p>
          <a:p>
            <a:pPr marL="237148" marR="0" lvl="0" indent="-237148" algn="l" defTabSz="632398" rtl="0" eaLnBrk="1" fontAlgn="auto" latinLnBrk="0" hangingPunct="1">
              <a:lnSpc>
                <a:spcPct val="150000"/>
              </a:lnSpc>
              <a:spcBef>
                <a:spcPts val="0"/>
              </a:spcBef>
              <a:spcAft>
                <a:spcPts val="0"/>
              </a:spcAft>
              <a:buClrTx/>
              <a:buSzTx/>
              <a:buFontTx/>
              <a:buChar char="•"/>
              <a:tabLst/>
              <a:defRPr/>
            </a:pPr>
            <a:r>
              <a:rPr kumimoji="0" lang="en-GB" sz="1940" b="0" i="0" u="none" strike="noStrike" kern="1200" cap="none" spc="0" normalizeH="0" baseline="0" noProof="0" dirty="0">
                <a:ln>
                  <a:noFill/>
                </a:ln>
                <a:solidFill>
                  <a:prstClr val="black"/>
                </a:solidFill>
                <a:effectLst/>
                <a:uLnTx/>
                <a:uFillTx/>
                <a:latin typeface="Calibri"/>
                <a:ea typeface="+mn-ea"/>
                <a:cs typeface="Arial" charset="0"/>
              </a:rPr>
              <a:t>EMR:		</a:t>
            </a:r>
            <a:r>
              <a:rPr kumimoji="0" lang="en-GB" sz="1940" b="0" i="0" u="none" strike="noStrike" kern="1200" cap="none" spc="0" normalizeH="0" baseline="0" noProof="0" dirty="0">
                <a:ln>
                  <a:noFill/>
                </a:ln>
                <a:solidFill>
                  <a:prstClr val="black"/>
                </a:solidFill>
                <a:effectLst/>
                <a:uLnTx/>
                <a:uFillTx/>
                <a:latin typeface="Calibri"/>
                <a:ea typeface="+mn-ea"/>
                <a:cs typeface="Arial" charset="0"/>
                <a:hlinkClick r:id="rId3"/>
              </a:rPr>
              <a:t>Home page</a:t>
            </a:r>
            <a:endParaRPr kumimoji="0" lang="en-GB" sz="1940" b="0" i="0" u="none" strike="noStrike" kern="1200" cap="none" spc="0" normalizeH="0" baseline="0" noProof="0" dirty="0">
              <a:ln>
                <a:noFill/>
              </a:ln>
              <a:solidFill>
                <a:prstClr val="black"/>
              </a:solidFill>
              <a:effectLst/>
              <a:uLnTx/>
              <a:uFillTx/>
              <a:latin typeface="Calibri"/>
              <a:ea typeface="+mn-ea"/>
              <a:cs typeface="Arial" charset="0"/>
            </a:endParaRPr>
          </a:p>
          <a:p>
            <a:pPr marL="237148" marR="0" lvl="0" indent="-237148" algn="l" defTabSz="632398" rtl="0" eaLnBrk="1" fontAlgn="auto" latinLnBrk="0" hangingPunct="1">
              <a:lnSpc>
                <a:spcPct val="150000"/>
              </a:lnSpc>
              <a:spcBef>
                <a:spcPts val="0"/>
              </a:spcBef>
              <a:spcAft>
                <a:spcPts val="0"/>
              </a:spcAft>
              <a:buClrTx/>
              <a:buSzTx/>
              <a:buFontTx/>
              <a:buChar char="•"/>
              <a:tabLst/>
              <a:defRPr/>
            </a:pPr>
            <a:r>
              <a:rPr kumimoji="0" lang="en-GB" sz="1940" b="0" i="0" u="none" strike="noStrike" kern="1200" cap="none" spc="0" normalizeH="0" baseline="0" noProof="0" dirty="0">
                <a:ln>
                  <a:noFill/>
                </a:ln>
                <a:solidFill>
                  <a:prstClr val="black"/>
                </a:solidFill>
                <a:effectLst/>
                <a:uLnTx/>
                <a:uFillTx/>
                <a:latin typeface="Calibri"/>
                <a:ea typeface="+mn-ea"/>
                <a:cs typeface="Arial" charset="0"/>
              </a:rPr>
              <a:t>EUR : </a:t>
            </a:r>
            <a:r>
              <a:rPr kumimoji="0" lang="en-GB" sz="1940" b="1" i="0" u="none" strike="noStrike" kern="1200" cap="none" spc="0" normalizeH="0" baseline="0" noProof="0" dirty="0">
                <a:ln>
                  <a:noFill/>
                </a:ln>
                <a:solidFill>
                  <a:prstClr val="black"/>
                </a:solidFill>
                <a:effectLst/>
                <a:uLnTx/>
                <a:uFillTx/>
                <a:latin typeface="Calibri"/>
                <a:ea typeface="+mn-ea"/>
                <a:cs typeface="Arial" charset="0"/>
              </a:rPr>
              <a:t>		</a:t>
            </a:r>
            <a:r>
              <a:rPr kumimoji="0" lang="en-GB" sz="1940" b="0" i="0" u="none" strike="noStrike" kern="1200" cap="none" spc="0" normalizeH="0" baseline="0" noProof="0" dirty="0">
                <a:ln>
                  <a:noFill/>
                </a:ln>
                <a:solidFill>
                  <a:prstClr val="black"/>
                </a:solidFill>
                <a:effectLst/>
                <a:uLnTx/>
                <a:uFillTx/>
                <a:latin typeface="Calibri"/>
                <a:ea typeface="+mn-ea"/>
                <a:cs typeface="Arial" charset="0"/>
                <a:hlinkClick r:id="rId4"/>
              </a:rPr>
              <a:t>Periodical bulletin</a:t>
            </a:r>
            <a:r>
              <a:rPr kumimoji="0" lang="en-GB" sz="1940" b="0" i="0" u="none" strike="noStrike" kern="1200" cap="none" spc="0" normalizeH="0" baseline="0" noProof="0" dirty="0">
                <a:ln>
                  <a:noFill/>
                </a:ln>
                <a:solidFill>
                  <a:prstClr val="black"/>
                </a:solidFill>
                <a:effectLst/>
                <a:uLnTx/>
                <a:uFillTx/>
                <a:latin typeface="Calibri"/>
                <a:ea typeface="+mn-ea"/>
                <a:cs typeface="Arial" charset="0"/>
              </a:rPr>
              <a:t> 	</a:t>
            </a:r>
          </a:p>
          <a:p>
            <a:pPr marL="237148" marR="0" lvl="0" indent="-237148" algn="l" defTabSz="632398" rtl="0" eaLnBrk="1" fontAlgn="auto" latinLnBrk="0" hangingPunct="1">
              <a:lnSpc>
                <a:spcPct val="150000"/>
              </a:lnSpc>
              <a:spcBef>
                <a:spcPts val="0"/>
              </a:spcBef>
              <a:spcAft>
                <a:spcPts val="0"/>
              </a:spcAft>
              <a:buClrTx/>
              <a:buSzTx/>
              <a:buFontTx/>
              <a:buChar char="•"/>
              <a:tabLst/>
              <a:defRPr/>
            </a:pPr>
            <a:r>
              <a:rPr kumimoji="0" lang="en-GB" sz="1940" b="0" i="0" u="none" strike="noStrike" kern="1200" cap="none" spc="0" normalizeH="0" baseline="0" noProof="0" dirty="0">
                <a:ln>
                  <a:noFill/>
                </a:ln>
                <a:solidFill>
                  <a:prstClr val="black"/>
                </a:solidFill>
                <a:effectLst/>
                <a:uLnTx/>
                <a:uFillTx/>
                <a:latin typeface="Calibri"/>
                <a:ea typeface="+mn-ea"/>
                <a:cs typeface="Arial" charset="0"/>
              </a:rPr>
              <a:t>SEAR:  		 (Pages under migration)</a:t>
            </a:r>
          </a:p>
          <a:p>
            <a:pPr marL="237148" marR="0" lvl="0" indent="-237148" algn="l" defTabSz="632398" rtl="0" eaLnBrk="1" fontAlgn="auto" latinLnBrk="0" hangingPunct="1">
              <a:lnSpc>
                <a:spcPct val="150000"/>
              </a:lnSpc>
              <a:spcBef>
                <a:spcPts val="0"/>
              </a:spcBef>
              <a:spcAft>
                <a:spcPts val="0"/>
              </a:spcAft>
              <a:buClrTx/>
              <a:buSzTx/>
              <a:buFontTx/>
              <a:buChar char="•"/>
              <a:tabLst/>
              <a:defRPr/>
            </a:pPr>
            <a:r>
              <a:rPr kumimoji="0" lang="en-GB" sz="1940" b="0" i="0" u="none" strike="noStrike" kern="1200" cap="none" spc="0" normalizeH="0" baseline="0" noProof="0" dirty="0">
                <a:ln>
                  <a:noFill/>
                </a:ln>
                <a:solidFill>
                  <a:prstClr val="black"/>
                </a:solidFill>
                <a:effectLst/>
                <a:uLnTx/>
                <a:uFillTx/>
                <a:latin typeface="Calibri"/>
                <a:ea typeface="+mn-ea"/>
                <a:cs typeface="Arial" charset="0"/>
              </a:rPr>
              <a:t>WPR:  		</a:t>
            </a:r>
            <a:r>
              <a:rPr kumimoji="0" lang="en-GB" sz="1940" b="0" i="0" u="none" strike="noStrike" kern="1200" cap="none" spc="0" normalizeH="0" baseline="0" noProof="0" dirty="0">
                <a:ln>
                  <a:noFill/>
                </a:ln>
                <a:solidFill>
                  <a:prstClr val="black"/>
                </a:solidFill>
                <a:effectLst/>
                <a:uLnTx/>
                <a:uFillTx/>
                <a:latin typeface="Calibri"/>
                <a:ea typeface="+mn-ea"/>
                <a:cs typeface="Arial" charset="0"/>
                <a:hlinkClick r:id="rId5"/>
              </a:rPr>
              <a:t>Monthly Bulletin</a:t>
            </a:r>
            <a:endParaRPr kumimoji="0" lang="en-GB" sz="1940" b="0" i="0" u="none" strike="noStrike" kern="1200" cap="none" spc="0" normalizeH="0" baseline="0" noProof="0" dirty="0">
              <a:ln>
                <a:noFill/>
              </a:ln>
              <a:solidFill>
                <a:prstClr val="black"/>
              </a:solidFill>
              <a:effectLst/>
              <a:uLnTx/>
              <a:uFillTx/>
              <a:latin typeface="Calibri"/>
              <a:ea typeface="+mn-ea"/>
              <a:cs typeface="Arial" charset="0"/>
            </a:endParaRPr>
          </a:p>
          <a:p>
            <a:pPr marL="1097885" marR="0" lvl="4" indent="0" algn="l" defTabSz="632398" rtl="0" eaLnBrk="1" fontAlgn="auto" latinLnBrk="0" hangingPunct="1">
              <a:lnSpc>
                <a:spcPct val="150000"/>
              </a:lnSpc>
              <a:spcBef>
                <a:spcPts val="0"/>
              </a:spcBef>
              <a:spcAft>
                <a:spcPts val="0"/>
              </a:spcAft>
              <a:buClrTx/>
              <a:buSzPct val="130000"/>
              <a:buFont typeface="Arial" pitchFamily="34" charset="0"/>
              <a:buNone/>
              <a:tabLst/>
              <a:defRPr/>
            </a:pPr>
            <a:r>
              <a:rPr kumimoji="0" lang="en-GB" sz="1940" b="0" i="0" u="none" strike="noStrike" kern="1200" cap="none" spc="0" normalizeH="0" baseline="0" noProof="0" dirty="0">
                <a:ln>
                  <a:noFill/>
                </a:ln>
                <a:solidFill>
                  <a:prstClr val="black"/>
                </a:solidFill>
                <a:effectLst/>
                <a:uLnTx/>
                <a:uFillTx/>
                <a:latin typeface="Calibri"/>
                <a:ea typeface="+mn-ea"/>
                <a:cs typeface="Arial" charset="0"/>
              </a:rPr>
              <a:t>	</a:t>
            </a:r>
            <a:endParaRPr lang="en-US" sz="1698" dirty="0"/>
          </a:p>
        </p:txBody>
      </p:sp>
    </p:spTree>
    <p:extLst>
      <p:ext uri="{BB962C8B-B14F-4D97-AF65-F5344CB8AC3E}">
        <p14:creationId xmlns:p14="http://schemas.microsoft.com/office/powerpoint/2010/main" val="1713770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Column Lis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p:nvPr>
        </p:nvSpPr>
        <p:spPr>
          <a:xfrm>
            <a:off x="577639" y="537198"/>
            <a:ext cx="7246760" cy="403133"/>
          </a:xfrm>
        </p:spPr>
        <p:txBody>
          <a:bodyPr lIns="0" tIns="0" rIns="0" bIns="0" anchor="t" anchorCtr="0"/>
          <a:lstStyle>
            <a:lvl1pPr>
              <a:defRPr/>
            </a:lvl1pPr>
          </a:lstStyle>
          <a:p>
            <a:r>
              <a:rPr lang="en-US"/>
              <a:t>Click to edit Master title style</a:t>
            </a:r>
            <a:endParaRPr lang="en-GB" dirty="0"/>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 name="Text Placeholder 4">
            <a:extLst>
              <a:ext uri="{FF2B5EF4-FFF2-40B4-BE49-F238E27FC236}">
                <a16:creationId xmlns:a16="http://schemas.microsoft.com/office/drawing/2014/main" id="{8032B504-645A-42DC-ABCE-1D8DD23450AD}"/>
              </a:ext>
            </a:extLst>
          </p:cNvPr>
          <p:cNvSpPr>
            <a:spLocks noGrp="1"/>
          </p:cNvSpPr>
          <p:nvPr>
            <p:ph type="body" sz="quarter" idx="13"/>
          </p:nvPr>
        </p:nvSpPr>
        <p:spPr>
          <a:xfrm>
            <a:off x="586304" y="1996560"/>
            <a:ext cx="5335021" cy="1268809"/>
          </a:xfrm>
        </p:spPr>
        <p:txBody>
          <a:bodyPr/>
          <a:lstStyle>
            <a:lvl1pPr marL="207935" indent="-207935">
              <a:spcAft>
                <a:spcPts val="364"/>
              </a:spcAft>
              <a:buClr>
                <a:schemeClr val="accent1"/>
              </a:buClr>
              <a:buSzPct val="110000"/>
              <a:buFont typeface="Wingdings" pitchFamily="2" charset="2"/>
              <a:buChar char="§"/>
              <a:defRPr sz="1213"/>
            </a:lvl1pPr>
            <a:lvl2pPr>
              <a:spcAft>
                <a:spcPts val="364"/>
              </a:spcAft>
              <a:buSzPct val="110000"/>
              <a:defRPr sz="1092"/>
            </a:lvl2pPr>
            <a:lvl3pPr>
              <a:spcAft>
                <a:spcPts val="364"/>
              </a:spcAft>
              <a:buSzPct val="110000"/>
              <a:defRPr sz="970"/>
            </a:lvl3pPr>
            <a:lvl4pPr>
              <a:spcAft>
                <a:spcPts val="364"/>
              </a:spcAft>
              <a:buSzPct val="110000"/>
              <a:defRPr sz="849"/>
            </a:lvl4pPr>
            <a:lvl5pPr>
              <a:spcAft>
                <a:spcPts val="364"/>
              </a:spcAft>
              <a:buSzPct val="110000"/>
              <a:defRPr sz="84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Text Placeholder 4">
            <a:extLst>
              <a:ext uri="{FF2B5EF4-FFF2-40B4-BE49-F238E27FC236}">
                <a16:creationId xmlns:a16="http://schemas.microsoft.com/office/drawing/2014/main" id="{0F4306BB-6547-4B5E-8784-4CBAC01B610A}"/>
              </a:ext>
            </a:extLst>
          </p:cNvPr>
          <p:cNvSpPr>
            <a:spLocks noGrp="1"/>
          </p:cNvSpPr>
          <p:nvPr>
            <p:ph type="body" sz="quarter" idx="15"/>
          </p:nvPr>
        </p:nvSpPr>
        <p:spPr>
          <a:xfrm>
            <a:off x="6270675" y="1996560"/>
            <a:ext cx="5335021" cy="1268809"/>
          </a:xfrm>
        </p:spPr>
        <p:txBody>
          <a:bodyPr/>
          <a:lstStyle>
            <a:lvl1pPr marL="207935" indent="-207935">
              <a:spcAft>
                <a:spcPts val="364"/>
              </a:spcAft>
              <a:buClr>
                <a:schemeClr val="accent1"/>
              </a:buClr>
              <a:buSzPct val="110000"/>
              <a:buFont typeface="Wingdings" pitchFamily="2" charset="2"/>
              <a:buChar char="§"/>
              <a:defRPr sz="1213"/>
            </a:lvl1pPr>
            <a:lvl2pPr>
              <a:spcAft>
                <a:spcPts val="364"/>
              </a:spcAft>
              <a:buSzPct val="110000"/>
              <a:defRPr sz="1092"/>
            </a:lvl2pPr>
            <a:lvl3pPr>
              <a:spcAft>
                <a:spcPts val="364"/>
              </a:spcAft>
              <a:buSzPct val="110000"/>
              <a:defRPr sz="970"/>
            </a:lvl3pPr>
            <a:lvl4pPr>
              <a:spcAft>
                <a:spcPts val="364"/>
              </a:spcAft>
              <a:buSzPct val="110000"/>
              <a:defRPr sz="849"/>
            </a:lvl4pPr>
            <a:lvl5pPr>
              <a:spcAft>
                <a:spcPts val="364"/>
              </a:spcAft>
              <a:buSzPct val="110000"/>
              <a:defRPr sz="84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Text Placeholder 4">
            <a:extLst>
              <a:ext uri="{FF2B5EF4-FFF2-40B4-BE49-F238E27FC236}">
                <a16:creationId xmlns:a16="http://schemas.microsoft.com/office/drawing/2014/main" id="{BA5CFFDE-62DF-4CF6-A0E2-E3FC6F3B8137}"/>
              </a:ext>
            </a:extLst>
          </p:cNvPr>
          <p:cNvSpPr>
            <a:spLocks noGrp="1"/>
          </p:cNvSpPr>
          <p:nvPr>
            <p:ph type="body" sz="quarter" idx="16"/>
          </p:nvPr>
        </p:nvSpPr>
        <p:spPr>
          <a:xfrm>
            <a:off x="586304" y="1529131"/>
            <a:ext cx="5335021" cy="300484"/>
          </a:xfrm>
        </p:spPr>
        <p:txBody>
          <a:bodyPr/>
          <a:lstStyle>
            <a:lvl1pPr>
              <a:defRPr lang="en-GB" sz="1698" b="1" i="0" kern="1200" dirty="0">
                <a:solidFill>
                  <a:schemeClr val="accent1"/>
                </a:solidFill>
                <a:latin typeface="Poppins SemiBold" pitchFamily="2" charset="77"/>
                <a:ea typeface="+mn-ea"/>
                <a:cs typeface="Poppins SemiBold" pitchFamily="2" charset="77"/>
              </a:defRPr>
            </a:lvl1pPr>
          </a:lstStyle>
          <a:p>
            <a:pPr lvl="0"/>
            <a:r>
              <a:rPr lang="en-US"/>
              <a:t>Click to edit Master text styles</a:t>
            </a:r>
          </a:p>
        </p:txBody>
      </p:sp>
      <p:sp>
        <p:nvSpPr>
          <p:cNvPr id="25" name="Text Placeholder 4">
            <a:extLst>
              <a:ext uri="{FF2B5EF4-FFF2-40B4-BE49-F238E27FC236}">
                <a16:creationId xmlns:a16="http://schemas.microsoft.com/office/drawing/2014/main" id="{426E4A3A-D76E-4C23-88DA-34D816F1BC1E}"/>
              </a:ext>
            </a:extLst>
          </p:cNvPr>
          <p:cNvSpPr>
            <a:spLocks noGrp="1"/>
          </p:cNvSpPr>
          <p:nvPr>
            <p:ph type="body" sz="quarter" idx="18"/>
          </p:nvPr>
        </p:nvSpPr>
        <p:spPr>
          <a:xfrm>
            <a:off x="6270675" y="1529131"/>
            <a:ext cx="5335021" cy="296171"/>
          </a:xfrm>
        </p:spPr>
        <p:txBody>
          <a:bodyPr/>
          <a:lstStyle>
            <a:lvl1pPr>
              <a:defRPr lang="en-GB" sz="1698" b="1" i="0" kern="1200" dirty="0">
                <a:solidFill>
                  <a:schemeClr val="accent1"/>
                </a:solidFill>
                <a:latin typeface="Poppins SemiBold" pitchFamily="2" charset="77"/>
                <a:ea typeface="+mn-ea"/>
                <a:cs typeface="Poppins SemiBold" pitchFamily="2" charset="77"/>
              </a:defRPr>
            </a:lvl1pPr>
          </a:lstStyle>
          <a:p>
            <a:pPr marL="0" lvl="0" indent="0" algn="l" defTabSz="554492" rtl="0" eaLnBrk="1" latinLnBrk="0" hangingPunct="1">
              <a:lnSpc>
                <a:spcPct val="120000"/>
              </a:lnSpc>
              <a:spcBef>
                <a:spcPts val="606"/>
              </a:spcBef>
              <a:spcAft>
                <a:spcPts val="728"/>
              </a:spcAft>
              <a:buSzPct val="75000"/>
              <a:buFontTx/>
              <a:buNone/>
            </a:pPr>
            <a:r>
              <a:rPr lang="en-US"/>
              <a:t>Click to edit Master text styles</a:t>
            </a:r>
          </a:p>
        </p:txBody>
      </p:sp>
    </p:spTree>
    <p:extLst>
      <p:ext uri="{BB962C8B-B14F-4D97-AF65-F5344CB8AC3E}">
        <p14:creationId xmlns:p14="http://schemas.microsoft.com/office/powerpoint/2010/main" val="457896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 Column Lis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p:nvPr>
        </p:nvSpPr>
        <p:spPr>
          <a:xfrm>
            <a:off x="577639" y="537198"/>
            <a:ext cx="7246760" cy="403133"/>
          </a:xfrm>
        </p:spPr>
        <p:txBody>
          <a:bodyPr lIns="0" tIns="0" rIns="0" bIns="0" anchor="t" anchorCtr="0"/>
          <a:lstStyle>
            <a:lvl1pPr>
              <a:defRPr/>
            </a:lvl1pPr>
          </a:lstStyle>
          <a:p>
            <a:r>
              <a:rPr lang="en-US"/>
              <a:t>Click to edit Master title style</a:t>
            </a:r>
            <a:endParaRPr lang="en-GB" dirty="0"/>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23" name="Text Placeholder 4">
            <a:extLst>
              <a:ext uri="{FF2B5EF4-FFF2-40B4-BE49-F238E27FC236}">
                <a16:creationId xmlns:a16="http://schemas.microsoft.com/office/drawing/2014/main" id="{BA5CFFDE-62DF-4CF6-A0E2-E3FC6F3B8137}"/>
              </a:ext>
            </a:extLst>
          </p:cNvPr>
          <p:cNvSpPr>
            <a:spLocks noGrp="1"/>
          </p:cNvSpPr>
          <p:nvPr>
            <p:ph type="body" sz="quarter" idx="16"/>
          </p:nvPr>
        </p:nvSpPr>
        <p:spPr>
          <a:xfrm>
            <a:off x="586304" y="1529131"/>
            <a:ext cx="3456798" cy="300484"/>
          </a:xfrm>
        </p:spPr>
        <p:txBody>
          <a:bodyPr/>
          <a:lstStyle>
            <a:lvl1pPr>
              <a:defRPr lang="en-GB" sz="1698" b="1" i="0" kern="1200" dirty="0">
                <a:solidFill>
                  <a:schemeClr val="accent1"/>
                </a:solidFill>
                <a:latin typeface="Poppins SemiBold" pitchFamily="2" charset="77"/>
                <a:ea typeface="+mn-ea"/>
                <a:cs typeface="Poppins SemiBold" pitchFamily="2" charset="77"/>
              </a:defRPr>
            </a:lvl1pPr>
          </a:lstStyle>
          <a:p>
            <a:pPr lvl="0"/>
            <a:r>
              <a:rPr lang="en-US"/>
              <a:t>Click to edit Master text styles</a:t>
            </a:r>
          </a:p>
        </p:txBody>
      </p:sp>
      <p:sp>
        <p:nvSpPr>
          <p:cNvPr id="24" name="Text Placeholder 4">
            <a:extLst>
              <a:ext uri="{FF2B5EF4-FFF2-40B4-BE49-F238E27FC236}">
                <a16:creationId xmlns:a16="http://schemas.microsoft.com/office/drawing/2014/main" id="{03ED4545-9186-46F2-91B2-2AA7B708AC2F}"/>
              </a:ext>
            </a:extLst>
          </p:cNvPr>
          <p:cNvSpPr>
            <a:spLocks noGrp="1"/>
          </p:cNvSpPr>
          <p:nvPr>
            <p:ph type="body" sz="quarter" idx="17"/>
          </p:nvPr>
        </p:nvSpPr>
        <p:spPr>
          <a:xfrm>
            <a:off x="4367601" y="1529131"/>
            <a:ext cx="3456798" cy="296171"/>
          </a:xfrm>
        </p:spPr>
        <p:txBody>
          <a:bodyPr/>
          <a:lstStyle>
            <a:lvl1pPr>
              <a:defRPr lang="en-GB" sz="1698" b="1" i="0" kern="1200" dirty="0">
                <a:solidFill>
                  <a:schemeClr val="accent1"/>
                </a:solidFill>
                <a:latin typeface="Poppins SemiBold" pitchFamily="2" charset="77"/>
                <a:ea typeface="+mn-ea"/>
                <a:cs typeface="Poppins SemiBold" pitchFamily="2" charset="77"/>
              </a:defRPr>
            </a:lvl1pPr>
          </a:lstStyle>
          <a:p>
            <a:pPr marL="0" lvl="0" indent="0" algn="l" defTabSz="554492" rtl="0" eaLnBrk="1" latinLnBrk="0" hangingPunct="1">
              <a:lnSpc>
                <a:spcPct val="120000"/>
              </a:lnSpc>
              <a:spcBef>
                <a:spcPts val="606"/>
              </a:spcBef>
              <a:spcAft>
                <a:spcPts val="728"/>
              </a:spcAft>
              <a:buSzPct val="75000"/>
              <a:buFontTx/>
              <a:buNone/>
            </a:pPr>
            <a:r>
              <a:rPr lang="en-US"/>
              <a:t>Click to edit Master text styles</a:t>
            </a:r>
          </a:p>
        </p:txBody>
      </p:sp>
      <p:sp>
        <p:nvSpPr>
          <p:cNvPr id="25" name="Text Placeholder 4">
            <a:extLst>
              <a:ext uri="{FF2B5EF4-FFF2-40B4-BE49-F238E27FC236}">
                <a16:creationId xmlns:a16="http://schemas.microsoft.com/office/drawing/2014/main" id="{426E4A3A-D76E-4C23-88DA-34D816F1BC1E}"/>
              </a:ext>
            </a:extLst>
          </p:cNvPr>
          <p:cNvSpPr>
            <a:spLocks noGrp="1"/>
          </p:cNvSpPr>
          <p:nvPr>
            <p:ph type="body" sz="quarter" idx="18"/>
          </p:nvPr>
        </p:nvSpPr>
        <p:spPr>
          <a:xfrm>
            <a:off x="8148898" y="1529131"/>
            <a:ext cx="3456798" cy="296171"/>
          </a:xfrm>
        </p:spPr>
        <p:txBody>
          <a:bodyPr/>
          <a:lstStyle>
            <a:lvl1pPr>
              <a:defRPr lang="en-GB" sz="1698" b="1" i="0" kern="1200" dirty="0">
                <a:solidFill>
                  <a:schemeClr val="accent1"/>
                </a:solidFill>
                <a:latin typeface="Poppins SemiBold" pitchFamily="2" charset="77"/>
                <a:ea typeface="+mn-ea"/>
                <a:cs typeface="Poppins SemiBold" pitchFamily="2" charset="77"/>
              </a:defRPr>
            </a:lvl1pPr>
          </a:lstStyle>
          <a:p>
            <a:pPr marL="0" lvl="0" indent="0" algn="l" defTabSz="554492" rtl="0" eaLnBrk="1" latinLnBrk="0" hangingPunct="1">
              <a:lnSpc>
                <a:spcPct val="120000"/>
              </a:lnSpc>
              <a:spcBef>
                <a:spcPts val="606"/>
              </a:spcBef>
              <a:spcAft>
                <a:spcPts val="728"/>
              </a:spcAft>
              <a:buSzPct val="75000"/>
              <a:buFontTx/>
              <a:buNone/>
            </a:pPr>
            <a:r>
              <a:rPr lang="en-US"/>
              <a:t>Click to edit Master text styles</a:t>
            </a:r>
          </a:p>
        </p:txBody>
      </p:sp>
      <p:sp>
        <p:nvSpPr>
          <p:cNvPr id="12" name="Text Placeholder 4">
            <a:extLst>
              <a:ext uri="{FF2B5EF4-FFF2-40B4-BE49-F238E27FC236}">
                <a16:creationId xmlns:a16="http://schemas.microsoft.com/office/drawing/2014/main" id="{38582A73-10C6-794D-81AF-73F50A351331}"/>
              </a:ext>
            </a:extLst>
          </p:cNvPr>
          <p:cNvSpPr>
            <a:spLocks noGrp="1"/>
          </p:cNvSpPr>
          <p:nvPr>
            <p:ph type="body" sz="quarter" idx="13"/>
          </p:nvPr>
        </p:nvSpPr>
        <p:spPr>
          <a:xfrm>
            <a:off x="586304" y="1996560"/>
            <a:ext cx="3456798" cy="1268809"/>
          </a:xfrm>
        </p:spPr>
        <p:txBody>
          <a:bodyPr/>
          <a:lstStyle>
            <a:lvl1pPr marL="207935" indent="-207935">
              <a:spcAft>
                <a:spcPts val="364"/>
              </a:spcAft>
              <a:buClr>
                <a:schemeClr val="accent1"/>
              </a:buClr>
              <a:buSzPct val="110000"/>
              <a:buFont typeface="Wingdings" pitchFamily="2" charset="2"/>
              <a:buChar char="§"/>
              <a:defRPr sz="1213"/>
            </a:lvl1pPr>
            <a:lvl2pPr>
              <a:spcAft>
                <a:spcPts val="364"/>
              </a:spcAft>
              <a:buSzPct val="110000"/>
              <a:defRPr sz="1092"/>
            </a:lvl2pPr>
            <a:lvl3pPr>
              <a:spcAft>
                <a:spcPts val="364"/>
              </a:spcAft>
              <a:buSzPct val="110000"/>
              <a:defRPr sz="970"/>
            </a:lvl3pPr>
            <a:lvl4pPr>
              <a:spcAft>
                <a:spcPts val="364"/>
              </a:spcAft>
              <a:buSzPct val="110000"/>
              <a:defRPr sz="849"/>
            </a:lvl4pPr>
            <a:lvl5pPr>
              <a:spcAft>
                <a:spcPts val="364"/>
              </a:spcAft>
              <a:buSzPct val="110000"/>
              <a:defRPr sz="84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4">
            <a:extLst>
              <a:ext uri="{FF2B5EF4-FFF2-40B4-BE49-F238E27FC236}">
                <a16:creationId xmlns:a16="http://schemas.microsoft.com/office/drawing/2014/main" id="{1AC58B05-1E3E-1043-A6B5-0A53CB7DD341}"/>
              </a:ext>
            </a:extLst>
          </p:cNvPr>
          <p:cNvSpPr>
            <a:spLocks noGrp="1"/>
          </p:cNvSpPr>
          <p:nvPr>
            <p:ph type="body" sz="quarter" idx="19"/>
          </p:nvPr>
        </p:nvSpPr>
        <p:spPr>
          <a:xfrm>
            <a:off x="4365495" y="1996560"/>
            <a:ext cx="3456798" cy="1268809"/>
          </a:xfrm>
        </p:spPr>
        <p:txBody>
          <a:bodyPr/>
          <a:lstStyle>
            <a:lvl1pPr marL="207935" indent="-207935">
              <a:spcAft>
                <a:spcPts val="364"/>
              </a:spcAft>
              <a:buClr>
                <a:schemeClr val="accent1"/>
              </a:buClr>
              <a:buSzPct val="110000"/>
              <a:buFont typeface="Wingdings" pitchFamily="2" charset="2"/>
              <a:buChar char="§"/>
              <a:defRPr sz="1213"/>
            </a:lvl1pPr>
            <a:lvl2pPr>
              <a:spcAft>
                <a:spcPts val="364"/>
              </a:spcAft>
              <a:buSzPct val="110000"/>
              <a:defRPr sz="1092"/>
            </a:lvl2pPr>
            <a:lvl3pPr>
              <a:spcAft>
                <a:spcPts val="364"/>
              </a:spcAft>
              <a:buSzPct val="110000"/>
              <a:defRPr sz="970"/>
            </a:lvl3pPr>
            <a:lvl4pPr>
              <a:spcAft>
                <a:spcPts val="364"/>
              </a:spcAft>
              <a:buSzPct val="110000"/>
              <a:defRPr sz="849"/>
            </a:lvl4pPr>
            <a:lvl5pPr>
              <a:spcAft>
                <a:spcPts val="364"/>
              </a:spcAft>
              <a:buSzPct val="110000"/>
              <a:defRPr sz="84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a:extLst>
              <a:ext uri="{FF2B5EF4-FFF2-40B4-BE49-F238E27FC236}">
                <a16:creationId xmlns:a16="http://schemas.microsoft.com/office/drawing/2014/main" id="{36E06685-E104-2249-A1AC-B2EC566C5FBD}"/>
              </a:ext>
            </a:extLst>
          </p:cNvPr>
          <p:cNvSpPr>
            <a:spLocks noGrp="1"/>
          </p:cNvSpPr>
          <p:nvPr>
            <p:ph type="body" sz="quarter" idx="20"/>
          </p:nvPr>
        </p:nvSpPr>
        <p:spPr>
          <a:xfrm>
            <a:off x="8150760" y="1996560"/>
            <a:ext cx="3456798" cy="1268809"/>
          </a:xfrm>
        </p:spPr>
        <p:txBody>
          <a:bodyPr/>
          <a:lstStyle>
            <a:lvl1pPr marL="207935" indent="-207935">
              <a:spcAft>
                <a:spcPts val="364"/>
              </a:spcAft>
              <a:buClr>
                <a:schemeClr val="accent1"/>
              </a:buClr>
              <a:buSzPct val="110000"/>
              <a:buFont typeface="Wingdings" pitchFamily="2" charset="2"/>
              <a:buChar char="§"/>
              <a:defRPr sz="1213"/>
            </a:lvl1pPr>
            <a:lvl2pPr>
              <a:spcAft>
                <a:spcPts val="364"/>
              </a:spcAft>
              <a:buSzPct val="110000"/>
              <a:defRPr sz="1092"/>
            </a:lvl2pPr>
            <a:lvl3pPr>
              <a:spcAft>
                <a:spcPts val="364"/>
              </a:spcAft>
              <a:buSzPct val="110000"/>
              <a:defRPr sz="970"/>
            </a:lvl3pPr>
            <a:lvl4pPr>
              <a:spcAft>
                <a:spcPts val="364"/>
              </a:spcAft>
              <a:buSzPct val="110000"/>
              <a:defRPr sz="849"/>
            </a:lvl4pPr>
            <a:lvl5pPr>
              <a:spcAft>
                <a:spcPts val="364"/>
              </a:spcAft>
              <a:buSzPct val="110000"/>
              <a:defRPr sz="84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336004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 Column Text No Titl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089B312-7F05-4697-9E87-033701FA6BAD}"/>
              </a:ext>
            </a:extLst>
          </p:cNvPr>
          <p:cNvSpPr>
            <a:spLocks noGrp="1"/>
          </p:cNvSpPr>
          <p:nvPr>
            <p:ph type="ftr" sz="quarter" idx="11"/>
          </p:nvPr>
        </p:nvSpPr>
        <p:spPr/>
        <p:txBody>
          <a:bodyPr/>
          <a:lstStyle/>
          <a:p>
            <a:r>
              <a:rPr lang="en-GB"/>
              <a:t>Immunization, Vaccines and Biologicals</a:t>
            </a:r>
            <a:endParaRPr lang="en-GB" dirty="0"/>
          </a:p>
        </p:txBody>
      </p:sp>
      <p:sp>
        <p:nvSpPr>
          <p:cNvPr id="5" name="Slide Number Placeholder 4">
            <a:extLst>
              <a:ext uri="{FF2B5EF4-FFF2-40B4-BE49-F238E27FC236}">
                <a16:creationId xmlns:a16="http://schemas.microsoft.com/office/drawing/2014/main" id="{6D2D2B0C-092E-425B-B7A9-D5A5FD03D159}"/>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9" name="object 14">
            <a:extLst>
              <a:ext uri="{FF2B5EF4-FFF2-40B4-BE49-F238E27FC236}">
                <a16:creationId xmlns:a16="http://schemas.microsoft.com/office/drawing/2014/main" id="{27D1F16C-2548-4FFE-AF72-F24418D564E3}"/>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 name="Text Placeholder 2">
            <a:extLst>
              <a:ext uri="{FF2B5EF4-FFF2-40B4-BE49-F238E27FC236}">
                <a16:creationId xmlns:a16="http://schemas.microsoft.com/office/drawing/2014/main" id="{E0555233-33E3-477F-8D67-4FF2B6EA7DF8}"/>
              </a:ext>
            </a:extLst>
          </p:cNvPr>
          <p:cNvSpPr>
            <a:spLocks noGrp="1"/>
          </p:cNvSpPr>
          <p:nvPr>
            <p:ph type="body" sz="quarter" idx="13"/>
          </p:nvPr>
        </p:nvSpPr>
        <p:spPr>
          <a:xfrm>
            <a:off x="577637" y="577597"/>
            <a:ext cx="11013620" cy="787604"/>
          </a:xfrm>
        </p:spPr>
        <p:txBody>
          <a:bodyPr numCol="5" spcCol="144000"/>
          <a:lstStyle>
            <a:lvl1pPr>
              <a:spcBef>
                <a:spcPts val="1092"/>
              </a:spcBef>
              <a:defRPr sz="1455" b="1" i="0">
                <a:solidFill>
                  <a:schemeClr val="accent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819"/>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474334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 x Gradient Panel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p:nvPr>
        </p:nvSpPr>
        <p:spPr>
          <a:xfrm>
            <a:off x="577639" y="537198"/>
            <a:ext cx="7135740" cy="403133"/>
          </a:xfrm>
        </p:spPr>
        <p:txBody>
          <a:bodyPr lIns="0" tIns="0" rIns="0" bIns="0" anchor="t" anchorCtr="0"/>
          <a:lstStyle>
            <a:lvl1pPr>
              <a:defRPr/>
            </a:lvl1pPr>
          </a:lstStyle>
          <a:p>
            <a:r>
              <a:rPr lang="en-US"/>
              <a:t>Click to edit Master title style</a:t>
            </a:r>
            <a:endParaRPr lang="en-GB" dirty="0"/>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21" name="Rectangle: Rounded Corners 20">
            <a:extLst>
              <a:ext uri="{FF2B5EF4-FFF2-40B4-BE49-F238E27FC236}">
                <a16:creationId xmlns:a16="http://schemas.microsoft.com/office/drawing/2014/main" id="{5CB05DC6-B960-4F41-ACA5-722F02234C2C}"/>
              </a:ext>
            </a:extLst>
          </p:cNvPr>
          <p:cNvSpPr/>
          <p:nvPr userDrawn="1"/>
        </p:nvSpPr>
        <p:spPr>
          <a:xfrm>
            <a:off x="4478621" y="1508364"/>
            <a:ext cx="3234758" cy="444985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solidFill>
                <a:schemeClr val="tx1"/>
              </a:solidFill>
            </a:endParaRPr>
          </a:p>
        </p:txBody>
      </p:sp>
      <p:sp>
        <p:nvSpPr>
          <p:cNvPr id="22" name="Rectangle: Rounded Corners 21">
            <a:extLst>
              <a:ext uri="{FF2B5EF4-FFF2-40B4-BE49-F238E27FC236}">
                <a16:creationId xmlns:a16="http://schemas.microsoft.com/office/drawing/2014/main" id="{C6BD8A16-8AA1-4A48-A03E-412ECD844E30}"/>
              </a:ext>
            </a:extLst>
          </p:cNvPr>
          <p:cNvSpPr/>
          <p:nvPr userDrawn="1"/>
        </p:nvSpPr>
        <p:spPr>
          <a:xfrm>
            <a:off x="8379604" y="1508364"/>
            <a:ext cx="3234758" cy="4449850"/>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solidFill>
                <a:schemeClr val="tx1"/>
              </a:solidFill>
            </a:endParaRPr>
          </a:p>
        </p:txBody>
      </p:sp>
      <p:sp>
        <p:nvSpPr>
          <p:cNvPr id="23" name="Rectangle: Rounded Corners 22">
            <a:extLst>
              <a:ext uri="{FF2B5EF4-FFF2-40B4-BE49-F238E27FC236}">
                <a16:creationId xmlns:a16="http://schemas.microsoft.com/office/drawing/2014/main" id="{E88FE1B9-1B38-4607-85CD-8D3FEB0894B0}"/>
              </a:ext>
            </a:extLst>
          </p:cNvPr>
          <p:cNvSpPr/>
          <p:nvPr userDrawn="1"/>
        </p:nvSpPr>
        <p:spPr>
          <a:xfrm>
            <a:off x="577638" y="1508364"/>
            <a:ext cx="3234758" cy="44498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solidFill>
                <a:schemeClr val="tx1"/>
              </a:solidFill>
            </a:endParaRPr>
          </a:p>
        </p:txBody>
      </p:sp>
      <p:sp>
        <p:nvSpPr>
          <p:cNvPr id="24" name="Text Placeholder 29">
            <a:extLst>
              <a:ext uri="{FF2B5EF4-FFF2-40B4-BE49-F238E27FC236}">
                <a16:creationId xmlns:a16="http://schemas.microsoft.com/office/drawing/2014/main" id="{1AF43CD3-74BD-42C3-9321-3A5E678B671B}"/>
              </a:ext>
            </a:extLst>
          </p:cNvPr>
          <p:cNvSpPr>
            <a:spLocks noGrp="1"/>
          </p:cNvSpPr>
          <p:nvPr>
            <p:ph type="body" sz="quarter" idx="13"/>
          </p:nvPr>
        </p:nvSpPr>
        <p:spPr>
          <a:xfrm>
            <a:off x="737090" y="1670632"/>
            <a:ext cx="2909728" cy="257558"/>
          </a:xfrm>
        </p:spPr>
        <p:txBody>
          <a:bodyPr/>
          <a:lstStyle>
            <a:lvl1pPr>
              <a:defRPr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25" name="Text Placeholder 29">
            <a:extLst>
              <a:ext uri="{FF2B5EF4-FFF2-40B4-BE49-F238E27FC236}">
                <a16:creationId xmlns:a16="http://schemas.microsoft.com/office/drawing/2014/main" id="{2A91401C-CD03-4B80-B78A-FED6C1387A58}"/>
              </a:ext>
            </a:extLst>
          </p:cNvPr>
          <p:cNvSpPr>
            <a:spLocks noGrp="1"/>
          </p:cNvSpPr>
          <p:nvPr>
            <p:ph type="body" sz="quarter" idx="14"/>
          </p:nvPr>
        </p:nvSpPr>
        <p:spPr>
          <a:xfrm>
            <a:off x="737090" y="1962466"/>
            <a:ext cx="2909728" cy="877189"/>
          </a:xfrm>
        </p:spPr>
        <p:txBody>
          <a:bodyPr/>
          <a:lstStyle>
            <a:lvl1pPr>
              <a:defRPr sz="2426"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26" name="Text Placeholder 29">
            <a:extLst>
              <a:ext uri="{FF2B5EF4-FFF2-40B4-BE49-F238E27FC236}">
                <a16:creationId xmlns:a16="http://schemas.microsoft.com/office/drawing/2014/main" id="{987E1084-1588-4DFF-8B16-45159E5A7FBB}"/>
              </a:ext>
            </a:extLst>
          </p:cNvPr>
          <p:cNvSpPr>
            <a:spLocks noGrp="1"/>
          </p:cNvSpPr>
          <p:nvPr>
            <p:ph type="body" sz="quarter" idx="15"/>
          </p:nvPr>
        </p:nvSpPr>
        <p:spPr>
          <a:xfrm>
            <a:off x="737090" y="2551053"/>
            <a:ext cx="2909728" cy="190437"/>
          </a:xfrm>
        </p:spPr>
        <p:txBody>
          <a:bodyPr/>
          <a:lstStyle>
            <a:lvl1pPr>
              <a:defRPr sz="1092" b="0">
                <a:solidFill>
                  <a:schemeClr val="bg1"/>
                </a:solidFill>
              </a:defRPr>
            </a:lvl1pPr>
          </a:lstStyle>
          <a:p>
            <a:pPr lvl="0"/>
            <a:r>
              <a:rPr lang="en-US"/>
              <a:t>Click to edit Master text styles</a:t>
            </a:r>
          </a:p>
        </p:txBody>
      </p:sp>
      <p:sp>
        <p:nvSpPr>
          <p:cNvPr id="27" name="Text Placeholder 29">
            <a:extLst>
              <a:ext uri="{FF2B5EF4-FFF2-40B4-BE49-F238E27FC236}">
                <a16:creationId xmlns:a16="http://schemas.microsoft.com/office/drawing/2014/main" id="{8C12D9D7-8C03-4D7A-B03B-C1BC41AB6BA8}"/>
              </a:ext>
            </a:extLst>
          </p:cNvPr>
          <p:cNvSpPr>
            <a:spLocks noGrp="1"/>
          </p:cNvSpPr>
          <p:nvPr>
            <p:ph type="body" sz="quarter" idx="16"/>
          </p:nvPr>
        </p:nvSpPr>
        <p:spPr>
          <a:xfrm>
            <a:off x="4641136" y="1670632"/>
            <a:ext cx="2909728" cy="257558"/>
          </a:xfrm>
        </p:spPr>
        <p:txBody>
          <a:bodyPr/>
          <a:lstStyle>
            <a:lvl1pPr>
              <a:defRPr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28" name="Text Placeholder 29">
            <a:extLst>
              <a:ext uri="{FF2B5EF4-FFF2-40B4-BE49-F238E27FC236}">
                <a16:creationId xmlns:a16="http://schemas.microsoft.com/office/drawing/2014/main" id="{F217037E-D485-4433-8172-120C59DAC49B}"/>
              </a:ext>
            </a:extLst>
          </p:cNvPr>
          <p:cNvSpPr>
            <a:spLocks noGrp="1"/>
          </p:cNvSpPr>
          <p:nvPr>
            <p:ph type="body" sz="quarter" idx="17"/>
          </p:nvPr>
        </p:nvSpPr>
        <p:spPr>
          <a:xfrm>
            <a:off x="4641136" y="1962466"/>
            <a:ext cx="2909728" cy="877189"/>
          </a:xfrm>
        </p:spPr>
        <p:txBody>
          <a:bodyPr/>
          <a:lstStyle>
            <a:lvl1pPr>
              <a:defRPr sz="2426"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29" name="Text Placeholder 29">
            <a:extLst>
              <a:ext uri="{FF2B5EF4-FFF2-40B4-BE49-F238E27FC236}">
                <a16:creationId xmlns:a16="http://schemas.microsoft.com/office/drawing/2014/main" id="{99CF9FB5-3A52-4CBE-9EA9-E5B1B14F62C4}"/>
              </a:ext>
            </a:extLst>
          </p:cNvPr>
          <p:cNvSpPr>
            <a:spLocks noGrp="1"/>
          </p:cNvSpPr>
          <p:nvPr>
            <p:ph type="body" sz="quarter" idx="18"/>
          </p:nvPr>
        </p:nvSpPr>
        <p:spPr>
          <a:xfrm>
            <a:off x="4641136" y="2551053"/>
            <a:ext cx="2909728" cy="190437"/>
          </a:xfrm>
        </p:spPr>
        <p:txBody>
          <a:bodyPr/>
          <a:lstStyle>
            <a:lvl1pPr>
              <a:defRPr sz="1092" b="0">
                <a:solidFill>
                  <a:schemeClr val="bg1"/>
                </a:solidFill>
              </a:defRPr>
            </a:lvl1pPr>
          </a:lstStyle>
          <a:p>
            <a:pPr lvl="0"/>
            <a:r>
              <a:rPr lang="en-US"/>
              <a:t>Click to edit Master text styles</a:t>
            </a:r>
          </a:p>
        </p:txBody>
      </p:sp>
      <p:sp>
        <p:nvSpPr>
          <p:cNvPr id="39" name="Text Placeholder 29">
            <a:extLst>
              <a:ext uri="{FF2B5EF4-FFF2-40B4-BE49-F238E27FC236}">
                <a16:creationId xmlns:a16="http://schemas.microsoft.com/office/drawing/2014/main" id="{2C483B3F-2A51-4389-A469-7247CC00F750}"/>
              </a:ext>
            </a:extLst>
          </p:cNvPr>
          <p:cNvSpPr>
            <a:spLocks noGrp="1"/>
          </p:cNvSpPr>
          <p:nvPr>
            <p:ph type="body" sz="quarter" idx="19"/>
          </p:nvPr>
        </p:nvSpPr>
        <p:spPr>
          <a:xfrm>
            <a:off x="8542118" y="1670632"/>
            <a:ext cx="2909728" cy="257558"/>
          </a:xfrm>
        </p:spPr>
        <p:txBody>
          <a:bodyPr/>
          <a:lstStyle>
            <a:lvl1pPr>
              <a:defRPr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40" name="Text Placeholder 29">
            <a:extLst>
              <a:ext uri="{FF2B5EF4-FFF2-40B4-BE49-F238E27FC236}">
                <a16:creationId xmlns:a16="http://schemas.microsoft.com/office/drawing/2014/main" id="{3167602A-C6EA-403C-BBD7-A1E2856EBF40}"/>
              </a:ext>
            </a:extLst>
          </p:cNvPr>
          <p:cNvSpPr>
            <a:spLocks noGrp="1"/>
          </p:cNvSpPr>
          <p:nvPr>
            <p:ph type="body" sz="quarter" idx="20"/>
          </p:nvPr>
        </p:nvSpPr>
        <p:spPr>
          <a:xfrm>
            <a:off x="8542118" y="1962466"/>
            <a:ext cx="2909728" cy="877189"/>
          </a:xfrm>
        </p:spPr>
        <p:txBody>
          <a:bodyPr/>
          <a:lstStyle>
            <a:lvl1pPr>
              <a:defRPr sz="2426"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41" name="Text Placeholder 29">
            <a:extLst>
              <a:ext uri="{FF2B5EF4-FFF2-40B4-BE49-F238E27FC236}">
                <a16:creationId xmlns:a16="http://schemas.microsoft.com/office/drawing/2014/main" id="{4E6CC2EE-53D5-45F8-ABF1-A33B753B1C49}"/>
              </a:ext>
            </a:extLst>
          </p:cNvPr>
          <p:cNvSpPr>
            <a:spLocks noGrp="1"/>
          </p:cNvSpPr>
          <p:nvPr>
            <p:ph type="body" sz="quarter" idx="21"/>
          </p:nvPr>
        </p:nvSpPr>
        <p:spPr>
          <a:xfrm>
            <a:off x="8542118" y="2551053"/>
            <a:ext cx="2909728" cy="190437"/>
          </a:xfrm>
        </p:spPr>
        <p:txBody>
          <a:bodyPr/>
          <a:lstStyle>
            <a:lvl1pPr>
              <a:defRPr sz="1092" b="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558965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ial-in Detail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dirty="0"/>
              <a:t>Dial-in Details</a:t>
            </a:r>
            <a:endParaRPr lang="en-GB" dirty="0"/>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8235184" y="2299040"/>
            <a:ext cx="3379179" cy="3749361"/>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3" name="Text Placeholder 12">
            <a:extLst>
              <a:ext uri="{FF2B5EF4-FFF2-40B4-BE49-F238E27FC236}">
                <a16:creationId xmlns:a16="http://schemas.microsoft.com/office/drawing/2014/main" id="{899484F1-8E49-054A-9340-C8D241F51990}"/>
              </a:ext>
            </a:extLst>
          </p:cNvPr>
          <p:cNvSpPr>
            <a:spLocks noGrp="1"/>
          </p:cNvSpPr>
          <p:nvPr>
            <p:ph type="body" sz="quarter" idx="14" hasCustomPrompt="1"/>
          </p:nvPr>
        </p:nvSpPr>
        <p:spPr>
          <a:xfrm>
            <a:off x="573384" y="2342855"/>
            <a:ext cx="3033496" cy="3705543"/>
          </a:xfrm>
        </p:spPr>
        <p:txBody>
          <a:bodyPr wrap="square" numCol="1" spcCol="756000" anchor="t">
            <a:noAutofit/>
          </a:bodyPr>
          <a:lstStyle>
            <a:lvl1pPr marL="0" indent="0">
              <a:spcBef>
                <a:spcPts val="970"/>
              </a:spcBef>
              <a:spcAft>
                <a:spcPts val="0"/>
              </a:spcAft>
              <a:buFont typeface="Arial" panose="020B0604020202020204" pitchFamily="34" charset="0"/>
              <a:buNone/>
              <a:defRPr sz="1455" b="0" i="0">
                <a:solidFill>
                  <a:schemeClr val="accent1"/>
                </a:solidFill>
                <a:latin typeface="Poppins" pitchFamily="2" charset="77"/>
                <a:cs typeface="Poppins" pitchFamily="2" charset="77"/>
              </a:defRPr>
            </a:lvl1pPr>
            <a:lvl2pPr marL="0" indent="0">
              <a:spcBef>
                <a:spcPts val="0"/>
              </a:spcBef>
              <a:spcAft>
                <a:spcPts val="0"/>
              </a:spcAft>
              <a:buFont typeface="Arial" panose="020B0604020202020204" pitchFamily="34" charset="0"/>
              <a:buNone/>
              <a:defRPr sz="1455" b="0" i="0">
                <a:latin typeface="Poppins" pitchFamily="2" charset="77"/>
                <a:cs typeface="Poppins" pitchFamily="2" charset="77"/>
              </a:defRPr>
            </a:lvl2pPr>
            <a:lvl3pPr marL="0" indent="0">
              <a:buFontTx/>
              <a:buNone/>
              <a:defRPr sz="1455" b="0" i="0">
                <a:solidFill>
                  <a:schemeClr val="accent1"/>
                </a:solidFill>
                <a:latin typeface="Poppins" pitchFamily="2" charset="77"/>
                <a:cs typeface="Poppins" pitchFamily="2" charset="77"/>
              </a:defRPr>
            </a:lvl3pPr>
            <a:lvl5pPr>
              <a:defRPr/>
            </a:lvl5pPr>
          </a:lstStyle>
          <a:p>
            <a:pPr lvl="0"/>
            <a:r>
              <a:rPr lang="en-GB" dirty="0"/>
              <a:t>Topic</a:t>
            </a:r>
          </a:p>
          <a:p>
            <a:pPr lvl="1"/>
            <a:r>
              <a:rPr lang="en-GB" dirty="0"/>
              <a:t>Meeting title</a:t>
            </a:r>
          </a:p>
          <a:p>
            <a:pPr lvl="1"/>
            <a:endParaRPr lang="en-GB" dirty="0"/>
          </a:p>
          <a:p>
            <a:pPr lvl="0"/>
            <a:r>
              <a:rPr lang="en-GB" dirty="0"/>
              <a:t>Time</a:t>
            </a:r>
          </a:p>
          <a:p>
            <a:pPr lvl="1"/>
            <a:r>
              <a:rPr lang="en-GB" dirty="0"/>
              <a:t>MMM DD, YYYY</a:t>
            </a:r>
          </a:p>
          <a:p>
            <a:pPr lvl="1"/>
            <a:r>
              <a:rPr lang="en-GB" dirty="0"/>
              <a:t>04:00 PM CET/10:00 AM ET</a:t>
            </a:r>
          </a:p>
          <a:p>
            <a:pPr lvl="1"/>
            <a:endParaRPr lang="en-GB" dirty="0"/>
          </a:p>
          <a:p>
            <a:pPr lvl="0"/>
            <a:r>
              <a:rPr lang="en-GB" dirty="0"/>
              <a:t>Estimated call length</a:t>
            </a:r>
          </a:p>
          <a:p>
            <a:pPr lvl="1"/>
            <a:r>
              <a:rPr lang="en-GB" dirty="0"/>
              <a:t>30 minutes</a:t>
            </a:r>
          </a:p>
        </p:txBody>
      </p:sp>
      <p:sp>
        <p:nvSpPr>
          <p:cNvPr id="14" name="Text Placeholder 12">
            <a:extLst>
              <a:ext uri="{FF2B5EF4-FFF2-40B4-BE49-F238E27FC236}">
                <a16:creationId xmlns:a16="http://schemas.microsoft.com/office/drawing/2014/main" id="{30A48F11-6954-3949-8D79-D73631815C9E}"/>
              </a:ext>
            </a:extLst>
          </p:cNvPr>
          <p:cNvSpPr>
            <a:spLocks noGrp="1"/>
          </p:cNvSpPr>
          <p:nvPr>
            <p:ph type="body" sz="quarter" idx="17" hasCustomPrompt="1"/>
          </p:nvPr>
        </p:nvSpPr>
        <p:spPr>
          <a:xfrm>
            <a:off x="3846667" y="2350101"/>
            <a:ext cx="4148729" cy="3705543"/>
          </a:xfrm>
        </p:spPr>
        <p:txBody>
          <a:bodyPr wrap="square" numCol="1" spcCol="756000" anchor="t">
            <a:noAutofit/>
          </a:bodyPr>
          <a:lstStyle>
            <a:lvl1pPr marL="0" indent="0">
              <a:spcBef>
                <a:spcPts val="970"/>
              </a:spcBef>
              <a:spcAft>
                <a:spcPts val="0"/>
              </a:spcAft>
              <a:buFont typeface="Arial" panose="020B0604020202020204" pitchFamily="34" charset="0"/>
              <a:buNone/>
              <a:defRPr sz="1455" b="0" i="0">
                <a:solidFill>
                  <a:schemeClr val="accent1"/>
                </a:solidFill>
                <a:latin typeface="Poppins" pitchFamily="2" charset="77"/>
                <a:cs typeface="Poppins" pitchFamily="2" charset="77"/>
              </a:defRPr>
            </a:lvl1pPr>
            <a:lvl2pPr marL="0" marR="0" indent="0" algn="l" defTabSz="554492" rtl="0" eaLnBrk="1" fontAlgn="auto" latinLnBrk="0" hangingPunct="1">
              <a:lnSpc>
                <a:spcPct val="120000"/>
              </a:lnSpc>
              <a:spcBef>
                <a:spcPts val="0"/>
              </a:spcBef>
              <a:spcAft>
                <a:spcPts val="0"/>
              </a:spcAft>
              <a:buClr>
                <a:schemeClr val="accent1"/>
              </a:buClr>
              <a:buSzPct val="110000"/>
              <a:buFont typeface="Arial" panose="020B0604020202020204" pitchFamily="34" charset="0"/>
              <a:buNone/>
              <a:tabLst/>
              <a:defRPr sz="1395" b="0" i="0">
                <a:latin typeface="Poppins" pitchFamily="2" charset="77"/>
                <a:cs typeface="Poppins" pitchFamily="2" charset="77"/>
              </a:defRPr>
            </a:lvl2pPr>
            <a:lvl3pPr marL="0" indent="0">
              <a:buFontTx/>
              <a:buNone/>
              <a:defRPr sz="1455" b="0" i="0">
                <a:solidFill>
                  <a:schemeClr val="accent1"/>
                </a:solidFill>
                <a:latin typeface="Poppins" pitchFamily="2" charset="77"/>
                <a:cs typeface="Poppins" pitchFamily="2" charset="77"/>
              </a:defRPr>
            </a:lvl3pPr>
            <a:lvl5pPr>
              <a:defRPr/>
            </a:lvl5pPr>
          </a:lstStyle>
          <a:p>
            <a:pPr lvl="0"/>
            <a:r>
              <a:rPr lang="en-GB" dirty="0"/>
              <a:t>Join Zoom meeting</a:t>
            </a:r>
          </a:p>
          <a:p>
            <a:pPr lvl="1"/>
            <a:r>
              <a:rPr lang="en-GB" dirty="0"/>
              <a:t>Https://</a:t>
            </a:r>
            <a:r>
              <a:rPr lang="en-GB" dirty="0" err="1"/>
              <a:t>zoom.us</a:t>
            </a:r>
            <a:r>
              <a:rPr lang="en-GB" dirty="0"/>
              <a:t>/#/########</a:t>
            </a:r>
          </a:p>
          <a:p>
            <a:pPr lvl="1"/>
            <a:endParaRPr lang="en-GB" dirty="0"/>
          </a:p>
          <a:p>
            <a:pPr lvl="0"/>
            <a:r>
              <a:rPr lang="en-GB" dirty="0"/>
              <a:t>Meeting ID</a:t>
            </a:r>
          </a:p>
          <a:p>
            <a:pPr lvl="1"/>
            <a:r>
              <a:rPr lang="en-GB" dirty="0"/>
              <a:t>985 717 469</a:t>
            </a:r>
          </a:p>
          <a:p>
            <a:pPr lvl="0"/>
            <a:r>
              <a:rPr lang="en-GB" dirty="0"/>
              <a:t>One tap mobile</a:t>
            </a:r>
          </a:p>
          <a:p>
            <a:pPr marL="0" marR="0" lvl="1" indent="0" algn="l" defTabSz="554492" rtl="0" eaLnBrk="1" fontAlgn="auto" latinLnBrk="0" hangingPunct="1">
              <a:lnSpc>
                <a:spcPct val="120000"/>
              </a:lnSpc>
              <a:spcBef>
                <a:spcPts val="0"/>
              </a:spcBef>
              <a:spcAft>
                <a:spcPts val="0"/>
              </a:spcAft>
              <a:buClr>
                <a:schemeClr val="accent1"/>
              </a:buClr>
              <a:buSzPct val="110000"/>
              <a:buFont typeface="Arial" panose="020B0604020202020204" pitchFamily="34" charset="0"/>
              <a:buNone/>
              <a:tabLst/>
              <a:defRPr/>
            </a:pPr>
            <a:r>
              <a:rPr lang="en-GB" dirty="0"/>
              <a:t>+ 00000000000, 00000000000# US (New York)</a:t>
            </a:r>
          </a:p>
          <a:p>
            <a:pPr lvl="0"/>
            <a:r>
              <a:rPr lang="en-GB" dirty="0"/>
              <a:t>Dial by your location </a:t>
            </a:r>
          </a:p>
          <a:p>
            <a:pPr lvl="1"/>
            <a:r>
              <a:rPr lang="en-GB" dirty="0"/>
              <a:t>+0 000 000 0000 US (New York)</a:t>
            </a:r>
            <a:br>
              <a:rPr lang="en-GB" dirty="0"/>
            </a:br>
            <a:r>
              <a:rPr lang="en-GB" dirty="0"/>
              <a:t>+ 0 000 000 0000 (Switzerland)</a:t>
            </a:r>
          </a:p>
          <a:p>
            <a:pPr lvl="0"/>
            <a:r>
              <a:rPr lang="en-GB" dirty="0"/>
              <a:t>Find your local number</a:t>
            </a:r>
          </a:p>
          <a:p>
            <a:pPr lvl="1"/>
            <a:r>
              <a:rPr lang="en-GB" dirty="0"/>
              <a:t>https://</a:t>
            </a:r>
            <a:r>
              <a:rPr lang="en-GB" dirty="0" err="1"/>
              <a:t>zoom.us</a:t>
            </a:r>
            <a:r>
              <a:rPr lang="en-GB" dirty="0"/>
              <a:t>/#/########</a:t>
            </a:r>
          </a:p>
        </p:txBody>
      </p:sp>
    </p:spTree>
    <p:extLst>
      <p:ext uri="{BB962C8B-B14F-4D97-AF65-F5344CB8AC3E}">
        <p14:creationId xmlns:p14="http://schemas.microsoft.com/office/powerpoint/2010/main" val="1601331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meline / Milestones 4">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383269428"/>
              </p:ext>
            </p:extLst>
          </p:nvPr>
        </p:nvGraphicFramePr>
        <p:xfrm>
          <a:off x="577221" y="2730107"/>
          <a:ext cx="11036723" cy="3318295"/>
        </p:xfrm>
        <a:graphic>
          <a:graphicData uri="http://schemas.openxmlformats.org/drawingml/2006/table">
            <a:tbl>
              <a:tblPr bandCol="1">
                <a:tableStyleId>{2D5ABB26-0587-4C30-8999-92F81FD0307C}</a:tableStyleId>
              </a:tblPr>
              <a:tblGrid>
                <a:gridCol w="2759181">
                  <a:extLst>
                    <a:ext uri="{9D8B030D-6E8A-4147-A177-3AD203B41FA5}">
                      <a16:colId xmlns:a16="http://schemas.microsoft.com/office/drawing/2014/main" val="4151945498"/>
                    </a:ext>
                  </a:extLst>
                </a:gridCol>
                <a:gridCol w="2759181">
                  <a:extLst>
                    <a:ext uri="{9D8B030D-6E8A-4147-A177-3AD203B41FA5}">
                      <a16:colId xmlns:a16="http://schemas.microsoft.com/office/drawing/2014/main" val="1382627474"/>
                    </a:ext>
                  </a:extLst>
                </a:gridCol>
                <a:gridCol w="2759181">
                  <a:extLst>
                    <a:ext uri="{9D8B030D-6E8A-4147-A177-3AD203B41FA5}">
                      <a16:colId xmlns:a16="http://schemas.microsoft.com/office/drawing/2014/main" val="2312284562"/>
                    </a:ext>
                  </a:extLst>
                </a:gridCol>
                <a:gridCol w="2759181">
                  <a:extLst>
                    <a:ext uri="{9D8B030D-6E8A-4147-A177-3AD203B41FA5}">
                      <a16:colId xmlns:a16="http://schemas.microsoft.com/office/drawing/2014/main" val="380964293"/>
                    </a:ext>
                  </a:extLst>
                </a:gridCol>
              </a:tblGrid>
              <a:tr h="3318295">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2"/>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dirty="0"/>
              <a:t>Timeline/Milestones</a:t>
            </a:r>
            <a:endParaRPr lang="en-GB" dirty="0"/>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6" name="object 14">
            <a:extLst>
              <a:ext uri="{FF2B5EF4-FFF2-40B4-BE49-F238E27FC236}">
                <a16:creationId xmlns:a16="http://schemas.microsoft.com/office/drawing/2014/main" id="{90578DB9-BA6E-47D0-A9E9-CCE6534555DB}"/>
              </a:ext>
            </a:extLst>
          </p:cNvPr>
          <p:cNvSpPr/>
          <p:nvPr userDrawn="1"/>
        </p:nvSpPr>
        <p:spPr>
          <a:xfrm>
            <a:off x="577850" y="2733787"/>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4" name="Oval 53">
            <a:extLst>
              <a:ext uri="{FF2B5EF4-FFF2-40B4-BE49-F238E27FC236}">
                <a16:creationId xmlns:a16="http://schemas.microsoft.com/office/drawing/2014/main" id="{9E7A0D4B-AB57-44B0-97E1-0F74C2C20372}"/>
              </a:ext>
            </a:extLst>
          </p:cNvPr>
          <p:cNvSpPr/>
          <p:nvPr/>
        </p:nvSpPr>
        <p:spPr>
          <a:xfrm>
            <a:off x="763224"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6" name="Oval 55">
            <a:extLst>
              <a:ext uri="{FF2B5EF4-FFF2-40B4-BE49-F238E27FC236}">
                <a16:creationId xmlns:a16="http://schemas.microsoft.com/office/drawing/2014/main" id="{08C9AC41-4B38-40D6-B070-CDF412ECA81A}"/>
              </a:ext>
            </a:extLst>
          </p:cNvPr>
          <p:cNvSpPr/>
          <p:nvPr/>
        </p:nvSpPr>
        <p:spPr>
          <a:xfrm>
            <a:off x="3542865"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8" name="Oval 57">
            <a:extLst>
              <a:ext uri="{FF2B5EF4-FFF2-40B4-BE49-F238E27FC236}">
                <a16:creationId xmlns:a16="http://schemas.microsoft.com/office/drawing/2014/main" id="{44AA5FF5-FC45-4C9B-833A-3EAAFD5E25BD}"/>
              </a:ext>
            </a:extLst>
          </p:cNvPr>
          <p:cNvSpPr/>
          <p:nvPr/>
        </p:nvSpPr>
        <p:spPr>
          <a:xfrm>
            <a:off x="6310616"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60" name="Oval 59">
            <a:extLst>
              <a:ext uri="{FF2B5EF4-FFF2-40B4-BE49-F238E27FC236}">
                <a16:creationId xmlns:a16="http://schemas.microsoft.com/office/drawing/2014/main" id="{33F6E636-79A6-4B30-8BC0-632CE4B6ECAC}"/>
              </a:ext>
            </a:extLst>
          </p:cNvPr>
          <p:cNvSpPr/>
          <p:nvPr/>
        </p:nvSpPr>
        <p:spPr>
          <a:xfrm>
            <a:off x="9068787"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577222" y="2274402"/>
            <a:ext cx="2767645"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Year</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3344867" y="2274402"/>
            <a:ext cx="2746511"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Year</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6100622" y="2274402"/>
            <a:ext cx="2746176"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Year</a:t>
            </a:r>
          </a:p>
        </p:txBody>
      </p:sp>
      <p:sp>
        <p:nvSpPr>
          <p:cNvPr id="79" name="Text Placeholder 71">
            <a:extLst>
              <a:ext uri="{FF2B5EF4-FFF2-40B4-BE49-F238E27FC236}">
                <a16:creationId xmlns:a16="http://schemas.microsoft.com/office/drawing/2014/main" id="{6B04DD5D-0DA6-4CDB-A074-CFE48AA63179}"/>
              </a:ext>
            </a:extLst>
          </p:cNvPr>
          <p:cNvSpPr>
            <a:spLocks noGrp="1"/>
          </p:cNvSpPr>
          <p:nvPr>
            <p:ph type="body" sz="quarter" idx="20" hasCustomPrompt="1"/>
          </p:nvPr>
        </p:nvSpPr>
        <p:spPr>
          <a:xfrm>
            <a:off x="8846799" y="2274402"/>
            <a:ext cx="277393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Year</a:t>
            </a:r>
          </a:p>
        </p:txBody>
      </p:sp>
      <p:sp>
        <p:nvSpPr>
          <p:cNvPr id="80" name="Text Placeholder 71">
            <a:extLst>
              <a:ext uri="{FF2B5EF4-FFF2-40B4-BE49-F238E27FC236}">
                <a16:creationId xmlns:a16="http://schemas.microsoft.com/office/drawing/2014/main" id="{09CC056F-9D17-4EB7-B0FD-48019E7E2B02}"/>
              </a:ext>
            </a:extLst>
          </p:cNvPr>
          <p:cNvSpPr>
            <a:spLocks noGrp="1"/>
          </p:cNvSpPr>
          <p:nvPr>
            <p:ph type="body" sz="quarter" idx="21"/>
          </p:nvPr>
        </p:nvSpPr>
        <p:spPr>
          <a:xfrm>
            <a:off x="577222" y="3035786"/>
            <a:ext cx="2767645" cy="460026"/>
          </a:xfrm>
        </p:spPr>
        <p:txBody>
          <a:bodyPr lIns="288000" rIns="288000" bIns="288000" anchor="t" anchorCtr="0"/>
          <a:lstStyle>
            <a:lvl1pPr>
              <a:defRPr lang="en-GB" sz="970" kern="1200" dirty="0">
                <a:solidFill>
                  <a:schemeClr val="tx1"/>
                </a:solidFill>
                <a:latin typeface="Poppins" pitchFamily="2" charset="77"/>
                <a:ea typeface="+mn-ea"/>
                <a:cs typeface="Poppins" pitchFamily="2" charset="77"/>
              </a:defRPr>
            </a:lvl1pPr>
          </a:lstStyle>
          <a:p>
            <a:pPr lvl="0">
              <a:lnSpc>
                <a:spcPct val="120000"/>
              </a:lnSpc>
              <a:spcAft>
                <a:spcPts val="1455"/>
              </a:spcAft>
            </a:pPr>
            <a:r>
              <a:rPr lang="en-US" sz="970" b="0">
                <a:solidFill>
                  <a:schemeClr val="tx1"/>
                </a:solidFill>
              </a:rPr>
              <a:t>Click to edit Master text styles</a:t>
            </a:r>
          </a:p>
        </p:txBody>
      </p:sp>
      <p:sp>
        <p:nvSpPr>
          <p:cNvPr id="82" name="Text Placeholder 71">
            <a:extLst>
              <a:ext uri="{FF2B5EF4-FFF2-40B4-BE49-F238E27FC236}">
                <a16:creationId xmlns:a16="http://schemas.microsoft.com/office/drawing/2014/main" id="{4808DC9B-6760-4707-A987-F10C9B1C6B79}"/>
              </a:ext>
            </a:extLst>
          </p:cNvPr>
          <p:cNvSpPr>
            <a:spLocks noGrp="1"/>
          </p:cNvSpPr>
          <p:nvPr>
            <p:ph type="body" sz="quarter" idx="23"/>
          </p:nvPr>
        </p:nvSpPr>
        <p:spPr>
          <a:xfrm>
            <a:off x="3344867" y="3035786"/>
            <a:ext cx="2751133" cy="460026"/>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3" name="Text Placeholder 71">
            <a:extLst>
              <a:ext uri="{FF2B5EF4-FFF2-40B4-BE49-F238E27FC236}">
                <a16:creationId xmlns:a16="http://schemas.microsoft.com/office/drawing/2014/main" id="{5BEAD4C3-C053-4BCA-AD42-9FAF439BF274}"/>
              </a:ext>
            </a:extLst>
          </p:cNvPr>
          <p:cNvSpPr>
            <a:spLocks noGrp="1"/>
          </p:cNvSpPr>
          <p:nvPr>
            <p:ph type="body" sz="quarter" idx="24"/>
          </p:nvPr>
        </p:nvSpPr>
        <p:spPr>
          <a:xfrm>
            <a:off x="6095666" y="3035786"/>
            <a:ext cx="2751133" cy="460026"/>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5" name="Text Placeholder 71">
            <a:extLst>
              <a:ext uri="{FF2B5EF4-FFF2-40B4-BE49-F238E27FC236}">
                <a16:creationId xmlns:a16="http://schemas.microsoft.com/office/drawing/2014/main" id="{A2353D5E-8772-46DC-B085-E1CE6ABC5642}"/>
              </a:ext>
            </a:extLst>
          </p:cNvPr>
          <p:cNvSpPr>
            <a:spLocks noGrp="1"/>
          </p:cNvSpPr>
          <p:nvPr>
            <p:ph type="body" sz="quarter" idx="26"/>
          </p:nvPr>
        </p:nvSpPr>
        <p:spPr>
          <a:xfrm>
            <a:off x="8863644" y="3035786"/>
            <a:ext cx="2750300" cy="460026"/>
          </a:xfrm>
        </p:spPr>
        <p:txBody>
          <a:bodyPr lIns="288000" rIns="288000" bIns="288000" anchor="t" anchorCtr="0"/>
          <a:lstStyle>
            <a:lvl1pPr>
              <a:defRPr sz="970" b="0">
                <a:latin typeface="Poppins" pitchFamily="2" charset="77"/>
                <a:cs typeface="Poppins" pitchFamily="2" charset="77"/>
              </a:defRPr>
            </a:lvl1pPr>
          </a:lstStyle>
          <a:p>
            <a:pPr lvl="0" algn="l">
              <a:lnSpc>
                <a:spcPct val="120000"/>
              </a:lnSpc>
              <a:spcAft>
                <a:spcPts val="1455"/>
              </a:spcAft>
            </a:pPr>
            <a:r>
              <a:rPr lang="en-US" sz="970"/>
              <a:t>Click to edit Master text styles</a:t>
            </a:r>
          </a:p>
        </p:txBody>
      </p:sp>
    </p:spTree>
    <p:extLst>
      <p:ext uri="{BB962C8B-B14F-4D97-AF65-F5344CB8AC3E}">
        <p14:creationId xmlns:p14="http://schemas.microsoft.com/office/powerpoint/2010/main" val="1428308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meline / Milestones 5">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4244570549"/>
              </p:ext>
            </p:extLst>
          </p:nvPr>
        </p:nvGraphicFramePr>
        <p:xfrm>
          <a:off x="577222" y="2730107"/>
          <a:ext cx="11036928" cy="3318295"/>
        </p:xfrm>
        <a:graphic>
          <a:graphicData uri="http://schemas.openxmlformats.org/drawingml/2006/table">
            <a:tbl>
              <a:tblPr bandCol="1">
                <a:tableStyleId>{2D5ABB26-0587-4C30-8999-92F81FD0307C}</a:tableStyleId>
              </a:tblPr>
              <a:tblGrid>
                <a:gridCol w="2207386">
                  <a:extLst>
                    <a:ext uri="{9D8B030D-6E8A-4147-A177-3AD203B41FA5}">
                      <a16:colId xmlns:a16="http://schemas.microsoft.com/office/drawing/2014/main" val="4151945498"/>
                    </a:ext>
                  </a:extLst>
                </a:gridCol>
                <a:gridCol w="2207386">
                  <a:extLst>
                    <a:ext uri="{9D8B030D-6E8A-4147-A177-3AD203B41FA5}">
                      <a16:colId xmlns:a16="http://schemas.microsoft.com/office/drawing/2014/main" val="1382627474"/>
                    </a:ext>
                  </a:extLst>
                </a:gridCol>
                <a:gridCol w="2207386">
                  <a:extLst>
                    <a:ext uri="{9D8B030D-6E8A-4147-A177-3AD203B41FA5}">
                      <a16:colId xmlns:a16="http://schemas.microsoft.com/office/drawing/2014/main" val="2312284562"/>
                    </a:ext>
                  </a:extLst>
                </a:gridCol>
                <a:gridCol w="2207386">
                  <a:extLst>
                    <a:ext uri="{9D8B030D-6E8A-4147-A177-3AD203B41FA5}">
                      <a16:colId xmlns:a16="http://schemas.microsoft.com/office/drawing/2014/main" val="1977789979"/>
                    </a:ext>
                  </a:extLst>
                </a:gridCol>
                <a:gridCol w="2207386">
                  <a:extLst>
                    <a:ext uri="{9D8B030D-6E8A-4147-A177-3AD203B41FA5}">
                      <a16:colId xmlns:a16="http://schemas.microsoft.com/office/drawing/2014/main" val="289107806"/>
                    </a:ext>
                  </a:extLst>
                </a:gridCol>
              </a:tblGrid>
              <a:tr h="3318295">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1"/>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dirty="0"/>
              <a:t>Timeline/Milestones</a:t>
            </a:r>
            <a:endParaRPr lang="en-GB" dirty="0"/>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6" name="object 14">
            <a:extLst>
              <a:ext uri="{FF2B5EF4-FFF2-40B4-BE49-F238E27FC236}">
                <a16:creationId xmlns:a16="http://schemas.microsoft.com/office/drawing/2014/main" id="{90578DB9-BA6E-47D0-A9E9-CCE6534555DB}"/>
              </a:ext>
            </a:extLst>
          </p:cNvPr>
          <p:cNvSpPr/>
          <p:nvPr userDrawn="1"/>
        </p:nvSpPr>
        <p:spPr>
          <a:xfrm>
            <a:off x="577850" y="2733787"/>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4" name="Oval 53">
            <a:extLst>
              <a:ext uri="{FF2B5EF4-FFF2-40B4-BE49-F238E27FC236}">
                <a16:creationId xmlns:a16="http://schemas.microsoft.com/office/drawing/2014/main" id="{9E7A0D4B-AB57-44B0-97E1-0F74C2C20372}"/>
              </a:ext>
            </a:extLst>
          </p:cNvPr>
          <p:cNvSpPr/>
          <p:nvPr/>
        </p:nvSpPr>
        <p:spPr>
          <a:xfrm>
            <a:off x="763224"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5" name="Oval 54">
            <a:extLst>
              <a:ext uri="{FF2B5EF4-FFF2-40B4-BE49-F238E27FC236}">
                <a16:creationId xmlns:a16="http://schemas.microsoft.com/office/drawing/2014/main" id="{80550B66-ACB8-412D-961E-711CE5C8D994}"/>
              </a:ext>
            </a:extLst>
          </p:cNvPr>
          <p:cNvSpPr/>
          <p:nvPr/>
        </p:nvSpPr>
        <p:spPr>
          <a:xfrm>
            <a:off x="2981702"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6" name="Oval 55">
            <a:extLst>
              <a:ext uri="{FF2B5EF4-FFF2-40B4-BE49-F238E27FC236}">
                <a16:creationId xmlns:a16="http://schemas.microsoft.com/office/drawing/2014/main" id="{08C9AC41-4B38-40D6-B070-CDF412ECA81A}"/>
              </a:ext>
            </a:extLst>
          </p:cNvPr>
          <p:cNvSpPr/>
          <p:nvPr/>
        </p:nvSpPr>
        <p:spPr>
          <a:xfrm>
            <a:off x="5200179"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7" name="Oval 56">
            <a:extLst>
              <a:ext uri="{FF2B5EF4-FFF2-40B4-BE49-F238E27FC236}">
                <a16:creationId xmlns:a16="http://schemas.microsoft.com/office/drawing/2014/main" id="{2CD996F1-C360-4368-A00A-CE14EF9239BF}"/>
              </a:ext>
            </a:extLst>
          </p:cNvPr>
          <p:cNvSpPr/>
          <p:nvPr/>
        </p:nvSpPr>
        <p:spPr>
          <a:xfrm>
            <a:off x="7400091"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8" name="Oval 57">
            <a:extLst>
              <a:ext uri="{FF2B5EF4-FFF2-40B4-BE49-F238E27FC236}">
                <a16:creationId xmlns:a16="http://schemas.microsoft.com/office/drawing/2014/main" id="{44AA5FF5-FC45-4C9B-833A-3EAAFD5E25BD}"/>
              </a:ext>
            </a:extLst>
          </p:cNvPr>
          <p:cNvSpPr/>
          <p:nvPr/>
        </p:nvSpPr>
        <p:spPr>
          <a:xfrm>
            <a:off x="9624821"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577222" y="2274402"/>
            <a:ext cx="2193914"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Year</a:t>
            </a:r>
          </a:p>
        </p:txBody>
      </p:sp>
      <p:sp>
        <p:nvSpPr>
          <p:cNvPr id="74" name="Text Placeholder 71">
            <a:extLst>
              <a:ext uri="{FF2B5EF4-FFF2-40B4-BE49-F238E27FC236}">
                <a16:creationId xmlns:a16="http://schemas.microsoft.com/office/drawing/2014/main" id="{BAC3A3AA-103A-4FA4-B47A-C06635DC2A25}"/>
              </a:ext>
            </a:extLst>
          </p:cNvPr>
          <p:cNvSpPr>
            <a:spLocks noGrp="1"/>
          </p:cNvSpPr>
          <p:nvPr>
            <p:ph type="body" sz="quarter" idx="15" hasCustomPrompt="1"/>
          </p:nvPr>
        </p:nvSpPr>
        <p:spPr>
          <a:xfrm>
            <a:off x="2789702" y="2276559"/>
            <a:ext cx="2212480" cy="296171"/>
          </a:xfrm>
        </p:spPr>
        <p:txBody>
          <a:bodyPr lIns="288000" rIns="288000" anchor="ctr" anchorCtr="0"/>
          <a:lstStyle>
            <a:lvl1pPr>
              <a:defRPr sz="1698" b="1" i="0">
                <a:latin typeface="Poppins SemiBold" pitchFamily="2" charset="77"/>
                <a:cs typeface="Poppins SemiBold" pitchFamily="2" charset="77"/>
              </a:defRPr>
            </a:lvl1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lang="en-GB" dirty="0"/>
              <a:t>Year</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5002182" y="2274402"/>
            <a:ext cx="2199323"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Year</a:t>
            </a:r>
          </a:p>
        </p:txBody>
      </p:sp>
      <p:sp>
        <p:nvSpPr>
          <p:cNvPr id="76" name="Text Placeholder 71">
            <a:extLst>
              <a:ext uri="{FF2B5EF4-FFF2-40B4-BE49-F238E27FC236}">
                <a16:creationId xmlns:a16="http://schemas.microsoft.com/office/drawing/2014/main" id="{8AB98D0E-B1F8-41D1-8D0E-591C18A0E1C4}"/>
              </a:ext>
            </a:extLst>
          </p:cNvPr>
          <p:cNvSpPr>
            <a:spLocks noGrp="1"/>
          </p:cNvSpPr>
          <p:nvPr>
            <p:ph type="body" sz="quarter" idx="17" hasCustomPrompt="1"/>
          </p:nvPr>
        </p:nvSpPr>
        <p:spPr>
          <a:xfrm>
            <a:off x="7196096" y="2274402"/>
            <a:ext cx="2199323"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Year</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9414827" y="2274402"/>
            <a:ext cx="2199323"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Year</a:t>
            </a:r>
          </a:p>
        </p:txBody>
      </p:sp>
      <p:sp>
        <p:nvSpPr>
          <p:cNvPr id="80" name="Text Placeholder 71">
            <a:extLst>
              <a:ext uri="{FF2B5EF4-FFF2-40B4-BE49-F238E27FC236}">
                <a16:creationId xmlns:a16="http://schemas.microsoft.com/office/drawing/2014/main" id="{09CC056F-9D17-4EB7-B0FD-48019E7E2B02}"/>
              </a:ext>
            </a:extLst>
          </p:cNvPr>
          <p:cNvSpPr>
            <a:spLocks noGrp="1"/>
          </p:cNvSpPr>
          <p:nvPr>
            <p:ph type="body" sz="quarter" idx="21"/>
          </p:nvPr>
        </p:nvSpPr>
        <p:spPr>
          <a:xfrm>
            <a:off x="577222" y="3035786"/>
            <a:ext cx="2193914" cy="639178"/>
          </a:xfrm>
        </p:spPr>
        <p:txBody>
          <a:bodyPr lIns="288000" rIns="288000" bIns="288000" anchor="t" anchorCtr="0"/>
          <a:lstStyle>
            <a:lvl1pPr>
              <a:defRPr lang="en-GB" sz="970" kern="1200" dirty="0">
                <a:solidFill>
                  <a:schemeClr val="tx1"/>
                </a:solidFill>
                <a:latin typeface="Poppins" pitchFamily="2" charset="77"/>
                <a:ea typeface="+mn-ea"/>
                <a:cs typeface="Poppins" pitchFamily="2" charset="77"/>
              </a:defRPr>
            </a:lvl1pPr>
          </a:lstStyle>
          <a:p>
            <a:pPr lvl="0">
              <a:lnSpc>
                <a:spcPct val="120000"/>
              </a:lnSpc>
              <a:spcAft>
                <a:spcPts val="1455"/>
              </a:spcAft>
            </a:pPr>
            <a:r>
              <a:rPr lang="en-US" sz="970" b="0">
                <a:solidFill>
                  <a:schemeClr val="tx1"/>
                </a:solidFill>
              </a:rPr>
              <a:t>Click to edit Master text styles</a:t>
            </a:r>
          </a:p>
        </p:txBody>
      </p:sp>
      <p:sp>
        <p:nvSpPr>
          <p:cNvPr id="81" name="Text Placeholder 71">
            <a:extLst>
              <a:ext uri="{FF2B5EF4-FFF2-40B4-BE49-F238E27FC236}">
                <a16:creationId xmlns:a16="http://schemas.microsoft.com/office/drawing/2014/main" id="{DFCA2012-D010-48B8-A2FE-D43677509B3A}"/>
              </a:ext>
            </a:extLst>
          </p:cNvPr>
          <p:cNvSpPr>
            <a:spLocks noGrp="1"/>
          </p:cNvSpPr>
          <p:nvPr>
            <p:ph type="body" sz="quarter" idx="22"/>
          </p:nvPr>
        </p:nvSpPr>
        <p:spPr>
          <a:xfrm>
            <a:off x="2789702" y="3035786"/>
            <a:ext cx="2193914" cy="639178"/>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a:t>Click to edit Master text styles</a:t>
            </a:r>
          </a:p>
        </p:txBody>
      </p:sp>
      <p:sp>
        <p:nvSpPr>
          <p:cNvPr id="82" name="Text Placeholder 71">
            <a:extLst>
              <a:ext uri="{FF2B5EF4-FFF2-40B4-BE49-F238E27FC236}">
                <a16:creationId xmlns:a16="http://schemas.microsoft.com/office/drawing/2014/main" id="{4808DC9B-6760-4707-A987-F10C9B1C6B79}"/>
              </a:ext>
            </a:extLst>
          </p:cNvPr>
          <p:cNvSpPr>
            <a:spLocks noGrp="1"/>
          </p:cNvSpPr>
          <p:nvPr>
            <p:ph type="body" sz="quarter" idx="23"/>
          </p:nvPr>
        </p:nvSpPr>
        <p:spPr>
          <a:xfrm>
            <a:off x="5002182" y="3035786"/>
            <a:ext cx="2193914" cy="639178"/>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3" name="Text Placeholder 71">
            <a:extLst>
              <a:ext uri="{FF2B5EF4-FFF2-40B4-BE49-F238E27FC236}">
                <a16:creationId xmlns:a16="http://schemas.microsoft.com/office/drawing/2014/main" id="{5BEAD4C3-C053-4BCA-AD42-9FAF439BF274}"/>
              </a:ext>
            </a:extLst>
          </p:cNvPr>
          <p:cNvSpPr>
            <a:spLocks noGrp="1"/>
          </p:cNvSpPr>
          <p:nvPr>
            <p:ph type="body" sz="quarter" idx="24"/>
          </p:nvPr>
        </p:nvSpPr>
        <p:spPr>
          <a:xfrm>
            <a:off x="7196096" y="3035786"/>
            <a:ext cx="2205910" cy="639178"/>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4" name="Text Placeholder 71">
            <a:extLst>
              <a:ext uri="{FF2B5EF4-FFF2-40B4-BE49-F238E27FC236}">
                <a16:creationId xmlns:a16="http://schemas.microsoft.com/office/drawing/2014/main" id="{EAFEF8AB-B626-4FFE-B184-2D41AE60489B}"/>
              </a:ext>
            </a:extLst>
          </p:cNvPr>
          <p:cNvSpPr>
            <a:spLocks noGrp="1"/>
          </p:cNvSpPr>
          <p:nvPr>
            <p:ph type="body" sz="quarter" idx="25"/>
          </p:nvPr>
        </p:nvSpPr>
        <p:spPr>
          <a:xfrm>
            <a:off x="9414827" y="3035786"/>
            <a:ext cx="2205910" cy="639178"/>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Tree>
    <p:extLst>
      <p:ext uri="{BB962C8B-B14F-4D97-AF65-F5344CB8AC3E}">
        <p14:creationId xmlns:p14="http://schemas.microsoft.com/office/powerpoint/2010/main" val="828175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3128516"/>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dirty="0"/>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3571782"/>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4495053"/>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4880812"/>
            <a:ext cx="3706507" cy="253787"/>
          </a:xfrm>
        </p:spPr>
        <p:txBody>
          <a:bodyPr/>
          <a:lstStyle/>
          <a:p>
            <a:pPr lvl="0"/>
            <a:r>
              <a:rPr lang="en-US"/>
              <a:t>Click to edit Master text styles</a:t>
            </a:r>
          </a:p>
        </p:txBody>
      </p:sp>
      <p:pic>
        <p:nvPicPr>
          <p:cNvPr id="6" name="Graphic 5">
            <a:extLst>
              <a:ext uri="{FF2B5EF4-FFF2-40B4-BE49-F238E27FC236}">
                <a16:creationId xmlns:a16="http://schemas.microsoft.com/office/drawing/2014/main" id="{2F1B92ED-1DA4-42D5-94F1-A383F50976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395" y="5756444"/>
            <a:ext cx="750929" cy="554493"/>
          </a:xfrm>
          <a:prstGeom prst="rect">
            <a:avLst/>
          </a:prstGeom>
        </p:spPr>
      </p:pic>
      <p:sp>
        <p:nvSpPr>
          <p:cNvPr id="14" name="Picture Placeholder 4">
            <a:extLst>
              <a:ext uri="{FF2B5EF4-FFF2-40B4-BE49-F238E27FC236}">
                <a16:creationId xmlns:a16="http://schemas.microsoft.com/office/drawing/2014/main" id="{F6DBB05F-4272-4D46-84A3-F2972EF1D505}"/>
              </a:ext>
            </a:extLst>
          </p:cNvPr>
          <p:cNvSpPr>
            <a:spLocks noGrp="1"/>
          </p:cNvSpPr>
          <p:nvPr>
            <p:ph type="pic" sz="quarter" idx="10" hasCustomPrompt="1"/>
          </p:nvPr>
        </p:nvSpPr>
        <p:spPr>
          <a:xfrm>
            <a:off x="5175632" y="0"/>
            <a:ext cx="7016369" cy="6858000"/>
          </a:xfrm>
          <a:solidFill>
            <a:schemeClr val="bg2">
              <a:lumMod val="75000"/>
            </a:schemeClr>
          </a:solidFill>
        </p:spPr>
        <p:txBody>
          <a:bodyPr bIns="1764000" anchor="ctr">
            <a:noAutofit/>
          </a:bodyPr>
          <a:lstStyle>
            <a:lvl1pPr algn="ctr">
              <a:defRPr sz="2183" b="1">
                <a:solidFill>
                  <a:schemeClr val="bg1"/>
                </a:solidFill>
              </a:defRPr>
            </a:lvl1pPr>
          </a:lstStyle>
          <a:p>
            <a:r>
              <a:rPr lang="en-GB" dirty="0"/>
              <a:t>Click icon to insert image</a:t>
            </a:r>
          </a:p>
        </p:txBody>
      </p:sp>
    </p:spTree>
    <p:extLst>
      <p:ext uri="{BB962C8B-B14F-4D97-AF65-F5344CB8AC3E}">
        <p14:creationId xmlns:p14="http://schemas.microsoft.com/office/powerpoint/2010/main" val="73165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meline / Milestones 6">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4161344178"/>
              </p:ext>
            </p:extLst>
          </p:nvPr>
        </p:nvGraphicFramePr>
        <p:xfrm>
          <a:off x="577222" y="2730107"/>
          <a:ext cx="11036928" cy="3318295"/>
        </p:xfrm>
        <a:graphic>
          <a:graphicData uri="http://schemas.openxmlformats.org/drawingml/2006/table">
            <a:tbl>
              <a:tblPr bandCol="1">
                <a:tableStyleId>{2D5ABB26-0587-4C30-8999-92F81FD0307C}</a:tableStyleId>
              </a:tblPr>
              <a:tblGrid>
                <a:gridCol w="1839488">
                  <a:extLst>
                    <a:ext uri="{9D8B030D-6E8A-4147-A177-3AD203B41FA5}">
                      <a16:colId xmlns:a16="http://schemas.microsoft.com/office/drawing/2014/main" val="4151945498"/>
                    </a:ext>
                  </a:extLst>
                </a:gridCol>
                <a:gridCol w="1839488">
                  <a:extLst>
                    <a:ext uri="{9D8B030D-6E8A-4147-A177-3AD203B41FA5}">
                      <a16:colId xmlns:a16="http://schemas.microsoft.com/office/drawing/2014/main" val="1382627474"/>
                    </a:ext>
                  </a:extLst>
                </a:gridCol>
                <a:gridCol w="1839488">
                  <a:extLst>
                    <a:ext uri="{9D8B030D-6E8A-4147-A177-3AD203B41FA5}">
                      <a16:colId xmlns:a16="http://schemas.microsoft.com/office/drawing/2014/main" val="2312284562"/>
                    </a:ext>
                  </a:extLst>
                </a:gridCol>
                <a:gridCol w="1839488">
                  <a:extLst>
                    <a:ext uri="{9D8B030D-6E8A-4147-A177-3AD203B41FA5}">
                      <a16:colId xmlns:a16="http://schemas.microsoft.com/office/drawing/2014/main" val="1977789979"/>
                    </a:ext>
                  </a:extLst>
                </a:gridCol>
                <a:gridCol w="1839488">
                  <a:extLst>
                    <a:ext uri="{9D8B030D-6E8A-4147-A177-3AD203B41FA5}">
                      <a16:colId xmlns:a16="http://schemas.microsoft.com/office/drawing/2014/main" val="289107806"/>
                    </a:ext>
                  </a:extLst>
                </a:gridCol>
                <a:gridCol w="1839488">
                  <a:extLst>
                    <a:ext uri="{9D8B030D-6E8A-4147-A177-3AD203B41FA5}">
                      <a16:colId xmlns:a16="http://schemas.microsoft.com/office/drawing/2014/main" val="380964293"/>
                    </a:ext>
                  </a:extLst>
                </a:gridCol>
              </a:tblGrid>
              <a:tr h="3318295">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2"/>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dirty="0"/>
              <a:t>Timeline/Milestones</a:t>
            </a:r>
            <a:endParaRPr lang="en-GB" dirty="0"/>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6" name="object 14">
            <a:extLst>
              <a:ext uri="{FF2B5EF4-FFF2-40B4-BE49-F238E27FC236}">
                <a16:creationId xmlns:a16="http://schemas.microsoft.com/office/drawing/2014/main" id="{90578DB9-BA6E-47D0-A9E9-CCE6534555DB}"/>
              </a:ext>
            </a:extLst>
          </p:cNvPr>
          <p:cNvSpPr/>
          <p:nvPr userDrawn="1"/>
        </p:nvSpPr>
        <p:spPr>
          <a:xfrm>
            <a:off x="577850" y="2733787"/>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4" name="Oval 53">
            <a:extLst>
              <a:ext uri="{FF2B5EF4-FFF2-40B4-BE49-F238E27FC236}">
                <a16:creationId xmlns:a16="http://schemas.microsoft.com/office/drawing/2014/main" id="{9E7A0D4B-AB57-44B0-97E1-0F74C2C20372}"/>
              </a:ext>
            </a:extLst>
          </p:cNvPr>
          <p:cNvSpPr/>
          <p:nvPr/>
        </p:nvSpPr>
        <p:spPr>
          <a:xfrm>
            <a:off x="763224"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5" name="Oval 54">
            <a:extLst>
              <a:ext uri="{FF2B5EF4-FFF2-40B4-BE49-F238E27FC236}">
                <a16:creationId xmlns:a16="http://schemas.microsoft.com/office/drawing/2014/main" id="{80550B66-ACB8-412D-961E-711CE5C8D994}"/>
              </a:ext>
            </a:extLst>
          </p:cNvPr>
          <p:cNvSpPr/>
          <p:nvPr/>
        </p:nvSpPr>
        <p:spPr>
          <a:xfrm>
            <a:off x="2611252"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6" name="Oval 55">
            <a:extLst>
              <a:ext uri="{FF2B5EF4-FFF2-40B4-BE49-F238E27FC236}">
                <a16:creationId xmlns:a16="http://schemas.microsoft.com/office/drawing/2014/main" id="{08C9AC41-4B38-40D6-B070-CDF412ECA81A}"/>
              </a:ext>
            </a:extLst>
          </p:cNvPr>
          <p:cNvSpPr/>
          <p:nvPr/>
        </p:nvSpPr>
        <p:spPr>
          <a:xfrm>
            <a:off x="4459910"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7" name="Oval 56">
            <a:extLst>
              <a:ext uri="{FF2B5EF4-FFF2-40B4-BE49-F238E27FC236}">
                <a16:creationId xmlns:a16="http://schemas.microsoft.com/office/drawing/2014/main" id="{2CD996F1-C360-4368-A00A-CE14EF9239BF}"/>
              </a:ext>
            </a:extLst>
          </p:cNvPr>
          <p:cNvSpPr/>
          <p:nvPr/>
        </p:nvSpPr>
        <p:spPr>
          <a:xfrm>
            <a:off x="6299996"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8" name="Oval 57">
            <a:extLst>
              <a:ext uri="{FF2B5EF4-FFF2-40B4-BE49-F238E27FC236}">
                <a16:creationId xmlns:a16="http://schemas.microsoft.com/office/drawing/2014/main" id="{44AA5FF5-FC45-4C9B-833A-3EAAFD5E25BD}"/>
              </a:ext>
            </a:extLst>
          </p:cNvPr>
          <p:cNvSpPr/>
          <p:nvPr/>
        </p:nvSpPr>
        <p:spPr>
          <a:xfrm>
            <a:off x="8140082"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9" name="Oval 58">
            <a:extLst>
              <a:ext uri="{FF2B5EF4-FFF2-40B4-BE49-F238E27FC236}">
                <a16:creationId xmlns:a16="http://schemas.microsoft.com/office/drawing/2014/main" id="{7EED920D-5A0E-4D1A-B8B2-01481F89A849}"/>
              </a:ext>
            </a:extLst>
          </p:cNvPr>
          <p:cNvSpPr/>
          <p:nvPr/>
        </p:nvSpPr>
        <p:spPr>
          <a:xfrm>
            <a:off x="9988110"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dirty="0"/>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577222"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Year</a:t>
            </a:r>
          </a:p>
        </p:txBody>
      </p:sp>
      <p:sp>
        <p:nvSpPr>
          <p:cNvPr id="74" name="Text Placeholder 71">
            <a:extLst>
              <a:ext uri="{FF2B5EF4-FFF2-40B4-BE49-F238E27FC236}">
                <a16:creationId xmlns:a16="http://schemas.microsoft.com/office/drawing/2014/main" id="{BAC3A3AA-103A-4FA4-B47A-C06635DC2A25}"/>
              </a:ext>
            </a:extLst>
          </p:cNvPr>
          <p:cNvSpPr>
            <a:spLocks noGrp="1"/>
          </p:cNvSpPr>
          <p:nvPr>
            <p:ph type="body" sz="quarter" idx="15" hasCustomPrompt="1"/>
          </p:nvPr>
        </p:nvSpPr>
        <p:spPr>
          <a:xfrm>
            <a:off x="2419253" y="2276559"/>
            <a:ext cx="1588608" cy="296171"/>
          </a:xfrm>
        </p:spPr>
        <p:txBody>
          <a:bodyPr lIns="288000" rIns="288000" anchor="ctr" anchorCtr="0"/>
          <a:lstStyle>
            <a:lvl1pPr>
              <a:defRPr sz="1698" b="1" i="0">
                <a:latin typeface="Poppins SemiBold" pitchFamily="2" charset="77"/>
                <a:cs typeface="Poppins SemiBold" pitchFamily="2" charset="77"/>
              </a:defRPr>
            </a:lvl1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lang="en-GB" dirty="0"/>
              <a:t>Year</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4261912"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Year</a:t>
            </a:r>
          </a:p>
        </p:txBody>
      </p:sp>
      <p:sp>
        <p:nvSpPr>
          <p:cNvPr id="76" name="Text Placeholder 71">
            <a:extLst>
              <a:ext uri="{FF2B5EF4-FFF2-40B4-BE49-F238E27FC236}">
                <a16:creationId xmlns:a16="http://schemas.microsoft.com/office/drawing/2014/main" id="{8AB98D0E-B1F8-41D1-8D0E-591C18A0E1C4}"/>
              </a:ext>
            </a:extLst>
          </p:cNvPr>
          <p:cNvSpPr>
            <a:spLocks noGrp="1"/>
          </p:cNvSpPr>
          <p:nvPr>
            <p:ph type="body" sz="quarter" idx="17" hasCustomPrompt="1"/>
          </p:nvPr>
        </p:nvSpPr>
        <p:spPr>
          <a:xfrm>
            <a:off x="6096000"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Year</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7930089"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Year</a:t>
            </a:r>
          </a:p>
        </p:txBody>
      </p:sp>
      <p:sp>
        <p:nvSpPr>
          <p:cNvPr id="78" name="Text Placeholder 71">
            <a:extLst>
              <a:ext uri="{FF2B5EF4-FFF2-40B4-BE49-F238E27FC236}">
                <a16:creationId xmlns:a16="http://schemas.microsoft.com/office/drawing/2014/main" id="{0F502F2E-BE4E-4F98-AC09-F0807D222C92}"/>
              </a:ext>
            </a:extLst>
          </p:cNvPr>
          <p:cNvSpPr>
            <a:spLocks noGrp="1"/>
          </p:cNvSpPr>
          <p:nvPr>
            <p:ph type="body" sz="quarter" idx="19" hasCustomPrompt="1"/>
          </p:nvPr>
        </p:nvSpPr>
        <p:spPr>
          <a:xfrm>
            <a:off x="9772119"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Year</a:t>
            </a:r>
          </a:p>
        </p:txBody>
      </p:sp>
      <p:sp>
        <p:nvSpPr>
          <p:cNvPr id="80" name="Text Placeholder 71">
            <a:extLst>
              <a:ext uri="{FF2B5EF4-FFF2-40B4-BE49-F238E27FC236}">
                <a16:creationId xmlns:a16="http://schemas.microsoft.com/office/drawing/2014/main" id="{09CC056F-9D17-4EB7-B0FD-48019E7E2B02}"/>
              </a:ext>
            </a:extLst>
          </p:cNvPr>
          <p:cNvSpPr>
            <a:spLocks noGrp="1"/>
          </p:cNvSpPr>
          <p:nvPr>
            <p:ph type="body" sz="quarter" idx="21"/>
          </p:nvPr>
        </p:nvSpPr>
        <p:spPr>
          <a:xfrm>
            <a:off x="577222" y="3035786"/>
            <a:ext cx="1588608" cy="818329"/>
          </a:xfrm>
        </p:spPr>
        <p:txBody>
          <a:bodyPr lIns="288000" rIns="288000" bIns="288000" anchor="t" anchorCtr="0"/>
          <a:lstStyle>
            <a:lvl1pPr>
              <a:defRPr lang="en-GB" sz="970" kern="1200" dirty="0">
                <a:solidFill>
                  <a:schemeClr val="tx1"/>
                </a:solidFill>
                <a:latin typeface="Poppins" pitchFamily="2" charset="77"/>
                <a:ea typeface="+mn-ea"/>
                <a:cs typeface="Poppins" pitchFamily="2" charset="77"/>
              </a:defRPr>
            </a:lvl1pPr>
          </a:lstStyle>
          <a:p>
            <a:pPr lvl="0">
              <a:lnSpc>
                <a:spcPct val="120000"/>
              </a:lnSpc>
              <a:spcAft>
                <a:spcPts val="1455"/>
              </a:spcAft>
            </a:pPr>
            <a:r>
              <a:rPr lang="en-US" sz="970" b="0">
                <a:solidFill>
                  <a:schemeClr val="tx1"/>
                </a:solidFill>
              </a:rPr>
              <a:t>Click to edit Master text styles</a:t>
            </a:r>
          </a:p>
        </p:txBody>
      </p:sp>
      <p:sp>
        <p:nvSpPr>
          <p:cNvPr id="81" name="Text Placeholder 71">
            <a:extLst>
              <a:ext uri="{FF2B5EF4-FFF2-40B4-BE49-F238E27FC236}">
                <a16:creationId xmlns:a16="http://schemas.microsoft.com/office/drawing/2014/main" id="{DFCA2012-D010-48B8-A2FE-D43677509B3A}"/>
              </a:ext>
            </a:extLst>
          </p:cNvPr>
          <p:cNvSpPr>
            <a:spLocks noGrp="1"/>
          </p:cNvSpPr>
          <p:nvPr>
            <p:ph type="body" sz="quarter" idx="22"/>
          </p:nvPr>
        </p:nvSpPr>
        <p:spPr>
          <a:xfrm>
            <a:off x="2419253"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a:t>Click to edit Master text styles</a:t>
            </a:r>
          </a:p>
        </p:txBody>
      </p:sp>
      <p:sp>
        <p:nvSpPr>
          <p:cNvPr id="82" name="Text Placeholder 71">
            <a:extLst>
              <a:ext uri="{FF2B5EF4-FFF2-40B4-BE49-F238E27FC236}">
                <a16:creationId xmlns:a16="http://schemas.microsoft.com/office/drawing/2014/main" id="{4808DC9B-6760-4707-A987-F10C9B1C6B79}"/>
              </a:ext>
            </a:extLst>
          </p:cNvPr>
          <p:cNvSpPr>
            <a:spLocks noGrp="1"/>
          </p:cNvSpPr>
          <p:nvPr>
            <p:ph type="body" sz="quarter" idx="23"/>
          </p:nvPr>
        </p:nvSpPr>
        <p:spPr>
          <a:xfrm>
            <a:off x="4261912"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3" name="Text Placeholder 71">
            <a:extLst>
              <a:ext uri="{FF2B5EF4-FFF2-40B4-BE49-F238E27FC236}">
                <a16:creationId xmlns:a16="http://schemas.microsoft.com/office/drawing/2014/main" id="{5BEAD4C3-C053-4BCA-AD42-9FAF439BF274}"/>
              </a:ext>
            </a:extLst>
          </p:cNvPr>
          <p:cNvSpPr>
            <a:spLocks noGrp="1"/>
          </p:cNvSpPr>
          <p:nvPr>
            <p:ph type="body" sz="quarter" idx="24"/>
          </p:nvPr>
        </p:nvSpPr>
        <p:spPr>
          <a:xfrm>
            <a:off x="6096000"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4" name="Text Placeholder 71">
            <a:extLst>
              <a:ext uri="{FF2B5EF4-FFF2-40B4-BE49-F238E27FC236}">
                <a16:creationId xmlns:a16="http://schemas.microsoft.com/office/drawing/2014/main" id="{EAFEF8AB-B626-4FFE-B184-2D41AE60489B}"/>
              </a:ext>
            </a:extLst>
          </p:cNvPr>
          <p:cNvSpPr>
            <a:spLocks noGrp="1"/>
          </p:cNvSpPr>
          <p:nvPr>
            <p:ph type="body" sz="quarter" idx="25"/>
          </p:nvPr>
        </p:nvSpPr>
        <p:spPr>
          <a:xfrm>
            <a:off x="7930089"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5" name="Text Placeholder 71">
            <a:extLst>
              <a:ext uri="{FF2B5EF4-FFF2-40B4-BE49-F238E27FC236}">
                <a16:creationId xmlns:a16="http://schemas.microsoft.com/office/drawing/2014/main" id="{A2353D5E-8772-46DC-B085-E1CE6ABC5642}"/>
              </a:ext>
            </a:extLst>
          </p:cNvPr>
          <p:cNvSpPr>
            <a:spLocks noGrp="1"/>
          </p:cNvSpPr>
          <p:nvPr>
            <p:ph type="body" sz="quarter" idx="26"/>
          </p:nvPr>
        </p:nvSpPr>
        <p:spPr>
          <a:xfrm>
            <a:off x="9772119" y="3036328"/>
            <a:ext cx="1588608" cy="818329"/>
          </a:xfrm>
        </p:spPr>
        <p:txBody>
          <a:bodyPr lIns="288000" rIns="288000" bIns="288000" anchor="t" anchorCtr="0"/>
          <a:lstStyle>
            <a:lvl1pPr>
              <a:defRPr sz="970" b="0">
                <a:latin typeface="Poppins" pitchFamily="2" charset="77"/>
                <a:cs typeface="Poppins" pitchFamily="2" charset="77"/>
              </a:defRPr>
            </a:lvl1pPr>
          </a:lstStyle>
          <a:p>
            <a:pPr lvl="0" algn="l">
              <a:lnSpc>
                <a:spcPct val="120000"/>
              </a:lnSpc>
              <a:spcAft>
                <a:spcPts val="1455"/>
              </a:spcAft>
            </a:pPr>
            <a:r>
              <a:rPr lang="en-US" sz="970"/>
              <a:t>Click to edit Master text styles</a:t>
            </a:r>
          </a:p>
        </p:txBody>
      </p:sp>
    </p:spTree>
    <p:extLst>
      <p:ext uri="{BB962C8B-B14F-4D97-AF65-F5344CB8AC3E}">
        <p14:creationId xmlns:p14="http://schemas.microsoft.com/office/powerpoint/2010/main" val="94534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meline / Milestones 7">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2186811145"/>
              </p:ext>
            </p:extLst>
          </p:nvPr>
        </p:nvGraphicFramePr>
        <p:xfrm>
          <a:off x="577222" y="2730107"/>
          <a:ext cx="11036723" cy="3318295"/>
        </p:xfrm>
        <a:graphic>
          <a:graphicData uri="http://schemas.openxmlformats.org/drawingml/2006/table">
            <a:tbl>
              <a:tblPr bandCol="1">
                <a:tableStyleId>{2D5ABB26-0587-4C30-8999-92F81FD0307C}</a:tableStyleId>
              </a:tblPr>
              <a:tblGrid>
                <a:gridCol w="1576675">
                  <a:extLst>
                    <a:ext uri="{9D8B030D-6E8A-4147-A177-3AD203B41FA5}">
                      <a16:colId xmlns:a16="http://schemas.microsoft.com/office/drawing/2014/main" val="4151945498"/>
                    </a:ext>
                  </a:extLst>
                </a:gridCol>
                <a:gridCol w="1576675">
                  <a:extLst>
                    <a:ext uri="{9D8B030D-6E8A-4147-A177-3AD203B41FA5}">
                      <a16:colId xmlns:a16="http://schemas.microsoft.com/office/drawing/2014/main" val="1382627474"/>
                    </a:ext>
                  </a:extLst>
                </a:gridCol>
                <a:gridCol w="1576675">
                  <a:extLst>
                    <a:ext uri="{9D8B030D-6E8A-4147-A177-3AD203B41FA5}">
                      <a16:colId xmlns:a16="http://schemas.microsoft.com/office/drawing/2014/main" val="2312284562"/>
                    </a:ext>
                  </a:extLst>
                </a:gridCol>
                <a:gridCol w="1576675">
                  <a:extLst>
                    <a:ext uri="{9D8B030D-6E8A-4147-A177-3AD203B41FA5}">
                      <a16:colId xmlns:a16="http://schemas.microsoft.com/office/drawing/2014/main" val="1977789979"/>
                    </a:ext>
                  </a:extLst>
                </a:gridCol>
                <a:gridCol w="1576675">
                  <a:extLst>
                    <a:ext uri="{9D8B030D-6E8A-4147-A177-3AD203B41FA5}">
                      <a16:colId xmlns:a16="http://schemas.microsoft.com/office/drawing/2014/main" val="289107806"/>
                    </a:ext>
                  </a:extLst>
                </a:gridCol>
                <a:gridCol w="1576675">
                  <a:extLst>
                    <a:ext uri="{9D8B030D-6E8A-4147-A177-3AD203B41FA5}">
                      <a16:colId xmlns:a16="http://schemas.microsoft.com/office/drawing/2014/main" val="380964293"/>
                    </a:ext>
                  </a:extLst>
                </a:gridCol>
                <a:gridCol w="1576675">
                  <a:extLst>
                    <a:ext uri="{9D8B030D-6E8A-4147-A177-3AD203B41FA5}">
                      <a16:colId xmlns:a16="http://schemas.microsoft.com/office/drawing/2014/main" val="2998086781"/>
                    </a:ext>
                  </a:extLst>
                </a:gridCol>
              </a:tblGrid>
              <a:tr h="3318295">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2"/>
                    </a:solidFill>
                  </a:tcPr>
                </a:tc>
                <a:tc>
                  <a:txBody>
                    <a:bodyPr/>
                    <a:lstStyle/>
                    <a:p>
                      <a:pPr marL="0" marR="0" lvl="0" indent="0" algn="l" defTabSz="914400" rtl="0" eaLnBrk="1" fontAlgn="auto" latinLnBrk="0" hangingPunct="1">
                        <a:lnSpc>
                          <a:spcPct val="120000"/>
                        </a:lnSpc>
                        <a:spcBef>
                          <a:spcPts val="0"/>
                        </a:spcBef>
                        <a:spcAft>
                          <a:spcPts val="2400"/>
                        </a:spcAft>
                        <a:buClrTx/>
                        <a:buSzTx/>
                        <a:buFontTx/>
                        <a:buNone/>
                        <a:tabLst/>
                        <a:defRPr/>
                      </a:pPr>
                      <a:endParaRPr lang="en-US" sz="1000" kern="1200" dirty="0">
                        <a:solidFill>
                          <a:schemeClr val="tx1"/>
                        </a:solidFill>
                        <a:latin typeface="+mn-lt"/>
                        <a:ea typeface="+mn-ea"/>
                        <a:cs typeface="+mn-cs"/>
                      </a:endParaRPr>
                    </a:p>
                  </a:txBody>
                  <a:tcPr marL="174656" marR="174656" marT="218304" marB="174643">
                    <a:solidFill>
                      <a:schemeClr val="bg1"/>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dirty="0"/>
              <a:t>Timeline/Milestones</a:t>
            </a:r>
            <a:endParaRPr lang="en-GB" dirty="0"/>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6" name="object 14">
            <a:extLst>
              <a:ext uri="{FF2B5EF4-FFF2-40B4-BE49-F238E27FC236}">
                <a16:creationId xmlns:a16="http://schemas.microsoft.com/office/drawing/2014/main" id="{90578DB9-BA6E-47D0-A9E9-CCE6534555DB}"/>
              </a:ext>
            </a:extLst>
          </p:cNvPr>
          <p:cNvSpPr/>
          <p:nvPr userDrawn="1"/>
        </p:nvSpPr>
        <p:spPr>
          <a:xfrm>
            <a:off x="577850" y="2733787"/>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4" name="Oval 53">
            <a:extLst>
              <a:ext uri="{FF2B5EF4-FFF2-40B4-BE49-F238E27FC236}">
                <a16:creationId xmlns:a16="http://schemas.microsoft.com/office/drawing/2014/main" id="{9E7A0D4B-AB57-44B0-97E1-0F74C2C20372}"/>
              </a:ext>
            </a:extLst>
          </p:cNvPr>
          <p:cNvSpPr/>
          <p:nvPr/>
        </p:nvSpPr>
        <p:spPr>
          <a:xfrm>
            <a:off x="763224"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5" name="Oval 54">
            <a:extLst>
              <a:ext uri="{FF2B5EF4-FFF2-40B4-BE49-F238E27FC236}">
                <a16:creationId xmlns:a16="http://schemas.microsoft.com/office/drawing/2014/main" id="{80550B66-ACB8-412D-961E-711CE5C8D994}"/>
              </a:ext>
            </a:extLst>
          </p:cNvPr>
          <p:cNvSpPr/>
          <p:nvPr/>
        </p:nvSpPr>
        <p:spPr>
          <a:xfrm>
            <a:off x="2343908"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6" name="Oval 55">
            <a:extLst>
              <a:ext uri="{FF2B5EF4-FFF2-40B4-BE49-F238E27FC236}">
                <a16:creationId xmlns:a16="http://schemas.microsoft.com/office/drawing/2014/main" id="{08C9AC41-4B38-40D6-B070-CDF412ECA81A}"/>
              </a:ext>
            </a:extLst>
          </p:cNvPr>
          <p:cNvSpPr/>
          <p:nvPr/>
        </p:nvSpPr>
        <p:spPr>
          <a:xfrm>
            <a:off x="3924591"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7" name="Oval 56">
            <a:extLst>
              <a:ext uri="{FF2B5EF4-FFF2-40B4-BE49-F238E27FC236}">
                <a16:creationId xmlns:a16="http://schemas.microsoft.com/office/drawing/2014/main" id="{2CD996F1-C360-4368-A00A-CE14EF9239BF}"/>
              </a:ext>
            </a:extLst>
          </p:cNvPr>
          <p:cNvSpPr/>
          <p:nvPr/>
        </p:nvSpPr>
        <p:spPr>
          <a:xfrm>
            <a:off x="5505274"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8" name="Oval 57">
            <a:extLst>
              <a:ext uri="{FF2B5EF4-FFF2-40B4-BE49-F238E27FC236}">
                <a16:creationId xmlns:a16="http://schemas.microsoft.com/office/drawing/2014/main" id="{44AA5FF5-FC45-4C9B-833A-3EAAFD5E25BD}"/>
              </a:ext>
            </a:extLst>
          </p:cNvPr>
          <p:cNvSpPr/>
          <p:nvPr/>
        </p:nvSpPr>
        <p:spPr>
          <a:xfrm>
            <a:off x="7085958"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9" name="Oval 58">
            <a:extLst>
              <a:ext uri="{FF2B5EF4-FFF2-40B4-BE49-F238E27FC236}">
                <a16:creationId xmlns:a16="http://schemas.microsoft.com/office/drawing/2014/main" id="{7EED920D-5A0E-4D1A-B8B2-01481F89A849}"/>
              </a:ext>
            </a:extLst>
          </p:cNvPr>
          <p:cNvSpPr/>
          <p:nvPr/>
        </p:nvSpPr>
        <p:spPr>
          <a:xfrm>
            <a:off x="8666641"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dirty="0"/>
          </a:p>
        </p:txBody>
      </p:sp>
      <p:sp>
        <p:nvSpPr>
          <p:cNvPr id="60" name="Oval 59">
            <a:extLst>
              <a:ext uri="{FF2B5EF4-FFF2-40B4-BE49-F238E27FC236}">
                <a16:creationId xmlns:a16="http://schemas.microsoft.com/office/drawing/2014/main" id="{33F6E636-79A6-4B30-8BC0-632CE4B6ECAC}"/>
              </a:ext>
            </a:extLst>
          </p:cNvPr>
          <p:cNvSpPr/>
          <p:nvPr/>
        </p:nvSpPr>
        <p:spPr>
          <a:xfrm>
            <a:off x="10247326"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577222"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Year</a:t>
            </a:r>
          </a:p>
        </p:txBody>
      </p:sp>
      <p:sp>
        <p:nvSpPr>
          <p:cNvPr id="74" name="Text Placeholder 71">
            <a:extLst>
              <a:ext uri="{FF2B5EF4-FFF2-40B4-BE49-F238E27FC236}">
                <a16:creationId xmlns:a16="http://schemas.microsoft.com/office/drawing/2014/main" id="{BAC3A3AA-103A-4FA4-B47A-C06635DC2A25}"/>
              </a:ext>
            </a:extLst>
          </p:cNvPr>
          <p:cNvSpPr>
            <a:spLocks noGrp="1"/>
          </p:cNvSpPr>
          <p:nvPr>
            <p:ph type="body" sz="quarter" idx="15" hasCustomPrompt="1"/>
          </p:nvPr>
        </p:nvSpPr>
        <p:spPr>
          <a:xfrm>
            <a:off x="2151908" y="2276559"/>
            <a:ext cx="1588608" cy="296171"/>
          </a:xfrm>
        </p:spPr>
        <p:txBody>
          <a:bodyPr lIns="288000" rIns="288000" anchor="ctr" anchorCtr="0"/>
          <a:lstStyle>
            <a:lvl1pPr>
              <a:defRPr sz="1698" b="1" i="0">
                <a:latin typeface="Poppins SemiBold" pitchFamily="2" charset="77"/>
                <a:cs typeface="Poppins SemiBold" pitchFamily="2" charset="77"/>
              </a:defRPr>
            </a:lvl1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lang="en-GB" dirty="0"/>
              <a:t>Year</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3726594"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Year</a:t>
            </a:r>
          </a:p>
        </p:txBody>
      </p:sp>
      <p:sp>
        <p:nvSpPr>
          <p:cNvPr id="76" name="Text Placeholder 71">
            <a:extLst>
              <a:ext uri="{FF2B5EF4-FFF2-40B4-BE49-F238E27FC236}">
                <a16:creationId xmlns:a16="http://schemas.microsoft.com/office/drawing/2014/main" id="{8AB98D0E-B1F8-41D1-8D0E-591C18A0E1C4}"/>
              </a:ext>
            </a:extLst>
          </p:cNvPr>
          <p:cNvSpPr>
            <a:spLocks noGrp="1"/>
          </p:cNvSpPr>
          <p:nvPr>
            <p:ph type="body" sz="quarter" idx="17" hasCustomPrompt="1"/>
          </p:nvPr>
        </p:nvSpPr>
        <p:spPr>
          <a:xfrm>
            <a:off x="5301279"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Year</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6875965"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Year</a:t>
            </a:r>
          </a:p>
        </p:txBody>
      </p:sp>
      <p:sp>
        <p:nvSpPr>
          <p:cNvPr id="78" name="Text Placeholder 71">
            <a:extLst>
              <a:ext uri="{FF2B5EF4-FFF2-40B4-BE49-F238E27FC236}">
                <a16:creationId xmlns:a16="http://schemas.microsoft.com/office/drawing/2014/main" id="{0F502F2E-BE4E-4F98-AC09-F0807D222C92}"/>
              </a:ext>
            </a:extLst>
          </p:cNvPr>
          <p:cNvSpPr>
            <a:spLocks noGrp="1"/>
          </p:cNvSpPr>
          <p:nvPr>
            <p:ph type="body" sz="quarter" idx="19" hasCustomPrompt="1"/>
          </p:nvPr>
        </p:nvSpPr>
        <p:spPr>
          <a:xfrm>
            <a:off x="8450651"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Year</a:t>
            </a:r>
          </a:p>
        </p:txBody>
      </p:sp>
      <p:sp>
        <p:nvSpPr>
          <p:cNvPr id="79" name="Text Placeholder 71">
            <a:extLst>
              <a:ext uri="{FF2B5EF4-FFF2-40B4-BE49-F238E27FC236}">
                <a16:creationId xmlns:a16="http://schemas.microsoft.com/office/drawing/2014/main" id="{6B04DD5D-0DA6-4CDB-A074-CFE48AA63179}"/>
              </a:ext>
            </a:extLst>
          </p:cNvPr>
          <p:cNvSpPr>
            <a:spLocks noGrp="1"/>
          </p:cNvSpPr>
          <p:nvPr>
            <p:ph type="body" sz="quarter" idx="20" hasCustomPrompt="1"/>
          </p:nvPr>
        </p:nvSpPr>
        <p:spPr>
          <a:xfrm>
            <a:off x="10025337"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Year</a:t>
            </a:r>
          </a:p>
        </p:txBody>
      </p:sp>
      <p:sp>
        <p:nvSpPr>
          <p:cNvPr id="80" name="Text Placeholder 71">
            <a:extLst>
              <a:ext uri="{FF2B5EF4-FFF2-40B4-BE49-F238E27FC236}">
                <a16:creationId xmlns:a16="http://schemas.microsoft.com/office/drawing/2014/main" id="{09CC056F-9D17-4EB7-B0FD-48019E7E2B02}"/>
              </a:ext>
            </a:extLst>
          </p:cNvPr>
          <p:cNvSpPr>
            <a:spLocks noGrp="1"/>
          </p:cNvSpPr>
          <p:nvPr>
            <p:ph type="body" sz="quarter" idx="21"/>
          </p:nvPr>
        </p:nvSpPr>
        <p:spPr>
          <a:xfrm>
            <a:off x="577222" y="3035786"/>
            <a:ext cx="1588608" cy="818329"/>
          </a:xfrm>
        </p:spPr>
        <p:txBody>
          <a:bodyPr lIns="288000" rIns="288000" bIns="288000" anchor="t" anchorCtr="0"/>
          <a:lstStyle>
            <a:lvl1pPr>
              <a:defRPr lang="en-GB" sz="970" kern="1200" dirty="0">
                <a:solidFill>
                  <a:schemeClr val="tx1"/>
                </a:solidFill>
                <a:latin typeface="Poppins" pitchFamily="2" charset="77"/>
                <a:ea typeface="+mn-ea"/>
                <a:cs typeface="Poppins" pitchFamily="2" charset="77"/>
              </a:defRPr>
            </a:lvl1pPr>
          </a:lstStyle>
          <a:p>
            <a:pPr lvl="0">
              <a:lnSpc>
                <a:spcPct val="120000"/>
              </a:lnSpc>
              <a:spcAft>
                <a:spcPts val="1455"/>
              </a:spcAft>
            </a:pPr>
            <a:r>
              <a:rPr lang="en-US" sz="970" b="0">
                <a:solidFill>
                  <a:schemeClr val="tx1"/>
                </a:solidFill>
              </a:rPr>
              <a:t>Click to edit Master text styles</a:t>
            </a:r>
          </a:p>
        </p:txBody>
      </p:sp>
      <p:sp>
        <p:nvSpPr>
          <p:cNvPr id="81" name="Text Placeholder 71">
            <a:extLst>
              <a:ext uri="{FF2B5EF4-FFF2-40B4-BE49-F238E27FC236}">
                <a16:creationId xmlns:a16="http://schemas.microsoft.com/office/drawing/2014/main" id="{DFCA2012-D010-48B8-A2FE-D43677509B3A}"/>
              </a:ext>
            </a:extLst>
          </p:cNvPr>
          <p:cNvSpPr>
            <a:spLocks noGrp="1"/>
          </p:cNvSpPr>
          <p:nvPr>
            <p:ph type="body" sz="quarter" idx="22"/>
          </p:nvPr>
        </p:nvSpPr>
        <p:spPr>
          <a:xfrm>
            <a:off x="2151908"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a:t>Click to edit Master text styles</a:t>
            </a:r>
          </a:p>
        </p:txBody>
      </p:sp>
      <p:sp>
        <p:nvSpPr>
          <p:cNvPr id="82" name="Text Placeholder 71">
            <a:extLst>
              <a:ext uri="{FF2B5EF4-FFF2-40B4-BE49-F238E27FC236}">
                <a16:creationId xmlns:a16="http://schemas.microsoft.com/office/drawing/2014/main" id="{4808DC9B-6760-4707-A987-F10C9B1C6B79}"/>
              </a:ext>
            </a:extLst>
          </p:cNvPr>
          <p:cNvSpPr>
            <a:spLocks noGrp="1"/>
          </p:cNvSpPr>
          <p:nvPr>
            <p:ph type="body" sz="quarter" idx="23"/>
          </p:nvPr>
        </p:nvSpPr>
        <p:spPr>
          <a:xfrm>
            <a:off x="3726594"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3" name="Text Placeholder 71">
            <a:extLst>
              <a:ext uri="{FF2B5EF4-FFF2-40B4-BE49-F238E27FC236}">
                <a16:creationId xmlns:a16="http://schemas.microsoft.com/office/drawing/2014/main" id="{5BEAD4C3-C053-4BCA-AD42-9FAF439BF274}"/>
              </a:ext>
            </a:extLst>
          </p:cNvPr>
          <p:cNvSpPr>
            <a:spLocks noGrp="1"/>
          </p:cNvSpPr>
          <p:nvPr>
            <p:ph type="body" sz="quarter" idx="24"/>
          </p:nvPr>
        </p:nvSpPr>
        <p:spPr>
          <a:xfrm>
            <a:off x="5301279"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4" name="Text Placeholder 71">
            <a:extLst>
              <a:ext uri="{FF2B5EF4-FFF2-40B4-BE49-F238E27FC236}">
                <a16:creationId xmlns:a16="http://schemas.microsoft.com/office/drawing/2014/main" id="{EAFEF8AB-B626-4FFE-B184-2D41AE60489B}"/>
              </a:ext>
            </a:extLst>
          </p:cNvPr>
          <p:cNvSpPr>
            <a:spLocks noGrp="1"/>
          </p:cNvSpPr>
          <p:nvPr>
            <p:ph type="body" sz="quarter" idx="25"/>
          </p:nvPr>
        </p:nvSpPr>
        <p:spPr>
          <a:xfrm>
            <a:off x="6875965"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5" name="Text Placeholder 71">
            <a:extLst>
              <a:ext uri="{FF2B5EF4-FFF2-40B4-BE49-F238E27FC236}">
                <a16:creationId xmlns:a16="http://schemas.microsoft.com/office/drawing/2014/main" id="{A2353D5E-8772-46DC-B085-E1CE6ABC5642}"/>
              </a:ext>
            </a:extLst>
          </p:cNvPr>
          <p:cNvSpPr>
            <a:spLocks noGrp="1"/>
          </p:cNvSpPr>
          <p:nvPr>
            <p:ph type="body" sz="quarter" idx="26"/>
          </p:nvPr>
        </p:nvSpPr>
        <p:spPr>
          <a:xfrm>
            <a:off x="8450651"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gn="l">
              <a:lnSpc>
                <a:spcPct val="120000"/>
              </a:lnSpc>
              <a:spcAft>
                <a:spcPts val="1455"/>
              </a:spcAft>
            </a:pPr>
            <a:r>
              <a:rPr lang="en-US" sz="970"/>
              <a:t>Click to edit Master text styles</a:t>
            </a:r>
          </a:p>
        </p:txBody>
      </p:sp>
      <p:sp>
        <p:nvSpPr>
          <p:cNvPr id="86" name="Text Placeholder 71">
            <a:extLst>
              <a:ext uri="{FF2B5EF4-FFF2-40B4-BE49-F238E27FC236}">
                <a16:creationId xmlns:a16="http://schemas.microsoft.com/office/drawing/2014/main" id="{947BFEF4-7AA3-4A1C-B7FE-6DF1E40CA7E3}"/>
              </a:ext>
            </a:extLst>
          </p:cNvPr>
          <p:cNvSpPr>
            <a:spLocks noGrp="1"/>
          </p:cNvSpPr>
          <p:nvPr>
            <p:ph type="body" sz="quarter" idx="27"/>
          </p:nvPr>
        </p:nvSpPr>
        <p:spPr>
          <a:xfrm>
            <a:off x="10025337" y="3035786"/>
            <a:ext cx="1588608" cy="818329"/>
          </a:xfrm>
        </p:spPr>
        <p:txBody>
          <a:bodyPr lIns="288000" rIns="288000" bIns="288000" anchor="t" anchorCtr="0"/>
          <a:lstStyle>
            <a:lvl1pPr>
              <a:defRPr sz="970" b="0">
                <a:latin typeface="Poppins" pitchFamily="2" charset="77"/>
                <a:cs typeface="Poppins" pitchFamily="2" charset="77"/>
              </a:defRPr>
            </a:lvl1pPr>
          </a:lstStyle>
          <a:p>
            <a:pPr marL="0" marR="0" lvl="0" indent="0" algn="l" defTabSz="554492" rtl="0" eaLnBrk="1" fontAlgn="auto" latinLnBrk="0" hangingPunct="1">
              <a:lnSpc>
                <a:spcPct val="120000"/>
              </a:lnSpc>
              <a:spcBef>
                <a:spcPts val="0"/>
              </a:spcBef>
              <a:spcAft>
                <a:spcPts val="1455"/>
              </a:spcAft>
              <a:buClrTx/>
              <a:buSzTx/>
              <a:buFontTx/>
              <a:buNone/>
              <a:tabLst/>
              <a:defRPr/>
            </a:pPr>
            <a:r>
              <a:rPr lang="en-US" sz="970" b="0" i="0">
                <a:solidFill>
                  <a:schemeClr val="tx1"/>
                </a:solidFill>
              </a:rPr>
              <a:t>Click to edit Master text styles</a:t>
            </a:r>
          </a:p>
        </p:txBody>
      </p:sp>
    </p:spTree>
    <p:extLst>
      <p:ext uri="{BB962C8B-B14F-4D97-AF65-F5344CB8AC3E}">
        <p14:creationId xmlns:p14="http://schemas.microsoft.com/office/powerpoint/2010/main" val="3092423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elivery Timeline">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457195079"/>
              </p:ext>
            </p:extLst>
          </p:nvPr>
        </p:nvGraphicFramePr>
        <p:xfrm>
          <a:off x="577221" y="3126838"/>
          <a:ext cx="11049048" cy="2921564"/>
        </p:xfrm>
        <a:graphic>
          <a:graphicData uri="http://schemas.openxmlformats.org/drawingml/2006/table">
            <a:tbl>
              <a:tblPr bandCol="1">
                <a:tableStyleId>{2D5ABB26-0587-4C30-8999-92F81FD0307C}</a:tableStyleId>
              </a:tblPr>
              <a:tblGrid>
                <a:gridCol w="2762262">
                  <a:extLst>
                    <a:ext uri="{9D8B030D-6E8A-4147-A177-3AD203B41FA5}">
                      <a16:colId xmlns:a16="http://schemas.microsoft.com/office/drawing/2014/main" val="1382627474"/>
                    </a:ext>
                  </a:extLst>
                </a:gridCol>
                <a:gridCol w="2762262">
                  <a:extLst>
                    <a:ext uri="{9D8B030D-6E8A-4147-A177-3AD203B41FA5}">
                      <a16:colId xmlns:a16="http://schemas.microsoft.com/office/drawing/2014/main" val="2312284562"/>
                    </a:ext>
                  </a:extLst>
                </a:gridCol>
                <a:gridCol w="2762262">
                  <a:extLst>
                    <a:ext uri="{9D8B030D-6E8A-4147-A177-3AD203B41FA5}">
                      <a16:colId xmlns:a16="http://schemas.microsoft.com/office/drawing/2014/main" val="1977789979"/>
                    </a:ext>
                  </a:extLst>
                </a:gridCol>
                <a:gridCol w="2762262">
                  <a:extLst>
                    <a:ext uri="{9D8B030D-6E8A-4147-A177-3AD203B41FA5}">
                      <a16:colId xmlns:a16="http://schemas.microsoft.com/office/drawing/2014/main" val="289107806"/>
                    </a:ext>
                  </a:extLst>
                </a:gridCol>
              </a:tblGrid>
              <a:tr h="2921564">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1"/>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dirty="0"/>
              <a:t>Delivery Timeline</a:t>
            </a:r>
            <a:endParaRPr lang="en-GB" dirty="0"/>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6" name="object 14">
            <a:extLst>
              <a:ext uri="{FF2B5EF4-FFF2-40B4-BE49-F238E27FC236}">
                <a16:creationId xmlns:a16="http://schemas.microsoft.com/office/drawing/2014/main" id="{90578DB9-BA6E-47D0-A9E9-CCE6534555DB}"/>
              </a:ext>
            </a:extLst>
          </p:cNvPr>
          <p:cNvSpPr/>
          <p:nvPr userDrawn="1"/>
        </p:nvSpPr>
        <p:spPr>
          <a:xfrm>
            <a:off x="577850" y="3130517"/>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4" name="Oval 53">
            <a:extLst>
              <a:ext uri="{FF2B5EF4-FFF2-40B4-BE49-F238E27FC236}">
                <a16:creationId xmlns:a16="http://schemas.microsoft.com/office/drawing/2014/main" id="{9E7A0D4B-AB57-44B0-97E1-0F74C2C20372}"/>
              </a:ext>
            </a:extLst>
          </p:cNvPr>
          <p:cNvSpPr/>
          <p:nvPr/>
        </p:nvSpPr>
        <p:spPr>
          <a:xfrm>
            <a:off x="763224" y="306897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6" name="Oval 55">
            <a:extLst>
              <a:ext uri="{FF2B5EF4-FFF2-40B4-BE49-F238E27FC236}">
                <a16:creationId xmlns:a16="http://schemas.microsoft.com/office/drawing/2014/main" id="{08C9AC41-4B38-40D6-B070-CDF412ECA81A}"/>
              </a:ext>
            </a:extLst>
          </p:cNvPr>
          <p:cNvSpPr/>
          <p:nvPr/>
        </p:nvSpPr>
        <p:spPr>
          <a:xfrm>
            <a:off x="3530909" y="306897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8" name="Oval 57">
            <a:extLst>
              <a:ext uri="{FF2B5EF4-FFF2-40B4-BE49-F238E27FC236}">
                <a16:creationId xmlns:a16="http://schemas.microsoft.com/office/drawing/2014/main" id="{44AA5FF5-FC45-4C9B-833A-3EAAFD5E25BD}"/>
              </a:ext>
            </a:extLst>
          </p:cNvPr>
          <p:cNvSpPr/>
          <p:nvPr/>
        </p:nvSpPr>
        <p:spPr>
          <a:xfrm>
            <a:off x="6298593" y="306897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60" name="Oval 59">
            <a:extLst>
              <a:ext uri="{FF2B5EF4-FFF2-40B4-BE49-F238E27FC236}">
                <a16:creationId xmlns:a16="http://schemas.microsoft.com/office/drawing/2014/main" id="{33F6E636-79A6-4B30-8BC0-632CE4B6ECAC}"/>
              </a:ext>
            </a:extLst>
          </p:cNvPr>
          <p:cNvSpPr/>
          <p:nvPr/>
        </p:nvSpPr>
        <p:spPr>
          <a:xfrm>
            <a:off x="9066277" y="306897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577222" y="2671132"/>
            <a:ext cx="2759597"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Month - Month</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3340372" y="2671132"/>
            <a:ext cx="2759597"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Month - Month</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6103523" y="2671132"/>
            <a:ext cx="2759597"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Month - Month</a:t>
            </a:r>
          </a:p>
        </p:txBody>
      </p:sp>
      <p:sp>
        <p:nvSpPr>
          <p:cNvPr id="79" name="Text Placeholder 71">
            <a:extLst>
              <a:ext uri="{FF2B5EF4-FFF2-40B4-BE49-F238E27FC236}">
                <a16:creationId xmlns:a16="http://schemas.microsoft.com/office/drawing/2014/main" id="{6B04DD5D-0DA6-4CDB-A074-CFE48AA63179}"/>
              </a:ext>
            </a:extLst>
          </p:cNvPr>
          <p:cNvSpPr>
            <a:spLocks noGrp="1"/>
          </p:cNvSpPr>
          <p:nvPr>
            <p:ph type="body" sz="quarter" idx="20" hasCustomPrompt="1"/>
          </p:nvPr>
        </p:nvSpPr>
        <p:spPr>
          <a:xfrm>
            <a:off x="8866673" y="2671132"/>
            <a:ext cx="2759597"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Month - Month</a:t>
            </a:r>
          </a:p>
        </p:txBody>
      </p:sp>
      <p:sp>
        <p:nvSpPr>
          <p:cNvPr id="3" name="Text Placeholder 2">
            <a:extLst>
              <a:ext uri="{FF2B5EF4-FFF2-40B4-BE49-F238E27FC236}">
                <a16:creationId xmlns:a16="http://schemas.microsoft.com/office/drawing/2014/main" id="{35FB9A9C-4C9E-469C-9D99-16BC91C138E0}"/>
              </a:ext>
            </a:extLst>
          </p:cNvPr>
          <p:cNvSpPr>
            <a:spLocks noGrp="1"/>
          </p:cNvSpPr>
          <p:nvPr>
            <p:ph type="body" sz="quarter" idx="47"/>
          </p:nvPr>
        </p:nvSpPr>
        <p:spPr>
          <a:xfrm>
            <a:off x="3486115" y="3366159"/>
            <a:ext cx="8012962" cy="460026"/>
          </a:xfrm>
          <a:solidFill>
            <a:schemeClr val="accent1"/>
          </a:solidFill>
        </p:spPr>
        <p:txBody>
          <a:bodyPr vert="horz" wrap="square" lIns="288000" tIns="144000" rIns="288000" bIns="144000" rtlCol="0" anchor="ctr" anchorCtr="0">
            <a:spAutoFit/>
          </a:bodyPr>
          <a:lstStyle>
            <a:lvl1pPr>
              <a:defRPr lang="en-US" sz="970" dirty="0" smtClean="0">
                <a:solidFill>
                  <a:schemeClr val="bg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06" name="Text Placeholder 2">
            <a:extLst>
              <a:ext uri="{FF2B5EF4-FFF2-40B4-BE49-F238E27FC236}">
                <a16:creationId xmlns:a16="http://schemas.microsoft.com/office/drawing/2014/main" id="{D679B6E4-5400-4DE1-9F08-359DC2F09B7E}"/>
              </a:ext>
            </a:extLst>
          </p:cNvPr>
          <p:cNvSpPr>
            <a:spLocks noGrp="1"/>
          </p:cNvSpPr>
          <p:nvPr>
            <p:ph type="body" sz="quarter" idx="48"/>
          </p:nvPr>
        </p:nvSpPr>
        <p:spPr>
          <a:xfrm>
            <a:off x="718431" y="3366159"/>
            <a:ext cx="2452086"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07" name="Text Placeholder 2">
            <a:extLst>
              <a:ext uri="{FF2B5EF4-FFF2-40B4-BE49-F238E27FC236}">
                <a16:creationId xmlns:a16="http://schemas.microsoft.com/office/drawing/2014/main" id="{1F810C97-0A29-45C1-9D60-827E200D0F34}"/>
              </a:ext>
            </a:extLst>
          </p:cNvPr>
          <p:cNvSpPr>
            <a:spLocks noGrp="1"/>
          </p:cNvSpPr>
          <p:nvPr>
            <p:ph type="body" sz="quarter" idx="49"/>
          </p:nvPr>
        </p:nvSpPr>
        <p:spPr>
          <a:xfrm>
            <a:off x="9021483" y="3890527"/>
            <a:ext cx="2477593" cy="460026"/>
          </a:xfrm>
          <a:solidFill>
            <a:schemeClr val="accent1"/>
          </a:solidFill>
        </p:spPr>
        <p:txBody>
          <a:bodyPr vert="horz" wrap="square" lIns="288000" tIns="144000" rIns="288000" bIns="144000" rtlCol="0" anchor="ctr" anchorCtr="0">
            <a:spAutoFit/>
          </a:bodyPr>
          <a:lstStyle>
            <a:lvl1pPr>
              <a:defRPr lang="en-US" sz="970" dirty="0" smtClean="0">
                <a:solidFill>
                  <a:schemeClr val="bg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08" name="Text Placeholder 2">
            <a:extLst>
              <a:ext uri="{FF2B5EF4-FFF2-40B4-BE49-F238E27FC236}">
                <a16:creationId xmlns:a16="http://schemas.microsoft.com/office/drawing/2014/main" id="{FC6BAC02-B885-47E1-A502-AA5052129E5E}"/>
              </a:ext>
            </a:extLst>
          </p:cNvPr>
          <p:cNvSpPr>
            <a:spLocks noGrp="1"/>
          </p:cNvSpPr>
          <p:nvPr>
            <p:ph type="body" sz="quarter" idx="50"/>
          </p:nvPr>
        </p:nvSpPr>
        <p:spPr>
          <a:xfrm>
            <a:off x="718430" y="3890527"/>
            <a:ext cx="8012962"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10" name="Text Placeholder 2">
            <a:extLst>
              <a:ext uri="{FF2B5EF4-FFF2-40B4-BE49-F238E27FC236}">
                <a16:creationId xmlns:a16="http://schemas.microsoft.com/office/drawing/2014/main" id="{06BDC1B7-A02B-4772-BA3C-4B7BBCD848D2}"/>
              </a:ext>
            </a:extLst>
          </p:cNvPr>
          <p:cNvSpPr>
            <a:spLocks noGrp="1"/>
          </p:cNvSpPr>
          <p:nvPr>
            <p:ph type="body" sz="quarter" idx="52"/>
          </p:nvPr>
        </p:nvSpPr>
        <p:spPr>
          <a:xfrm>
            <a:off x="718431" y="4414895"/>
            <a:ext cx="10780646"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12" name="Text Placeholder 2">
            <a:extLst>
              <a:ext uri="{FF2B5EF4-FFF2-40B4-BE49-F238E27FC236}">
                <a16:creationId xmlns:a16="http://schemas.microsoft.com/office/drawing/2014/main" id="{88A5BF89-FF15-4E22-A8D9-B81E4C8FB04E}"/>
              </a:ext>
            </a:extLst>
          </p:cNvPr>
          <p:cNvSpPr>
            <a:spLocks noGrp="1"/>
          </p:cNvSpPr>
          <p:nvPr>
            <p:ph type="body" sz="quarter" idx="54"/>
          </p:nvPr>
        </p:nvSpPr>
        <p:spPr>
          <a:xfrm>
            <a:off x="1947927" y="4939264"/>
            <a:ext cx="9538396"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14" name="Text Placeholder 2">
            <a:extLst>
              <a:ext uri="{FF2B5EF4-FFF2-40B4-BE49-F238E27FC236}">
                <a16:creationId xmlns:a16="http://schemas.microsoft.com/office/drawing/2014/main" id="{28A648F4-45A3-4893-B1D5-F9EAB33F1565}"/>
              </a:ext>
            </a:extLst>
          </p:cNvPr>
          <p:cNvSpPr>
            <a:spLocks noGrp="1"/>
          </p:cNvSpPr>
          <p:nvPr>
            <p:ph type="body" sz="quarter" idx="56"/>
          </p:nvPr>
        </p:nvSpPr>
        <p:spPr>
          <a:xfrm>
            <a:off x="7493246" y="5463631"/>
            <a:ext cx="3986725"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Tree>
    <p:extLst>
      <p:ext uri="{BB962C8B-B14F-4D97-AF65-F5344CB8AC3E}">
        <p14:creationId xmlns:p14="http://schemas.microsoft.com/office/powerpoint/2010/main" val="2517648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able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dirty="0"/>
              <a:t>Table</a:t>
            </a:r>
            <a:endParaRPr lang="en-GB" dirty="0"/>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3161069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Members / Objectives | People">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dirty="0"/>
              <a:t>Iconography with text</a:t>
            </a:r>
            <a:endParaRPr lang="en-GB" dirty="0"/>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accent1"/>
            </a:solidFill>
          </a:ln>
        </p:spPr>
        <p:txBody>
          <a:bodyPr wrap="square" lIns="0" tIns="0" rIns="0" bIns="0" rtlCol="0"/>
          <a:lstStyle/>
          <a:p>
            <a:endParaRPr sz="1092"/>
          </a:p>
        </p:txBody>
      </p:sp>
      <p:sp>
        <p:nvSpPr>
          <p:cNvPr id="18" name="Text Placeholder 12">
            <a:extLst>
              <a:ext uri="{FF2B5EF4-FFF2-40B4-BE49-F238E27FC236}">
                <a16:creationId xmlns:a16="http://schemas.microsoft.com/office/drawing/2014/main" id="{562EC026-4E6F-43DA-923D-6521DED0DA31}"/>
              </a:ext>
            </a:extLst>
          </p:cNvPr>
          <p:cNvSpPr>
            <a:spLocks noGrp="1"/>
          </p:cNvSpPr>
          <p:nvPr>
            <p:ph type="body" sz="quarter" idx="14" hasCustomPrompt="1"/>
          </p:nvPr>
        </p:nvSpPr>
        <p:spPr>
          <a:xfrm>
            <a:off x="1835950" y="2063575"/>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20" name="Picture Placeholder 7">
            <a:extLst>
              <a:ext uri="{FF2B5EF4-FFF2-40B4-BE49-F238E27FC236}">
                <a16:creationId xmlns:a16="http://schemas.microsoft.com/office/drawing/2014/main" id="{2C007047-C920-4EB3-A695-D82C1E3FF29D}"/>
              </a:ext>
            </a:extLst>
          </p:cNvPr>
          <p:cNvSpPr>
            <a:spLocks noGrp="1"/>
          </p:cNvSpPr>
          <p:nvPr>
            <p:ph type="pic" sz="quarter" idx="15"/>
          </p:nvPr>
        </p:nvSpPr>
        <p:spPr>
          <a:xfrm>
            <a:off x="550681" y="1904145"/>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dirty="0"/>
          </a:p>
        </p:txBody>
      </p:sp>
      <p:sp>
        <p:nvSpPr>
          <p:cNvPr id="27" name="Text Placeholder 12">
            <a:extLst>
              <a:ext uri="{FF2B5EF4-FFF2-40B4-BE49-F238E27FC236}">
                <a16:creationId xmlns:a16="http://schemas.microsoft.com/office/drawing/2014/main" id="{C4B654B1-39D8-4CAE-9F1C-A8E54F3E9075}"/>
              </a:ext>
            </a:extLst>
          </p:cNvPr>
          <p:cNvSpPr>
            <a:spLocks noGrp="1"/>
          </p:cNvSpPr>
          <p:nvPr>
            <p:ph type="body" sz="quarter" idx="16" hasCustomPrompt="1"/>
          </p:nvPr>
        </p:nvSpPr>
        <p:spPr>
          <a:xfrm>
            <a:off x="5608467" y="2063575"/>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28" name="Picture Placeholder 7">
            <a:extLst>
              <a:ext uri="{FF2B5EF4-FFF2-40B4-BE49-F238E27FC236}">
                <a16:creationId xmlns:a16="http://schemas.microsoft.com/office/drawing/2014/main" id="{97CE11CA-3102-4681-B4BA-0B37EB79C90E}"/>
              </a:ext>
            </a:extLst>
          </p:cNvPr>
          <p:cNvSpPr>
            <a:spLocks noGrp="1"/>
          </p:cNvSpPr>
          <p:nvPr>
            <p:ph type="pic" sz="quarter" idx="17"/>
          </p:nvPr>
        </p:nvSpPr>
        <p:spPr>
          <a:xfrm>
            <a:off x="4323198" y="1904145"/>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dirty="0"/>
          </a:p>
        </p:txBody>
      </p:sp>
      <p:sp>
        <p:nvSpPr>
          <p:cNvPr id="33" name="Text Placeholder 9">
            <a:extLst>
              <a:ext uri="{FF2B5EF4-FFF2-40B4-BE49-F238E27FC236}">
                <a16:creationId xmlns:a16="http://schemas.microsoft.com/office/drawing/2014/main" id="{DA0263E3-9D44-44C4-88DC-79995A9CEA0D}"/>
              </a:ext>
            </a:extLst>
          </p:cNvPr>
          <p:cNvSpPr>
            <a:spLocks noGrp="1"/>
          </p:cNvSpPr>
          <p:nvPr>
            <p:ph type="body" sz="quarter" idx="13"/>
          </p:nvPr>
        </p:nvSpPr>
        <p:spPr>
          <a:xfrm>
            <a:off x="577638" y="1487595"/>
            <a:ext cx="5081284" cy="261290"/>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4" name="Text Placeholder 9">
            <a:extLst>
              <a:ext uri="{FF2B5EF4-FFF2-40B4-BE49-F238E27FC236}">
                <a16:creationId xmlns:a16="http://schemas.microsoft.com/office/drawing/2014/main" id="{219E0B61-44AD-498D-9A5E-D4CD2F464A75}"/>
              </a:ext>
            </a:extLst>
          </p:cNvPr>
          <p:cNvSpPr>
            <a:spLocks noGrp="1"/>
          </p:cNvSpPr>
          <p:nvPr>
            <p:ph type="body" sz="quarter" idx="18"/>
          </p:nvPr>
        </p:nvSpPr>
        <p:spPr>
          <a:xfrm>
            <a:off x="577638" y="3444957"/>
            <a:ext cx="5081284" cy="261290"/>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5" name="Text Placeholder 9">
            <a:extLst>
              <a:ext uri="{FF2B5EF4-FFF2-40B4-BE49-F238E27FC236}">
                <a16:creationId xmlns:a16="http://schemas.microsoft.com/office/drawing/2014/main" id="{B5D028AE-F44C-46F5-9CEE-FD53C5404316}"/>
              </a:ext>
            </a:extLst>
          </p:cNvPr>
          <p:cNvSpPr>
            <a:spLocks noGrp="1"/>
          </p:cNvSpPr>
          <p:nvPr>
            <p:ph type="body" sz="quarter" idx="20"/>
          </p:nvPr>
        </p:nvSpPr>
        <p:spPr>
          <a:xfrm>
            <a:off x="8855182" y="1487595"/>
            <a:ext cx="2759181" cy="522581"/>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6" name="Picture Placeholder 7">
            <a:extLst>
              <a:ext uri="{FF2B5EF4-FFF2-40B4-BE49-F238E27FC236}">
                <a16:creationId xmlns:a16="http://schemas.microsoft.com/office/drawing/2014/main" id="{830D074D-01E1-4932-A37B-4050A540FB0F}"/>
              </a:ext>
            </a:extLst>
          </p:cNvPr>
          <p:cNvSpPr>
            <a:spLocks noGrp="1"/>
          </p:cNvSpPr>
          <p:nvPr>
            <p:ph type="pic" sz="quarter" idx="21"/>
          </p:nvPr>
        </p:nvSpPr>
        <p:spPr>
          <a:xfrm>
            <a:off x="8855182" y="1904145"/>
            <a:ext cx="2759181" cy="4376255"/>
          </a:xfrm>
          <a:prstGeom prst="roundRect">
            <a:avLst>
              <a:gd name="adj" fmla="val 2681"/>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21" name="Text Placeholder 2">
            <a:extLst>
              <a:ext uri="{FF2B5EF4-FFF2-40B4-BE49-F238E27FC236}">
                <a16:creationId xmlns:a16="http://schemas.microsoft.com/office/drawing/2014/main" id="{6078F100-7CF5-4CA5-B198-4D0776A22E4D}"/>
              </a:ext>
            </a:extLst>
          </p:cNvPr>
          <p:cNvSpPr>
            <a:spLocks noGrp="1"/>
          </p:cNvSpPr>
          <p:nvPr>
            <p:ph type="body" sz="quarter" idx="19"/>
          </p:nvPr>
        </p:nvSpPr>
        <p:spPr>
          <a:xfrm>
            <a:off x="577638" y="3844870"/>
            <a:ext cx="5081284" cy="939362"/>
          </a:xfrm>
        </p:spPr>
        <p:txBody>
          <a:bodyPr/>
          <a:lstStyle>
            <a:lvl2pPr marL="216599" indent="-216599">
              <a:defRPr/>
            </a:lvl2pPr>
            <a:lvl3pPr marL="381213" indent="-174242">
              <a:defRPr/>
            </a:lvl3pPr>
            <a:lvl4pPr marL="926079" indent="-183868">
              <a:defRPr/>
            </a:lvl4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057252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Members / Objectives | Companie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dirty="0"/>
              <a:t>Iconography with text</a:t>
            </a:r>
            <a:endParaRPr lang="en-GB" dirty="0"/>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accent1"/>
            </a:solidFill>
          </a:ln>
        </p:spPr>
        <p:txBody>
          <a:bodyPr wrap="square" lIns="0" tIns="0" rIns="0" bIns="0" rtlCol="0"/>
          <a:lstStyle/>
          <a:p>
            <a:endParaRPr sz="1092"/>
          </a:p>
        </p:txBody>
      </p:sp>
      <p:sp>
        <p:nvSpPr>
          <p:cNvPr id="33" name="Text Placeholder 9">
            <a:extLst>
              <a:ext uri="{FF2B5EF4-FFF2-40B4-BE49-F238E27FC236}">
                <a16:creationId xmlns:a16="http://schemas.microsoft.com/office/drawing/2014/main" id="{DA0263E3-9D44-44C4-88DC-79995A9CEA0D}"/>
              </a:ext>
            </a:extLst>
          </p:cNvPr>
          <p:cNvSpPr>
            <a:spLocks noGrp="1"/>
          </p:cNvSpPr>
          <p:nvPr>
            <p:ph type="body" sz="quarter" idx="13"/>
          </p:nvPr>
        </p:nvSpPr>
        <p:spPr>
          <a:xfrm>
            <a:off x="577638" y="1487595"/>
            <a:ext cx="5081284" cy="261290"/>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4" name="Text Placeholder 9">
            <a:extLst>
              <a:ext uri="{FF2B5EF4-FFF2-40B4-BE49-F238E27FC236}">
                <a16:creationId xmlns:a16="http://schemas.microsoft.com/office/drawing/2014/main" id="{219E0B61-44AD-498D-9A5E-D4CD2F464A75}"/>
              </a:ext>
            </a:extLst>
          </p:cNvPr>
          <p:cNvSpPr>
            <a:spLocks noGrp="1"/>
          </p:cNvSpPr>
          <p:nvPr>
            <p:ph type="body" sz="quarter" idx="18"/>
          </p:nvPr>
        </p:nvSpPr>
        <p:spPr>
          <a:xfrm>
            <a:off x="577638" y="3444957"/>
            <a:ext cx="5081284" cy="261290"/>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5" name="Text Placeholder 9">
            <a:extLst>
              <a:ext uri="{FF2B5EF4-FFF2-40B4-BE49-F238E27FC236}">
                <a16:creationId xmlns:a16="http://schemas.microsoft.com/office/drawing/2014/main" id="{B5D028AE-F44C-46F5-9CEE-FD53C5404316}"/>
              </a:ext>
            </a:extLst>
          </p:cNvPr>
          <p:cNvSpPr>
            <a:spLocks noGrp="1"/>
          </p:cNvSpPr>
          <p:nvPr>
            <p:ph type="body" sz="quarter" idx="20"/>
          </p:nvPr>
        </p:nvSpPr>
        <p:spPr>
          <a:xfrm>
            <a:off x="8855182" y="1487595"/>
            <a:ext cx="2759181" cy="522581"/>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6" name="Picture Placeholder 7">
            <a:extLst>
              <a:ext uri="{FF2B5EF4-FFF2-40B4-BE49-F238E27FC236}">
                <a16:creationId xmlns:a16="http://schemas.microsoft.com/office/drawing/2014/main" id="{830D074D-01E1-4932-A37B-4050A540FB0F}"/>
              </a:ext>
            </a:extLst>
          </p:cNvPr>
          <p:cNvSpPr>
            <a:spLocks noGrp="1"/>
          </p:cNvSpPr>
          <p:nvPr>
            <p:ph type="pic" sz="quarter" idx="21"/>
          </p:nvPr>
        </p:nvSpPr>
        <p:spPr>
          <a:xfrm>
            <a:off x="8855182" y="1904145"/>
            <a:ext cx="2759181" cy="4376255"/>
          </a:xfrm>
          <a:prstGeom prst="roundRect">
            <a:avLst>
              <a:gd name="adj" fmla="val 2681"/>
            </a:avLst>
          </a:prstGeom>
          <a:solidFill>
            <a:schemeClr val="bg1"/>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21" name="Picture Placeholder 4">
            <a:extLst>
              <a:ext uri="{FF2B5EF4-FFF2-40B4-BE49-F238E27FC236}">
                <a16:creationId xmlns:a16="http://schemas.microsoft.com/office/drawing/2014/main" id="{C5CE2C7D-2E7C-4C4A-AD70-D95AE7635BFB}"/>
              </a:ext>
            </a:extLst>
          </p:cNvPr>
          <p:cNvSpPr>
            <a:spLocks noGrp="1"/>
          </p:cNvSpPr>
          <p:nvPr>
            <p:ph type="pic" sz="quarter" idx="10"/>
          </p:nvPr>
        </p:nvSpPr>
        <p:spPr>
          <a:xfrm>
            <a:off x="575060" y="1954398"/>
            <a:ext cx="2873834" cy="253787"/>
          </a:xfrm>
        </p:spPr>
        <p:txBody>
          <a:bodyPr/>
          <a:lstStyle/>
          <a:p>
            <a:r>
              <a:rPr lang="en-US"/>
              <a:t>Click icon to add picture</a:t>
            </a:r>
            <a:endParaRPr lang="en-GB" dirty="0"/>
          </a:p>
        </p:txBody>
      </p:sp>
      <p:sp>
        <p:nvSpPr>
          <p:cNvPr id="22" name="Picture Placeholder 4">
            <a:extLst>
              <a:ext uri="{FF2B5EF4-FFF2-40B4-BE49-F238E27FC236}">
                <a16:creationId xmlns:a16="http://schemas.microsoft.com/office/drawing/2014/main" id="{C9D30B78-B412-4432-80AB-05215E5B05E3}"/>
              </a:ext>
            </a:extLst>
          </p:cNvPr>
          <p:cNvSpPr>
            <a:spLocks noGrp="1"/>
          </p:cNvSpPr>
          <p:nvPr>
            <p:ph type="pic" sz="quarter" idx="22"/>
          </p:nvPr>
        </p:nvSpPr>
        <p:spPr>
          <a:xfrm>
            <a:off x="3785451" y="1954398"/>
            <a:ext cx="2873834" cy="253787"/>
          </a:xfrm>
        </p:spPr>
        <p:txBody>
          <a:bodyPr/>
          <a:lstStyle/>
          <a:p>
            <a:r>
              <a:rPr lang="en-US"/>
              <a:t>Click icon to add picture</a:t>
            </a:r>
            <a:endParaRPr lang="en-GB" dirty="0"/>
          </a:p>
        </p:txBody>
      </p:sp>
      <p:sp>
        <p:nvSpPr>
          <p:cNvPr id="16" name="Text Placeholder 2">
            <a:extLst>
              <a:ext uri="{FF2B5EF4-FFF2-40B4-BE49-F238E27FC236}">
                <a16:creationId xmlns:a16="http://schemas.microsoft.com/office/drawing/2014/main" id="{A51CA350-E600-49F4-98C4-196B708DFE5A}"/>
              </a:ext>
            </a:extLst>
          </p:cNvPr>
          <p:cNvSpPr>
            <a:spLocks noGrp="1"/>
          </p:cNvSpPr>
          <p:nvPr>
            <p:ph type="body" sz="quarter" idx="19"/>
          </p:nvPr>
        </p:nvSpPr>
        <p:spPr>
          <a:xfrm>
            <a:off x="577638" y="3844870"/>
            <a:ext cx="5081284" cy="939362"/>
          </a:xfrm>
        </p:spPr>
        <p:txBody>
          <a:bodyPr/>
          <a:lstStyle>
            <a:lvl2pPr marL="216599" indent="-216599">
              <a:defRPr/>
            </a:lvl2pPr>
            <a:lvl3pPr marL="381213" indent="-174242">
              <a:defRPr/>
            </a:lvl3pPr>
            <a:lvl4pPr marL="926079" indent="-183868">
              <a:defRPr/>
            </a:lvl4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284315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nfographic | source tex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5081283" cy="403133"/>
          </a:xfrm>
        </p:spPr>
        <p:txBody>
          <a:bodyPr lIns="0" tIns="0" rIns="0" bIns="0" anchor="t" anchorCtr="0"/>
          <a:lstStyle>
            <a:lvl1pPr>
              <a:defRPr/>
            </a:lvl1pPr>
          </a:lstStyle>
          <a:p>
            <a:r>
              <a:rPr lang="en-US" dirty="0"/>
              <a:t>Infographic</a:t>
            </a:r>
            <a:endParaRPr lang="en-GB" dirty="0"/>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 name="Chart Placeholder 2">
            <a:extLst>
              <a:ext uri="{FF2B5EF4-FFF2-40B4-BE49-F238E27FC236}">
                <a16:creationId xmlns:a16="http://schemas.microsoft.com/office/drawing/2014/main" id="{23227BC4-3697-49CB-8C94-2ABB376D0980}"/>
              </a:ext>
            </a:extLst>
          </p:cNvPr>
          <p:cNvSpPr>
            <a:spLocks noGrp="1"/>
          </p:cNvSpPr>
          <p:nvPr>
            <p:ph type="chart" sz="quarter" idx="16"/>
          </p:nvPr>
        </p:nvSpPr>
        <p:spPr>
          <a:xfrm>
            <a:off x="1497044" y="3517204"/>
            <a:ext cx="9198321" cy="253787"/>
          </a:xfrm>
        </p:spPr>
        <p:txBody>
          <a:bodyPr anchor="ctr"/>
          <a:lstStyle>
            <a:lvl1pPr algn="ctr">
              <a:defRPr/>
            </a:lvl1pPr>
          </a:lstStyle>
          <a:p>
            <a:r>
              <a:rPr lang="en-US"/>
              <a:t>Click icon to add chart</a:t>
            </a:r>
            <a:endParaRPr lang="en-GB" dirty="0"/>
          </a:p>
        </p:txBody>
      </p:sp>
      <p:sp>
        <p:nvSpPr>
          <p:cNvPr id="5" name="Text Placeholder 4">
            <a:extLst>
              <a:ext uri="{FF2B5EF4-FFF2-40B4-BE49-F238E27FC236}">
                <a16:creationId xmlns:a16="http://schemas.microsoft.com/office/drawing/2014/main" id="{832FEDC8-D0DD-425E-97D5-0F98C2977CA1}"/>
              </a:ext>
            </a:extLst>
          </p:cNvPr>
          <p:cNvSpPr>
            <a:spLocks noGrp="1"/>
          </p:cNvSpPr>
          <p:nvPr>
            <p:ph type="body" sz="quarter" idx="17"/>
          </p:nvPr>
        </p:nvSpPr>
        <p:spPr>
          <a:xfrm>
            <a:off x="571861" y="5903487"/>
            <a:ext cx="11048278" cy="148117"/>
          </a:xfrm>
        </p:spPr>
        <p:txBody>
          <a:bodyPr/>
          <a:lstStyle>
            <a:lvl1pPr>
              <a:defRPr sz="849"/>
            </a:lvl1pPr>
          </a:lstStyle>
          <a:p>
            <a:pPr lvl="0"/>
            <a:r>
              <a:rPr lang="en-US"/>
              <a:t>Click to edit Master text styles</a:t>
            </a:r>
          </a:p>
        </p:txBody>
      </p:sp>
    </p:spTree>
    <p:extLst>
      <p:ext uri="{BB962C8B-B14F-4D97-AF65-F5344CB8AC3E}">
        <p14:creationId xmlns:p14="http://schemas.microsoft.com/office/powerpoint/2010/main" val="4004464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conography + Text x 4">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dirty="0"/>
              <a:t>Iconography with text</a:t>
            </a:r>
            <a:endParaRPr lang="en-GB" dirty="0"/>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550681" y="1979471"/>
            <a:ext cx="1381938" cy="1438241"/>
          </a:xfrm>
          <a:prstGeom prst="rect">
            <a:avLst/>
          </a:prstGeom>
          <a:noFill/>
        </p:spPr>
        <p:txBody>
          <a:bodyPr anchor="ctr" anchorCtr="0">
            <a:noAutofit/>
          </a:bodyPr>
          <a:lstStyle>
            <a:lvl1pPr algn="ctr">
              <a:buFont typeface="Arial" panose="020B0604020202020204" pitchFamily="34" charset="0"/>
              <a:buNone/>
              <a:defRPr/>
            </a:lvl1pPr>
          </a:lstStyle>
          <a:p>
            <a:r>
              <a:rPr lang="en-US"/>
              <a:t>Click icon to add picture</a:t>
            </a:r>
            <a:endParaRPr lang="en-GB" dirty="0"/>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22" name="Picture Placeholder 7">
            <a:extLst>
              <a:ext uri="{FF2B5EF4-FFF2-40B4-BE49-F238E27FC236}">
                <a16:creationId xmlns:a16="http://schemas.microsoft.com/office/drawing/2014/main" id="{6619BFD5-09E1-4FC5-85E9-AA0D4F90A8B1}"/>
              </a:ext>
            </a:extLst>
          </p:cNvPr>
          <p:cNvSpPr>
            <a:spLocks noGrp="1"/>
          </p:cNvSpPr>
          <p:nvPr>
            <p:ph type="pic" sz="quarter" idx="17"/>
          </p:nvPr>
        </p:nvSpPr>
        <p:spPr>
          <a:xfrm>
            <a:off x="550681" y="4163789"/>
            <a:ext cx="1381938" cy="1438241"/>
          </a:xfrm>
          <a:prstGeom prst="rect">
            <a:avLst/>
          </a:prstGeom>
          <a:no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24" name="Picture Placeholder 7">
            <a:extLst>
              <a:ext uri="{FF2B5EF4-FFF2-40B4-BE49-F238E27FC236}">
                <a16:creationId xmlns:a16="http://schemas.microsoft.com/office/drawing/2014/main" id="{3B63B8AA-3795-43D0-9A7E-B431EEF93941}"/>
              </a:ext>
            </a:extLst>
          </p:cNvPr>
          <p:cNvSpPr>
            <a:spLocks noGrp="1"/>
          </p:cNvSpPr>
          <p:nvPr>
            <p:ph type="pic" sz="quarter" idx="19"/>
          </p:nvPr>
        </p:nvSpPr>
        <p:spPr>
          <a:xfrm>
            <a:off x="6069043" y="1979471"/>
            <a:ext cx="1381938" cy="1438241"/>
          </a:xfrm>
          <a:prstGeom prst="rect">
            <a:avLst/>
          </a:prstGeom>
          <a:no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26" name="Picture Placeholder 7">
            <a:extLst>
              <a:ext uri="{FF2B5EF4-FFF2-40B4-BE49-F238E27FC236}">
                <a16:creationId xmlns:a16="http://schemas.microsoft.com/office/drawing/2014/main" id="{CD81F978-7C37-4A2F-A2FB-25726566C18A}"/>
              </a:ext>
            </a:extLst>
          </p:cNvPr>
          <p:cNvSpPr>
            <a:spLocks noGrp="1"/>
          </p:cNvSpPr>
          <p:nvPr>
            <p:ph type="pic" sz="quarter" idx="21"/>
          </p:nvPr>
        </p:nvSpPr>
        <p:spPr>
          <a:xfrm>
            <a:off x="6069043" y="4163789"/>
            <a:ext cx="1381938" cy="1438241"/>
          </a:xfrm>
          <a:prstGeom prst="rect">
            <a:avLst/>
          </a:prstGeom>
          <a:no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8" name="Text Placeholder 12">
            <a:extLst>
              <a:ext uri="{FF2B5EF4-FFF2-40B4-BE49-F238E27FC236}">
                <a16:creationId xmlns:a16="http://schemas.microsoft.com/office/drawing/2014/main" id="{A34D31A6-0100-4F14-A575-2F91CDA458FF}"/>
              </a:ext>
            </a:extLst>
          </p:cNvPr>
          <p:cNvSpPr>
            <a:spLocks noGrp="1"/>
          </p:cNvSpPr>
          <p:nvPr>
            <p:ph type="body" sz="quarter" idx="14" hasCustomPrompt="1"/>
          </p:nvPr>
        </p:nvSpPr>
        <p:spPr>
          <a:xfrm>
            <a:off x="2411458" y="2336208"/>
            <a:ext cx="3242472" cy="724770"/>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20" name="Text Placeholder 12">
            <a:extLst>
              <a:ext uri="{FF2B5EF4-FFF2-40B4-BE49-F238E27FC236}">
                <a16:creationId xmlns:a16="http://schemas.microsoft.com/office/drawing/2014/main" id="{332C0157-8A57-4567-AD90-B772A579ECAA}"/>
              </a:ext>
            </a:extLst>
          </p:cNvPr>
          <p:cNvSpPr>
            <a:spLocks noGrp="1"/>
          </p:cNvSpPr>
          <p:nvPr>
            <p:ph type="body" sz="quarter" idx="22" hasCustomPrompt="1"/>
          </p:nvPr>
        </p:nvSpPr>
        <p:spPr>
          <a:xfrm>
            <a:off x="7929820" y="2336208"/>
            <a:ext cx="3242472" cy="724770"/>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27" name="Text Placeholder 12">
            <a:extLst>
              <a:ext uri="{FF2B5EF4-FFF2-40B4-BE49-F238E27FC236}">
                <a16:creationId xmlns:a16="http://schemas.microsoft.com/office/drawing/2014/main" id="{B71F1D49-461A-49E8-B21D-5F49561734FA}"/>
              </a:ext>
            </a:extLst>
          </p:cNvPr>
          <p:cNvSpPr>
            <a:spLocks noGrp="1"/>
          </p:cNvSpPr>
          <p:nvPr>
            <p:ph type="body" sz="quarter" idx="23" hasCustomPrompt="1"/>
          </p:nvPr>
        </p:nvSpPr>
        <p:spPr>
          <a:xfrm>
            <a:off x="2411458" y="4520525"/>
            <a:ext cx="3242472" cy="724770"/>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28" name="Text Placeholder 12">
            <a:extLst>
              <a:ext uri="{FF2B5EF4-FFF2-40B4-BE49-F238E27FC236}">
                <a16:creationId xmlns:a16="http://schemas.microsoft.com/office/drawing/2014/main" id="{585FA147-1037-4901-8E81-747525FB4DAA}"/>
              </a:ext>
            </a:extLst>
          </p:cNvPr>
          <p:cNvSpPr>
            <a:spLocks noGrp="1"/>
          </p:cNvSpPr>
          <p:nvPr>
            <p:ph type="body" sz="quarter" idx="24" hasCustomPrompt="1"/>
          </p:nvPr>
        </p:nvSpPr>
        <p:spPr>
          <a:xfrm>
            <a:off x="7929820" y="4520525"/>
            <a:ext cx="3242472" cy="724770"/>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Tree>
    <p:extLst>
      <p:ext uri="{BB962C8B-B14F-4D97-AF65-F5344CB8AC3E}">
        <p14:creationId xmlns:p14="http://schemas.microsoft.com/office/powerpoint/2010/main" val="3784475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conography + Text x5">
    <p:spTree>
      <p:nvGrpSpPr>
        <p:cNvPr id="1" name=""/>
        <p:cNvGrpSpPr/>
        <p:nvPr/>
      </p:nvGrpSpPr>
      <p:grpSpPr>
        <a:xfrm>
          <a:off x="0" y="0"/>
          <a:ext cx="0" cy="0"/>
          <a:chOff x="0" y="0"/>
          <a:chExt cx="0" cy="0"/>
        </a:xfrm>
      </p:grpSpPr>
      <p:sp>
        <p:nvSpPr>
          <p:cNvPr id="47" name="Text Placeholder 46">
            <a:extLst>
              <a:ext uri="{FF2B5EF4-FFF2-40B4-BE49-F238E27FC236}">
                <a16:creationId xmlns:a16="http://schemas.microsoft.com/office/drawing/2014/main" id="{80AF144C-4F83-4A53-AEB3-4893C96DD04D}"/>
              </a:ext>
            </a:extLst>
          </p:cNvPr>
          <p:cNvSpPr>
            <a:spLocks noGrp="1"/>
          </p:cNvSpPr>
          <p:nvPr>
            <p:ph type="body" sz="quarter" idx="34"/>
          </p:nvPr>
        </p:nvSpPr>
        <p:spPr>
          <a:xfrm>
            <a:off x="577638" y="5936408"/>
            <a:ext cx="11046352" cy="444898"/>
          </a:xfrm>
          <a:solidFill>
            <a:schemeClr val="bg2"/>
          </a:solidFill>
        </p:spPr>
        <p:txBody>
          <a:bodyPr tIns="108000" bIns="144000"/>
          <a:lstStyle>
            <a:lvl1pPr algn="ctr">
              <a:defRPr sz="1092"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dirty="0"/>
              <a:t>Iconography with text x5</a:t>
            </a:r>
            <a:endParaRPr lang="en-GB" dirty="0"/>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458259" y="1340941"/>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 name="Text Placeholder 4">
            <a:extLst>
              <a:ext uri="{FF2B5EF4-FFF2-40B4-BE49-F238E27FC236}">
                <a16:creationId xmlns:a16="http://schemas.microsoft.com/office/drawing/2014/main" id="{0667D0C4-A52F-4BF3-998F-E46C1E9AB952}"/>
              </a:ext>
            </a:extLst>
          </p:cNvPr>
          <p:cNvSpPr>
            <a:spLocks noGrp="1"/>
          </p:cNvSpPr>
          <p:nvPr>
            <p:ph type="body" sz="quarter" idx="18"/>
          </p:nvPr>
        </p:nvSpPr>
        <p:spPr>
          <a:xfrm>
            <a:off x="577638" y="2381839"/>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27" name="Text Placeholder 4">
            <a:extLst>
              <a:ext uri="{FF2B5EF4-FFF2-40B4-BE49-F238E27FC236}">
                <a16:creationId xmlns:a16="http://schemas.microsoft.com/office/drawing/2014/main" id="{22323278-E89D-4D80-A18A-B49324F6E749}"/>
              </a:ext>
            </a:extLst>
          </p:cNvPr>
          <p:cNvSpPr>
            <a:spLocks noGrp="1"/>
          </p:cNvSpPr>
          <p:nvPr>
            <p:ph type="body" sz="quarter" idx="19"/>
          </p:nvPr>
        </p:nvSpPr>
        <p:spPr>
          <a:xfrm>
            <a:off x="577638" y="2952564"/>
            <a:ext cx="1838812" cy="394735"/>
          </a:xfrm>
        </p:spPr>
        <p:txBody>
          <a:bodyPr/>
          <a:lstStyle>
            <a:lvl1pPr marL="0" indent="0">
              <a:buFont typeface="Arial" panose="020B0604020202020204" pitchFamily="34" charset="0"/>
              <a:buNone/>
              <a:defRPr sz="1092" b="0" i="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US"/>
              <a:t>Click to edit Master text styles</a:t>
            </a: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5059141" y="1340941"/>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32" name="Text Placeholder 4">
            <a:extLst>
              <a:ext uri="{FF2B5EF4-FFF2-40B4-BE49-F238E27FC236}">
                <a16:creationId xmlns:a16="http://schemas.microsoft.com/office/drawing/2014/main" id="{6E72E6E5-210D-43FE-B069-74E7F6C1BD3E}"/>
              </a:ext>
            </a:extLst>
          </p:cNvPr>
          <p:cNvSpPr>
            <a:spLocks noGrp="1"/>
          </p:cNvSpPr>
          <p:nvPr>
            <p:ph type="body" sz="quarter" idx="21"/>
          </p:nvPr>
        </p:nvSpPr>
        <p:spPr>
          <a:xfrm>
            <a:off x="5178519" y="2381839"/>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3" name="Text Placeholder 4">
            <a:extLst>
              <a:ext uri="{FF2B5EF4-FFF2-40B4-BE49-F238E27FC236}">
                <a16:creationId xmlns:a16="http://schemas.microsoft.com/office/drawing/2014/main" id="{467E7BAB-F631-4062-8A88-65F51EC442A7}"/>
              </a:ext>
            </a:extLst>
          </p:cNvPr>
          <p:cNvSpPr>
            <a:spLocks noGrp="1"/>
          </p:cNvSpPr>
          <p:nvPr>
            <p:ph type="body" sz="quarter" idx="22"/>
          </p:nvPr>
        </p:nvSpPr>
        <p:spPr>
          <a:xfrm>
            <a:off x="5178519" y="2952564"/>
            <a:ext cx="1838812" cy="394735"/>
          </a:xfrm>
        </p:spPr>
        <p:txBody>
          <a:bodyPr/>
          <a:lstStyle>
            <a:lvl1pPr marL="0" indent="0">
              <a:buFont typeface="Arial" panose="020B0604020202020204" pitchFamily="34" charset="0"/>
              <a:buNone/>
              <a:defRPr sz="1092" b="0" i="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US"/>
              <a:t>Click to edit Master text styles</a:t>
            </a:r>
          </a:p>
        </p:txBody>
      </p:sp>
      <p:sp>
        <p:nvSpPr>
          <p:cNvPr id="34" name="Picture Placeholder 7">
            <a:extLst>
              <a:ext uri="{FF2B5EF4-FFF2-40B4-BE49-F238E27FC236}">
                <a16:creationId xmlns:a16="http://schemas.microsoft.com/office/drawing/2014/main" id="{AD28976D-1BC0-4F05-ABB1-4C595682B3CC}"/>
              </a:ext>
            </a:extLst>
          </p:cNvPr>
          <p:cNvSpPr>
            <a:spLocks noGrp="1"/>
          </p:cNvSpPr>
          <p:nvPr>
            <p:ph type="pic" sz="quarter" idx="23"/>
          </p:nvPr>
        </p:nvSpPr>
        <p:spPr>
          <a:xfrm>
            <a:off x="9660023" y="1340941"/>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35" name="Text Placeholder 4">
            <a:extLst>
              <a:ext uri="{FF2B5EF4-FFF2-40B4-BE49-F238E27FC236}">
                <a16:creationId xmlns:a16="http://schemas.microsoft.com/office/drawing/2014/main" id="{3A6BE899-EB40-48CF-AC4E-A642FFFB1AD3}"/>
              </a:ext>
            </a:extLst>
          </p:cNvPr>
          <p:cNvSpPr>
            <a:spLocks noGrp="1"/>
          </p:cNvSpPr>
          <p:nvPr>
            <p:ph type="body" sz="quarter" idx="24"/>
          </p:nvPr>
        </p:nvSpPr>
        <p:spPr>
          <a:xfrm>
            <a:off x="9779402" y="2381839"/>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6" name="Text Placeholder 4">
            <a:extLst>
              <a:ext uri="{FF2B5EF4-FFF2-40B4-BE49-F238E27FC236}">
                <a16:creationId xmlns:a16="http://schemas.microsoft.com/office/drawing/2014/main" id="{348F6FBC-9928-4ECC-8454-6B4856741FC2}"/>
              </a:ext>
            </a:extLst>
          </p:cNvPr>
          <p:cNvSpPr>
            <a:spLocks noGrp="1"/>
          </p:cNvSpPr>
          <p:nvPr>
            <p:ph type="body" sz="quarter" idx="25"/>
          </p:nvPr>
        </p:nvSpPr>
        <p:spPr>
          <a:xfrm>
            <a:off x="9779402" y="2952564"/>
            <a:ext cx="1838812" cy="394735"/>
          </a:xfrm>
        </p:spPr>
        <p:txBody>
          <a:bodyPr/>
          <a:lstStyle>
            <a:lvl1pPr marL="0" indent="0">
              <a:buFont typeface="Arial" panose="020B0604020202020204" pitchFamily="34" charset="0"/>
              <a:buNone/>
              <a:defRPr sz="1092" b="0" i="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US"/>
              <a:t>Click to edit Master text styles</a:t>
            </a:r>
          </a:p>
        </p:txBody>
      </p:sp>
      <p:sp>
        <p:nvSpPr>
          <p:cNvPr id="37" name="Picture Placeholder 7">
            <a:extLst>
              <a:ext uri="{FF2B5EF4-FFF2-40B4-BE49-F238E27FC236}">
                <a16:creationId xmlns:a16="http://schemas.microsoft.com/office/drawing/2014/main" id="{46A933C3-792E-4816-B704-72EAA7D1D4C9}"/>
              </a:ext>
            </a:extLst>
          </p:cNvPr>
          <p:cNvSpPr>
            <a:spLocks noGrp="1"/>
          </p:cNvSpPr>
          <p:nvPr>
            <p:ph type="pic" sz="quarter" idx="26"/>
          </p:nvPr>
        </p:nvSpPr>
        <p:spPr>
          <a:xfrm>
            <a:off x="7359581" y="1340941"/>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38" name="Text Placeholder 4">
            <a:extLst>
              <a:ext uri="{FF2B5EF4-FFF2-40B4-BE49-F238E27FC236}">
                <a16:creationId xmlns:a16="http://schemas.microsoft.com/office/drawing/2014/main" id="{8CE8A230-B6E3-43F3-A987-6673C0601152}"/>
              </a:ext>
            </a:extLst>
          </p:cNvPr>
          <p:cNvSpPr>
            <a:spLocks noGrp="1"/>
          </p:cNvSpPr>
          <p:nvPr>
            <p:ph type="body" sz="quarter" idx="27"/>
          </p:nvPr>
        </p:nvSpPr>
        <p:spPr>
          <a:xfrm>
            <a:off x="7478960" y="2381839"/>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9" name="Text Placeholder 4">
            <a:extLst>
              <a:ext uri="{FF2B5EF4-FFF2-40B4-BE49-F238E27FC236}">
                <a16:creationId xmlns:a16="http://schemas.microsoft.com/office/drawing/2014/main" id="{C46543DE-6963-4E6B-8D97-FBAB40255BEF}"/>
              </a:ext>
            </a:extLst>
          </p:cNvPr>
          <p:cNvSpPr>
            <a:spLocks noGrp="1"/>
          </p:cNvSpPr>
          <p:nvPr>
            <p:ph type="body" sz="quarter" idx="28"/>
          </p:nvPr>
        </p:nvSpPr>
        <p:spPr>
          <a:xfrm>
            <a:off x="7478960" y="2952564"/>
            <a:ext cx="1838812" cy="394735"/>
          </a:xfrm>
        </p:spPr>
        <p:txBody>
          <a:bodyPr/>
          <a:lstStyle>
            <a:lvl1pPr marL="0" indent="0">
              <a:buFont typeface="Arial" panose="020B0604020202020204" pitchFamily="34" charset="0"/>
              <a:buNone/>
              <a:defRPr sz="1092" b="0" i="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US"/>
              <a:t>Click to edit Master text styles</a:t>
            </a:r>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2758700" y="1340941"/>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41" name="Text Placeholder 4">
            <a:extLst>
              <a:ext uri="{FF2B5EF4-FFF2-40B4-BE49-F238E27FC236}">
                <a16:creationId xmlns:a16="http://schemas.microsoft.com/office/drawing/2014/main" id="{AC7F9CE2-C3F9-4791-8B8B-B5803FF1D6CE}"/>
              </a:ext>
            </a:extLst>
          </p:cNvPr>
          <p:cNvSpPr>
            <a:spLocks noGrp="1"/>
          </p:cNvSpPr>
          <p:nvPr>
            <p:ph type="body" sz="quarter" idx="30"/>
          </p:nvPr>
        </p:nvSpPr>
        <p:spPr>
          <a:xfrm>
            <a:off x="2878079" y="2381839"/>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42" name="Text Placeholder 4">
            <a:extLst>
              <a:ext uri="{FF2B5EF4-FFF2-40B4-BE49-F238E27FC236}">
                <a16:creationId xmlns:a16="http://schemas.microsoft.com/office/drawing/2014/main" id="{337E3A2C-8F9E-4585-9298-05F9DDA873B8}"/>
              </a:ext>
            </a:extLst>
          </p:cNvPr>
          <p:cNvSpPr>
            <a:spLocks noGrp="1"/>
          </p:cNvSpPr>
          <p:nvPr>
            <p:ph type="body" sz="quarter" idx="31"/>
          </p:nvPr>
        </p:nvSpPr>
        <p:spPr>
          <a:xfrm>
            <a:off x="2878079" y="2952564"/>
            <a:ext cx="1838812" cy="394735"/>
          </a:xfrm>
        </p:spPr>
        <p:txBody>
          <a:bodyPr/>
          <a:lstStyle>
            <a:lvl1pPr marL="0" indent="0">
              <a:buFont typeface="Arial" panose="020B0604020202020204" pitchFamily="34" charset="0"/>
              <a:buNone/>
              <a:defRPr sz="1092" b="0" i="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US"/>
              <a:t>Click to edit Master text styles</a:t>
            </a:r>
          </a:p>
        </p:txBody>
      </p:sp>
      <p:sp>
        <p:nvSpPr>
          <p:cNvPr id="46" name="Picture Placeholder 7">
            <a:extLst>
              <a:ext uri="{FF2B5EF4-FFF2-40B4-BE49-F238E27FC236}">
                <a16:creationId xmlns:a16="http://schemas.microsoft.com/office/drawing/2014/main" id="{21BD2F87-1775-4DA1-9F5C-C4C9D94FEDAB}"/>
              </a:ext>
            </a:extLst>
          </p:cNvPr>
          <p:cNvSpPr>
            <a:spLocks noGrp="1"/>
          </p:cNvSpPr>
          <p:nvPr>
            <p:ph type="pic" sz="quarter" idx="32"/>
          </p:nvPr>
        </p:nvSpPr>
        <p:spPr>
          <a:xfrm>
            <a:off x="2096317" y="5592104"/>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Tree>
    <p:extLst>
      <p:ext uri="{BB962C8B-B14F-4D97-AF65-F5344CB8AC3E}">
        <p14:creationId xmlns:p14="http://schemas.microsoft.com/office/powerpoint/2010/main" val="9917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Iconography Multi-colum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26" name="Picture Placeholder 7">
            <a:extLst>
              <a:ext uri="{FF2B5EF4-FFF2-40B4-BE49-F238E27FC236}">
                <a16:creationId xmlns:a16="http://schemas.microsoft.com/office/drawing/2014/main" id="{491CD948-AEDF-48BE-92C5-5538CE9FE7C9}"/>
              </a:ext>
            </a:extLst>
          </p:cNvPr>
          <p:cNvSpPr>
            <a:spLocks noGrp="1"/>
          </p:cNvSpPr>
          <p:nvPr>
            <p:ph type="pic" sz="quarter" idx="15"/>
          </p:nvPr>
        </p:nvSpPr>
        <p:spPr>
          <a:xfrm>
            <a:off x="504470"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28" name="Text Placeholder 4">
            <a:extLst>
              <a:ext uri="{FF2B5EF4-FFF2-40B4-BE49-F238E27FC236}">
                <a16:creationId xmlns:a16="http://schemas.microsoft.com/office/drawing/2014/main" id="{65CB4B4F-829A-4844-A666-11265CE11D49}"/>
              </a:ext>
            </a:extLst>
          </p:cNvPr>
          <p:cNvSpPr>
            <a:spLocks noGrp="1"/>
          </p:cNvSpPr>
          <p:nvPr>
            <p:ph type="body" sz="quarter" idx="18"/>
          </p:nvPr>
        </p:nvSpPr>
        <p:spPr>
          <a:xfrm>
            <a:off x="577637" y="3595500"/>
            <a:ext cx="11049048" cy="406867"/>
          </a:xfrm>
        </p:spPr>
        <p:txBody>
          <a:bodyPr numCol="6" spcCol="360000" anchor="b" anchorCtr="0"/>
          <a:lstStyle>
            <a:lvl1pPr marL="0" indent="217561">
              <a:buClr>
                <a:schemeClr val="accent1"/>
              </a:buClr>
              <a:buSzPct val="100000"/>
              <a:buFont typeface="+mj-lt"/>
              <a:buAutoNum type="arabicPeriod"/>
              <a:defRPr sz="1698" b="0" i="0">
                <a:solidFill>
                  <a:schemeClr val="tx1"/>
                </a:solidFill>
                <a:latin typeface="Poppins Medium" pitchFamily="2" charset="77"/>
                <a:cs typeface="Poppins Medium" pitchFamily="2" charset="77"/>
              </a:defRPr>
            </a:lvl1pPr>
          </a:lstStyle>
          <a:p>
            <a:pPr lvl="0"/>
            <a:r>
              <a:rPr lang="en-US"/>
              <a:t>Click to edit Master text styles</a:t>
            </a:r>
          </a:p>
        </p:txBody>
      </p:sp>
      <p:sp>
        <p:nvSpPr>
          <p:cNvPr id="29" name="Text Placeholder 4">
            <a:extLst>
              <a:ext uri="{FF2B5EF4-FFF2-40B4-BE49-F238E27FC236}">
                <a16:creationId xmlns:a16="http://schemas.microsoft.com/office/drawing/2014/main" id="{C6547738-490D-47DE-A148-663CEC533EA6}"/>
              </a:ext>
            </a:extLst>
          </p:cNvPr>
          <p:cNvSpPr>
            <a:spLocks noGrp="1"/>
          </p:cNvSpPr>
          <p:nvPr>
            <p:ph type="body" sz="quarter" idx="19" hasCustomPrompt="1"/>
          </p:nvPr>
        </p:nvSpPr>
        <p:spPr>
          <a:xfrm>
            <a:off x="577638" y="4145140"/>
            <a:ext cx="11036725" cy="294885"/>
          </a:xfrm>
        </p:spPr>
        <p:txBody>
          <a:bodyPr numCol="6" spcCol="360000"/>
          <a:lstStyle>
            <a:lvl1pPr marL="0" indent="0" algn="l">
              <a:buFont typeface="Arial" panose="020B0604020202020204" pitchFamily="34" charset="0"/>
              <a:buNone/>
              <a:defRPr sz="1092" b="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GB" dirty="0"/>
              <a:t>Click to edit Master text styles </a:t>
            </a:r>
          </a:p>
        </p:txBody>
      </p:sp>
      <p:sp>
        <p:nvSpPr>
          <p:cNvPr id="30" name="Picture Placeholder 7">
            <a:extLst>
              <a:ext uri="{FF2B5EF4-FFF2-40B4-BE49-F238E27FC236}">
                <a16:creationId xmlns:a16="http://schemas.microsoft.com/office/drawing/2014/main" id="{71E669C7-3F15-4404-9192-6B03E3E08724}"/>
              </a:ext>
            </a:extLst>
          </p:cNvPr>
          <p:cNvSpPr>
            <a:spLocks noGrp="1"/>
          </p:cNvSpPr>
          <p:nvPr>
            <p:ph type="pic" sz="quarter" idx="20"/>
          </p:nvPr>
        </p:nvSpPr>
        <p:spPr>
          <a:xfrm>
            <a:off x="4246020"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43" name="Picture Placeholder 7">
            <a:extLst>
              <a:ext uri="{FF2B5EF4-FFF2-40B4-BE49-F238E27FC236}">
                <a16:creationId xmlns:a16="http://schemas.microsoft.com/office/drawing/2014/main" id="{6BDECDBF-1E7F-429C-B857-BC3BE17D9B43}"/>
              </a:ext>
            </a:extLst>
          </p:cNvPr>
          <p:cNvSpPr>
            <a:spLocks noGrp="1"/>
          </p:cNvSpPr>
          <p:nvPr>
            <p:ph type="pic" sz="quarter" idx="29"/>
          </p:nvPr>
        </p:nvSpPr>
        <p:spPr>
          <a:xfrm>
            <a:off x="2375245"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44" name="Picture Placeholder 7">
            <a:extLst>
              <a:ext uri="{FF2B5EF4-FFF2-40B4-BE49-F238E27FC236}">
                <a16:creationId xmlns:a16="http://schemas.microsoft.com/office/drawing/2014/main" id="{458D35B0-2ABD-4A88-AD9C-250F5B0BFFFE}"/>
              </a:ext>
            </a:extLst>
          </p:cNvPr>
          <p:cNvSpPr>
            <a:spLocks noGrp="1"/>
          </p:cNvSpPr>
          <p:nvPr>
            <p:ph type="pic" sz="quarter" idx="30"/>
          </p:nvPr>
        </p:nvSpPr>
        <p:spPr>
          <a:xfrm>
            <a:off x="6115016"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45" name="Picture Placeholder 7">
            <a:extLst>
              <a:ext uri="{FF2B5EF4-FFF2-40B4-BE49-F238E27FC236}">
                <a16:creationId xmlns:a16="http://schemas.microsoft.com/office/drawing/2014/main" id="{7B333D88-0458-48F5-97FB-D2D7718EC7CA}"/>
              </a:ext>
            </a:extLst>
          </p:cNvPr>
          <p:cNvSpPr>
            <a:spLocks noGrp="1"/>
          </p:cNvSpPr>
          <p:nvPr>
            <p:ph type="pic" sz="quarter" idx="31"/>
          </p:nvPr>
        </p:nvSpPr>
        <p:spPr>
          <a:xfrm>
            <a:off x="9856566"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48" name="Picture Placeholder 7">
            <a:extLst>
              <a:ext uri="{FF2B5EF4-FFF2-40B4-BE49-F238E27FC236}">
                <a16:creationId xmlns:a16="http://schemas.microsoft.com/office/drawing/2014/main" id="{463A1320-1804-44CE-8DBA-867CC87A9DBA}"/>
              </a:ext>
            </a:extLst>
          </p:cNvPr>
          <p:cNvSpPr>
            <a:spLocks noGrp="1"/>
          </p:cNvSpPr>
          <p:nvPr>
            <p:ph type="pic" sz="quarter" idx="32"/>
          </p:nvPr>
        </p:nvSpPr>
        <p:spPr>
          <a:xfrm>
            <a:off x="7985791"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49" name="Title 1">
            <a:extLst>
              <a:ext uri="{FF2B5EF4-FFF2-40B4-BE49-F238E27FC236}">
                <a16:creationId xmlns:a16="http://schemas.microsoft.com/office/drawing/2014/main" id="{797DADDD-4137-4C8B-B442-114D65CCBBF0}"/>
              </a:ext>
            </a:extLst>
          </p:cNvPr>
          <p:cNvSpPr>
            <a:spLocks noGrp="1"/>
          </p:cNvSpPr>
          <p:nvPr>
            <p:ph type="title" hasCustomPrompt="1"/>
          </p:nvPr>
        </p:nvSpPr>
        <p:spPr>
          <a:xfrm>
            <a:off x="577639" y="537198"/>
            <a:ext cx="7134106" cy="403133"/>
          </a:xfrm>
        </p:spPr>
        <p:txBody>
          <a:bodyPr lIns="0" tIns="0" rIns="0" bIns="0" anchor="t" anchorCtr="0"/>
          <a:lstStyle>
            <a:lvl1pPr>
              <a:defRPr/>
            </a:lvl1pPr>
          </a:lstStyle>
          <a:p>
            <a:r>
              <a:rPr lang="en-US" dirty="0"/>
              <a:t>Iconography with text multi-column</a:t>
            </a:r>
            <a:endParaRPr lang="en-GB" dirty="0"/>
          </a:p>
        </p:txBody>
      </p:sp>
    </p:spTree>
    <p:extLst>
      <p:ext uri="{BB962C8B-B14F-4D97-AF65-F5344CB8AC3E}">
        <p14:creationId xmlns:p14="http://schemas.microsoft.com/office/powerpoint/2010/main" val="114726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In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4457304"/>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dirty="0"/>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4900570"/>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5823841"/>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6209599"/>
            <a:ext cx="3706507" cy="253787"/>
          </a:xfrm>
        </p:spPr>
        <p:txBody>
          <a:bodyPr/>
          <a:lstStyle/>
          <a:p>
            <a:pPr lvl="0"/>
            <a:r>
              <a:rPr lang="en-US"/>
              <a:t>Click to edit Master text styles</a:t>
            </a:r>
          </a:p>
        </p:txBody>
      </p:sp>
      <p:sp>
        <p:nvSpPr>
          <p:cNvPr id="4" name="Rectangle 3">
            <a:extLst>
              <a:ext uri="{FF2B5EF4-FFF2-40B4-BE49-F238E27FC236}">
                <a16:creationId xmlns:a16="http://schemas.microsoft.com/office/drawing/2014/main" id="{C3757BCB-FB2B-4870-A128-1DEDA8180683}"/>
              </a:ext>
            </a:extLst>
          </p:cNvPr>
          <p:cNvSpPr/>
          <p:nvPr userDrawn="1"/>
        </p:nvSpPr>
        <p:spPr>
          <a:xfrm>
            <a:off x="5175631" y="0"/>
            <a:ext cx="701636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p>
        </p:txBody>
      </p:sp>
      <p:pic>
        <p:nvPicPr>
          <p:cNvPr id="6" name="Graphic 5">
            <a:extLst>
              <a:ext uri="{FF2B5EF4-FFF2-40B4-BE49-F238E27FC236}">
                <a16:creationId xmlns:a16="http://schemas.microsoft.com/office/drawing/2014/main" id="{454F6A8A-3C2B-480E-A8DA-BC1ADCD083A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48016" y="2773428"/>
            <a:ext cx="3471601" cy="1311145"/>
          </a:xfrm>
          <a:prstGeom prst="rect">
            <a:avLst/>
          </a:prstGeom>
        </p:spPr>
      </p:pic>
    </p:spTree>
    <p:extLst>
      <p:ext uri="{BB962C8B-B14F-4D97-AF65-F5344CB8AC3E}">
        <p14:creationId xmlns:p14="http://schemas.microsoft.com/office/powerpoint/2010/main" val="132708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arge Iconography + Text x3">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7177775" cy="403133"/>
          </a:xfrm>
        </p:spPr>
        <p:txBody>
          <a:bodyPr lIns="0" tIns="0" rIns="0" bIns="0" anchor="t" anchorCtr="0"/>
          <a:lstStyle>
            <a:lvl1pPr>
              <a:defRPr/>
            </a:lvl1pPr>
          </a:lstStyle>
          <a:p>
            <a:r>
              <a:rPr lang="en-US" dirty="0"/>
              <a:t>Iconography with text multi-column</a:t>
            </a:r>
            <a:endParaRPr lang="en-GB" dirty="0"/>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504470" y="2500281"/>
            <a:ext cx="1399808" cy="1456839"/>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 name="Text Placeholder 4">
            <a:extLst>
              <a:ext uri="{FF2B5EF4-FFF2-40B4-BE49-F238E27FC236}">
                <a16:creationId xmlns:a16="http://schemas.microsoft.com/office/drawing/2014/main" id="{0667D0C4-A52F-4BF3-998F-E46C1E9AB952}"/>
              </a:ext>
            </a:extLst>
          </p:cNvPr>
          <p:cNvSpPr>
            <a:spLocks noGrp="1"/>
          </p:cNvSpPr>
          <p:nvPr>
            <p:ph type="body" sz="quarter" idx="18"/>
          </p:nvPr>
        </p:nvSpPr>
        <p:spPr>
          <a:xfrm>
            <a:off x="577637" y="4327381"/>
            <a:ext cx="11049048" cy="406867"/>
          </a:xfrm>
        </p:spPr>
        <p:txBody>
          <a:bodyPr numCol="3" spcCol="720000" anchor="t" anchorCtr="0"/>
          <a:lstStyle>
            <a:lvl1pPr marL="0" indent="217561">
              <a:buClr>
                <a:schemeClr val="accent1"/>
              </a:buClr>
              <a:buSzPct val="100000"/>
              <a:buFont typeface="+mj-lt"/>
              <a:buAutoNum type="arabicPeriod"/>
              <a:defRPr sz="1698" b="0" i="0">
                <a:solidFill>
                  <a:schemeClr val="tx1"/>
                </a:solidFill>
                <a:latin typeface="Poppins Medium" pitchFamily="2" charset="77"/>
                <a:cs typeface="Poppins Medium" pitchFamily="2" charset="77"/>
              </a:defRPr>
            </a:lvl1pPr>
          </a:lstStyle>
          <a:p>
            <a:pPr lvl="0"/>
            <a:r>
              <a:rPr lang="en-US"/>
              <a:t>Click to edit Master text styles</a:t>
            </a: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8162016" y="2500281"/>
            <a:ext cx="1399808" cy="1456839"/>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4359237" y="2500281"/>
            <a:ext cx="1399808" cy="1456839"/>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Tree>
    <p:extLst>
      <p:ext uri="{BB962C8B-B14F-4D97-AF65-F5344CB8AC3E}">
        <p14:creationId xmlns:p14="http://schemas.microsoft.com/office/powerpoint/2010/main" val="4132225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mall Iconography + Text x3">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504470" y="517912"/>
            <a:ext cx="907035" cy="943990"/>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 name="Text Placeholder 4">
            <a:extLst>
              <a:ext uri="{FF2B5EF4-FFF2-40B4-BE49-F238E27FC236}">
                <a16:creationId xmlns:a16="http://schemas.microsoft.com/office/drawing/2014/main" id="{0667D0C4-A52F-4BF3-998F-E46C1E9AB952}"/>
              </a:ext>
            </a:extLst>
          </p:cNvPr>
          <p:cNvSpPr>
            <a:spLocks noGrp="1"/>
          </p:cNvSpPr>
          <p:nvPr>
            <p:ph type="body" sz="quarter" idx="18"/>
          </p:nvPr>
        </p:nvSpPr>
        <p:spPr>
          <a:xfrm>
            <a:off x="577637" y="1719313"/>
            <a:ext cx="11049048" cy="406867"/>
          </a:xfrm>
        </p:spPr>
        <p:txBody>
          <a:bodyPr numCol="3" spcCol="720000" anchor="t" anchorCtr="0"/>
          <a:lstStyle>
            <a:lvl1pPr marL="0" indent="217561">
              <a:buClr>
                <a:schemeClr val="accent1"/>
              </a:buClr>
              <a:buSzPct val="100000"/>
              <a:buFont typeface="+mj-lt"/>
              <a:buAutoNum type="arabicPeriod"/>
              <a:defRPr sz="1698" b="0" i="0">
                <a:solidFill>
                  <a:schemeClr val="tx1"/>
                </a:solidFill>
                <a:latin typeface="Poppins Medium" pitchFamily="2" charset="77"/>
                <a:cs typeface="Poppins Medium" pitchFamily="2" charset="77"/>
              </a:defRPr>
            </a:lvl1pPr>
          </a:lstStyle>
          <a:p>
            <a:pPr lvl="0"/>
            <a:r>
              <a:rPr lang="en-US"/>
              <a:t>Click to edit Master text styles</a:t>
            </a: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8162016" y="517912"/>
            <a:ext cx="907035" cy="943990"/>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4359237" y="517912"/>
            <a:ext cx="907035" cy="943990"/>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20" name="Text Placeholder 2">
            <a:extLst>
              <a:ext uri="{FF2B5EF4-FFF2-40B4-BE49-F238E27FC236}">
                <a16:creationId xmlns:a16="http://schemas.microsoft.com/office/drawing/2014/main" id="{ABBCEB9F-975E-4B56-A29F-0854EDFB008C}"/>
              </a:ext>
            </a:extLst>
          </p:cNvPr>
          <p:cNvSpPr>
            <a:spLocks noGrp="1"/>
          </p:cNvSpPr>
          <p:nvPr>
            <p:ph type="body" sz="quarter" idx="32"/>
          </p:nvPr>
        </p:nvSpPr>
        <p:spPr>
          <a:xfrm>
            <a:off x="577638" y="2735922"/>
            <a:ext cx="3336819" cy="253787"/>
          </a:xfrm>
        </p:spPr>
        <p:txBody>
          <a:bodyPr numCol="1" spcCol="720000"/>
          <a:lstStyle>
            <a:lvl1pPr marL="0" indent="0">
              <a:buClr>
                <a:schemeClr val="accent2"/>
              </a:buClr>
              <a:buSzPct val="100000"/>
              <a:buFont typeface="Wingdings" panose="05000000000000000000" pitchFamily="2" charset="2"/>
              <a:buChar char="§"/>
              <a:defRPr sz="1455" b="0"/>
            </a:lvl1pPr>
            <a:lvl2pPr marL="0" indent="0">
              <a:buFont typeface="Arial" panose="020B0604020202020204" pitchFamily="34" charset="0"/>
              <a:buNone/>
              <a:defRPr sz="1092"/>
            </a:lvl2pPr>
            <a:lvl3pPr marL="217561" indent="-217561">
              <a:defRPr lang="en-GB" sz="1092" kern="1200" dirty="0">
                <a:solidFill>
                  <a:schemeClr val="tx1"/>
                </a:solidFill>
                <a:latin typeface="+mn-lt"/>
                <a:ea typeface="+mn-ea"/>
                <a:cs typeface="+mn-cs"/>
              </a:defRPr>
            </a:lvl3pPr>
          </a:lstStyle>
          <a:p>
            <a:pPr marL="0" marR="0" lvl="0" indent="-217561" algn="l" defTabSz="554492" rtl="0" eaLnBrk="1" fontAlgn="auto" latinLnBrk="0" hangingPunct="1">
              <a:lnSpc>
                <a:spcPct val="120000"/>
              </a:lnSpc>
              <a:spcBef>
                <a:spcPts val="303"/>
              </a:spcBef>
              <a:spcAft>
                <a:spcPts val="364"/>
              </a:spcAft>
              <a:buClrTx/>
              <a:buSzPct val="75000"/>
              <a:tabLst/>
              <a:defRPr/>
            </a:pPr>
            <a:r>
              <a:rPr lang="en-US"/>
              <a:t>Click to edit Master text styles</a:t>
            </a:r>
          </a:p>
        </p:txBody>
      </p:sp>
      <p:sp>
        <p:nvSpPr>
          <p:cNvPr id="21" name="Text Placeholder 2">
            <a:extLst>
              <a:ext uri="{FF2B5EF4-FFF2-40B4-BE49-F238E27FC236}">
                <a16:creationId xmlns:a16="http://schemas.microsoft.com/office/drawing/2014/main" id="{9B9D6AFE-0A37-46FD-833E-9282879972A7}"/>
              </a:ext>
            </a:extLst>
          </p:cNvPr>
          <p:cNvSpPr>
            <a:spLocks noGrp="1"/>
          </p:cNvSpPr>
          <p:nvPr>
            <p:ph type="body" sz="quarter" idx="33"/>
          </p:nvPr>
        </p:nvSpPr>
        <p:spPr>
          <a:xfrm>
            <a:off x="8269882" y="2735922"/>
            <a:ext cx="3336819" cy="253787"/>
          </a:xfrm>
        </p:spPr>
        <p:txBody>
          <a:bodyPr numCol="1" spcCol="720000"/>
          <a:lstStyle>
            <a:lvl1pPr marL="0" indent="0">
              <a:buClr>
                <a:schemeClr val="accent2"/>
              </a:buClr>
              <a:buSzPct val="100000"/>
              <a:buFont typeface="Wingdings" panose="05000000000000000000" pitchFamily="2" charset="2"/>
              <a:buChar char="§"/>
              <a:defRPr sz="1455" b="0"/>
            </a:lvl1pPr>
            <a:lvl2pPr marL="0" indent="0">
              <a:buFont typeface="Arial" panose="020B0604020202020204" pitchFamily="34" charset="0"/>
              <a:buNone/>
              <a:defRPr sz="1092"/>
            </a:lvl2pPr>
            <a:lvl3pPr marL="217561" indent="-217561">
              <a:defRPr lang="en-GB" sz="1092" kern="1200" dirty="0">
                <a:solidFill>
                  <a:schemeClr val="tx1"/>
                </a:solidFill>
                <a:latin typeface="+mn-lt"/>
                <a:ea typeface="+mn-ea"/>
                <a:cs typeface="+mn-cs"/>
              </a:defRPr>
            </a:lvl3pPr>
          </a:lstStyle>
          <a:p>
            <a:pPr marL="0" marR="0" lvl="0" indent="-217561" algn="l" defTabSz="554492" rtl="0" eaLnBrk="1" fontAlgn="auto" latinLnBrk="0" hangingPunct="1">
              <a:lnSpc>
                <a:spcPct val="120000"/>
              </a:lnSpc>
              <a:spcBef>
                <a:spcPts val="303"/>
              </a:spcBef>
              <a:spcAft>
                <a:spcPts val="364"/>
              </a:spcAft>
              <a:buClrTx/>
              <a:buSzPct val="75000"/>
              <a:tabLst/>
              <a:defRPr/>
            </a:pPr>
            <a:r>
              <a:rPr lang="en-US"/>
              <a:t>Click to edit Master text styles</a:t>
            </a:r>
          </a:p>
        </p:txBody>
      </p:sp>
      <p:sp>
        <p:nvSpPr>
          <p:cNvPr id="22" name="Text Placeholder 2">
            <a:extLst>
              <a:ext uri="{FF2B5EF4-FFF2-40B4-BE49-F238E27FC236}">
                <a16:creationId xmlns:a16="http://schemas.microsoft.com/office/drawing/2014/main" id="{8FC94985-AFDD-4DF6-992E-19087D2130F7}"/>
              </a:ext>
            </a:extLst>
          </p:cNvPr>
          <p:cNvSpPr>
            <a:spLocks noGrp="1"/>
          </p:cNvSpPr>
          <p:nvPr>
            <p:ph type="body" sz="quarter" idx="34"/>
          </p:nvPr>
        </p:nvSpPr>
        <p:spPr>
          <a:xfrm>
            <a:off x="4423760" y="2735922"/>
            <a:ext cx="3336819" cy="253787"/>
          </a:xfrm>
        </p:spPr>
        <p:txBody>
          <a:bodyPr numCol="1" spcCol="720000"/>
          <a:lstStyle>
            <a:lvl1pPr marL="0" indent="0">
              <a:buClr>
                <a:schemeClr val="accent2"/>
              </a:buClr>
              <a:buSzPct val="100000"/>
              <a:buFont typeface="Wingdings" panose="05000000000000000000" pitchFamily="2" charset="2"/>
              <a:buChar char="§"/>
              <a:defRPr sz="1455" b="0"/>
            </a:lvl1pPr>
            <a:lvl2pPr marL="0" indent="0">
              <a:buFont typeface="Arial" panose="020B0604020202020204" pitchFamily="34" charset="0"/>
              <a:buNone/>
              <a:defRPr sz="1092"/>
            </a:lvl2pPr>
            <a:lvl3pPr marL="217561" indent="-217561">
              <a:defRPr lang="en-GB" sz="1092" kern="1200" dirty="0">
                <a:solidFill>
                  <a:schemeClr val="tx1"/>
                </a:solidFill>
                <a:latin typeface="+mn-lt"/>
                <a:ea typeface="+mn-ea"/>
                <a:cs typeface="+mn-cs"/>
              </a:defRPr>
            </a:lvl3pPr>
          </a:lstStyle>
          <a:p>
            <a:pPr marL="0" marR="0" lvl="0" indent="-217561" algn="l" defTabSz="554492" rtl="0" eaLnBrk="1" fontAlgn="auto" latinLnBrk="0" hangingPunct="1">
              <a:lnSpc>
                <a:spcPct val="120000"/>
              </a:lnSpc>
              <a:spcBef>
                <a:spcPts val="303"/>
              </a:spcBef>
              <a:spcAft>
                <a:spcPts val="364"/>
              </a:spcAft>
              <a:buClrTx/>
              <a:buSzPct val="75000"/>
              <a:tabLst/>
              <a:defRPr/>
            </a:pPr>
            <a:r>
              <a:rPr lang="en-US"/>
              <a:t>Click to edit Master text styles</a:t>
            </a:r>
          </a:p>
        </p:txBody>
      </p:sp>
    </p:spTree>
    <p:extLst>
      <p:ext uri="{BB962C8B-B14F-4D97-AF65-F5344CB8AC3E}">
        <p14:creationId xmlns:p14="http://schemas.microsoft.com/office/powerpoint/2010/main" val="592136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Iconography + Text Multi-colum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dirty="0"/>
              <a:t>Iconography with text x5</a:t>
            </a:r>
            <a:endParaRPr lang="en-GB" dirty="0"/>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458259" y="1587267"/>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5059141" y="1587267"/>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34" name="Picture Placeholder 7">
            <a:extLst>
              <a:ext uri="{FF2B5EF4-FFF2-40B4-BE49-F238E27FC236}">
                <a16:creationId xmlns:a16="http://schemas.microsoft.com/office/drawing/2014/main" id="{AD28976D-1BC0-4F05-ABB1-4C595682B3CC}"/>
              </a:ext>
            </a:extLst>
          </p:cNvPr>
          <p:cNvSpPr>
            <a:spLocks noGrp="1"/>
          </p:cNvSpPr>
          <p:nvPr>
            <p:ph type="pic" sz="quarter" idx="23"/>
          </p:nvPr>
        </p:nvSpPr>
        <p:spPr>
          <a:xfrm>
            <a:off x="9660023" y="1587267"/>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37" name="Picture Placeholder 7">
            <a:extLst>
              <a:ext uri="{FF2B5EF4-FFF2-40B4-BE49-F238E27FC236}">
                <a16:creationId xmlns:a16="http://schemas.microsoft.com/office/drawing/2014/main" id="{46A933C3-792E-4816-B704-72EAA7D1D4C9}"/>
              </a:ext>
            </a:extLst>
          </p:cNvPr>
          <p:cNvSpPr>
            <a:spLocks noGrp="1"/>
          </p:cNvSpPr>
          <p:nvPr>
            <p:ph type="pic" sz="quarter" idx="26"/>
          </p:nvPr>
        </p:nvSpPr>
        <p:spPr>
          <a:xfrm>
            <a:off x="7359581" y="1587267"/>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2758700" y="1587267"/>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3" name="Text Placeholder 2">
            <a:extLst>
              <a:ext uri="{FF2B5EF4-FFF2-40B4-BE49-F238E27FC236}">
                <a16:creationId xmlns:a16="http://schemas.microsoft.com/office/drawing/2014/main" id="{E9252E3C-0AA5-469B-ACE4-9A227101D8C1}"/>
              </a:ext>
            </a:extLst>
          </p:cNvPr>
          <p:cNvSpPr>
            <a:spLocks noGrp="1"/>
          </p:cNvSpPr>
          <p:nvPr>
            <p:ph type="body" sz="quarter" idx="32"/>
          </p:nvPr>
        </p:nvSpPr>
        <p:spPr>
          <a:xfrm>
            <a:off x="577638" y="2735923"/>
            <a:ext cx="1838812" cy="1062270"/>
          </a:xfrm>
        </p:spPr>
        <p:txBody>
          <a:bodyPr/>
          <a:lstStyle>
            <a:lvl1pPr>
              <a:defRPr sz="1092" b="1" i="0">
                <a:latin typeface="Poppins" pitchFamily="2" charset="77"/>
                <a:cs typeface="Poppins" pitchFamily="2" charset="77"/>
              </a:defRPr>
            </a:lvl1pPr>
            <a:lvl2pPr marL="0" indent="0">
              <a:buFont typeface="Arial" panose="020B0604020202020204" pitchFamily="34" charset="0"/>
              <a:buNone/>
              <a:defRPr sz="1092">
                <a:latin typeface="Poppins" pitchFamily="2" charset="77"/>
                <a:cs typeface="Poppins" pitchFamily="2" charset="77"/>
              </a:defRPr>
            </a:lvl2pPr>
            <a:lvl3pPr marL="217561" indent="-217561">
              <a:defRPr lang="en-GB" sz="1092" kern="1200" dirty="0">
                <a:solidFill>
                  <a:schemeClr val="tx1"/>
                </a:solidFill>
                <a:latin typeface="Poppins" pitchFamily="2" charset="77"/>
                <a:ea typeface="+mn-ea"/>
                <a:cs typeface="Poppins" pitchFamily="2" charset="77"/>
              </a:defRPr>
            </a:lvl3pPr>
          </a:lstStyle>
          <a:p>
            <a:pPr lvl="0"/>
            <a:r>
              <a:rPr lang="en-US"/>
              <a:t>Click to edit Master text styles</a:t>
            </a:r>
          </a:p>
          <a:p>
            <a:pPr lvl="1"/>
            <a:r>
              <a:rPr lang="en-US"/>
              <a:t>Second level</a:t>
            </a:r>
          </a:p>
          <a:p>
            <a:pPr lvl="2"/>
            <a:r>
              <a:rPr lang="en-US"/>
              <a:t>Third level</a:t>
            </a:r>
          </a:p>
        </p:txBody>
      </p:sp>
      <p:sp>
        <p:nvSpPr>
          <p:cNvPr id="28" name="Text Placeholder 2">
            <a:extLst>
              <a:ext uri="{FF2B5EF4-FFF2-40B4-BE49-F238E27FC236}">
                <a16:creationId xmlns:a16="http://schemas.microsoft.com/office/drawing/2014/main" id="{3E32ADA5-A0D2-4524-B1E4-2B46413B84BC}"/>
              </a:ext>
            </a:extLst>
          </p:cNvPr>
          <p:cNvSpPr>
            <a:spLocks noGrp="1"/>
          </p:cNvSpPr>
          <p:nvPr>
            <p:ph type="body" sz="quarter" idx="33"/>
          </p:nvPr>
        </p:nvSpPr>
        <p:spPr>
          <a:xfrm>
            <a:off x="2877116" y="2735924"/>
            <a:ext cx="1838812" cy="1062270"/>
          </a:xfrm>
        </p:spPr>
        <p:txBody>
          <a:bodyPr/>
          <a:lstStyle>
            <a:lvl1pPr>
              <a:defRPr sz="1092" b="1" i="0">
                <a:latin typeface="Poppins" pitchFamily="2" charset="77"/>
                <a:cs typeface="Poppins" pitchFamily="2" charset="77"/>
              </a:defRPr>
            </a:lvl1pPr>
            <a:lvl2pPr marL="0" indent="0">
              <a:buFont typeface="Arial" panose="020B0604020202020204" pitchFamily="34" charset="0"/>
              <a:buNone/>
              <a:defRPr sz="1092">
                <a:latin typeface="Poppins" pitchFamily="2" charset="77"/>
                <a:cs typeface="Poppins" pitchFamily="2" charset="77"/>
              </a:defRPr>
            </a:lvl2pPr>
            <a:lvl3pPr marL="217561" indent="-217561">
              <a:defRPr lang="en-GB" sz="1092" kern="1200" dirty="0">
                <a:solidFill>
                  <a:schemeClr val="tx1"/>
                </a:solidFill>
                <a:latin typeface="Poppins" pitchFamily="2" charset="77"/>
                <a:ea typeface="+mn-ea"/>
                <a:cs typeface="Poppins" pitchFamily="2" charset="77"/>
              </a:defRPr>
            </a:lvl3pPr>
          </a:lstStyle>
          <a:p>
            <a:pPr lvl="0"/>
            <a:r>
              <a:rPr lang="en-US"/>
              <a:t>Click to edit Master text styles</a:t>
            </a:r>
          </a:p>
          <a:p>
            <a:pPr lvl="1"/>
            <a:r>
              <a:rPr lang="en-US"/>
              <a:t>Second level</a:t>
            </a:r>
          </a:p>
          <a:p>
            <a:pPr lvl="2"/>
            <a:r>
              <a:rPr lang="en-US"/>
              <a:t>Third level</a:t>
            </a:r>
          </a:p>
        </p:txBody>
      </p:sp>
      <p:sp>
        <p:nvSpPr>
          <p:cNvPr id="29" name="Text Placeholder 2">
            <a:extLst>
              <a:ext uri="{FF2B5EF4-FFF2-40B4-BE49-F238E27FC236}">
                <a16:creationId xmlns:a16="http://schemas.microsoft.com/office/drawing/2014/main" id="{CF999747-8F91-4BF8-B89A-418788FD5011}"/>
              </a:ext>
            </a:extLst>
          </p:cNvPr>
          <p:cNvSpPr>
            <a:spLocks noGrp="1"/>
          </p:cNvSpPr>
          <p:nvPr>
            <p:ph type="body" sz="quarter" idx="34"/>
          </p:nvPr>
        </p:nvSpPr>
        <p:spPr>
          <a:xfrm>
            <a:off x="5176595" y="2735924"/>
            <a:ext cx="1838812" cy="1062270"/>
          </a:xfrm>
        </p:spPr>
        <p:txBody>
          <a:bodyPr/>
          <a:lstStyle>
            <a:lvl1pPr>
              <a:defRPr sz="1092" b="1" i="0">
                <a:latin typeface="Poppins" pitchFamily="2" charset="77"/>
                <a:cs typeface="Poppins" pitchFamily="2" charset="77"/>
              </a:defRPr>
            </a:lvl1pPr>
            <a:lvl2pPr marL="0" indent="0">
              <a:buFont typeface="Arial" panose="020B0604020202020204" pitchFamily="34" charset="0"/>
              <a:buNone/>
              <a:defRPr sz="1092">
                <a:latin typeface="Poppins" pitchFamily="2" charset="77"/>
                <a:cs typeface="Poppins" pitchFamily="2" charset="77"/>
              </a:defRPr>
            </a:lvl2pPr>
            <a:lvl3pPr marL="217561" indent="-217561">
              <a:spcAft>
                <a:spcPts val="364"/>
              </a:spcAft>
              <a:defRPr>
                <a:latin typeface="Poppins" pitchFamily="2" charset="77"/>
                <a:cs typeface="Poppins" pitchFamily="2" charset="77"/>
              </a:defRPr>
            </a:lvl3pPr>
          </a:lstStyle>
          <a:p>
            <a:pPr lvl="0"/>
            <a:r>
              <a:rPr lang="en-US"/>
              <a:t>Click to edit Master text styles</a:t>
            </a:r>
          </a:p>
          <a:p>
            <a:pPr lvl="1"/>
            <a:r>
              <a:rPr lang="en-US"/>
              <a:t>Second level</a:t>
            </a:r>
          </a:p>
          <a:p>
            <a:pPr lvl="2"/>
            <a:r>
              <a:rPr lang="en-US"/>
              <a:t>Third level</a:t>
            </a:r>
          </a:p>
        </p:txBody>
      </p:sp>
      <p:sp>
        <p:nvSpPr>
          <p:cNvPr id="30" name="Text Placeholder 2">
            <a:extLst>
              <a:ext uri="{FF2B5EF4-FFF2-40B4-BE49-F238E27FC236}">
                <a16:creationId xmlns:a16="http://schemas.microsoft.com/office/drawing/2014/main" id="{FF637A0C-4B6D-4207-A7D9-CAF1D2DFC8E2}"/>
              </a:ext>
            </a:extLst>
          </p:cNvPr>
          <p:cNvSpPr>
            <a:spLocks noGrp="1"/>
          </p:cNvSpPr>
          <p:nvPr>
            <p:ph type="body" sz="quarter" idx="35"/>
          </p:nvPr>
        </p:nvSpPr>
        <p:spPr>
          <a:xfrm>
            <a:off x="7476073" y="2735924"/>
            <a:ext cx="1838812" cy="1062270"/>
          </a:xfrm>
        </p:spPr>
        <p:txBody>
          <a:bodyPr/>
          <a:lstStyle>
            <a:lvl1pPr>
              <a:defRPr sz="1092" b="1" i="0">
                <a:latin typeface="Poppins" pitchFamily="2" charset="77"/>
                <a:cs typeface="Poppins" pitchFamily="2" charset="77"/>
              </a:defRPr>
            </a:lvl1pPr>
            <a:lvl2pPr marL="0" indent="0">
              <a:buFont typeface="Arial" panose="020B0604020202020204" pitchFamily="34" charset="0"/>
              <a:buNone/>
              <a:defRPr sz="1092">
                <a:latin typeface="Poppins" pitchFamily="2" charset="77"/>
                <a:cs typeface="Poppins" pitchFamily="2" charset="77"/>
              </a:defRPr>
            </a:lvl2pPr>
            <a:lvl3pPr marL="217561" indent="-217561">
              <a:defRPr lang="en-GB" sz="1092" kern="1200" dirty="0">
                <a:solidFill>
                  <a:schemeClr val="tx1"/>
                </a:solidFill>
                <a:latin typeface="Poppins" pitchFamily="2" charset="77"/>
                <a:ea typeface="+mn-ea"/>
                <a:cs typeface="Poppins" pitchFamily="2" charset="77"/>
              </a:defRPr>
            </a:lvl3pPr>
          </a:lstStyle>
          <a:p>
            <a:pPr lvl="0"/>
            <a:r>
              <a:rPr lang="en-US"/>
              <a:t>Click to edit Master text styles</a:t>
            </a:r>
          </a:p>
          <a:p>
            <a:pPr lvl="1"/>
            <a:r>
              <a:rPr lang="en-US"/>
              <a:t>Second level</a:t>
            </a:r>
          </a:p>
          <a:p>
            <a:pPr lvl="2"/>
            <a:r>
              <a:rPr lang="en-US"/>
              <a:t>Third level</a:t>
            </a:r>
          </a:p>
        </p:txBody>
      </p:sp>
      <p:sp>
        <p:nvSpPr>
          <p:cNvPr id="43" name="Text Placeholder 2">
            <a:extLst>
              <a:ext uri="{FF2B5EF4-FFF2-40B4-BE49-F238E27FC236}">
                <a16:creationId xmlns:a16="http://schemas.microsoft.com/office/drawing/2014/main" id="{69D094B4-29B2-4197-A8AD-66F9F9CAAF39}"/>
              </a:ext>
            </a:extLst>
          </p:cNvPr>
          <p:cNvSpPr>
            <a:spLocks noGrp="1"/>
          </p:cNvSpPr>
          <p:nvPr>
            <p:ph type="body" sz="quarter" idx="36"/>
          </p:nvPr>
        </p:nvSpPr>
        <p:spPr>
          <a:xfrm>
            <a:off x="9775551" y="2735923"/>
            <a:ext cx="1838812" cy="1062270"/>
          </a:xfrm>
        </p:spPr>
        <p:txBody>
          <a:bodyPr/>
          <a:lstStyle>
            <a:lvl1pPr>
              <a:defRPr sz="1092" b="1" i="0">
                <a:latin typeface="Poppins" pitchFamily="2" charset="77"/>
                <a:cs typeface="Poppins" pitchFamily="2" charset="77"/>
              </a:defRPr>
            </a:lvl1pPr>
            <a:lvl2pPr marL="0" indent="0">
              <a:buFont typeface="Arial" panose="020B0604020202020204" pitchFamily="34" charset="0"/>
              <a:buNone/>
              <a:defRPr sz="1092">
                <a:latin typeface="Poppins" pitchFamily="2" charset="77"/>
                <a:cs typeface="Poppins" pitchFamily="2" charset="77"/>
              </a:defRPr>
            </a:lvl2pPr>
            <a:lvl3pPr marL="217561" indent="-217561">
              <a:defRPr lang="en-GB" sz="1092" kern="1200" dirty="0">
                <a:solidFill>
                  <a:schemeClr val="tx1"/>
                </a:solidFill>
                <a:latin typeface="Poppins" pitchFamily="2" charset="77"/>
                <a:ea typeface="+mn-ea"/>
                <a:cs typeface="Poppins" pitchFamily="2" charset="77"/>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592995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Iconography + Text x5+1">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dirty="0"/>
              <a:t>Iconography with text x5+1</a:t>
            </a:r>
            <a:endParaRPr lang="en-GB" dirty="0"/>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458259" y="3164626"/>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 name="Text Placeholder 4">
            <a:extLst>
              <a:ext uri="{FF2B5EF4-FFF2-40B4-BE49-F238E27FC236}">
                <a16:creationId xmlns:a16="http://schemas.microsoft.com/office/drawing/2014/main" id="{0667D0C4-A52F-4BF3-998F-E46C1E9AB952}"/>
              </a:ext>
            </a:extLst>
          </p:cNvPr>
          <p:cNvSpPr>
            <a:spLocks noGrp="1"/>
          </p:cNvSpPr>
          <p:nvPr>
            <p:ph type="body" sz="quarter" idx="18"/>
          </p:nvPr>
        </p:nvSpPr>
        <p:spPr>
          <a:xfrm>
            <a:off x="577638" y="4205525"/>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27" name="Text Placeholder 4">
            <a:extLst>
              <a:ext uri="{FF2B5EF4-FFF2-40B4-BE49-F238E27FC236}">
                <a16:creationId xmlns:a16="http://schemas.microsoft.com/office/drawing/2014/main" id="{22323278-E89D-4D80-A18A-B49324F6E749}"/>
              </a:ext>
            </a:extLst>
          </p:cNvPr>
          <p:cNvSpPr>
            <a:spLocks noGrp="1"/>
          </p:cNvSpPr>
          <p:nvPr>
            <p:ph type="body" sz="quarter" idx="19"/>
          </p:nvPr>
        </p:nvSpPr>
        <p:spPr>
          <a:xfrm>
            <a:off x="577638" y="4572255"/>
            <a:ext cx="1838812" cy="526314"/>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5059141" y="3164626"/>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32" name="Text Placeholder 4">
            <a:extLst>
              <a:ext uri="{FF2B5EF4-FFF2-40B4-BE49-F238E27FC236}">
                <a16:creationId xmlns:a16="http://schemas.microsoft.com/office/drawing/2014/main" id="{6E72E6E5-210D-43FE-B069-74E7F6C1BD3E}"/>
              </a:ext>
            </a:extLst>
          </p:cNvPr>
          <p:cNvSpPr>
            <a:spLocks noGrp="1"/>
          </p:cNvSpPr>
          <p:nvPr>
            <p:ph type="body" sz="quarter" idx="21"/>
          </p:nvPr>
        </p:nvSpPr>
        <p:spPr>
          <a:xfrm>
            <a:off x="5178519" y="4205525"/>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3" name="Text Placeholder 4">
            <a:extLst>
              <a:ext uri="{FF2B5EF4-FFF2-40B4-BE49-F238E27FC236}">
                <a16:creationId xmlns:a16="http://schemas.microsoft.com/office/drawing/2014/main" id="{467E7BAB-F631-4062-8A88-65F51EC442A7}"/>
              </a:ext>
            </a:extLst>
          </p:cNvPr>
          <p:cNvSpPr>
            <a:spLocks noGrp="1"/>
          </p:cNvSpPr>
          <p:nvPr>
            <p:ph type="body" sz="quarter" idx="22"/>
          </p:nvPr>
        </p:nvSpPr>
        <p:spPr>
          <a:xfrm>
            <a:off x="5178519" y="4572255"/>
            <a:ext cx="1838812" cy="526314"/>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
        <p:nvSpPr>
          <p:cNvPr id="34" name="Picture Placeholder 7">
            <a:extLst>
              <a:ext uri="{FF2B5EF4-FFF2-40B4-BE49-F238E27FC236}">
                <a16:creationId xmlns:a16="http://schemas.microsoft.com/office/drawing/2014/main" id="{AD28976D-1BC0-4F05-ABB1-4C595682B3CC}"/>
              </a:ext>
            </a:extLst>
          </p:cNvPr>
          <p:cNvSpPr>
            <a:spLocks noGrp="1"/>
          </p:cNvSpPr>
          <p:nvPr>
            <p:ph type="pic" sz="quarter" idx="23"/>
          </p:nvPr>
        </p:nvSpPr>
        <p:spPr>
          <a:xfrm>
            <a:off x="9660023" y="3164626"/>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35" name="Text Placeholder 4">
            <a:extLst>
              <a:ext uri="{FF2B5EF4-FFF2-40B4-BE49-F238E27FC236}">
                <a16:creationId xmlns:a16="http://schemas.microsoft.com/office/drawing/2014/main" id="{3A6BE899-EB40-48CF-AC4E-A642FFFB1AD3}"/>
              </a:ext>
            </a:extLst>
          </p:cNvPr>
          <p:cNvSpPr>
            <a:spLocks noGrp="1"/>
          </p:cNvSpPr>
          <p:nvPr>
            <p:ph type="body" sz="quarter" idx="24"/>
          </p:nvPr>
        </p:nvSpPr>
        <p:spPr>
          <a:xfrm>
            <a:off x="9779402" y="4205525"/>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6" name="Text Placeholder 4">
            <a:extLst>
              <a:ext uri="{FF2B5EF4-FFF2-40B4-BE49-F238E27FC236}">
                <a16:creationId xmlns:a16="http://schemas.microsoft.com/office/drawing/2014/main" id="{348F6FBC-9928-4ECC-8454-6B4856741FC2}"/>
              </a:ext>
            </a:extLst>
          </p:cNvPr>
          <p:cNvSpPr>
            <a:spLocks noGrp="1"/>
          </p:cNvSpPr>
          <p:nvPr>
            <p:ph type="body" sz="quarter" idx="25"/>
          </p:nvPr>
        </p:nvSpPr>
        <p:spPr>
          <a:xfrm>
            <a:off x="9779402" y="4572255"/>
            <a:ext cx="1838812" cy="526314"/>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
        <p:nvSpPr>
          <p:cNvPr id="37" name="Picture Placeholder 7">
            <a:extLst>
              <a:ext uri="{FF2B5EF4-FFF2-40B4-BE49-F238E27FC236}">
                <a16:creationId xmlns:a16="http://schemas.microsoft.com/office/drawing/2014/main" id="{46A933C3-792E-4816-B704-72EAA7D1D4C9}"/>
              </a:ext>
            </a:extLst>
          </p:cNvPr>
          <p:cNvSpPr>
            <a:spLocks noGrp="1"/>
          </p:cNvSpPr>
          <p:nvPr>
            <p:ph type="pic" sz="quarter" idx="26"/>
          </p:nvPr>
        </p:nvSpPr>
        <p:spPr>
          <a:xfrm>
            <a:off x="7359581" y="3164626"/>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38" name="Text Placeholder 4">
            <a:extLst>
              <a:ext uri="{FF2B5EF4-FFF2-40B4-BE49-F238E27FC236}">
                <a16:creationId xmlns:a16="http://schemas.microsoft.com/office/drawing/2014/main" id="{8CE8A230-B6E3-43F3-A987-6673C0601152}"/>
              </a:ext>
            </a:extLst>
          </p:cNvPr>
          <p:cNvSpPr>
            <a:spLocks noGrp="1"/>
          </p:cNvSpPr>
          <p:nvPr>
            <p:ph type="body" sz="quarter" idx="27"/>
          </p:nvPr>
        </p:nvSpPr>
        <p:spPr>
          <a:xfrm>
            <a:off x="7478960" y="4205525"/>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9" name="Text Placeholder 4">
            <a:extLst>
              <a:ext uri="{FF2B5EF4-FFF2-40B4-BE49-F238E27FC236}">
                <a16:creationId xmlns:a16="http://schemas.microsoft.com/office/drawing/2014/main" id="{C46543DE-6963-4E6B-8D97-FBAB40255BEF}"/>
              </a:ext>
            </a:extLst>
          </p:cNvPr>
          <p:cNvSpPr>
            <a:spLocks noGrp="1"/>
          </p:cNvSpPr>
          <p:nvPr>
            <p:ph type="body" sz="quarter" idx="28"/>
          </p:nvPr>
        </p:nvSpPr>
        <p:spPr>
          <a:xfrm>
            <a:off x="7478960" y="4572255"/>
            <a:ext cx="1838812" cy="526314"/>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2758700" y="3164626"/>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41" name="Text Placeholder 4">
            <a:extLst>
              <a:ext uri="{FF2B5EF4-FFF2-40B4-BE49-F238E27FC236}">
                <a16:creationId xmlns:a16="http://schemas.microsoft.com/office/drawing/2014/main" id="{AC7F9CE2-C3F9-4791-8B8B-B5803FF1D6CE}"/>
              </a:ext>
            </a:extLst>
          </p:cNvPr>
          <p:cNvSpPr>
            <a:spLocks noGrp="1"/>
          </p:cNvSpPr>
          <p:nvPr>
            <p:ph type="body" sz="quarter" idx="30"/>
          </p:nvPr>
        </p:nvSpPr>
        <p:spPr>
          <a:xfrm>
            <a:off x="2878079" y="4205525"/>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42" name="Text Placeholder 4">
            <a:extLst>
              <a:ext uri="{FF2B5EF4-FFF2-40B4-BE49-F238E27FC236}">
                <a16:creationId xmlns:a16="http://schemas.microsoft.com/office/drawing/2014/main" id="{337E3A2C-8F9E-4585-9298-05F9DDA873B8}"/>
              </a:ext>
            </a:extLst>
          </p:cNvPr>
          <p:cNvSpPr>
            <a:spLocks noGrp="1"/>
          </p:cNvSpPr>
          <p:nvPr>
            <p:ph type="body" sz="quarter" idx="31"/>
          </p:nvPr>
        </p:nvSpPr>
        <p:spPr>
          <a:xfrm>
            <a:off x="2878079" y="4572255"/>
            <a:ext cx="1838812" cy="526314"/>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
        <p:nvSpPr>
          <p:cNvPr id="26" name="Picture Placeholder 7">
            <a:extLst>
              <a:ext uri="{FF2B5EF4-FFF2-40B4-BE49-F238E27FC236}">
                <a16:creationId xmlns:a16="http://schemas.microsoft.com/office/drawing/2014/main" id="{EAABBEEF-0FF4-4074-9C40-9B691395E8D8}"/>
              </a:ext>
            </a:extLst>
          </p:cNvPr>
          <p:cNvSpPr>
            <a:spLocks noGrp="1"/>
          </p:cNvSpPr>
          <p:nvPr>
            <p:ph type="pic" sz="quarter" idx="32"/>
          </p:nvPr>
        </p:nvSpPr>
        <p:spPr>
          <a:xfrm>
            <a:off x="458259" y="1638314"/>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28" name="Text Placeholder 4">
            <a:extLst>
              <a:ext uri="{FF2B5EF4-FFF2-40B4-BE49-F238E27FC236}">
                <a16:creationId xmlns:a16="http://schemas.microsoft.com/office/drawing/2014/main" id="{992962D6-56F3-48D3-9A11-82CCFC1CC0E6}"/>
              </a:ext>
            </a:extLst>
          </p:cNvPr>
          <p:cNvSpPr>
            <a:spLocks noGrp="1"/>
          </p:cNvSpPr>
          <p:nvPr>
            <p:ph type="body" sz="quarter" idx="33"/>
          </p:nvPr>
        </p:nvSpPr>
        <p:spPr>
          <a:xfrm>
            <a:off x="1511485" y="1551340"/>
            <a:ext cx="4584515" cy="257558"/>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29" name="Text Placeholder 4">
            <a:extLst>
              <a:ext uri="{FF2B5EF4-FFF2-40B4-BE49-F238E27FC236}">
                <a16:creationId xmlns:a16="http://schemas.microsoft.com/office/drawing/2014/main" id="{9095E28A-06FE-49A2-AAE0-DD1F0C107A6E}"/>
              </a:ext>
            </a:extLst>
          </p:cNvPr>
          <p:cNvSpPr>
            <a:spLocks noGrp="1"/>
          </p:cNvSpPr>
          <p:nvPr>
            <p:ph type="body" sz="quarter" idx="34"/>
          </p:nvPr>
        </p:nvSpPr>
        <p:spPr>
          <a:xfrm>
            <a:off x="1511485" y="1918071"/>
            <a:ext cx="4584515" cy="257558"/>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Tree>
    <p:extLst>
      <p:ext uri="{BB962C8B-B14F-4D97-AF65-F5344CB8AC3E}">
        <p14:creationId xmlns:p14="http://schemas.microsoft.com/office/powerpoint/2010/main" val="3056347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 Sub | 3 x stat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endParaRPr lang="en-GB" dirty="0"/>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518361" cy="403133"/>
          </a:xfrm>
        </p:spPr>
        <p:txBody>
          <a:bodyPr lIns="0" tIns="0" rIns="0" bIns="0" anchor="t" anchorCtr="0"/>
          <a:lstStyle/>
          <a:p>
            <a:r>
              <a:rPr lang="en-US"/>
              <a:t>Click to edit Master title style</a:t>
            </a:r>
            <a:endParaRPr lang="en-GB" dirty="0"/>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577638" y="1519845"/>
            <a:ext cx="7357175"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hasCustomPrompt="1"/>
          </p:nvPr>
        </p:nvSpPr>
        <p:spPr>
          <a:xfrm>
            <a:off x="577637" y="2734565"/>
            <a:ext cx="3232504" cy="1429316"/>
          </a:xfrm>
        </p:spPr>
        <p:txBody>
          <a:bodyPr numCol="1" spcCol="756000" anchor="b">
            <a:normAutofit/>
          </a:bodyPr>
          <a:lstStyle>
            <a:lvl1pPr marL="0" indent="0">
              <a:buFont typeface="Arial" panose="020B0604020202020204" pitchFamily="34" charset="0"/>
              <a:buNone/>
              <a:defRPr sz="9096" b="0" i="0" spc="-315">
                <a:solidFill>
                  <a:schemeClr val="accent1"/>
                </a:solidFill>
                <a:latin typeface="Poppins Medium" pitchFamily="2" charset="77"/>
                <a:cs typeface="Poppins Medium" pitchFamily="2" charset="77"/>
              </a:defRPr>
            </a:lvl1pPr>
            <a:lvl5pPr>
              <a:defRPr/>
            </a:lvl5pPr>
          </a:lstStyle>
          <a:p>
            <a:pPr lvl="0"/>
            <a:r>
              <a:rPr lang="en-US" dirty="0" err="1"/>
              <a:t>xxxx</a:t>
            </a:r>
            <a:endParaRPr lang="en-US" dirty="0"/>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2" name="Text Placeholder 12">
            <a:extLst>
              <a:ext uri="{FF2B5EF4-FFF2-40B4-BE49-F238E27FC236}">
                <a16:creationId xmlns:a16="http://schemas.microsoft.com/office/drawing/2014/main" id="{D8794217-5EF6-484A-9789-939A04CBD6BD}"/>
              </a:ext>
            </a:extLst>
          </p:cNvPr>
          <p:cNvSpPr>
            <a:spLocks noGrp="1"/>
          </p:cNvSpPr>
          <p:nvPr>
            <p:ph type="body" sz="quarter" idx="15" hasCustomPrompt="1"/>
          </p:nvPr>
        </p:nvSpPr>
        <p:spPr>
          <a:xfrm>
            <a:off x="8381859" y="2734565"/>
            <a:ext cx="3232504" cy="1429316"/>
          </a:xfrm>
        </p:spPr>
        <p:txBody>
          <a:bodyPr numCol="1" spcCol="756000" anchor="b">
            <a:normAutofit/>
          </a:bodyPr>
          <a:lstStyle>
            <a:lvl1pPr marL="0" indent="0">
              <a:buFont typeface="Arial" panose="020B0604020202020204" pitchFamily="34" charset="0"/>
              <a:buNone/>
              <a:defRPr sz="9096" b="0" i="0" spc="-315">
                <a:solidFill>
                  <a:schemeClr val="accent1"/>
                </a:solidFill>
                <a:latin typeface="Poppins Medium" pitchFamily="2" charset="77"/>
                <a:cs typeface="Poppins Medium" pitchFamily="2" charset="77"/>
              </a:defRPr>
            </a:lvl1pPr>
            <a:lvl5pPr>
              <a:defRPr/>
            </a:lvl5pPr>
          </a:lstStyle>
          <a:p>
            <a:pPr lvl="0"/>
            <a:r>
              <a:rPr lang="en-US" dirty="0" err="1"/>
              <a:t>xxxx</a:t>
            </a:r>
            <a:endParaRPr lang="en-US" dirty="0"/>
          </a:p>
        </p:txBody>
      </p:sp>
      <p:sp>
        <p:nvSpPr>
          <p:cNvPr id="14" name="Text Placeholder 12">
            <a:extLst>
              <a:ext uri="{FF2B5EF4-FFF2-40B4-BE49-F238E27FC236}">
                <a16:creationId xmlns:a16="http://schemas.microsoft.com/office/drawing/2014/main" id="{E0AE9E36-7C00-4922-AA13-C35396AF3813}"/>
              </a:ext>
            </a:extLst>
          </p:cNvPr>
          <p:cNvSpPr>
            <a:spLocks noGrp="1"/>
          </p:cNvSpPr>
          <p:nvPr>
            <p:ph type="body" sz="quarter" idx="16" hasCustomPrompt="1"/>
          </p:nvPr>
        </p:nvSpPr>
        <p:spPr>
          <a:xfrm>
            <a:off x="4479748" y="2734565"/>
            <a:ext cx="3232504" cy="1429316"/>
          </a:xfrm>
        </p:spPr>
        <p:txBody>
          <a:bodyPr numCol="1" spcCol="756000" anchor="b">
            <a:normAutofit/>
          </a:bodyPr>
          <a:lstStyle>
            <a:lvl1pPr marL="0" indent="0">
              <a:buFont typeface="Arial" panose="020B0604020202020204" pitchFamily="34" charset="0"/>
              <a:buNone/>
              <a:defRPr sz="9096" b="0" i="0" spc="-315">
                <a:solidFill>
                  <a:schemeClr val="accent1"/>
                </a:solidFill>
                <a:latin typeface="Poppins Medium" pitchFamily="2" charset="77"/>
                <a:cs typeface="Poppins Medium" pitchFamily="2" charset="77"/>
              </a:defRPr>
            </a:lvl1pPr>
            <a:lvl5pPr>
              <a:defRPr/>
            </a:lvl5pPr>
          </a:lstStyle>
          <a:p>
            <a:pPr lvl="0"/>
            <a:r>
              <a:rPr lang="en-US" dirty="0" err="1"/>
              <a:t>xxxx</a:t>
            </a:r>
            <a:endParaRPr lang="en-US" dirty="0"/>
          </a:p>
        </p:txBody>
      </p:sp>
      <p:sp>
        <p:nvSpPr>
          <p:cNvPr id="15" name="Text Placeholder 12">
            <a:extLst>
              <a:ext uri="{FF2B5EF4-FFF2-40B4-BE49-F238E27FC236}">
                <a16:creationId xmlns:a16="http://schemas.microsoft.com/office/drawing/2014/main" id="{3530D9E0-01F3-4B3E-A984-26FC050FE96E}"/>
              </a:ext>
            </a:extLst>
          </p:cNvPr>
          <p:cNvSpPr>
            <a:spLocks noGrp="1"/>
          </p:cNvSpPr>
          <p:nvPr>
            <p:ph type="body" sz="quarter" idx="17"/>
          </p:nvPr>
        </p:nvSpPr>
        <p:spPr>
          <a:xfrm>
            <a:off x="577637" y="4248829"/>
            <a:ext cx="3232504" cy="253787"/>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16" name="Text Placeholder 12">
            <a:extLst>
              <a:ext uri="{FF2B5EF4-FFF2-40B4-BE49-F238E27FC236}">
                <a16:creationId xmlns:a16="http://schemas.microsoft.com/office/drawing/2014/main" id="{3DE89019-B2ED-4062-BEFD-1AF245BF4D3C}"/>
              </a:ext>
            </a:extLst>
          </p:cNvPr>
          <p:cNvSpPr>
            <a:spLocks noGrp="1"/>
          </p:cNvSpPr>
          <p:nvPr>
            <p:ph type="body" sz="quarter" idx="18"/>
          </p:nvPr>
        </p:nvSpPr>
        <p:spPr>
          <a:xfrm>
            <a:off x="8381859" y="4248829"/>
            <a:ext cx="3232504" cy="253787"/>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17" name="Text Placeholder 12">
            <a:extLst>
              <a:ext uri="{FF2B5EF4-FFF2-40B4-BE49-F238E27FC236}">
                <a16:creationId xmlns:a16="http://schemas.microsoft.com/office/drawing/2014/main" id="{B6F488F1-69E1-4A48-8E9C-2F5EC2BFAB4B}"/>
              </a:ext>
            </a:extLst>
          </p:cNvPr>
          <p:cNvSpPr>
            <a:spLocks noGrp="1"/>
          </p:cNvSpPr>
          <p:nvPr>
            <p:ph type="body" sz="quarter" idx="19"/>
          </p:nvPr>
        </p:nvSpPr>
        <p:spPr>
          <a:xfrm>
            <a:off x="4479748" y="4248829"/>
            <a:ext cx="3232504" cy="253787"/>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Tree>
    <p:extLst>
      <p:ext uri="{BB962C8B-B14F-4D97-AF65-F5344CB8AC3E}">
        <p14:creationId xmlns:p14="http://schemas.microsoft.com/office/powerpoint/2010/main" val="4213600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 Sub | 5 x stat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endParaRPr lang="en-GB" dirty="0"/>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518361" cy="403133"/>
          </a:xfrm>
        </p:spPr>
        <p:txBody>
          <a:bodyPr lIns="0" tIns="0" rIns="0" bIns="0" anchor="t" anchorCtr="0"/>
          <a:lstStyle/>
          <a:p>
            <a:r>
              <a:rPr lang="en-US"/>
              <a:t>Click to edit Master title style</a:t>
            </a:r>
            <a:endParaRPr lang="en-GB" dirty="0"/>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hasCustomPrompt="1"/>
          </p:nvPr>
        </p:nvSpPr>
        <p:spPr>
          <a:xfrm>
            <a:off x="548755" y="2144063"/>
            <a:ext cx="1896577" cy="1429316"/>
          </a:xfrm>
        </p:spPr>
        <p:txBody>
          <a:bodyPr numCol="1" spcCol="756000" anchor="b">
            <a:noAutofit/>
          </a:bodyPr>
          <a:lstStyle>
            <a:lvl1pPr marL="0" indent="0">
              <a:buFont typeface="Arial" panose="020B0604020202020204" pitchFamily="34" charset="0"/>
              <a:buNone/>
              <a:defRPr sz="5821" b="0" i="0" spc="-73" baseline="0">
                <a:solidFill>
                  <a:schemeClr val="accent1"/>
                </a:solidFill>
                <a:latin typeface="Poppins Medium" pitchFamily="2" charset="77"/>
                <a:cs typeface="Poppins Medium" pitchFamily="2" charset="77"/>
              </a:defRPr>
            </a:lvl1pPr>
            <a:lvl5pPr>
              <a:defRPr/>
            </a:lvl5pPr>
          </a:lstStyle>
          <a:p>
            <a:pPr lvl="0"/>
            <a:r>
              <a:rPr lang="en-US" dirty="0" err="1"/>
              <a:t>xxxx</a:t>
            </a:r>
            <a:endParaRPr lang="en-US" dirty="0"/>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5" name="Text Placeholder 12">
            <a:extLst>
              <a:ext uri="{FF2B5EF4-FFF2-40B4-BE49-F238E27FC236}">
                <a16:creationId xmlns:a16="http://schemas.microsoft.com/office/drawing/2014/main" id="{3530D9E0-01F3-4B3E-A984-26FC050FE96E}"/>
              </a:ext>
            </a:extLst>
          </p:cNvPr>
          <p:cNvSpPr>
            <a:spLocks noGrp="1"/>
          </p:cNvSpPr>
          <p:nvPr>
            <p:ph type="body" sz="quarter" idx="17"/>
          </p:nvPr>
        </p:nvSpPr>
        <p:spPr>
          <a:xfrm>
            <a:off x="577638" y="3658327"/>
            <a:ext cx="1838812" cy="522451"/>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22" name="Text Placeholder 12">
            <a:extLst>
              <a:ext uri="{FF2B5EF4-FFF2-40B4-BE49-F238E27FC236}">
                <a16:creationId xmlns:a16="http://schemas.microsoft.com/office/drawing/2014/main" id="{D6BD4396-836B-4609-A351-6FA3B73A5FFE}"/>
              </a:ext>
            </a:extLst>
          </p:cNvPr>
          <p:cNvSpPr>
            <a:spLocks noGrp="1"/>
          </p:cNvSpPr>
          <p:nvPr>
            <p:ph type="body" sz="quarter" idx="20" hasCustomPrompt="1"/>
          </p:nvPr>
        </p:nvSpPr>
        <p:spPr>
          <a:xfrm>
            <a:off x="2840394" y="2144063"/>
            <a:ext cx="1896577" cy="1429316"/>
          </a:xfrm>
        </p:spPr>
        <p:txBody>
          <a:bodyPr numCol="1" spcCol="756000" anchor="b">
            <a:noAutofit/>
          </a:bodyPr>
          <a:lstStyle>
            <a:lvl1pPr marL="0" indent="0">
              <a:buFont typeface="Arial" panose="020B0604020202020204" pitchFamily="34" charset="0"/>
              <a:buNone/>
              <a:defRPr sz="5821" b="0" i="0" spc="-73" baseline="0">
                <a:solidFill>
                  <a:schemeClr val="accent1"/>
                </a:solidFill>
                <a:latin typeface="Poppins Medium" pitchFamily="2" charset="77"/>
                <a:cs typeface="Poppins Medium" pitchFamily="2" charset="77"/>
              </a:defRPr>
            </a:lvl1pPr>
            <a:lvl5pPr>
              <a:defRPr/>
            </a:lvl5pPr>
          </a:lstStyle>
          <a:p>
            <a:pPr lvl="0"/>
            <a:r>
              <a:rPr lang="en-US" dirty="0" err="1"/>
              <a:t>xxxx</a:t>
            </a:r>
            <a:endParaRPr lang="en-US" dirty="0"/>
          </a:p>
        </p:txBody>
      </p:sp>
      <p:sp>
        <p:nvSpPr>
          <p:cNvPr id="23" name="Text Placeholder 12">
            <a:extLst>
              <a:ext uri="{FF2B5EF4-FFF2-40B4-BE49-F238E27FC236}">
                <a16:creationId xmlns:a16="http://schemas.microsoft.com/office/drawing/2014/main" id="{BEC8D12B-8172-4BD9-B198-FC940EA5F589}"/>
              </a:ext>
            </a:extLst>
          </p:cNvPr>
          <p:cNvSpPr>
            <a:spLocks noGrp="1"/>
          </p:cNvSpPr>
          <p:nvPr>
            <p:ph type="body" sz="quarter" idx="21"/>
          </p:nvPr>
        </p:nvSpPr>
        <p:spPr>
          <a:xfrm>
            <a:off x="2869276" y="3658327"/>
            <a:ext cx="1838812" cy="522451"/>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24" name="Text Placeholder 12">
            <a:extLst>
              <a:ext uri="{FF2B5EF4-FFF2-40B4-BE49-F238E27FC236}">
                <a16:creationId xmlns:a16="http://schemas.microsoft.com/office/drawing/2014/main" id="{4C3A68AC-120B-4739-BD77-EB8D9A2774CF}"/>
              </a:ext>
            </a:extLst>
          </p:cNvPr>
          <p:cNvSpPr>
            <a:spLocks noGrp="1"/>
          </p:cNvSpPr>
          <p:nvPr>
            <p:ph type="body" sz="quarter" idx="22" hasCustomPrompt="1"/>
          </p:nvPr>
        </p:nvSpPr>
        <p:spPr>
          <a:xfrm>
            <a:off x="5147712" y="2144063"/>
            <a:ext cx="1896577" cy="1429316"/>
          </a:xfrm>
        </p:spPr>
        <p:txBody>
          <a:bodyPr numCol="1" spcCol="756000" anchor="b">
            <a:noAutofit/>
          </a:bodyPr>
          <a:lstStyle>
            <a:lvl1pPr marL="0" indent="0">
              <a:buFont typeface="Arial" panose="020B0604020202020204" pitchFamily="34" charset="0"/>
              <a:buNone/>
              <a:defRPr sz="5821" b="0" i="0" spc="-73" baseline="0">
                <a:solidFill>
                  <a:schemeClr val="accent1"/>
                </a:solidFill>
                <a:latin typeface="Poppins Medium" pitchFamily="2" charset="77"/>
                <a:cs typeface="Poppins Medium" pitchFamily="2" charset="77"/>
              </a:defRPr>
            </a:lvl1pPr>
            <a:lvl5pPr>
              <a:defRPr/>
            </a:lvl5pPr>
          </a:lstStyle>
          <a:p>
            <a:pPr lvl="0"/>
            <a:r>
              <a:rPr lang="en-US" dirty="0" err="1"/>
              <a:t>xxxx</a:t>
            </a:r>
            <a:endParaRPr lang="en-US" dirty="0"/>
          </a:p>
        </p:txBody>
      </p:sp>
      <p:sp>
        <p:nvSpPr>
          <p:cNvPr id="25" name="Text Placeholder 12">
            <a:extLst>
              <a:ext uri="{FF2B5EF4-FFF2-40B4-BE49-F238E27FC236}">
                <a16:creationId xmlns:a16="http://schemas.microsoft.com/office/drawing/2014/main" id="{0A9A1E10-7F09-44CE-87BF-10DBCB2DD340}"/>
              </a:ext>
            </a:extLst>
          </p:cNvPr>
          <p:cNvSpPr>
            <a:spLocks noGrp="1"/>
          </p:cNvSpPr>
          <p:nvPr>
            <p:ph type="body" sz="quarter" idx="23"/>
          </p:nvPr>
        </p:nvSpPr>
        <p:spPr>
          <a:xfrm>
            <a:off x="5176594" y="3658327"/>
            <a:ext cx="1838812" cy="522451"/>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26" name="Text Placeholder 12">
            <a:extLst>
              <a:ext uri="{FF2B5EF4-FFF2-40B4-BE49-F238E27FC236}">
                <a16:creationId xmlns:a16="http://schemas.microsoft.com/office/drawing/2014/main" id="{F45A253A-F83B-4FD4-A131-FA4682A23AFE}"/>
              </a:ext>
            </a:extLst>
          </p:cNvPr>
          <p:cNvSpPr>
            <a:spLocks noGrp="1"/>
          </p:cNvSpPr>
          <p:nvPr>
            <p:ph type="body" sz="quarter" idx="24" hasCustomPrompt="1"/>
          </p:nvPr>
        </p:nvSpPr>
        <p:spPr>
          <a:xfrm>
            <a:off x="7462836" y="2144063"/>
            <a:ext cx="1896577" cy="1429316"/>
          </a:xfrm>
        </p:spPr>
        <p:txBody>
          <a:bodyPr numCol="1" spcCol="756000" anchor="b">
            <a:noAutofit/>
          </a:bodyPr>
          <a:lstStyle>
            <a:lvl1pPr marL="0" indent="0">
              <a:buFont typeface="Arial" panose="020B0604020202020204" pitchFamily="34" charset="0"/>
              <a:buNone/>
              <a:defRPr sz="5821" b="0" i="0" spc="-73" baseline="0">
                <a:solidFill>
                  <a:schemeClr val="accent1"/>
                </a:solidFill>
                <a:latin typeface="Poppins Medium" pitchFamily="2" charset="77"/>
                <a:cs typeface="Poppins Medium" pitchFamily="2" charset="77"/>
              </a:defRPr>
            </a:lvl1pPr>
            <a:lvl5pPr>
              <a:defRPr/>
            </a:lvl5pPr>
          </a:lstStyle>
          <a:p>
            <a:pPr lvl="0"/>
            <a:r>
              <a:rPr lang="en-US" dirty="0" err="1"/>
              <a:t>xxxx</a:t>
            </a:r>
            <a:endParaRPr lang="en-US" dirty="0"/>
          </a:p>
        </p:txBody>
      </p:sp>
      <p:sp>
        <p:nvSpPr>
          <p:cNvPr id="27" name="Text Placeholder 12">
            <a:extLst>
              <a:ext uri="{FF2B5EF4-FFF2-40B4-BE49-F238E27FC236}">
                <a16:creationId xmlns:a16="http://schemas.microsoft.com/office/drawing/2014/main" id="{403F967D-B169-4689-B49E-43267F0A42DC}"/>
              </a:ext>
            </a:extLst>
          </p:cNvPr>
          <p:cNvSpPr>
            <a:spLocks noGrp="1"/>
          </p:cNvSpPr>
          <p:nvPr>
            <p:ph type="body" sz="quarter" idx="25"/>
          </p:nvPr>
        </p:nvSpPr>
        <p:spPr>
          <a:xfrm>
            <a:off x="7491719" y="3658327"/>
            <a:ext cx="1838812" cy="522451"/>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28" name="Text Placeholder 12">
            <a:extLst>
              <a:ext uri="{FF2B5EF4-FFF2-40B4-BE49-F238E27FC236}">
                <a16:creationId xmlns:a16="http://schemas.microsoft.com/office/drawing/2014/main" id="{FD3AE7CA-391E-4375-9398-D249BBBFEA76}"/>
              </a:ext>
            </a:extLst>
          </p:cNvPr>
          <p:cNvSpPr>
            <a:spLocks noGrp="1"/>
          </p:cNvSpPr>
          <p:nvPr>
            <p:ph type="body" sz="quarter" idx="26" hasCustomPrompt="1"/>
          </p:nvPr>
        </p:nvSpPr>
        <p:spPr>
          <a:xfrm>
            <a:off x="9746668" y="2144063"/>
            <a:ext cx="1896577" cy="1429316"/>
          </a:xfrm>
        </p:spPr>
        <p:txBody>
          <a:bodyPr numCol="1" spcCol="756000" anchor="b">
            <a:noAutofit/>
          </a:bodyPr>
          <a:lstStyle>
            <a:lvl1pPr marL="0" indent="0">
              <a:buFont typeface="Arial" panose="020B0604020202020204" pitchFamily="34" charset="0"/>
              <a:buNone/>
              <a:defRPr sz="5821" b="0" i="0" spc="-73" baseline="0">
                <a:solidFill>
                  <a:schemeClr val="accent1"/>
                </a:solidFill>
                <a:latin typeface="Poppins Medium" pitchFamily="2" charset="77"/>
                <a:cs typeface="Poppins Medium" pitchFamily="2" charset="77"/>
              </a:defRPr>
            </a:lvl1pPr>
            <a:lvl5pPr>
              <a:defRPr/>
            </a:lvl5pPr>
          </a:lstStyle>
          <a:p>
            <a:pPr lvl="0"/>
            <a:r>
              <a:rPr lang="en-US" dirty="0" err="1"/>
              <a:t>xxxx</a:t>
            </a:r>
            <a:endParaRPr lang="en-US" dirty="0"/>
          </a:p>
        </p:txBody>
      </p:sp>
      <p:sp>
        <p:nvSpPr>
          <p:cNvPr id="29" name="Text Placeholder 12">
            <a:extLst>
              <a:ext uri="{FF2B5EF4-FFF2-40B4-BE49-F238E27FC236}">
                <a16:creationId xmlns:a16="http://schemas.microsoft.com/office/drawing/2014/main" id="{E4F804E3-C2DE-4602-B167-5B66CA4202B9}"/>
              </a:ext>
            </a:extLst>
          </p:cNvPr>
          <p:cNvSpPr>
            <a:spLocks noGrp="1"/>
          </p:cNvSpPr>
          <p:nvPr>
            <p:ph type="body" sz="quarter" idx="27"/>
          </p:nvPr>
        </p:nvSpPr>
        <p:spPr>
          <a:xfrm>
            <a:off x="9775550" y="3658327"/>
            <a:ext cx="1838812" cy="522451"/>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Tree>
    <p:extLst>
      <p:ext uri="{BB962C8B-B14F-4D97-AF65-F5344CB8AC3E}">
        <p14:creationId xmlns:p14="http://schemas.microsoft.com/office/powerpoint/2010/main" val="208032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Large stat | b/g image / grad">
    <p:bg>
      <p:bgPr>
        <a:solidFill>
          <a:schemeClr val="accent6"/>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DC44D74-3B3F-47E0-B848-9173CD01DCB4}"/>
              </a:ext>
            </a:extLst>
          </p:cNvPr>
          <p:cNvSpPr>
            <a:spLocks noGrp="1"/>
          </p:cNvSpPr>
          <p:nvPr>
            <p:ph type="pic" sz="quarter" idx="19"/>
          </p:nvPr>
        </p:nvSpPr>
        <p:spPr>
          <a:xfrm>
            <a:off x="0" y="0"/>
            <a:ext cx="12192000" cy="6858000"/>
          </a:xfrm>
          <a:noFill/>
        </p:spPr>
        <p:txBody>
          <a:bodyPr anchor="ctr">
            <a:noAutofit/>
          </a:bodyPr>
          <a:lstStyle>
            <a:lvl1pPr algn="ctr">
              <a:defRPr/>
            </a:lvl1pPr>
          </a:lstStyle>
          <a:p>
            <a:r>
              <a:rPr lang="en-US"/>
              <a:t>Click icon to add picture</a:t>
            </a:r>
            <a:endParaRPr lang="en-GB"/>
          </a:p>
        </p:txBody>
      </p:sp>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outerShdw blurRad="50800" dist="50800" dir="2700000" algn="tl" rotWithShape="0">
                    <a:prstClr val="black">
                      <a:alpha val="40000"/>
                    </a:prstClr>
                  </a:outerShdw>
                </a:effectLst>
              </a:defRPr>
            </a:lvl1pPr>
          </a:lstStyle>
          <a:p>
            <a:r>
              <a:rPr lang="en-GB" dirty="0"/>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outerShdw blurRad="50800" dist="50800" dir="2700000" algn="tl" rotWithShape="0">
                    <a:prstClr val="black">
                      <a:alpha val="40000"/>
                    </a:prstClr>
                  </a:outerShdw>
                </a:effectLst>
              </a:defRPr>
            </a:lvl1pPr>
          </a:lstStyle>
          <a:p>
            <a:fld id="{E2E31AFC-DF42-41A5-B57C-06A83BBA6616}" type="slidenum">
              <a:rPr lang="en-GB" smtClean="0"/>
              <a:pPr/>
              <a:t>‹#›</a:t>
            </a:fld>
            <a:endParaRPr lang="en-GB"/>
          </a:p>
        </p:txBody>
      </p:sp>
      <p:sp>
        <p:nvSpPr>
          <p:cNvPr id="12" name="Text Placeholder 12">
            <a:extLst>
              <a:ext uri="{FF2B5EF4-FFF2-40B4-BE49-F238E27FC236}">
                <a16:creationId xmlns:a16="http://schemas.microsoft.com/office/drawing/2014/main" id="{D8794217-5EF6-484A-9789-939A04CBD6BD}"/>
              </a:ext>
            </a:extLst>
          </p:cNvPr>
          <p:cNvSpPr>
            <a:spLocks noGrp="1"/>
          </p:cNvSpPr>
          <p:nvPr>
            <p:ph type="body" sz="quarter" idx="15" hasCustomPrompt="1"/>
          </p:nvPr>
        </p:nvSpPr>
        <p:spPr>
          <a:xfrm>
            <a:off x="7405918" y="2107959"/>
            <a:ext cx="4214820" cy="1429316"/>
          </a:xfrm>
        </p:spPr>
        <p:txBody>
          <a:bodyPr numCol="1" spcCol="756000" anchor="b">
            <a:noAutofit/>
          </a:bodyPr>
          <a:lstStyle>
            <a:lvl1pPr marL="0" indent="0">
              <a:buFont typeface="Arial" panose="020B0604020202020204" pitchFamily="34" charset="0"/>
              <a:buNone/>
              <a:defRPr sz="12128" b="0" i="0" spc="-637">
                <a:solidFill>
                  <a:schemeClr val="bg1"/>
                </a:solidFill>
                <a:latin typeface="Poppins Medium" pitchFamily="2" charset="77"/>
                <a:cs typeface="Poppins Medium" pitchFamily="2" charset="77"/>
              </a:defRPr>
            </a:lvl1pPr>
            <a:lvl5pPr>
              <a:defRPr/>
            </a:lvl5pPr>
          </a:lstStyle>
          <a:p>
            <a:pPr lvl="0"/>
            <a:r>
              <a:rPr lang="en-US" dirty="0" err="1"/>
              <a:t>x.xm</a:t>
            </a:r>
            <a:endParaRPr lang="en-US" dirty="0"/>
          </a:p>
        </p:txBody>
      </p:sp>
      <p:sp>
        <p:nvSpPr>
          <p:cNvPr id="16" name="Text Placeholder 12">
            <a:extLst>
              <a:ext uri="{FF2B5EF4-FFF2-40B4-BE49-F238E27FC236}">
                <a16:creationId xmlns:a16="http://schemas.microsoft.com/office/drawing/2014/main" id="{3DE89019-B2ED-4062-BEFD-1AF245BF4D3C}"/>
              </a:ext>
            </a:extLst>
          </p:cNvPr>
          <p:cNvSpPr>
            <a:spLocks noGrp="1"/>
          </p:cNvSpPr>
          <p:nvPr>
            <p:ph type="body" sz="quarter" idx="18"/>
          </p:nvPr>
        </p:nvSpPr>
        <p:spPr>
          <a:xfrm>
            <a:off x="7405918" y="3480495"/>
            <a:ext cx="4214819" cy="296171"/>
          </a:xfrm>
        </p:spPr>
        <p:txBody>
          <a:bodyPr numCol="1" spcCol="756000"/>
          <a:lstStyle>
            <a:lvl1pPr marL="0" indent="0">
              <a:buFont typeface="Arial" panose="020B0604020202020204" pitchFamily="34" charset="0"/>
              <a:buNone/>
              <a:defRPr sz="1698" b="0">
                <a:solidFill>
                  <a:schemeClr val="bg1"/>
                </a:solidFill>
              </a:defRPr>
            </a:lvl1pPr>
            <a:lvl5pPr>
              <a:defRPr/>
            </a:lvl5pPr>
          </a:lstStyle>
          <a:p>
            <a:pPr lvl="0"/>
            <a:r>
              <a:rPr lang="en-US"/>
              <a:t>Click to edit Master text styles</a:t>
            </a:r>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dirty="0"/>
          </a:p>
        </p:txBody>
      </p:sp>
    </p:spTree>
    <p:extLst>
      <p:ext uri="{BB962C8B-B14F-4D97-AF65-F5344CB8AC3E}">
        <p14:creationId xmlns:p14="http://schemas.microsoft.com/office/powerpoint/2010/main" val="1686999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 Sub | Map + pins">
    <p:bg>
      <p:bgPr>
        <a:solidFill>
          <a:schemeClr val="accent6"/>
        </a:solidFill>
        <a:effectLst/>
      </p:bgPr>
    </p:bg>
    <p:spTree>
      <p:nvGrpSpPr>
        <p:cNvPr id="1" name=""/>
        <p:cNvGrpSpPr/>
        <p:nvPr/>
      </p:nvGrpSpPr>
      <p:grpSpPr>
        <a:xfrm>
          <a:off x="0" y="0"/>
          <a:ext cx="0" cy="0"/>
          <a:chOff x="0" y="0"/>
          <a:chExt cx="0" cy="0"/>
        </a:xfrm>
      </p:grpSpPr>
      <p:pic>
        <p:nvPicPr>
          <p:cNvPr id="32" name="Graphic 31">
            <a:extLst>
              <a:ext uri="{FF2B5EF4-FFF2-40B4-BE49-F238E27FC236}">
                <a16:creationId xmlns:a16="http://schemas.microsoft.com/office/drawing/2014/main" id="{359EA77B-10F0-4804-A145-524336802DC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11288" y="1509771"/>
            <a:ext cx="9195987" cy="4538631"/>
          </a:xfrm>
          <a:prstGeom prst="rect">
            <a:avLst/>
          </a:prstGeom>
        </p:spPr>
      </p:pic>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dirty="0">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dirty="0"/>
          </a:p>
        </p:txBody>
      </p:sp>
      <p:sp>
        <p:nvSpPr>
          <p:cNvPr id="21" name="Title 1">
            <a:extLst>
              <a:ext uri="{FF2B5EF4-FFF2-40B4-BE49-F238E27FC236}">
                <a16:creationId xmlns:a16="http://schemas.microsoft.com/office/drawing/2014/main" id="{2DBFC085-0C60-416E-8CFF-15E94416BA22}"/>
              </a:ext>
            </a:extLst>
          </p:cNvPr>
          <p:cNvSpPr>
            <a:spLocks noGrp="1"/>
          </p:cNvSpPr>
          <p:nvPr>
            <p:ph type="title"/>
          </p:nvPr>
        </p:nvSpPr>
        <p:spPr>
          <a:xfrm>
            <a:off x="577638" y="537198"/>
            <a:ext cx="11013551" cy="403133"/>
          </a:xfrm>
        </p:spPr>
        <p:txBody>
          <a:bodyPr lIns="0" tIns="0" rIns="0" bIns="0" anchor="t" anchorCtr="0"/>
          <a:lstStyle>
            <a:lvl1pPr>
              <a:defRPr>
                <a:solidFill>
                  <a:schemeClr val="bg1"/>
                </a:solidFill>
              </a:defRPr>
            </a:lvl1pPr>
          </a:lstStyle>
          <a:p>
            <a:r>
              <a:rPr lang="en-US"/>
              <a:t>Click to edit Master title style</a:t>
            </a:r>
            <a:endParaRPr lang="en-GB" dirty="0"/>
          </a:p>
        </p:txBody>
      </p:sp>
      <p:sp>
        <p:nvSpPr>
          <p:cNvPr id="22" name="Text Placeholder 9">
            <a:extLst>
              <a:ext uri="{FF2B5EF4-FFF2-40B4-BE49-F238E27FC236}">
                <a16:creationId xmlns:a16="http://schemas.microsoft.com/office/drawing/2014/main" id="{B553B6D6-CC16-4E40-914D-C81F67547FEF}"/>
              </a:ext>
            </a:extLst>
          </p:cNvPr>
          <p:cNvSpPr>
            <a:spLocks noGrp="1"/>
          </p:cNvSpPr>
          <p:nvPr>
            <p:ph type="body" sz="quarter" idx="13"/>
          </p:nvPr>
        </p:nvSpPr>
        <p:spPr>
          <a:xfrm>
            <a:off x="577638" y="1127910"/>
            <a:ext cx="5081284" cy="261290"/>
          </a:xfrm>
        </p:spPr>
        <p:txBody>
          <a:bodyPr/>
          <a:lstStyle>
            <a:lvl1pPr>
              <a:lnSpc>
                <a:spcPct val="100000"/>
              </a:lnSpc>
              <a:buFont typeface="Arial" panose="020B0604020202020204" pitchFamily="34" charset="0"/>
              <a:buNone/>
              <a:defRPr sz="1698">
                <a:solidFill>
                  <a:schemeClr val="bg1"/>
                </a:solidFill>
              </a:defRPr>
            </a:lvl1pPr>
          </a:lstStyle>
          <a:p>
            <a:pPr lvl="0"/>
            <a:r>
              <a:rPr lang="en-US"/>
              <a:t>Click to edit Master text styles</a:t>
            </a:r>
          </a:p>
        </p:txBody>
      </p:sp>
      <p:sp>
        <p:nvSpPr>
          <p:cNvPr id="33" name="Text Placeholder 22">
            <a:extLst>
              <a:ext uri="{FF2B5EF4-FFF2-40B4-BE49-F238E27FC236}">
                <a16:creationId xmlns:a16="http://schemas.microsoft.com/office/drawing/2014/main" id="{28651641-59C0-4E53-BC82-FBC2B7BB8DB1}"/>
              </a:ext>
            </a:extLst>
          </p:cNvPr>
          <p:cNvSpPr>
            <a:spLocks noGrp="1"/>
          </p:cNvSpPr>
          <p:nvPr>
            <p:ph type="body" sz="quarter" idx="15"/>
          </p:nvPr>
        </p:nvSpPr>
        <p:spPr>
          <a:xfrm>
            <a:off x="577638" y="5974456"/>
            <a:ext cx="3140422" cy="171705"/>
          </a:xfrm>
        </p:spPr>
        <p:txBody>
          <a:bodyPr tIns="0" bIns="0" anchor="t" anchorCtr="0"/>
          <a:lstStyle>
            <a:lvl1pPr marL="217561" indent="-217561">
              <a:spcBef>
                <a:spcPts val="0"/>
              </a:spcBef>
              <a:buSzPct val="200000"/>
              <a:buFontTx/>
              <a:buBlip>
                <a:blip r:embed="rId4">
                  <a:extLst>
                    <a:ext uri="{96DAC541-7B7A-43D3-8B79-37D633B846F1}">
                      <asvg:svgBlip xmlns:asvg="http://schemas.microsoft.com/office/drawing/2016/SVG/main" r:embed="rId5"/>
                    </a:ext>
                  </a:extLst>
                </a:blip>
              </a:buBlip>
              <a:defRPr sz="1455" b="1" i="0" baseline="3000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5" name="Text Placeholder 22">
            <a:extLst>
              <a:ext uri="{FF2B5EF4-FFF2-40B4-BE49-F238E27FC236}">
                <a16:creationId xmlns:a16="http://schemas.microsoft.com/office/drawing/2014/main" id="{E20BD56E-0E17-4AED-B089-01FA1B56B6FE}"/>
              </a:ext>
            </a:extLst>
          </p:cNvPr>
          <p:cNvSpPr>
            <a:spLocks noGrp="1"/>
          </p:cNvSpPr>
          <p:nvPr>
            <p:ph type="body" sz="quarter" idx="16"/>
          </p:nvPr>
        </p:nvSpPr>
        <p:spPr>
          <a:xfrm>
            <a:off x="577638" y="5537888"/>
            <a:ext cx="3140422" cy="171705"/>
          </a:xfrm>
        </p:spPr>
        <p:txBody>
          <a:bodyPr tIns="0" bIns="0" anchor="t" anchorCtr="0"/>
          <a:lstStyle>
            <a:lvl1pPr marL="217561" indent="-217561">
              <a:spcBef>
                <a:spcPts val="0"/>
              </a:spcBef>
              <a:buSzPct val="200000"/>
              <a:buFontTx/>
              <a:buBlip>
                <a:blip r:embed="rId6">
                  <a:extLst>
                    <a:ext uri="{96DAC541-7B7A-43D3-8B79-37D633B846F1}">
                      <asvg:svgBlip xmlns:asvg="http://schemas.microsoft.com/office/drawing/2016/SVG/main" r:embed="rId7"/>
                    </a:ext>
                  </a:extLst>
                </a:blip>
              </a:buBlip>
              <a:defRPr sz="1455" b="1" i="0" baseline="3000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36" name="Text Placeholder 22">
            <a:extLst>
              <a:ext uri="{FF2B5EF4-FFF2-40B4-BE49-F238E27FC236}">
                <a16:creationId xmlns:a16="http://schemas.microsoft.com/office/drawing/2014/main" id="{C73E20F7-E9CB-484A-B765-8163DC385D90}"/>
              </a:ext>
            </a:extLst>
          </p:cNvPr>
          <p:cNvSpPr>
            <a:spLocks noGrp="1"/>
          </p:cNvSpPr>
          <p:nvPr>
            <p:ph type="body" sz="quarter" idx="17"/>
          </p:nvPr>
        </p:nvSpPr>
        <p:spPr>
          <a:xfrm>
            <a:off x="3781812" y="4163432"/>
            <a:ext cx="2314188" cy="171705"/>
          </a:xfrm>
        </p:spPr>
        <p:txBody>
          <a:bodyPr wrap="square" tIns="0" bIns="0" anchor="t" anchorCtr="0">
            <a:spAutoFit/>
          </a:bodyPr>
          <a:lstStyle>
            <a:lvl1pPr marL="217561" indent="-217561">
              <a:spcBef>
                <a:spcPts val="0"/>
              </a:spcBef>
              <a:buSzPct val="200000"/>
              <a:buFontTx/>
              <a:buBlip>
                <a:blip r:embed="rId4">
                  <a:extLst>
                    <a:ext uri="{96DAC541-7B7A-43D3-8B79-37D633B846F1}">
                      <asvg:svgBlip xmlns:asvg="http://schemas.microsoft.com/office/drawing/2016/SVG/main" r:embed="rId5"/>
                    </a:ext>
                  </a:extLst>
                </a:blip>
              </a:buBlip>
              <a:defRPr sz="1455" b="1" i="0" baseline="3000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7" name="Text Placeholder 22">
            <a:extLst>
              <a:ext uri="{FF2B5EF4-FFF2-40B4-BE49-F238E27FC236}">
                <a16:creationId xmlns:a16="http://schemas.microsoft.com/office/drawing/2014/main" id="{3E398FEC-3245-4CB1-99A2-4E4EDB866903}"/>
              </a:ext>
            </a:extLst>
          </p:cNvPr>
          <p:cNvSpPr>
            <a:spLocks noGrp="1"/>
          </p:cNvSpPr>
          <p:nvPr>
            <p:ph type="body" sz="quarter" idx="18"/>
          </p:nvPr>
        </p:nvSpPr>
        <p:spPr>
          <a:xfrm>
            <a:off x="5924726" y="3036052"/>
            <a:ext cx="2314188" cy="171705"/>
          </a:xfrm>
        </p:spPr>
        <p:txBody>
          <a:bodyPr wrap="square" tIns="0" bIns="0" anchor="t" anchorCtr="0">
            <a:spAutoFit/>
          </a:bodyPr>
          <a:lstStyle>
            <a:lvl1pPr marL="217561" indent="-217561">
              <a:spcBef>
                <a:spcPts val="0"/>
              </a:spcBef>
              <a:buSzPct val="200000"/>
              <a:buFontTx/>
              <a:buBlip>
                <a:blip r:embed="rId6">
                  <a:extLst>
                    <a:ext uri="{96DAC541-7B7A-43D3-8B79-37D633B846F1}">
                      <asvg:svgBlip xmlns:asvg="http://schemas.microsoft.com/office/drawing/2016/SVG/main" r:embed="rId7"/>
                    </a:ext>
                  </a:extLst>
                </a:blip>
              </a:buBlip>
              <a:defRPr sz="1455" b="1" i="0" baseline="30000">
                <a:solidFill>
                  <a:schemeClr val="bg1"/>
                </a:solidFill>
                <a:latin typeface="Poppins SemiBold" pitchFamily="2" charset="77"/>
                <a:cs typeface="Poppins SemiBold" pitchFamily="2" charset="77"/>
              </a:defRPr>
            </a:lvl1pPr>
          </a:lstStyle>
          <a:p>
            <a:pPr lvl="0"/>
            <a:r>
              <a:rPr lang="en-US"/>
              <a:t>Click to edit Master text styles</a:t>
            </a:r>
          </a:p>
        </p:txBody>
      </p:sp>
    </p:spTree>
    <p:extLst>
      <p:ext uri="{BB962C8B-B14F-4D97-AF65-F5344CB8AC3E}">
        <p14:creationId xmlns:p14="http://schemas.microsoft.com/office/powerpoint/2010/main" val="592241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Our vision | Centred">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a:xfrm>
            <a:off x="577638" y="6482886"/>
            <a:ext cx="7575715" cy="111982"/>
          </a:xfrm>
        </p:spPr>
        <p:txBody>
          <a:bodyPr/>
          <a:lstStyle>
            <a:lvl1pPr>
              <a:defRPr>
                <a:solidFill>
                  <a:schemeClr val="bg1"/>
                </a:solidFill>
                <a:effectLst/>
              </a:defRPr>
            </a:lvl1pPr>
          </a:lstStyle>
          <a:p>
            <a:r>
              <a:rPr lang="en-GB"/>
              <a:t>Immunization, Vaccines and Biologicals</a:t>
            </a:r>
            <a:endParaRPr lang="en-GB" dirty="0">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dirty="0"/>
          </a:p>
        </p:txBody>
      </p:sp>
      <p:sp>
        <p:nvSpPr>
          <p:cNvPr id="11" name="Title 1">
            <a:extLst>
              <a:ext uri="{FF2B5EF4-FFF2-40B4-BE49-F238E27FC236}">
                <a16:creationId xmlns:a16="http://schemas.microsoft.com/office/drawing/2014/main" id="{0E04318B-A241-43E7-94D4-29E516C89630}"/>
              </a:ext>
            </a:extLst>
          </p:cNvPr>
          <p:cNvSpPr>
            <a:spLocks noGrp="1"/>
          </p:cNvSpPr>
          <p:nvPr>
            <p:ph type="ctrTitle"/>
          </p:nvPr>
        </p:nvSpPr>
        <p:spPr>
          <a:xfrm>
            <a:off x="3316700" y="577597"/>
            <a:ext cx="5558600" cy="1175806"/>
          </a:xfrm>
        </p:spPr>
        <p:txBody>
          <a:bodyPr lIns="0" tIns="0" rIns="0" bIns="0" anchor="b" anchorCtr="0"/>
          <a:lstStyle>
            <a:lvl1pPr algn="ctr">
              <a:defRPr sz="4245">
                <a:solidFill>
                  <a:schemeClr val="bg1"/>
                </a:solidFill>
              </a:defRPr>
            </a:lvl1pPr>
          </a:lstStyle>
          <a:p>
            <a:r>
              <a:rPr lang="en-US"/>
              <a:t>Click to edit Master title style</a:t>
            </a:r>
            <a:endParaRPr lang="en-GB" dirty="0"/>
          </a:p>
        </p:txBody>
      </p:sp>
      <p:sp>
        <p:nvSpPr>
          <p:cNvPr id="6" name="Text Placeholder 5">
            <a:extLst>
              <a:ext uri="{FF2B5EF4-FFF2-40B4-BE49-F238E27FC236}">
                <a16:creationId xmlns:a16="http://schemas.microsoft.com/office/drawing/2014/main" id="{B0234693-3B2F-4AE8-AE43-6003C99CB8AC}"/>
              </a:ext>
            </a:extLst>
          </p:cNvPr>
          <p:cNvSpPr>
            <a:spLocks noGrp="1"/>
          </p:cNvSpPr>
          <p:nvPr>
            <p:ph type="body" sz="quarter" idx="13"/>
          </p:nvPr>
        </p:nvSpPr>
        <p:spPr>
          <a:xfrm>
            <a:off x="599847" y="2162835"/>
            <a:ext cx="10991343" cy="571182"/>
          </a:xfrm>
        </p:spPr>
        <p:txBody>
          <a:bodyPr/>
          <a:lstStyle>
            <a:lvl1pPr algn="ctr">
              <a:defRPr sz="3275">
                <a:solidFill>
                  <a:schemeClr val="bg1"/>
                </a:solidFill>
              </a:defRPr>
            </a:lvl1pPr>
          </a:lstStyle>
          <a:p>
            <a:pPr lvl="0"/>
            <a:r>
              <a:rPr lang="en-US"/>
              <a:t>Click to edit Master text styles</a:t>
            </a:r>
          </a:p>
        </p:txBody>
      </p:sp>
      <p:sp>
        <p:nvSpPr>
          <p:cNvPr id="14" name="object 37">
            <a:extLst>
              <a:ext uri="{FF2B5EF4-FFF2-40B4-BE49-F238E27FC236}">
                <a16:creationId xmlns:a16="http://schemas.microsoft.com/office/drawing/2014/main" id="{254656CD-21F4-415A-855F-8FEF936CAD12}"/>
              </a:ext>
            </a:extLst>
          </p:cNvPr>
          <p:cNvSpPr/>
          <p:nvPr userDrawn="1"/>
        </p:nvSpPr>
        <p:spPr>
          <a:xfrm>
            <a:off x="3344643" y="5294061"/>
            <a:ext cx="0" cy="754341"/>
          </a:xfrm>
          <a:custGeom>
            <a:avLst/>
            <a:gdLst/>
            <a:ahLst/>
            <a:cxnLst/>
            <a:rect l="l" t="t" r="r" b="b"/>
            <a:pathLst>
              <a:path h="1243965">
                <a:moveTo>
                  <a:pt x="0" y="0"/>
                </a:moveTo>
                <a:lnTo>
                  <a:pt x="0" y="1243564"/>
                </a:lnTo>
              </a:path>
            </a:pathLst>
          </a:custGeom>
          <a:ln w="9622">
            <a:solidFill>
              <a:srgbClr val="FFFFFF"/>
            </a:solidFill>
          </a:ln>
        </p:spPr>
        <p:txBody>
          <a:bodyPr wrap="square" lIns="0" tIns="0" rIns="0" bIns="0" rtlCol="0"/>
          <a:lstStyle/>
          <a:p>
            <a:endParaRPr sz="1092"/>
          </a:p>
        </p:txBody>
      </p:sp>
      <p:sp>
        <p:nvSpPr>
          <p:cNvPr id="15" name="object 38">
            <a:extLst>
              <a:ext uri="{FF2B5EF4-FFF2-40B4-BE49-F238E27FC236}">
                <a16:creationId xmlns:a16="http://schemas.microsoft.com/office/drawing/2014/main" id="{5C6A6A71-005C-4561-B24C-20036B336094}"/>
              </a:ext>
            </a:extLst>
          </p:cNvPr>
          <p:cNvSpPr/>
          <p:nvPr userDrawn="1"/>
        </p:nvSpPr>
        <p:spPr>
          <a:xfrm>
            <a:off x="9774588" y="5294061"/>
            <a:ext cx="0" cy="754341"/>
          </a:xfrm>
          <a:custGeom>
            <a:avLst/>
            <a:gdLst/>
            <a:ahLst/>
            <a:cxnLst/>
            <a:rect l="l" t="t" r="r" b="b"/>
            <a:pathLst>
              <a:path h="1243965">
                <a:moveTo>
                  <a:pt x="0" y="0"/>
                </a:moveTo>
                <a:lnTo>
                  <a:pt x="0" y="1243564"/>
                </a:lnTo>
              </a:path>
            </a:pathLst>
          </a:custGeom>
          <a:ln w="9622">
            <a:solidFill>
              <a:srgbClr val="FFFFFF"/>
            </a:solidFill>
          </a:ln>
        </p:spPr>
        <p:txBody>
          <a:bodyPr wrap="square" lIns="0" tIns="0" rIns="0" bIns="0" rtlCol="0"/>
          <a:lstStyle/>
          <a:p>
            <a:endParaRPr sz="1092"/>
          </a:p>
        </p:txBody>
      </p:sp>
      <p:sp>
        <p:nvSpPr>
          <p:cNvPr id="17" name="object 40">
            <a:extLst>
              <a:ext uri="{FF2B5EF4-FFF2-40B4-BE49-F238E27FC236}">
                <a16:creationId xmlns:a16="http://schemas.microsoft.com/office/drawing/2014/main" id="{176FBC2B-5877-478A-BEB4-EDF0B54837C2}"/>
              </a:ext>
            </a:extLst>
          </p:cNvPr>
          <p:cNvSpPr txBox="1"/>
          <p:nvPr userDrawn="1"/>
        </p:nvSpPr>
        <p:spPr>
          <a:xfrm>
            <a:off x="577638" y="5241915"/>
            <a:ext cx="1696672" cy="222839"/>
          </a:xfrm>
          <a:prstGeom prst="rect">
            <a:avLst/>
          </a:prstGeom>
        </p:spPr>
        <p:txBody>
          <a:bodyPr vert="horz" wrap="square" lIns="0" tIns="8086" rIns="0" bIns="0" rtlCol="0">
            <a:spAutoFit/>
          </a:bodyPr>
          <a:lstStyle/>
          <a:p>
            <a:pPr marL="7701">
              <a:lnSpc>
                <a:spcPct val="100000"/>
              </a:lnSpc>
              <a:spcBef>
                <a:spcPts val="64"/>
              </a:spcBef>
            </a:pPr>
            <a:r>
              <a:rPr sz="1395" b="0" i="0" spc="-12" dirty="0">
                <a:solidFill>
                  <a:srgbClr val="FFFFFF"/>
                </a:solidFill>
                <a:latin typeface="Poppins Medium" pitchFamily="2" charset="77"/>
                <a:cs typeface="Poppins Medium" pitchFamily="2" charset="77"/>
              </a:rPr>
              <a:t>Associated</a:t>
            </a:r>
            <a:r>
              <a:rPr sz="1395" b="0" i="0" spc="-61" dirty="0">
                <a:solidFill>
                  <a:srgbClr val="FFFFFF"/>
                </a:solidFill>
                <a:latin typeface="Poppins Medium" pitchFamily="2" charset="77"/>
                <a:cs typeface="Poppins Medium" pitchFamily="2" charset="77"/>
              </a:rPr>
              <a:t> </a:t>
            </a:r>
            <a:r>
              <a:rPr sz="1395" b="0" i="0" spc="-15" dirty="0">
                <a:solidFill>
                  <a:srgbClr val="FFFFFF"/>
                </a:solidFill>
                <a:latin typeface="Poppins Medium" pitchFamily="2" charset="77"/>
                <a:cs typeface="Poppins Medium" pitchFamily="2" charset="77"/>
              </a:rPr>
              <a:t>with</a:t>
            </a:r>
            <a:endParaRPr sz="1395" b="0" i="0" dirty="0">
              <a:latin typeface="Poppins Medium" pitchFamily="2" charset="77"/>
              <a:cs typeface="Poppins Medium" pitchFamily="2" charset="77"/>
            </a:endParaRPr>
          </a:p>
        </p:txBody>
      </p:sp>
      <p:sp>
        <p:nvSpPr>
          <p:cNvPr id="18" name="object 41">
            <a:extLst>
              <a:ext uri="{FF2B5EF4-FFF2-40B4-BE49-F238E27FC236}">
                <a16:creationId xmlns:a16="http://schemas.microsoft.com/office/drawing/2014/main" id="{F38E41A8-ECE8-47B1-85AB-9824D1D80C00}"/>
              </a:ext>
            </a:extLst>
          </p:cNvPr>
          <p:cNvSpPr txBox="1"/>
          <p:nvPr userDrawn="1"/>
        </p:nvSpPr>
        <p:spPr>
          <a:xfrm>
            <a:off x="3915513" y="5241915"/>
            <a:ext cx="1743798" cy="222839"/>
          </a:xfrm>
          <a:prstGeom prst="rect">
            <a:avLst/>
          </a:prstGeom>
        </p:spPr>
        <p:txBody>
          <a:bodyPr vert="horz" wrap="square" lIns="0" tIns="8086" rIns="0" bIns="0" rtlCol="0">
            <a:spAutoFit/>
          </a:bodyPr>
          <a:lstStyle/>
          <a:p>
            <a:pPr marL="7701">
              <a:lnSpc>
                <a:spcPct val="100000"/>
              </a:lnSpc>
              <a:spcBef>
                <a:spcPts val="64"/>
              </a:spcBef>
            </a:pPr>
            <a:r>
              <a:rPr sz="1395" b="0" i="0" spc="-12" dirty="0">
                <a:solidFill>
                  <a:srgbClr val="FFFFFF"/>
                </a:solidFill>
                <a:latin typeface="Poppins Medium" pitchFamily="2" charset="77"/>
                <a:cs typeface="Poppins Medium" pitchFamily="2" charset="77"/>
              </a:rPr>
              <a:t>Supported</a:t>
            </a:r>
            <a:r>
              <a:rPr sz="1395" b="0" i="0" spc="-67" dirty="0">
                <a:solidFill>
                  <a:srgbClr val="FFFFFF"/>
                </a:solidFill>
                <a:latin typeface="Poppins Medium" pitchFamily="2" charset="77"/>
                <a:cs typeface="Poppins Medium" pitchFamily="2" charset="77"/>
              </a:rPr>
              <a:t> </a:t>
            </a:r>
            <a:r>
              <a:rPr sz="1395" b="0" i="0" spc="-12" dirty="0">
                <a:solidFill>
                  <a:srgbClr val="FFFFFF"/>
                </a:solidFill>
                <a:latin typeface="Poppins Medium" pitchFamily="2" charset="77"/>
                <a:cs typeface="Poppins Medium" pitchFamily="2" charset="77"/>
              </a:rPr>
              <a:t>by</a:t>
            </a:r>
            <a:endParaRPr sz="1395" b="0" i="0" dirty="0">
              <a:latin typeface="Poppins Medium" pitchFamily="2" charset="77"/>
              <a:cs typeface="Poppins Medium" pitchFamily="2" charset="77"/>
            </a:endParaRPr>
          </a:p>
        </p:txBody>
      </p:sp>
      <p:sp>
        <p:nvSpPr>
          <p:cNvPr id="19" name="object 42">
            <a:extLst>
              <a:ext uri="{FF2B5EF4-FFF2-40B4-BE49-F238E27FC236}">
                <a16:creationId xmlns:a16="http://schemas.microsoft.com/office/drawing/2014/main" id="{E15DCFC0-DA16-4F9A-B70D-3C33C791B448}"/>
              </a:ext>
            </a:extLst>
          </p:cNvPr>
          <p:cNvSpPr txBox="1"/>
          <p:nvPr userDrawn="1"/>
        </p:nvSpPr>
        <p:spPr>
          <a:xfrm>
            <a:off x="10161465" y="5241915"/>
            <a:ext cx="1743797" cy="222839"/>
          </a:xfrm>
          <a:prstGeom prst="rect">
            <a:avLst/>
          </a:prstGeom>
        </p:spPr>
        <p:txBody>
          <a:bodyPr vert="horz" wrap="square" lIns="0" tIns="8086" rIns="0" bIns="0" rtlCol="0">
            <a:spAutoFit/>
          </a:bodyPr>
          <a:lstStyle/>
          <a:p>
            <a:pPr marL="7701">
              <a:lnSpc>
                <a:spcPct val="100000"/>
              </a:lnSpc>
              <a:spcBef>
                <a:spcPts val="64"/>
              </a:spcBef>
            </a:pPr>
            <a:r>
              <a:rPr sz="1395" b="0" i="0" spc="-12" dirty="0">
                <a:solidFill>
                  <a:srgbClr val="FFFFFF"/>
                </a:solidFill>
                <a:latin typeface="Poppins Medium" pitchFamily="2" charset="77"/>
                <a:cs typeface="Poppins Medium" pitchFamily="2" charset="77"/>
              </a:rPr>
              <a:t>Hosted</a:t>
            </a:r>
            <a:r>
              <a:rPr sz="1395" b="0" i="0" spc="-64" dirty="0">
                <a:solidFill>
                  <a:srgbClr val="FFFFFF"/>
                </a:solidFill>
                <a:latin typeface="Poppins Medium" pitchFamily="2" charset="77"/>
                <a:cs typeface="Poppins Medium" pitchFamily="2" charset="77"/>
              </a:rPr>
              <a:t> </a:t>
            </a:r>
            <a:r>
              <a:rPr sz="1395" b="0" i="0" spc="-15" dirty="0">
                <a:solidFill>
                  <a:srgbClr val="FFFFFF"/>
                </a:solidFill>
                <a:latin typeface="Poppins Medium" pitchFamily="2" charset="77"/>
                <a:cs typeface="Poppins Medium" pitchFamily="2" charset="77"/>
              </a:rPr>
              <a:t>at</a:t>
            </a:r>
            <a:endParaRPr sz="1395" b="0" i="0" dirty="0">
              <a:latin typeface="Poppins Medium" pitchFamily="2" charset="77"/>
              <a:cs typeface="Poppins Medium" pitchFamily="2" charset="77"/>
            </a:endParaRPr>
          </a:p>
        </p:txBody>
      </p:sp>
    </p:spTree>
    <p:extLst>
      <p:ext uri="{BB962C8B-B14F-4D97-AF65-F5344CB8AC3E}">
        <p14:creationId xmlns:p14="http://schemas.microsoft.com/office/powerpoint/2010/main" val="599214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Mission Statement | Left Align">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dirty="0">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dirty="0"/>
          </a:p>
        </p:txBody>
      </p:sp>
      <p:sp>
        <p:nvSpPr>
          <p:cNvPr id="11" name="Title 1">
            <a:extLst>
              <a:ext uri="{FF2B5EF4-FFF2-40B4-BE49-F238E27FC236}">
                <a16:creationId xmlns:a16="http://schemas.microsoft.com/office/drawing/2014/main" id="{0E04318B-A241-43E7-94D4-29E516C89630}"/>
              </a:ext>
            </a:extLst>
          </p:cNvPr>
          <p:cNvSpPr>
            <a:spLocks noGrp="1"/>
          </p:cNvSpPr>
          <p:nvPr>
            <p:ph type="ctrTitle"/>
          </p:nvPr>
        </p:nvSpPr>
        <p:spPr>
          <a:xfrm>
            <a:off x="599848" y="1299878"/>
            <a:ext cx="7334965" cy="453525"/>
          </a:xfrm>
        </p:spPr>
        <p:txBody>
          <a:bodyPr lIns="0" tIns="0" rIns="0" bIns="0" anchor="b" anchorCtr="0"/>
          <a:lstStyle>
            <a:lvl1pPr algn="l">
              <a:defRPr sz="3275">
                <a:solidFill>
                  <a:schemeClr val="bg1"/>
                </a:solidFill>
              </a:defRPr>
            </a:lvl1pPr>
          </a:lstStyle>
          <a:p>
            <a:r>
              <a:rPr lang="en-US"/>
              <a:t>Click to edit Master title style</a:t>
            </a:r>
            <a:endParaRPr lang="en-GB" dirty="0"/>
          </a:p>
        </p:txBody>
      </p:sp>
      <p:sp>
        <p:nvSpPr>
          <p:cNvPr id="6" name="Text Placeholder 5">
            <a:extLst>
              <a:ext uri="{FF2B5EF4-FFF2-40B4-BE49-F238E27FC236}">
                <a16:creationId xmlns:a16="http://schemas.microsoft.com/office/drawing/2014/main" id="{B0234693-3B2F-4AE8-AE43-6003C99CB8AC}"/>
              </a:ext>
            </a:extLst>
          </p:cNvPr>
          <p:cNvSpPr>
            <a:spLocks noGrp="1"/>
          </p:cNvSpPr>
          <p:nvPr>
            <p:ph type="body" sz="quarter" idx="13"/>
          </p:nvPr>
        </p:nvSpPr>
        <p:spPr>
          <a:xfrm>
            <a:off x="599847" y="2162835"/>
            <a:ext cx="8255334" cy="296171"/>
          </a:xfrm>
        </p:spPr>
        <p:txBody>
          <a:bodyPr/>
          <a:lstStyle>
            <a:lvl1pPr algn="l">
              <a:defRPr sz="1698">
                <a:solidFill>
                  <a:schemeClr val="bg1"/>
                </a:solidFill>
              </a:defRPr>
            </a:lvl1pPr>
          </a:lstStyle>
          <a:p>
            <a:pPr lvl="0"/>
            <a:r>
              <a:rPr lang="en-US"/>
              <a:t>Click to edit Master text styles</a:t>
            </a:r>
          </a:p>
        </p:txBody>
      </p:sp>
      <p:sp>
        <p:nvSpPr>
          <p:cNvPr id="14" name="object 37">
            <a:extLst>
              <a:ext uri="{FF2B5EF4-FFF2-40B4-BE49-F238E27FC236}">
                <a16:creationId xmlns:a16="http://schemas.microsoft.com/office/drawing/2014/main" id="{254656CD-21F4-415A-855F-8FEF936CAD12}"/>
              </a:ext>
            </a:extLst>
          </p:cNvPr>
          <p:cNvSpPr/>
          <p:nvPr userDrawn="1"/>
        </p:nvSpPr>
        <p:spPr>
          <a:xfrm>
            <a:off x="3344643" y="5294061"/>
            <a:ext cx="0" cy="754341"/>
          </a:xfrm>
          <a:custGeom>
            <a:avLst/>
            <a:gdLst/>
            <a:ahLst/>
            <a:cxnLst/>
            <a:rect l="l" t="t" r="r" b="b"/>
            <a:pathLst>
              <a:path h="1243965">
                <a:moveTo>
                  <a:pt x="0" y="0"/>
                </a:moveTo>
                <a:lnTo>
                  <a:pt x="0" y="1243564"/>
                </a:lnTo>
              </a:path>
            </a:pathLst>
          </a:custGeom>
          <a:ln w="9622">
            <a:solidFill>
              <a:srgbClr val="FFFFFF"/>
            </a:solidFill>
          </a:ln>
        </p:spPr>
        <p:txBody>
          <a:bodyPr wrap="square" lIns="0" tIns="0" rIns="0" bIns="0" rtlCol="0"/>
          <a:lstStyle/>
          <a:p>
            <a:endParaRPr sz="1092"/>
          </a:p>
        </p:txBody>
      </p:sp>
      <p:sp>
        <p:nvSpPr>
          <p:cNvPr id="15" name="object 38">
            <a:extLst>
              <a:ext uri="{FF2B5EF4-FFF2-40B4-BE49-F238E27FC236}">
                <a16:creationId xmlns:a16="http://schemas.microsoft.com/office/drawing/2014/main" id="{5C6A6A71-005C-4561-B24C-20036B336094}"/>
              </a:ext>
            </a:extLst>
          </p:cNvPr>
          <p:cNvSpPr/>
          <p:nvPr userDrawn="1"/>
        </p:nvSpPr>
        <p:spPr>
          <a:xfrm>
            <a:off x="9774588" y="5294061"/>
            <a:ext cx="0" cy="754341"/>
          </a:xfrm>
          <a:custGeom>
            <a:avLst/>
            <a:gdLst/>
            <a:ahLst/>
            <a:cxnLst/>
            <a:rect l="l" t="t" r="r" b="b"/>
            <a:pathLst>
              <a:path h="1243965">
                <a:moveTo>
                  <a:pt x="0" y="0"/>
                </a:moveTo>
                <a:lnTo>
                  <a:pt x="0" y="1243564"/>
                </a:lnTo>
              </a:path>
            </a:pathLst>
          </a:custGeom>
          <a:ln w="9622">
            <a:solidFill>
              <a:srgbClr val="FFFFFF"/>
            </a:solidFill>
          </a:ln>
        </p:spPr>
        <p:txBody>
          <a:bodyPr wrap="square" lIns="0" tIns="0" rIns="0" bIns="0" rtlCol="0"/>
          <a:lstStyle/>
          <a:p>
            <a:endParaRPr sz="1092"/>
          </a:p>
        </p:txBody>
      </p:sp>
      <p:sp>
        <p:nvSpPr>
          <p:cNvPr id="17" name="object 40">
            <a:extLst>
              <a:ext uri="{FF2B5EF4-FFF2-40B4-BE49-F238E27FC236}">
                <a16:creationId xmlns:a16="http://schemas.microsoft.com/office/drawing/2014/main" id="{176FBC2B-5877-478A-BEB4-EDF0B54837C2}"/>
              </a:ext>
            </a:extLst>
          </p:cNvPr>
          <p:cNvSpPr txBox="1"/>
          <p:nvPr userDrawn="1"/>
        </p:nvSpPr>
        <p:spPr>
          <a:xfrm>
            <a:off x="599847" y="5241915"/>
            <a:ext cx="1880668" cy="222839"/>
          </a:xfrm>
          <a:prstGeom prst="rect">
            <a:avLst/>
          </a:prstGeom>
        </p:spPr>
        <p:txBody>
          <a:bodyPr vert="horz" wrap="square" lIns="0" tIns="8086" rIns="0" bIns="0" rtlCol="0">
            <a:spAutoFit/>
          </a:bodyPr>
          <a:lstStyle/>
          <a:p>
            <a:pPr marL="7701">
              <a:lnSpc>
                <a:spcPct val="100000"/>
              </a:lnSpc>
              <a:spcBef>
                <a:spcPts val="64"/>
              </a:spcBef>
            </a:pPr>
            <a:r>
              <a:rPr sz="1395" b="0" i="0" spc="-12" dirty="0">
                <a:solidFill>
                  <a:srgbClr val="FFFFFF"/>
                </a:solidFill>
                <a:latin typeface="Poppins Medium" pitchFamily="2" charset="77"/>
                <a:cs typeface="Poppins Medium" pitchFamily="2" charset="77"/>
              </a:rPr>
              <a:t>Associated</a:t>
            </a:r>
            <a:r>
              <a:rPr sz="1395" b="0" i="0" spc="-61" dirty="0">
                <a:solidFill>
                  <a:srgbClr val="FFFFFF"/>
                </a:solidFill>
                <a:latin typeface="Poppins Medium" pitchFamily="2" charset="77"/>
                <a:cs typeface="Poppins Medium" pitchFamily="2" charset="77"/>
              </a:rPr>
              <a:t> </a:t>
            </a:r>
            <a:r>
              <a:rPr sz="1395" b="0" i="0" spc="-15" dirty="0">
                <a:solidFill>
                  <a:srgbClr val="FFFFFF"/>
                </a:solidFill>
                <a:latin typeface="Poppins Medium" pitchFamily="2" charset="77"/>
                <a:cs typeface="Poppins Medium" pitchFamily="2" charset="77"/>
              </a:rPr>
              <a:t>with</a:t>
            </a:r>
            <a:endParaRPr sz="1395" b="0" i="0" dirty="0">
              <a:latin typeface="Poppins Medium" pitchFamily="2" charset="77"/>
              <a:cs typeface="Poppins Medium" pitchFamily="2" charset="77"/>
            </a:endParaRPr>
          </a:p>
        </p:txBody>
      </p:sp>
      <p:sp>
        <p:nvSpPr>
          <p:cNvPr id="18" name="object 41">
            <a:extLst>
              <a:ext uri="{FF2B5EF4-FFF2-40B4-BE49-F238E27FC236}">
                <a16:creationId xmlns:a16="http://schemas.microsoft.com/office/drawing/2014/main" id="{F38E41A8-ECE8-47B1-85AB-9824D1D80C00}"/>
              </a:ext>
            </a:extLst>
          </p:cNvPr>
          <p:cNvSpPr txBox="1"/>
          <p:nvPr userDrawn="1"/>
        </p:nvSpPr>
        <p:spPr>
          <a:xfrm>
            <a:off x="3915513" y="5241915"/>
            <a:ext cx="2180486" cy="222839"/>
          </a:xfrm>
          <a:prstGeom prst="rect">
            <a:avLst/>
          </a:prstGeom>
        </p:spPr>
        <p:txBody>
          <a:bodyPr vert="horz" wrap="square" lIns="0" tIns="8086" rIns="0" bIns="0" rtlCol="0">
            <a:spAutoFit/>
          </a:bodyPr>
          <a:lstStyle/>
          <a:p>
            <a:pPr marL="7701">
              <a:lnSpc>
                <a:spcPct val="100000"/>
              </a:lnSpc>
              <a:spcBef>
                <a:spcPts val="64"/>
              </a:spcBef>
            </a:pPr>
            <a:r>
              <a:rPr sz="1395" b="0" i="0" spc="-12" dirty="0">
                <a:solidFill>
                  <a:srgbClr val="FFFFFF"/>
                </a:solidFill>
                <a:latin typeface="Poppins Medium" pitchFamily="2" charset="77"/>
                <a:cs typeface="Poppins Medium" pitchFamily="2" charset="77"/>
              </a:rPr>
              <a:t>Supported</a:t>
            </a:r>
            <a:r>
              <a:rPr sz="1395" b="0" i="0" spc="-67" dirty="0">
                <a:solidFill>
                  <a:srgbClr val="FFFFFF"/>
                </a:solidFill>
                <a:latin typeface="Poppins Medium" pitchFamily="2" charset="77"/>
                <a:cs typeface="Poppins Medium" pitchFamily="2" charset="77"/>
              </a:rPr>
              <a:t> </a:t>
            </a:r>
            <a:r>
              <a:rPr sz="1395" b="0" i="0" spc="-12" dirty="0">
                <a:solidFill>
                  <a:srgbClr val="FFFFFF"/>
                </a:solidFill>
                <a:latin typeface="Poppins Medium" pitchFamily="2" charset="77"/>
                <a:cs typeface="Poppins Medium" pitchFamily="2" charset="77"/>
              </a:rPr>
              <a:t>by</a:t>
            </a:r>
            <a:endParaRPr sz="1395" b="0" i="0" dirty="0">
              <a:latin typeface="Poppins Medium" pitchFamily="2" charset="77"/>
              <a:cs typeface="Poppins Medium" pitchFamily="2" charset="77"/>
            </a:endParaRPr>
          </a:p>
        </p:txBody>
      </p:sp>
      <p:sp>
        <p:nvSpPr>
          <p:cNvPr id="19" name="object 42">
            <a:extLst>
              <a:ext uri="{FF2B5EF4-FFF2-40B4-BE49-F238E27FC236}">
                <a16:creationId xmlns:a16="http://schemas.microsoft.com/office/drawing/2014/main" id="{E15DCFC0-DA16-4F9A-B70D-3C33C791B448}"/>
              </a:ext>
            </a:extLst>
          </p:cNvPr>
          <p:cNvSpPr txBox="1"/>
          <p:nvPr userDrawn="1"/>
        </p:nvSpPr>
        <p:spPr>
          <a:xfrm>
            <a:off x="10161465" y="5241915"/>
            <a:ext cx="1459271" cy="222839"/>
          </a:xfrm>
          <a:prstGeom prst="rect">
            <a:avLst/>
          </a:prstGeom>
        </p:spPr>
        <p:txBody>
          <a:bodyPr vert="horz" wrap="square" lIns="0" tIns="8086" rIns="0" bIns="0" rtlCol="0">
            <a:spAutoFit/>
          </a:bodyPr>
          <a:lstStyle/>
          <a:p>
            <a:pPr marL="7701">
              <a:lnSpc>
                <a:spcPct val="100000"/>
              </a:lnSpc>
              <a:spcBef>
                <a:spcPts val="64"/>
              </a:spcBef>
            </a:pPr>
            <a:r>
              <a:rPr sz="1395" b="0" i="0" spc="-12" dirty="0">
                <a:solidFill>
                  <a:srgbClr val="FFFFFF"/>
                </a:solidFill>
                <a:latin typeface="Poppins Medium" pitchFamily="2" charset="77"/>
                <a:cs typeface="Poppins Medium" pitchFamily="2" charset="77"/>
              </a:rPr>
              <a:t>Hosted</a:t>
            </a:r>
            <a:r>
              <a:rPr sz="1395" b="0" i="0" spc="-64" dirty="0">
                <a:solidFill>
                  <a:srgbClr val="FFFFFF"/>
                </a:solidFill>
                <a:latin typeface="Poppins Medium" pitchFamily="2" charset="77"/>
                <a:cs typeface="Poppins Medium" pitchFamily="2" charset="77"/>
              </a:rPr>
              <a:t> </a:t>
            </a:r>
            <a:r>
              <a:rPr sz="1395" b="0" i="0" spc="-15" dirty="0">
                <a:solidFill>
                  <a:srgbClr val="FFFFFF"/>
                </a:solidFill>
                <a:latin typeface="Poppins Medium" pitchFamily="2" charset="77"/>
                <a:cs typeface="Poppins Medium" pitchFamily="2" charset="77"/>
              </a:rPr>
              <a:t>at</a:t>
            </a:r>
            <a:endParaRPr sz="1395" b="0" i="0" dirty="0">
              <a:latin typeface="Poppins Medium" pitchFamily="2" charset="77"/>
              <a:cs typeface="Poppins Medium" pitchFamily="2" charset="77"/>
            </a:endParaRPr>
          </a:p>
        </p:txBody>
      </p:sp>
      <p:sp>
        <p:nvSpPr>
          <p:cNvPr id="39" name="object 14">
            <a:extLst>
              <a:ext uri="{FF2B5EF4-FFF2-40B4-BE49-F238E27FC236}">
                <a16:creationId xmlns:a16="http://schemas.microsoft.com/office/drawing/2014/main" id="{EBA520A8-D9DC-4590-A234-60E794F86D19}"/>
              </a:ext>
            </a:extLst>
          </p:cNvPr>
          <p:cNvSpPr/>
          <p:nvPr userDrawn="1"/>
        </p:nvSpPr>
        <p:spPr>
          <a:xfrm>
            <a:off x="577850" y="5000063"/>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dirty="0"/>
          </a:p>
        </p:txBody>
      </p:sp>
    </p:spTree>
    <p:extLst>
      <p:ext uri="{BB962C8B-B14F-4D97-AF65-F5344CB8AC3E}">
        <p14:creationId xmlns:p14="http://schemas.microsoft.com/office/powerpoint/2010/main" val="2909636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In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4457304"/>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dirty="0"/>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4900570"/>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5823841"/>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6209599"/>
            <a:ext cx="3706507" cy="253787"/>
          </a:xfrm>
        </p:spPr>
        <p:txBody>
          <a:bodyPr/>
          <a:lstStyle/>
          <a:p>
            <a:pPr lvl="0"/>
            <a:r>
              <a:rPr lang="en-US"/>
              <a:t>Click to edit Master text styles</a:t>
            </a:r>
          </a:p>
        </p:txBody>
      </p:sp>
      <p:sp>
        <p:nvSpPr>
          <p:cNvPr id="4" name="Rectangle 3">
            <a:extLst>
              <a:ext uri="{FF2B5EF4-FFF2-40B4-BE49-F238E27FC236}">
                <a16:creationId xmlns:a16="http://schemas.microsoft.com/office/drawing/2014/main" id="{C3757BCB-FB2B-4870-A128-1DEDA8180683}"/>
              </a:ext>
            </a:extLst>
          </p:cNvPr>
          <p:cNvSpPr/>
          <p:nvPr userDrawn="1"/>
        </p:nvSpPr>
        <p:spPr>
          <a:xfrm>
            <a:off x="5175631" y="0"/>
            <a:ext cx="701636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p>
        </p:txBody>
      </p:sp>
      <p:pic>
        <p:nvPicPr>
          <p:cNvPr id="7" name="Graphic 6">
            <a:extLst>
              <a:ext uri="{FF2B5EF4-FFF2-40B4-BE49-F238E27FC236}">
                <a16:creationId xmlns:a16="http://schemas.microsoft.com/office/drawing/2014/main" id="{142CC9A5-8FA8-4188-B9FB-687FDCC80CD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211528" y="2900500"/>
            <a:ext cx="4944576" cy="1057002"/>
          </a:xfrm>
          <a:prstGeom prst="rect">
            <a:avLst/>
          </a:prstGeom>
        </p:spPr>
      </p:pic>
    </p:spTree>
    <p:extLst>
      <p:ext uri="{BB962C8B-B14F-4D97-AF65-F5344CB8AC3E}">
        <p14:creationId xmlns:p14="http://schemas.microsoft.com/office/powerpoint/2010/main" val="3818967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Key message">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dirty="0">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dirty="0"/>
          </a:p>
        </p:txBody>
      </p:sp>
      <p:sp>
        <p:nvSpPr>
          <p:cNvPr id="4" name="Text Placeholder 3">
            <a:extLst>
              <a:ext uri="{FF2B5EF4-FFF2-40B4-BE49-F238E27FC236}">
                <a16:creationId xmlns:a16="http://schemas.microsoft.com/office/drawing/2014/main" id="{0F41ED4F-48C8-405A-BAF4-A471B383C978}"/>
              </a:ext>
            </a:extLst>
          </p:cNvPr>
          <p:cNvSpPr>
            <a:spLocks noGrp="1"/>
          </p:cNvSpPr>
          <p:nvPr>
            <p:ph type="body" sz="quarter" idx="13"/>
          </p:nvPr>
        </p:nvSpPr>
        <p:spPr>
          <a:xfrm>
            <a:off x="1498007" y="2863649"/>
            <a:ext cx="9195987" cy="1130703"/>
          </a:xfrm>
        </p:spPr>
        <p:txBody>
          <a:bodyPr anchor="ctr"/>
          <a:lstStyle>
            <a:lvl1pPr algn="ctr">
              <a:defRPr sz="4245" b="1" i="0">
                <a:solidFill>
                  <a:schemeClr val="bg1"/>
                </a:solidFill>
                <a:latin typeface="Poppins SemiBold" pitchFamily="2" charset="77"/>
                <a:cs typeface="Poppins SemiBold" pitchFamily="2" charset="77"/>
              </a:defRPr>
            </a:lvl1pPr>
            <a:lvl2pPr marL="0" indent="0" algn="ctr">
              <a:buFontTx/>
              <a:buNone/>
              <a:defRPr>
                <a:solidFill>
                  <a:schemeClr val="bg1"/>
                </a:solidFill>
                <a:latin typeface="Poppins" pitchFamily="2" charset="77"/>
                <a:cs typeface="Poppins" pitchFamily="2" charset="77"/>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149298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dirty="0">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dirty="0"/>
          </a:p>
        </p:txBody>
      </p:sp>
      <p:sp>
        <p:nvSpPr>
          <p:cNvPr id="4" name="Text Placeholder 3">
            <a:extLst>
              <a:ext uri="{FF2B5EF4-FFF2-40B4-BE49-F238E27FC236}">
                <a16:creationId xmlns:a16="http://schemas.microsoft.com/office/drawing/2014/main" id="{0F41ED4F-48C8-405A-BAF4-A471B383C978}"/>
              </a:ext>
            </a:extLst>
          </p:cNvPr>
          <p:cNvSpPr>
            <a:spLocks noGrp="1"/>
          </p:cNvSpPr>
          <p:nvPr>
            <p:ph type="body" sz="quarter" idx="13"/>
          </p:nvPr>
        </p:nvSpPr>
        <p:spPr>
          <a:xfrm>
            <a:off x="1497044" y="3681455"/>
            <a:ext cx="9195987" cy="839551"/>
          </a:xfrm>
        </p:spPr>
        <p:txBody>
          <a:bodyPr anchor="ctr"/>
          <a:lstStyle>
            <a:lvl1pPr algn="ctr">
              <a:defRPr sz="2668" b="1" i="0">
                <a:solidFill>
                  <a:schemeClr val="bg1"/>
                </a:solidFill>
                <a:latin typeface="Poppins SemiBold" pitchFamily="2" charset="77"/>
                <a:cs typeface="Poppins SemiBold" pitchFamily="2" charset="77"/>
              </a:defRPr>
            </a:lvl1pPr>
            <a:lvl2pPr marL="0" indent="0" algn="ctr">
              <a:buFontTx/>
              <a:buNone/>
              <a:defRPr>
                <a:solidFill>
                  <a:schemeClr val="bg1"/>
                </a:solidFill>
                <a:latin typeface="Poppins" pitchFamily="2" charset="77"/>
                <a:cs typeface="Poppins" pitchFamily="2" charset="77"/>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p:txBody>
      </p:sp>
      <p:pic>
        <p:nvPicPr>
          <p:cNvPr id="5" name="Graphic 4">
            <a:extLst>
              <a:ext uri="{FF2B5EF4-FFF2-40B4-BE49-F238E27FC236}">
                <a16:creationId xmlns:a16="http://schemas.microsoft.com/office/drawing/2014/main" id="{5C1720A0-FC5D-48B5-9BF5-2721266040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22749" y="2293692"/>
            <a:ext cx="4944576" cy="1057002"/>
          </a:xfrm>
          <a:prstGeom prst="rect">
            <a:avLst/>
          </a:prstGeom>
        </p:spPr>
      </p:pic>
    </p:spTree>
    <p:extLst>
      <p:ext uri="{BB962C8B-B14F-4D97-AF65-F5344CB8AC3E}">
        <p14:creationId xmlns:p14="http://schemas.microsoft.com/office/powerpoint/2010/main" val="434191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25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10" presetClass="entr" presetSubtype="0" fill="hold" nodeType="afterEffect">
                  <p:stCondLst>
                    <p:cond delay="25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2">
            <p:tnLst>
              <p:par>
                <p:cTn presetID="10" presetClass="entr" presetSubtype="0" fill="hold" nodeType="afterEffect">
                  <p:stCondLst>
                    <p:cond delay="25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ign-off">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dirty="0"/>
              <a:t>Immunization, Vaccines and Biologicals</a:t>
            </a:r>
            <a:endParaRPr lang="en-GB" dirty="0">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dirty="0"/>
          </a:p>
        </p:txBody>
      </p:sp>
      <p:pic>
        <p:nvPicPr>
          <p:cNvPr id="5" name="Graphic 4">
            <a:extLst>
              <a:ext uri="{FF2B5EF4-FFF2-40B4-BE49-F238E27FC236}">
                <a16:creationId xmlns:a16="http://schemas.microsoft.com/office/drawing/2014/main" id="{5C1720A0-FC5D-48B5-9BF5-2721266040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22749" y="2900500"/>
            <a:ext cx="4944576" cy="1057002"/>
          </a:xfrm>
          <a:prstGeom prst="rect">
            <a:avLst/>
          </a:prstGeom>
        </p:spPr>
      </p:pic>
    </p:spTree>
    <p:extLst>
      <p:ext uri="{BB962C8B-B14F-4D97-AF65-F5344CB8AC3E}">
        <p14:creationId xmlns:p14="http://schemas.microsoft.com/office/powerpoint/2010/main" val="2882052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In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4457304"/>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dirty="0"/>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4900570"/>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5823841"/>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6209599"/>
            <a:ext cx="3706507" cy="253787"/>
          </a:xfrm>
        </p:spPr>
        <p:txBody>
          <a:bodyPr/>
          <a:lstStyle/>
          <a:p>
            <a:pPr lvl="0"/>
            <a:r>
              <a:rPr lang="en-US"/>
              <a:t>Click to edit Master text styles</a:t>
            </a:r>
          </a:p>
        </p:txBody>
      </p:sp>
      <p:sp>
        <p:nvSpPr>
          <p:cNvPr id="4" name="Rectangle 3">
            <a:extLst>
              <a:ext uri="{FF2B5EF4-FFF2-40B4-BE49-F238E27FC236}">
                <a16:creationId xmlns:a16="http://schemas.microsoft.com/office/drawing/2014/main" id="{C3757BCB-FB2B-4870-A128-1DEDA8180683}"/>
              </a:ext>
            </a:extLst>
          </p:cNvPr>
          <p:cNvSpPr/>
          <p:nvPr userDrawn="1"/>
        </p:nvSpPr>
        <p:spPr>
          <a:xfrm>
            <a:off x="5175631" y="0"/>
            <a:ext cx="701636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p>
        </p:txBody>
      </p:sp>
      <p:pic>
        <p:nvPicPr>
          <p:cNvPr id="6" name="Graphic 5">
            <a:extLst>
              <a:ext uri="{FF2B5EF4-FFF2-40B4-BE49-F238E27FC236}">
                <a16:creationId xmlns:a16="http://schemas.microsoft.com/office/drawing/2014/main" id="{B7A0B47A-2C2A-47A3-B698-CA6A0FD6F06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56337" y="2220890"/>
            <a:ext cx="2454959" cy="1819430"/>
          </a:xfrm>
          <a:prstGeom prst="rect">
            <a:avLst/>
          </a:prstGeom>
        </p:spPr>
      </p:pic>
    </p:spTree>
    <p:extLst>
      <p:ext uri="{BB962C8B-B14F-4D97-AF65-F5344CB8AC3E}">
        <p14:creationId xmlns:p14="http://schemas.microsoft.com/office/powerpoint/2010/main" val="48731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3128516"/>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dirty="0"/>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3571782"/>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4495053"/>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4880812"/>
            <a:ext cx="3706507" cy="253787"/>
          </a:xfrm>
        </p:spPr>
        <p:txBody>
          <a:bodyPr/>
          <a:lstStyle/>
          <a:p>
            <a:pPr lvl="0"/>
            <a:r>
              <a:rPr lang="en-US"/>
              <a:t>Click to edit Master text styles</a:t>
            </a:r>
          </a:p>
        </p:txBody>
      </p:sp>
      <p:pic>
        <p:nvPicPr>
          <p:cNvPr id="13" name="Graphic 12">
            <a:extLst>
              <a:ext uri="{FF2B5EF4-FFF2-40B4-BE49-F238E27FC236}">
                <a16:creationId xmlns:a16="http://schemas.microsoft.com/office/drawing/2014/main" id="{F4B1DB28-413A-41E9-A6F8-727DE05F8D6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395" y="5750940"/>
            <a:ext cx="3036723" cy="646908"/>
          </a:xfrm>
          <a:prstGeom prst="rect">
            <a:avLst/>
          </a:prstGeom>
        </p:spPr>
      </p:pic>
      <p:sp>
        <p:nvSpPr>
          <p:cNvPr id="16" name="Picture Placeholder 4">
            <a:extLst>
              <a:ext uri="{FF2B5EF4-FFF2-40B4-BE49-F238E27FC236}">
                <a16:creationId xmlns:a16="http://schemas.microsoft.com/office/drawing/2014/main" id="{7E02C968-6D90-43B9-83B4-8DDD9D10A206}"/>
              </a:ext>
            </a:extLst>
          </p:cNvPr>
          <p:cNvSpPr>
            <a:spLocks noGrp="1"/>
          </p:cNvSpPr>
          <p:nvPr>
            <p:ph type="pic" sz="quarter" idx="10" hasCustomPrompt="1"/>
          </p:nvPr>
        </p:nvSpPr>
        <p:spPr>
          <a:xfrm>
            <a:off x="5175632" y="0"/>
            <a:ext cx="7016369" cy="6858000"/>
          </a:xfrm>
          <a:solidFill>
            <a:schemeClr val="bg2"/>
          </a:solidFill>
        </p:spPr>
        <p:txBody>
          <a:bodyPr bIns="1764000" anchor="ctr">
            <a:noAutofit/>
          </a:bodyPr>
          <a:lstStyle>
            <a:lvl1pPr algn="ctr">
              <a:defRPr sz="2183" b="1"/>
            </a:lvl1pPr>
          </a:lstStyle>
          <a:p>
            <a:r>
              <a:rPr lang="en-GB" dirty="0"/>
              <a:t>Click icon to insert image</a:t>
            </a:r>
          </a:p>
        </p:txBody>
      </p:sp>
    </p:spTree>
    <p:extLst>
      <p:ext uri="{BB962C8B-B14F-4D97-AF65-F5344CB8AC3E}">
        <p14:creationId xmlns:p14="http://schemas.microsoft.com/office/powerpoint/2010/main" val="4254929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itle Slide (External)">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8059CA9-ADD3-48DF-ABCE-675068DD8B24}"/>
              </a:ext>
            </a:extLst>
          </p:cNvPr>
          <p:cNvSpPr>
            <a:spLocks noGrp="1"/>
          </p:cNvSpPr>
          <p:nvPr>
            <p:ph type="pic" sz="quarter" idx="10" hasCustomPrompt="1"/>
          </p:nvPr>
        </p:nvSpPr>
        <p:spPr>
          <a:xfrm>
            <a:off x="5175632" y="0"/>
            <a:ext cx="7016369" cy="6858000"/>
          </a:xfrm>
          <a:solidFill>
            <a:schemeClr val="bg2"/>
          </a:solidFill>
        </p:spPr>
        <p:txBody>
          <a:bodyPr bIns="1764000" anchor="ctr">
            <a:noAutofit/>
          </a:bodyPr>
          <a:lstStyle>
            <a:lvl1pPr algn="ctr">
              <a:defRPr sz="2183" b="1"/>
            </a:lvl1pPr>
          </a:lstStyle>
          <a:p>
            <a:r>
              <a:rPr lang="en-GB" dirty="0"/>
              <a:t>Click icon to insert image</a:t>
            </a:r>
          </a:p>
        </p:txBody>
      </p:sp>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3128516"/>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dirty="0"/>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3571782"/>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4495053"/>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4880812"/>
            <a:ext cx="3706507" cy="253787"/>
          </a:xfrm>
        </p:spPr>
        <p:txBody>
          <a:bodyPr/>
          <a:lstStyle/>
          <a:p>
            <a:pPr lvl="0"/>
            <a:r>
              <a:rPr lang="en-US"/>
              <a:t>Click to edit Master text styles</a:t>
            </a:r>
          </a:p>
        </p:txBody>
      </p:sp>
      <p:pic>
        <p:nvPicPr>
          <p:cNvPr id="6" name="Graphic 5">
            <a:extLst>
              <a:ext uri="{FF2B5EF4-FFF2-40B4-BE49-F238E27FC236}">
                <a16:creationId xmlns:a16="http://schemas.microsoft.com/office/drawing/2014/main" id="{2F1B92ED-1DA4-42D5-94F1-A383F50976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395" y="5756444"/>
            <a:ext cx="750929" cy="554493"/>
          </a:xfrm>
          <a:prstGeom prst="rect">
            <a:avLst/>
          </a:prstGeom>
        </p:spPr>
      </p:pic>
    </p:spTree>
    <p:extLst>
      <p:ext uri="{BB962C8B-B14F-4D97-AF65-F5344CB8AC3E}">
        <p14:creationId xmlns:p14="http://schemas.microsoft.com/office/powerpoint/2010/main" val="4237504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D9051C-C807-46F9-8511-7BA810EF25D2}"/>
              </a:ext>
            </a:extLst>
          </p:cNvPr>
          <p:cNvSpPr>
            <a:spLocks noGrp="1"/>
          </p:cNvSpPr>
          <p:nvPr>
            <p:ph type="title"/>
          </p:nvPr>
        </p:nvSpPr>
        <p:spPr>
          <a:xfrm>
            <a:off x="577638" y="537197"/>
            <a:ext cx="5693037" cy="414332"/>
          </a:xfrm>
          <a:prstGeom prst="rect">
            <a:avLst/>
          </a:prstGeom>
        </p:spPr>
        <p:txBody>
          <a:bodyPr vert="horz" wrap="square" lIns="0" tIns="0" rIns="0" bIns="0" rtlCol="0" anchor="t" anchorCtr="0">
            <a:sp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08925905-8E0F-4E1F-969B-102428583B30}"/>
              </a:ext>
            </a:extLst>
          </p:cNvPr>
          <p:cNvSpPr>
            <a:spLocks noGrp="1"/>
          </p:cNvSpPr>
          <p:nvPr>
            <p:ph type="body" idx="1"/>
          </p:nvPr>
        </p:nvSpPr>
        <p:spPr>
          <a:xfrm>
            <a:off x="577638" y="1551583"/>
            <a:ext cx="10775825" cy="1564243"/>
          </a:xfrm>
          <a:prstGeom prst="rect">
            <a:avLst/>
          </a:prstGeom>
        </p:spPr>
        <p:txBody>
          <a:bodyPr vert="horz" wrap="square" lIns="0" tIns="0" rIns="0" bIns="0" rtlCol="0" anchor="t" anchorCtr="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8CE7121D-1697-409F-80BF-51B7EAFBB29E}"/>
              </a:ext>
            </a:extLst>
          </p:cNvPr>
          <p:cNvSpPr>
            <a:spLocks noGrp="1"/>
          </p:cNvSpPr>
          <p:nvPr>
            <p:ph type="ftr" sz="quarter" idx="3"/>
          </p:nvPr>
        </p:nvSpPr>
        <p:spPr>
          <a:xfrm>
            <a:off x="577638" y="6482886"/>
            <a:ext cx="7575715" cy="112018"/>
          </a:xfrm>
          <a:prstGeom prst="rect">
            <a:avLst/>
          </a:prstGeom>
        </p:spPr>
        <p:txBody>
          <a:bodyPr vert="horz" lIns="0" tIns="0" rIns="0" bIns="0" rtlCol="0" anchor="t" anchorCtr="0">
            <a:spAutoFit/>
          </a:bodyPr>
          <a:lstStyle>
            <a:lvl1pPr algn="l">
              <a:defRPr sz="728">
                <a:solidFill>
                  <a:schemeClr val="tx1">
                    <a:tint val="75000"/>
                  </a:schemeClr>
                </a:solidFill>
                <a:latin typeface="Poppins" pitchFamily="2" charset="77"/>
                <a:cs typeface="Poppins" pitchFamily="2" charset="77"/>
              </a:defRPr>
            </a:lvl1pPr>
          </a:lstStyle>
          <a:p>
            <a:pPr marL="7701">
              <a:spcBef>
                <a:spcPts val="76"/>
              </a:spcBef>
            </a:pPr>
            <a:r>
              <a:rPr lang="en-GB" spc="3"/>
              <a:t>Immunization, Vaccines and Biologicals</a:t>
            </a:r>
            <a:endParaRPr lang="en-GB" spc="3" dirty="0"/>
          </a:p>
        </p:txBody>
      </p:sp>
      <p:sp>
        <p:nvSpPr>
          <p:cNvPr id="6" name="Slide Number Placeholder 5">
            <a:extLst>
              <a:ext uri="{FF2B5EF4-FFF2-40B4-BE49-F238E27FC236}">
                <a16:creationId xmlns:a16="http://schemas.microsoft.com/office/drawing/2014/main" id="{6D226665-F903-468B-9EDC-63D86E71F62F}"/>
              </a:ext>
            </a:extLst>
          </p:cNvPr>
          <p:cNvSpPr>
            <a:spLocks noGrp="1"/>
          </p:cNvSpPr>
          <p:nvPr>
            <p:ph type="sldNum" sz="quarter" idx="4"/>
          </p:nvPr>
        </p:nvSpPr>
        <p:spPr>
          <a:xfrm>
            <a:off x="10693993" y="6482886"/>
            <a:ext cx="897196" cy="111982"/>
          </a:xfrm>
          <a:prstGeom prst="rect">
            <a:avLst/>
          </a:prstGeom>
        </p:spPr>
        <p:txBody>
          <a:bodyPr vert="horz" wrap="square" lIns="0" tIns="0" rIns="0" bIns="0" rtlCol="0" anchor="t" anchorCtr="0">
            <a:spAutoFit/>
          </a:bodyPr>
          <a:lstStyle>
            <a:lvl1pPr algn="r">
              <a:defRPr sz="728">
                <a:solidFill>
                  <a:schemeClr val="tx1">
                    <a:tint val="75000"/>
                  </a:schemeClr>
                </a:solidFill>
                <a:latin typeface="Poppins" pitchFamily="2" charset="77"/>
                <a:cs typeface="Poppins" pitchFamily="2" charset="77"/>
              </a:defRPr>
            </a:lvl1pPr>
          </a:lstStyle>
          <a:p>
            <a:fld id="{E2E31AFC-DF42-41A5-B57C-06A83BBA6616}" type="slidenum">
              <a:rPr lang="en-GB" smtClean="0"/>
              <a:pPr/>
              <a:t>‹#›</a:t>
            </a:fld>
            <a:endParaRPr lang="en-GB"/>
          </a:p>
        </p:txBody>
      </p:sp>
    </p:spTree>
    <p:extLst>
      <p:ext uri="{BB962C8B-B14F-4D97-AF65-F5344CB8AC3E}">
        <p14:creationId xmlns:p14="http://schemas.microsoft.com/office/powerpoint/2010/main" val="25294709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554492" rtl="0" eaLnBrk="1" latinLnBrk="0" hangingPunct="1">
        <a:lnSpc>
          <a:spcPct val="90000"/>
        </a:lnSpc>
        <a:spcBef>
          <a:spcPct val="0"/>
        </a:spcBef>
        <a:buNone/>
        <a:defRPr sz="2911" b="1" i="0" kern="1200">
          <a:solidFill>
            <a:schemeClr val="tx1"/>
          </a:solidFill>
          <a:latin typeface="Poppins SemiBold" pitchFamily="2" charset="77"/>
          <a:ea typeface="Roboto" panose="02000000000000000000" pitchFamily="2" charset="0"/>
          <a:cs typeface="Poppins SemiBold" pitchFamily="2" charset="77"/>
        </a:defRPr>
      </a:lvl1pPr>
    </p:titleStyle>
    <p:bodyStyle>
      <a:lvl1pPr marL="0" indent="0" algn="l" defTabSz="554492" rtl="0" eaLnBrk="1" latinLnBrk="0" hangingPunct="1">
        <a:lnSpc>
          <a:spcPct val="120000"/>
        </a:lnSpc>
        <a:spcBef>
          <a:spcPts val="606"/>
        </a:spcBef>
        <a:spcAft>
          <a:spcPts val="728"/>
        </a:spcAft>
        <a:buSzPct val="75000"/>
        <a:buFontTx/>
        <a:buNone/>
        <a:defRPr sz="1455" kern="1200">
          <a:solidFill>
            <a:schemeClr val="tx1"/>
          </a:solidFill>
          <a:latin typeface="Poppins" pitchFamily="2" charset="77"/>
          <a:ea typeface="Roboto" panose="02000000000000000000" pitchFamily="2" charset="0"/>
          <a:cs typeface="Poppins" pitchFamily="2" charset="77"/>
        </a:defRPr>
      </a:lvl1pPr>
      <a:lvl2pPr marL="480269"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1213" kern="1200">
          <a:solidFill>
            <a:schemeClr val="tx1"/>
          </a:solidFill>
          <a:latin typeface="Poppins" pitchFamily="2" charset="77"/>
          <a:ea typeface="Roboto" panose="02000000000000000000" pitchFamily="2" charset="0"/>
          <a:cs typeface="Poppins" pitchFamily="2" charset="77"/>
        </a:defRPr>
      </a:lvl2pPr>
      <a:lvl3pPr marL="698573"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1092" kern="1200">
          <a:solidFill>
            <a:schemeClr val="tx1"/>
          </a:solidFill>
          <a:latin typeface="Poppins" pitchFamily="2" charset="77"/>
          <a:ea typeface="Roboto" panose="02000000000000000000" pitchFamily="2" charset="0"/>
          <a:cs typeface="Poppins" pitchFamily="2" charset="77"/>
        </a:defRPr>
      </a:lvl3pPr>
      <a:lvl4pPr marL="916877"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970" kern="1200">
          <a:solidFill>
            <a:schemeClr val="tx1"/>
          </a:solidFill>
          <a:latin typeface="Poppins" pitchFamily="2" charset="77"/>
          <a:ea typeface="Roboto" panose="02000000000000000000" pitchFamily="2" charset="0"/>
          <a:cs typeface="Poppins" pitchFamily="2" charset="77"/>
        </a:defRPr>
      </a:lvl4pPr>
      <a:lvl5pPr marL="1135181"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970" kern="1200">
          <a:solidFill>
            <a:schemeClr val="tx1"/>
          </a:solidFill>
          <a:latin typeface="Poppins" pitchFamily="2" charset="77"/>
          <a:ea typeface="Roboto" panose="02000000000000000000" pitchFamily="2" charset="0"/>
          <a:cs typeface="Poppins" pitchFamily="2" charset="77"/>
        </a:defRPr>
      </a:lvl5pPr>
      <a:lvl6pPr marL="1524853"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6pPr>
      <a:lvl7pPr marL="1802100"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7pPr>
      <a:lvl8pPr marL="2079346"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8pPr>
      <a:lvl9pPr marL="2356592"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9pPr>
    </p:bodyStyle>
    <p:otherStyle>
      <a:defPPr>
        <a:defRPr lang="en-US"/>
      </a:defPPr>
      <a:lvl1pPr marL="0" algn="l" defTabSz="554492" rtl="0" eaLnBrk="1" latinLnBrk="0" hangingPunct="1">
        <a:defRPr sz="1092" kern="1200">
          <a:solidFill>
            <a:schemeClr val="tx1"/>
          </a:solidFill>
          <a:latin typeface="+mn-lt"/>
          <a:ea typeface="+mn-ea"/>
          <a:cs typeface="+mn-cs"/>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1D1D1D"/>
          </p15:clr>
        </p15:guide>
        <p15:guide id="2" pos="12664">
          <p15:clr>
            <a:srgbClr val="1D1D1D"/>
          </p15:clr>
        </p15:guide>
        <p15:guide id="3" pos="600">
          <p15:clr>
            <a:srgbClr val="1D1D1D"/>
          </p15:clr>
        </p15:guide>
        <p15:guide id="4" pos="1555">
          <p15:clr>
            <a:srgbClr val="1D1D1D"/>
          </p15:clr>
        </p15:guide>
        <p15:guide id="5" pos="2510">
          <p15:clr>
            <a:srgbClr val="1D1D1D"/>
          </p15:clr>
        </p15:guide>
        <p15:guide id="6" pos="3466">
          <p15:clr>
            <a:srgbClr val="1D1D1D"/>
          </p15:clr>
        </p15:guide>
        <p15:guide id="7" pos="4421">
          <p15:clr>
            <a:srgbClr val="1D1D1D"/>
          </p15:clr>
        </p15:guide>
        <p15:guide id="8" pos="5376">
          <p15:clr>
            <a:srgbClr val="1D1D1D"/>
          </p15:clr>
        </p15:guide>
        <p15:guide id="9" pos="6332">
          <p15:clr>
            <a:srgbClr val="1D1D1D"/>
          </p15:clr>
        </p15:guide>
        <p15:guide id="10" pos="7287">
          <p15:clr>
            <a:srgbClr val="1D1D1D"/>
          </p15:clr>
        </p15:guide>
        <p15:guide id="11" pos="8242">
          <p15:clr>
            <a:srgbClr val="1D1D1D"/>
          </p15:clr>
        </p15:guide>
        <p15:guide id="12" pos="9198">
          <p15:clr>
            <a:srgbClr val="1D1D1D"/>
          </p15:clr>
        </p15:guide>
        <p15:guide id="13" pos="10153">
          <p15:clr>
            <a:srgbClr val="1D1D1D"/>
          </p15:clr>
        </p15:guide>
        <p15:guide id="14" pos="11108">
          <p15:clr>
            <a:srgbClr val="1D1D1D"/>
          </p15:clr>
        </p15:guide>
        <p15:guide id="15" pos="12064">
          <p15:clr>
            <a:srgbClr val="1D1D1D"/>
          </p15:clr>
        </p15:guide>
        <p15:guide id="16" orient="horz">
          <p15:clr>
            <a:srgbClr val="1D1D1D"/>
          </p15:clr>
        </p15:guide>
        <p15:guide id="17" orient="horz" pos="7124">
          <p15:clr>
            <a:srgbClr val="1D1D1D"/>
          </p15:clr>
        </p15:guide>
        <p15:guide id="18" orient="horz" pos="600">
          <p15:clr>
            <a:srgbClr val="1D1D1D"/>
          </p15:clr>
        </p15:guide>
        <p15:guide id="19" orient="horz" pos="3562">
          <p15:clr>
            <a:srgbClr val="1D1D1D"/>
          </p15:clr>
        </p15:guide>
        <p15:guide id="20" orient="horz" pos="6524">
          <p15:clr>
            <a:srgbClr val="1D1D1D"/>
          </p15:clr>
        </p15:guide>
        <p15:guide id="21" pos="6786">
          <p15:clr>
            <a:srgbClr val="1D1D1D"/>
          </p15:clr>
        </p15:guide>
        <p15:guide id="22" pos="5878">
          <p15:clr>
            <a:srgbClr val="1D1D1D"/>
          </p15:clr>
        </p15:guide>
        <p15:guide id="23" orient="horz" pos="3018">
          <p15:clr>
            <a:srgbClr val="1D1D1D"/>
          </p15:clr>
        </p15:guide>
        <p15:guide id="24" orient="horz" pos="6646">
          <p15:clr>
            <a:srgbClr val="1D1D1D"/>
          </p15:clr>
        </p15:guide>
        <p15:guide id="25" orient="horz" pos="2836">
          <p15:clr>
            <a:srgbClr val="1D1D1D"/>
          </p15:clr>
        </p15:guide>
        <p15:guide id="26" orient="horz" pos="6283">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678" y="211070"/>
            <a:ext cx="9624440" cy="861774"/>
          </a:xfrm>
        </p:spPr>
        <p:txBody>
          <a:bodyPr/>
          <a:lstStyle/>
          <a:p>
            <a:pPr>
              <a:lnSpc>
                <a:spcPct val="100000"/>
              </a:lnSpc>
              <a:spcBef>
                <a:spcPts val="0"/>
              </a:spcBef>
            </a:pPr>
            <a:r>
              <a:rPr lang="es-419" sz="2800" dirty="0">
                <a:solidFill>
                  <a:srgbClr val="000000">
                    <a:alpha val="100000"/>
                  </a:srgbClr>
                </a:solidFill>
                <a:latin typeface="Calibri" panose="020F0502020204030204" pitchFamily="34" charset="0"/>
                <a:cs typeface="Calibri" panose="020F0502020204030204" pitchFamily="34" charset="0"/>
                <a:sym typeface="Poppins SemiBold"/>
              </a:rPr>
              <a:t>Distribución de casos de sarampión por mes y región de la OMS (2018-2022)</a:t>
            </a:r>
          </a:p>
        </p:txBody>
      </p:sp>
      <p:grpSp>
        <p:nvGrpSpPr>
          <p:cNvPr id="3" name="Group 2"/>
          <p:cNvGrpSpPr/>
          <p:nvPr/>
        </p:nvGrpSpPr>
        <p:grpSpPr>
          <a:xfrm>
            <a:off x="444022" y="1164435"/>
            <a:ext cx="11089860" cy="4990437"/>
            <a:chOff x="731520" y="1920240"/>
            <a:chExt cx="18288000" cy="8229600"/>
          </a:xfrm>
        </p:grpSpPr>
        <p:sp>
          <p:nvSpPr>
            <p:cNvPr id="4" name="rc3"/>
            <p:cNvSpPr/>
            <p:nvPr/>
          </p:nvSpPr>
          <p:spPr>
            <a:xfrm>
              <a:off x="731520" y="1920240"/>
              <a:ext cx="18288000" cy="8229600"/>
            </a:xfrm>
            <a:prstGeom prst="rect">
              <a:avLst/>
            </a:prstGeom>
            <a:solidFill>
              <a:srgbClr val="FFFFFF">
                <a:alpha val="100000"/>
              </a:srgbClr>
            </a:solidFill>
            <a:ln w="9525" cap="rnd">
              <a:solidFill>
                <a:srgbClr val="FFFFFF">
                  <a:alpha val="100000"/>
                </a:srgbClr>
              </a:solidFill>
              <a:prstDash val="solid"/>
              <a:round/>
            </a:ln>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5" name="rc4"/>
            <p:cNvSpPr/>
            <p:nvPr/>
          </p:nvSpPr>
          <p:spPr>
            <a:xfrm>
              <a:off x="731520" y="1920240"/>
              <a:ext cx="18288000" cy="8229600"/>
            </a:xfrm>
            <a:prstGeom prst="rect">
              <a:avLst/>
            </a:prstGeom>
            <a:solidFill>
              <a:srgbClr val="FFFFFF">
                <a:alpha val="100000"/>
              </a:srgbClr>
            </a:solidFill>
            <a:ln w="13550" cap="rnd">
              <a:solidFill>
                <a:srgbClr val="FFFFFF">
                  <a:alpha val="100000"/>
                </a:srgbClr>
              </a:solidFill>
              <a:prstDash val="solid"/>
              <a:round/>
            </a:ln>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6" name="rc5"/>
            <p:cNvSpPr/>
            <p:nvPr/>
          </p:nvSpPr>
          <p:spPr>
            <a:xfrm>
              <a:off x="1690070" y="2336443"/>
              <a:ext cx="3184728" cy="7345284"/>
            </a:xfrm>
            <a:prstGeom prst="rect">
              <a:avLst/>
            </a:prstGeom>
            <a:solidFill>
              <a:srgbClr val="FFFFFF">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7" name="pl6"/>
            <p:cNvSpPr/>
            <p:nvPr/>
          </p:nvSpPr>
          <p:spPr>
            <a:xfrm>
              <a:off x="1690070" y="8114855"/>
              <a:ext cx="3184728" cy="0"/>
            </a:xfrm>
            <a:custGeom>
              <a:avLst/>
              <a:gdLst/>
              <a:ahLst/>
              <a:cxnLst/>
              <a:rect l="0" t="0" r="0" b="0"/>
              <a:pathLst>
                <a:path w="3184728">
                  <a:moveTo>
                    <a:pt x="0" y="0"/>
                  </a:moveTo>
                  <a:lnTo>
                    <a:pt x="3184728" y="0"/>
                  </a:lnTo>
                  <a:lnTo>
                    <a:pt x="3184728" y="0"/>
                  </a:lnTo>
                </a:path>
              </a:pathLst>
            </a:custGeom>
            <a:ln w="6775" cap="flat">
              <a:solidFill>
                <a:srgbClr val="EBEBEB">
                  <a:alpha val="100000"/>
                </a:srgbClr>
              </a:solidFill>
              <a:prstDash val="solid"/>
              <a:round/>
            </a:ln>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8" name="pl7"/>
            <p:cNvSpPr/>
            <p:nvPr/>
          </p:nvSpPr>
          <p:spPr>
            <a:xfrm>
              <a:off x="1690070" y="5648863"/>
              <a:ext cx="3184728" cy="0"/>
            </a:xfrm>
            <a:custGeom>
              <a:avLst/>
              <a:gdLst/>
              <a:ahLst/>
              <a:cxnLst/>
              <a:rect l="0" t="0" r="0" b="0"/>
              <a:pathLst>
                <a:path w="3184728">
                  <a:moveTo>
                    <a:pt x="0" y="0"/>
                  </a:moveTo>
                  <a:lnTo>
                    <a:pt x="3184728" y="0"/>
                  </a:lnTo>
                  <a:lnTo>
                    <a:pt x="3184728" y="0"/>
                  </a:lnTo>
                </a:path>
              </a:pathLst>
            </a:custGeom>
            <a:ln w="6775" cap="flat">
              <a:solidFill>
                <a:srgbClr val="EBEBEB">
                  <a:alpha val="100000"/>
                </a:srgbClr>
              </a:solidFill>
              <a:prstDash val="solid"/>
              <a:round/>
            </a:ln>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9" name="pl8"/>
            <p:cNvSpPr/>
            <p:nvPr/>
          </p:nvSpPr>
          <p:spPr>
            <a:xfrm>
              <a:off x="1690070" y="3182871"/>
              <a:ext cx="3184728" cy="0"/>
            </a:xfrm>
            <a:custGeom>
              <a:avLst/>
              <a:gdLst/>
              <a:ahLst/>
              <a:cxnLst/>
              <a:rect l="0" t="0" r="0" b="0"/>
              <a:pathLst>
                <a:path w="3184728">
                  <a:moveTo>
                    <a:pt x="0" y="0"/>
                  </a:moveTo>
                  <a:lnTo>
                    <a:pt x="3184728" y="0"/>
                  </a:lnTo>
                  <a:lnTo>
                    <a:pt x="3184728" y="0"/>
                  </a:lnTo>
                </a:path>
              </a:pathLst>
            </a:custGeom>
            <a:ln w="6775" cap="flat">
              <a:solidFill>
                <a:srgbClr val="EBEBEB">
                  <a:alpha val="100000"/>
                </a:srgbClr>
              </a:solidFill>
              <a:prstDash val="solid"/>
              <a:round/>
            </a:ln>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10" name="pl9"/>
            <p:cNvSpPr/>
            <p:nvPr/>
          </p:nvSpPr>
          <p:spPr>
            <a:xfrm>
              <a:off x="1690070" y="9347851"/>
              <a:ext cx="3184728" cy="0"/>
            </a:xfrm>
            <a:custGeom>
              <a:avLst/>
              <a:gdLst/>
              <a:ahLst/>
              <a:cxnLst/>
              <a:rect l="0" t="0" r="0" b="0"/>
              <a:pathLst>
                <a:path w="3184728">
                  <a:moveTo>
                    <a:pt x="0" y="0"/>
                  </a:moveTo>
                  <a:lnTo>
                    <a:pt x="3184728" y="0"/>
                  </a:lnTo>
                  <a:lnTo>
                    <a:pt x="3184728" y="0"/>
                  </a:lnTo>
                </a:path>
              </a:pathLst>
            </a:custGeom>
            <a:ln w="13550" cap="flat">
              <a:solidFill>
                <a:srgbClr val="EBEBEB">
                  <a:alpha val="100000"/>
                </a:srgbClr>
              </a:solidFill>
              <a:prstDash val="solid"/>
              <a:round/>
            </a:ln>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11" name="pl10"/>
            <p:cNvSpPr/>
            <p:nvPr/>
          </p:nvSpPr>
          <p:spPr>
            <a:xfrm>
              <a:off x="1690070" y="6881859"/>
              <a:ext cx="3184728" cy="0"/>
            </a:xfrm>
            <a:custGeom>
              <a:avLst/>
              <a:gdLst/>
              <a:ahLst/>
              <a:cxnLst/>
              <a:rect l="0" t="0" r="0" b="0"/>
              <a:pathLst>
                <a:path w="3184728">
                  <a:moveTo>
                    <a:pt x="0" y="0"/>
                  </a:moveTo>
                  <a:lnTo>
                    <a:pt x="3184728" y="0"/>
                  </a:lnTo>
                  <a:lnTo>
                    <a:pt x="3184728" y="0"/>
                  </a:lnTo>
                </a:path>
              </a:pathLst>
            </a:custGeom>
            <a:ln w="13550" cap="flat">
              <a:solidFill>
                <a:srgbClr val="EBEBEB">
                  <a:alpha val="100000"/>
                </a:srgbClr>
              </a:solidFill>
              <a:prstDash val="solid"/>
              <a:round/>
            </a:ln>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12" name="pl11"/>
            <p:cNvSpPr/>
            <p:nvPr/>
          </p:nvSpPr>
          <p:spPr>
            <a:xfrm>
              <a:off x="1690070" y="4415867"/>
              <a:ext cx="3184728" cy="0"/>
            </a:xfrm>
            <a:custGeom>
              <a:avLst/>
              <a:gdLst/>
              <a:ahLst/>
              <a:cxnLst/>
              <a:rect l="0" t="0" r="0" b="0"/>
              <a:pathLst>
                <a:path w="3184728">
                  <a:moveTo>
                    <a:pt x="0" y="0"/>
                  </a:moveTo>
                  <a:lnTo>
                    <a:pt x="3184728" y="0"/>
                  </a:lnTo>
                  <a:lnTo>
                    <a:pt x="3184728" y="0"/>
                  </a:lnTo>
                </a:path>
              </a:pathLst>
            </a:custGeom>
            <a:ln w="13550" cap="flat">
              <a:solidFill>
                <a:srgbClr val="EBEBEB">
                  <a:alpha val="100000"/>
                </a:srgbClr>
              </a:solidFill>
              <a:prstDash val="solid"/>
              <a:round/>
            </a:ln>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13" name="rc12"/>
            <p:cNvSpPr/>
            <p:nvPr/>
          </p:nvSpPr>
          <p:spPr>
            <a:xfrm>
              <a:off x="1729226" y="8373291"/>
              <a:ext cx="234939" cy="147466"/>
            </a:xfrm>
            <a:prstGeom prst="rect">
              <a:avLst/>
            </a:prstGeom>
            <a:solidFill>
              <a:srgbClr val="235594">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14" name="rc13"/>
            <p:cNvSpPr/>
            <p:nvPr/>
          </p:nvSpPr>
          <p:spPr>
            <a:xfrm>
              <a:off x="1990269" y="8165852"/>
              <a:ext cx="234939" cy="211335"/>
            </a:xfrm>
            <a:prstGeom prst="rect">
              <a:avLst/>
            </a:prstGeom>
            <a:solidFill>
              <a:srgbClr val="235594">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15" name="rc14"/>
            <p:cNvSpPr/>
            <p:nvPr/>
          </p:nvSpPr>
          <p:spPr>
            <a:xfrm>
              <a:off x="2251313" y="7750184"/>
              <a:ext cx="234939" cy="251136"/>
            </a:xfrm>
            <a:prstGeom prst="rect">
              <a:avLst/>
            </a:prstGeom>
            <a:solidFill>
              <a:srgbClr val="235594">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16" name="rc15"/>
            <p:cNvSpPr/>
            <p:nvPr/>
          </p:nvSpPr>
          <p:spPr>
            <a:xfrm>
              <a:off x="2512356" y="7865100"/>
              <a:ext cx="234939" cy="176515"/>
            </a:xfrm>
            <a:prstGeom prst="rect">
              <a:avLst/>
            </a:prstGeom>
            <a:solidFill>
              <a:srgbClr val="235594">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17" name="rc16"/>
            <p:cNvSpPr/>
            <p:nvPr/>
          </p:nvSpPr>
          <p:spPr>
            <a:xfrm>
              <a:off x="2773400" y="7859477"/>
              <a:ext cx="234939" cy="125469"/>
            </a:xfrm>
            <a:prstGeom prst="rect">
              <a:avLst/>
            </a:prstGeom>
            <a:solidFill>
              <a:srgbClr val="235594">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18" name="rc17"/>
            <p:cNvSpPr/>
            <p:nvPr/>
          </p:nvSpPr>
          <p:spPr>
            <a:xfrm>
              <a:off x="3034443" y="8358939"/>
              <a:ext cx="234939" cy="76593"/>
            </a:xfrm>
            <a:prstGeom prst="rect">
              <a:avLst/>
            </a:prstGeom>
            <a:solidFill>
              <a:srgbClr val="235594">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19" name="rc18"/>
            <p:cNvSpPr/>
            <p:nvPr/>
          </p:nvSpPr>
          <p:spPr>
            <a:xfrm>
              <a:off x="3295486" y="8557106"/>
              <a:ext cx="234939" cy="78221"/>
            </a:xfrm>
            <a:prstGeom prst="rect">
              <a:avLst/>
            </a:prstGeom>
            <a:solidFill>
              <a:srgbClr val="235594">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20" name="rc19"/>
            <p:cNvSpPr/>
            <p:nvPr/>
          </p:nvSpPr>
          <p:spPr>
            <a:xfrm>
              <a:off x="3556530" y="8769773"/>
              <a:ext cx="234939" cy="62833"/>
            </a:xfrm>
            <a:prstGeom prst="rect">
              <a:avLst/>
            </a:prstGeom>
            <a:solidFill>
              <a:srgbClr val="235594">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21" name="rc20"/>
            <p:cNvSpPr/>
            <p:nvPr/>
          </p:nvSpPr>
          <p:spPr>
            <a:xfrm>
              <a:off x="3817573" y="8764397"/>
              <a:ext cx="234939" cy="94003"/>
            </a:xfrm>
            <a:prstGeom prst="rect">
              <a:avLst/>
            </a:prstGeom>
            <a:solidFill>
              <a:srgbClr val="235594">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22" name="rc21"/>
            <p:cNvSpPr/>
            <p:nvPr/>
          </p:nvSpPr>
          <p:spPr>
            <a:xfrm>
              <a:off x="4078616" y="8299213"/>
              <a:ext cx="234939" cy="235403"/>
            </a:xfrm>
            <a:prstGeom prst="rect">
              <a:avLst/>
            </a:prstGeom>
            <a:solidFill>
              <a:srgbClr val="235594">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23" name="rc22"/>
            <p:cNvSpPr/>
            <p:nvPr/>
          </p:nvSpPr>
          <p:spPr>
            <a:xfrm>
              <a:off x="4339660" y="7734501"/>
              <a:ext cx="234939" cy="404422"/>
            </a:xfrm>
            <a:prstGeom prst="rect">
              <a:avLst/>
            </a:prstGeom>
            <a:solidFill>
              <a:srgbClr val="235594">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24" name="rc23"/>
            <p:cNvSpPr/>
            <p:nvPr/>
          </p:nvSpPr>
          <p:spPr>
            <a:xfrm>
              <a:off x="4600703" y="8056362"/>
              <a:ext cx="234939" cy="216267"/>
            </a:xfrm>
            <a:prstGeom prst="rect">
              <a:avLst/>
            </a:prstGeom>
            <a:solidFill>
              <a:srgbClr val="235594">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25" name="rc24"/>
            <p:cNvSpPr/>
            <p:nvPr/>
          </p:nvSpPr>
          <p:spPr>
            <a:xfrm>
              <a:off x="1729226" y="8520757"/>
              <a:ext cx="234939" cy="16127"/>
            </a:xfrm>
            <a:prstGeom prst="rect">
              <a:avLst/>
            </a:prstGeom>
            <a:solidFill>
              <a:srgbClr val="ADD8E6">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26" name="rc25"/>
            <p:cNvSpPr/>
            <p:nvPr/>
          </p:nvSpPr>
          <p:spPr>
            <a:xfrm>
              <a:off x="1990269" y="8377187"/>
              <a:ext cx="234939" cy="19037"/>
            </a:xfrm>
            <a:prstGeom prst="rect">
              <a:avLst/>
            </a:prstGeom>
            <a:solidFill>
              <a:srgbClr val="ADD8E6">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27" name="rc26"/>
            <p:cNvSpPr/>
            <p:nvPr/>
          </p:nvSpPr>
          <p:spPr>
            <a:xfrm>
              <a:off x="2251313" y="8001321"/>
              <a:ext cx="234939" cy="40984"/>
            </a:xfrm>
            <a:prstGeom prst="rect">
              <a:avLst/>
            </a:prstGeom>
            <a:solidFill>
              <a:srgbClr val="ADD8E6">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28" name="rc27"/>
            <p:cNvSpPr/>
            <p:nvPr/>
          </p:nvSpPr>
          <p:spPr>
            <a:xfrm>
              <a:off x="2512356" y="8041615"/>
              <a:ext cx="234939" cy="67321"/>
            </a:xfrm>
            <a:prstGeom prst="rect">
              <a:avLst/>
            </a:prstGeom>
            <a:solidFill>
              <a:srgbClr val="ADD8E6">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29" name="rc28"/>
            <p:cNvSpPr/>
            <p:nvPr/>
          </p:nvSpPr>
          <p:spPr>
            <a:xfrm>
              <a:off x="2773400" y="7984947"/>
              <a:ext cx="234939" cy="79996"/>
            </a:xfrm>
            <a:prstGeom prst="rect">
              <a:avLst/>
            </a:prstGeom>
            <a:solidFill>
              <a:srgbClr val="ADD8E6">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30" name="rc29"/>
            <p:cNvSpPr/>
            <p:nvPr/>
          </p:nvSpPr>
          <p:spPr>
            <a:xfrm>
              <a:off x="3034443" y="8435533"/>
              <a:ext cx="234939" cy="50898"/>
            </a:xfrm>
            <a:prstGeom prst="rect">
              <a:avLst/>
            </a:prstGeom>
            <a:solidFill>
              <a:srgbClr val="ADD8E6">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31" name="rc30"/>
            <p:cNvSpPr/>
            <p:nvPr/>
          </p:nvSpPr>
          <p:spPr>
            <a:xfrm>
              <a:off x="3295486" y="8635327"/>
              <a:ext cx="234939" cy="39307"/>
            </a:xfrm>
            <a:prstGeom prst="rect">
              <a:avLst/>
            </a:prstGeom>
            <a:solidFill>
              <a:srgbClr val="ADD8E6">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32" name="rc31"/>
            <p:cNvSpPr/>
            <p:nvPr/>
          </p:nvSpPr>
          <p:spPr>
            <a:xfrm>
              <a:off x="3556530" y="8832607"/>
              <a:ext cx="234939" cy="16916"/>
            </a:xfrm>
            <a:prstGeom prst="rect">
              <a:avLst/>
            </a:prstGeom>
            <a:solidFill>
              <a:srgbClr val="ADD8E6">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33" name="rc32"/>
            <p:cNvSpPr/>
            <p:nvPr/>
          </p:nvSpPr>
          <p:spPr>
            <a:xfrm>
              <a:off x="3817573" y="8858401"/>
              <a:ext cx="234939" cy="38568"/>
            </a:xfrm>
            <a:prstGeom prst="rect">
              <a:avLst/>
            </a:prstGeom>
            <a:solidFill>
              <a:srgbClr val="ADD8E6">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34" name="rc33"/>
            <p:cNvSpPr/>
            <p:nvPr/>
          </p:nvSpPr>
          <p:spPr>
            <a:xfrm>
              <a:off x="4078616" y="8534616"/>
              <a:ext cx="234939" cy="133804"/>
            </a:xfrm>
            <a:prstGeom prst="rect">
              <a:avLst/>
            </a:prstGeom>
            <a:solidFill>
              <a:srgbClr val="ADD8E6">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35" name="rc34"/>
            <p:cNvSpPr/>
            <p:nvPr/>
          </p:nvSpPr>
          <p:spPr>
            <a:xfrm>
              <a:off x="4339660" y="8138923"/>
              <a:ext cx="234939" cy="298532"/>
            </a:xfrm>
            <a:prstGeom prst="rect">
              <a:avLst/>
            </a:prstGeom>
            <a:solidFill>
              <a:srgbClr val="ADD8E6">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36" name="rc35"/>
            <p:cNvSpPr/>
            <p:nvPr/>
          </p:nvSpPr>
          <p:spPr>
            <a:xfrm>
              <a:off x="4600703" y="8272629"/>
              <a:ext cx="234939" cy="26632"/>
            </a:xfrm>
            <a:prstGeom prst="rect">
              <a:avLst/>
            </a:prstGeom>
            <a:solidFill>
              <a:srgbClr val="ADD8E6">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37" name="rc36"/>
            <p:cNvSpPr/>
            <p:nvPr/>
          </p:nvSpPr>
          <p:spPr>
            <a:xfrm>
              <a:off x="1729226" y="8536885"/>
              <a:ext cx="234939" cy="276141"/>
            </a:xfrm>
            <a:prstGeom prst="rect">
              <a:avLst/>
            </a:prstGeom>
            <a:solidFill>
              <a:srgbClr val="FFA5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38" name="rc37"/>
            <p:cNvSpPr/>
            <p:nvPr/>
          </p:nvSpPr>
          <p:spPr>
            <a:xfrm>
              <a:off x="1990269" y="8396225"/>
              <a:ext cx="234939" cy="320825"/>
            </a:xfrm>
            <a:prstGeom prst="rect">
              <a:avLst/>
            </a:prstGeom>
            <a:solidFill>
              <a:srgbClr val="FFA5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39" name="rc38"/>
            <p:cNvSpPr/>
            <p:nvPr/>
          </p:nvSpPr>
          <p:spPr>
            <a:xfrm>
              <a:off x="2251313" y="8042306"/>
              <a:ext cx="234939" cy="458279"/>
            </a:xfrm>
            <a:prstGeom prst="rect">
              <a:avLst/>
            </a:prstGeom>
            <a:solidFill>
              <a:srgbClr val="FFA5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40" name="rc39"/>
            <p:cNvSpPr/>
            <p:nvPr/>
          </p:nvSpPr>
          <p:spPr>
            <a:xfrm>
              <a:off x="2512356" y="8108937"/>
              <a:ext cx="234939" cy="443434"/>
            </a:xfrm>
            <a:prstGeom prst="rect">
              <a:avLst/>
            </a:prstGeom>
            <a:solidFill>
              <a:srgbClr val="FFA5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41" name="rc40"/>
            <p:cNvSpPr/>
            <p:nvPr/>
          </p:nvSpPr>
          <p:spPr>
            <a:xfrm>
              <a:off x="2773400" y="8064943"/>
              <a:ext cx="234939" cy="502914"/>
            </a:xfrm>
            <a:prstGeom prst="rect">
              <a:avLst/>
            </a:prstGeom>
            <a:solidFill>
              <a:srgbClr val="FFA5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42" name="rc41"/>
            <p:cNvSpPr/>
            <p:nvPr/>
          </p:nvSpPr>
          <p:spPr>
            <a:xfrm>
              <a:off x="3034443" y="8486431"/>
              <a:ext cx="234939" cy="308840"/>
            </a:xfrm>
            <a:prstGeom prst="rect">
              <a:avLst/>
            </a:prstGeom>
            <a:solidFill>
              <a:srgbClr val="FFA5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43" name="rc42"/>
            <p:cNvSpPr/>
            <p:nvPr/>
          </p:nvSpPr>
          <p:spPr>
            <a:xfrm>
              <a:off x="3295486" y="8674635"/>
              <a:ext cx="234939" cy="246451"/>
            </a:xfrm>
            <a:prstGeom prst="rect">
              <a:avLst/>
            </a:prstGeom>
            <a:solidFill>
              <a:srgbClr val="FFA5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44" name="rc43"/>
            <p:cNvSpPr/>
            <p:nvPr/>
          </p:nvSpPr>
          <p:spPr>
            <a:xfrm>
              <a:off x="3556530" y="8849523"/>
              <a:ext cx="234939" cy="160141"/>
            </a:xfrm>
            <a:prstGeom prst="rect">
              <a:avLst/>
            </a:prstGeom>
            <a:solidFill>
              <a:srgbClr val="FFA5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45" name="rc44"/>
            <p:cNvSpPr/>
            <p:nvPr/>
          </p:nvSpPr>
          <p:spPr>
            <a:xfrm>
              <a:off x="3817573" y="8896969"/>
              <a:ext cx="234939" cy="170942"/>
            </a:xfrm>
            <a:prstGeom prst="rect">
              <a:avLst/>
            </a:prstGeom>
            <a:solidFill>
              <a:srgbClr val="FFA5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46" name="rc45"/>
            <p:cNvSpPr/>
            <p:nvPr/>
          </p:nvSpPr>
          <p:spPr>
            <a:xfrm>
              <a:off x="4078616" y="8668421"/>
              <a:ext cx="234939" cy="172224"/>
            </a:xfrm>
            <a:prstGeom prst="rect">
              <a:avLst/>
            </a:prstGeom>
            <a:solidFill>
              <a:srgbClr val="FFA5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47" name="rc46"/>
            <p:cNvSpPr/>
            <p:nvPr/>
          </p:nvSpPr>
          <p:spPr>
            <a:xfrm>
              <a:off x="4339660" y="8437456"/>
              <a:ext cx="234939" cy="148551"/>
            </a:xfrm>
            <a:prstGeom prst="rect">
              <a:avLst/>
            </a:prstGeom>
            <a:solidFill>
              <a:srgbClr val="FFA5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48" name="rc47"/>
            <p:cNvSpPr/>
            <p:nvPr/>
          </p:nvSpPr>
          <p:spPr>
            <a:xfrm>
              <a:off x="4600703" y="8299262"/>
              <a:ext cx="234939" cy="131190"/>
            </a:xfrm>
            <a:prstGeom prst="rect">
              <a:avLst/>
            </a:prstGeom>
            <a:solidFill>
              <a:srgbClr val="FFA5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49" name="rc48"/>
            <p:cNvSpPr/>
            <p:nvPr/>
          </p:nvSpPr>
          <p:spPr>
            <a:xfrm>
              <a:off x="1729226" y="8813027"/>
              <a:ext cx="234939" cy="293157"/>
            </a:xfrm>
            <a:prstGeom prst="rect">
              <a:avLst/>
            </a:prstGeom>
            <a:solidFill>
              <a:srgbClr val="FF00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50" name="rc49"/>
            <p:cNvSpPr/>
            <p:nvPr/>
          </p:nvSpPr>
          <p:spPr>
            <a:xfrm>
              <a:off x="1990269" y="8717050"/>
              <a:ext cx="234939" cy="354313"/>
            </a:xfrm>
            <a:prstGeom prst="rect">
              <a:avLst/>
            </a:prstGeom>
            <a:solidFill>
              <a:srgbClr val="FF00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51" name="rc50"/>
            <p:cNvSpPr/>
            <p:nvPr/>
          </p:nvSpPr>
          <p:spPr>
            <a:xfrm>
              <a:off x="2251313" y="8500586"/>
              <a:ext cx="234939" cy="424347"/>
            </a:xfrm>
            <a:prstGeom prst="rect">
              <a:avLst/>
            </a:prstGeom>
            <a:solidFill>
              <a:srgbClr val="FF00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52" name="rc51"/>
            <p:cNvSpPr/>
            <p:nvPr/>
          </p:nvSpPr>
          <p:spPr>
            <a:xfrm>
              <a:off x="2512356" y="8552371"/>
              <a:ext cx="234939" cy="439982"/>
            </a:xfrm>
            <a:prstGeom prst="rect">
              <a:avLst/>
            </a:prstGeom>
            <a:solidFill>
              <a:srgbClr val="FF00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53" name="rc52"/>
            <p:cNvSpPr/>
            <p:nvPr/>
          </p:nvSpPr>
          <p:spPr>
            <a:xfrm>
              <a:off x="2773400" y="8567858"/>
              <a:ext cx="234939" cy="488907"/>
            </a:xfrm>
            <a:prstGeom prst="rect">
              <a:avLst/>
            </a:prstGeom>
            <a:solidFill>
              <a:srgbClr val="FF00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54" name="rc53"/>
            <p:cNvSpPr/>
            <p:nvPr/>
          </p:nvSpPr>
          <p:spPr>
            <a:xfrm>
              <a:off x="3034443" y="8795272"/>
              <a:ext cx="234939" cy="381045"/>
            </a:xfrm>
            <a:prstGeom prst="rect">
              <a:avLst/>
            </a:prstGeom>
            <a:solidFill>
              <a:srgbClr val="FF00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55" name="rc54"/>
            <p:cNvSpPr/>
            <p:nvPr/>
          </p:nvSpPr>
          <p:spPr>
            <a:xfrm>
              <a:off x="3295486" y="8921087"/>
              <a:ext cx="234939" cy="274908"/>
            </a:xfrm>
            <a:prstGeom prst="rect">
              <a:avLst/>
            </a:prstGeom>
            <a:solidFill>
              <a:srgbClr val="FF00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56" name="rc55"/>
            <p:cNvSpPr/>
            <p:nvPr/>
          </p:nvSpPr>
          <p:spPr>
            <a:xfrm>
              <a:off x="3556530" y="9009665"/>
              <a:ext cx="234939" cy="182138"/>
            </a:xfrm>
            <a:prstGeom prst="rect">
              <a:avLst/>
            </a:prstGeom>
            <a:solidFill>
              <a:srgbClr val="FF00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57" name="rc56"/>
            <p:cNvSpPr/>
            <p:nvPr/>
          </p:nvSpPr>
          <p:spPr>
            <a:xfrm>
              <a:off x="3817573" y="9067912"/>
              <a:ext cx="234939" cy="137405"/>
            </a:xfrm>
            <a:prstGeom prst="rect">
              <a:avLst/>
            </a:prstGeom>
            <a:solidFill>
              <a:srgbClr val="FF00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58" name="rc57"/>
            <p:cNvSpPr/>
            <p:nvPr/>
          </p:nvSpPr>
          <p:spPr>
            <a:xfrm>
              <a:off x="4078616" y="8840646"/>
              <a:ext cx="234939" cy="268497"/>
            </a:xfrm>
            <a:prstGeom prst="rect">
              <a:avLst/>
            </a:prstGeom>
            <a:solidFill>
              <a:srgbClr val="FF00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59" name="rc58"/>
            <p:cNvSpPr/>
            <p:nvPr/>
          </p:nvSpPr>
          <p:spPr>
            <a:xfrm>
              <a:off x="4339660" y="8586008"/>
              <a:ext cx="234939" cy="485997"/>
            </a:xfrm>
            <a:prstGeom prst="rect">
              <a:avLst/>
            </a:prstGeom>
            <a:solidFill>
              <a:srgbClr val="FF00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60" name="rc59"/>
            <p:cNvSpPr/>
            <p:nvPr/>
          </p:nvSpPr>
          <p:spPr>
            <a:xfrm>
              <a:off x="4600703" y="8430453"/>
              <a:ext cx="234939" cy="624043"/>
            </a:xfrm>
            <a:prstGeom prst="rect">
              <a:avLst/>
            </a:prstGeom>
            <a:solidFill>
              <a:srgbClr val="FF00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61" name="rc60"/>
            <p:cNvSpPr/>
            <p:nvPr/>
          </p:nvSpPr>
          <p:spPr>
            <a:xfrm>
              <a:off x="1729226" y="9106184"/>
              <a:ext cx="234939" cy="147959"/>
            </a:xfrm>
            <a:prstGeom prst="rect">
              <a:avLst/>
            </a:prstGeom>
            <a:solidFill>
              <a:srgbClr val="0064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62" name="rc61"/>
            <p:cNvSpPr/>
            <p:nvPr/>
          </p:nvSpPr>
          <p:spPr>
            <a:xfrm>
              <a:off x="1990269" y="9071364"/>
              <a:ext cx="234939" cy="155258"/>
            </a:xfrm>
            <a:prstGeom prst="rect">
              <a:avLst/>
            </a:prstGeom>
            <a:solidFill>
              <a:srgbClr val="0064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63" name="rc62"/>
            <p:cNvSpPr/>
            <p:nvPr/>
          </p:nvSpPr>
          <p:spPr>
            <a:xfrm>
              <a:off x="2251313" y="8924933"/>
              <a:ext cx="234939" cy="258435"/>
            </a:xfrm>
            <a:prstGeom prst="rect">
              <a:avLst/>
            </a:prstGeom>
            <a:solidFill>
              <a:srgbClr val="0064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64" name="rc63"/>
            <p:cNvSpPr/>
            <p:nvPr/>
          </p:nvSpPr>
          <p:spPr>
            <a:xfrm>
              <a:off x="2512356" y="8992354"/>
              <a:ext cx="234939" cy="198463"/>
            </a:xfrm>
            <a:prstGeom prst="rect">
              <a:avLst/>
            </a:prstGeom>
            <a:solidFill>
              <a:srgbClr val="0064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65" name="rc64"/>
            <p:cNvSpPr/>
            <p:nvPr/>
          </p:nvSpPr>
          <p:spPr>
            <a:xfrm>
              <a:off x="2773400" y="9056765"/>
              <a:ext cx="234939" cy="144753"/>
            </a:xfrm>
            <a:prstGeom prst="rect">
              <a:avLst/>
            </a:prstGeom>
            <a:solidFill>
              <a:srgbClr val="0064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66" name="rc65"/>
            <p:cNvSpPr/>
            <p:nvPr/>
          </p:nvSpPr>
          <p:spPr>
            <a:xfrm>
              <a:off x="3034443" y="9176317"/>
              <a:ext cx="234939" cy="62882"/>
            </a:xfrm>
            <a:prstGeom prst="rect">
              <a:avLst/>
            </a:prstGeom>
            <a:solidFill>
              <a:srgbClr val="0064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67" name="rc66"/>
            <p:cNvSpPr/>
            <p:nvPr/>
          </p:nvSpPr>
          <p:spPr>
            <a:xfrm>
              <a:off x="3295486" y="9195995"/>
              <a:ext cx="234939" cy="53610"/>
            </a:xfrm>
            <a:prstGeom prst="rect">
              <a:avLst/>
            </a:prstGeom>
            <a:solidFill>
              <a:srgbClr val="0064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68" name="rc67"/>
            <p:cNvSpPr/>
            <p:nvPr/>
          </p:nvSpPr>
          <p:spPr>
            <a:xfrm>
              <a:off x="3556530" y="9191803"/>
              <a:ext cx="234939" cy="70626"/>
            </a:xfrm>
            <a:prstGeom prst="rect">
              <a:avLst/>
            </a:prstGeom>
            <a:solidFill>
              <a:srgbClr val="0064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69" name="rc68"/>
            <p:cNvSpPr/>
            <p:nvPr/>
          </p:nvSpPr>
          <p:spPr>
            <a:xfrm>
              <a:off x="3817573" y="9205317"/>
              <a:ext cx="234939" cy="60071"/>
            </a:xfrm>
            <a:prstGeom prst="rect">
              <a:avLst/>
            </a:prstGeom>
            <a:solidFill>
              <a:srgbClr val="0064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70" name="rc69"/>
            <p:cNvSpPr/>
            <p:nvPr/>
          </p:nvSpPr>
          <p:spPr>
            <a:xfrm>
              <a:off x="4078616" y="9109143"/>
              <a:ext cx="234939" cy="122165"/>
            </a:xfrm>
            <a:prstGeom prst="rect">
              <a:avLst/>
            </a:prstGeom>
            <a:solidFill>
              <a:srgbClr val="0064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71" name="rc70"/>
            <p:cNvSpPr/>
            <p:nvPr/>
          </p:nvSpPr>
          <p:spPr>
            <a:xfrm>
              <a:off x="4339660" y="9072005"/>
              <a:ext cx="234939" cy="121178"/>
            </a:xfrm>
            <a:prstGeom prst="rect">
              <a:avLst/>
            </a:prstGeom>
            <a:solidFill>
              <a:srgbClr val="0064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72" name="rc71"/>
            <p:cNvSpPr/>
            <p:nvPr/>
          </p:nvSpPr>
          <p:spPr>
            <a:xfrm>
              <a:off x="4600703" y="9054497"/>
              <a:ext cx="234939" cy="137750"/>
            </a:xfrm>
            <a:prstGeom prst="rect">
              <a:avLst/>
            </a:prstGeom>
            <a:solidFill>
              <a:srgbClr val="0064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73" name="rc72"/>
            <p:cNvSpPr/>
            <p:nvPr/>
          </p:nvSpPr>
          <p:spPr>
            <a:xfrm>
              <a:off x="1729226" y="9254143"/>
              <a:ext cx="234939" cy="93707"/>
            </a:xfrm>
            <a:prstGeom prst="rect">
              <a:avLst/>
            </a:prstGeom>
            <a:solidFill>
              <a:srgbClr val="D84AAE">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74" name="rc73"/>
            <p:cNvSpPr/>
            <p:nvPr/>
          </p:nvSpPr>
          <p:spPr>
            <a:xfrm>
              <a:off x="1990269" y="9226623"/>
              <a:ext cx="234939" cy="121228"/>
            </a:xfrm>
            <a:prstGeom prst="rect">
              <a:avLst/>
            </a:prstGeom>
            <a:solidFill>
              <a:srgbClr val="D84AAE">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75" name="rc74"/>
            <p:cNvSpPr/>
            <p:nvPr/>
          </p:nvSpPr>
          <p:spPr>
            <a:xfrm>
              <a:off x="2251313" y="9183369"/>
              <a:ext cx="234939" cy="164481"/>
            </a:xfrm>
            <a:prstGeom prst="rect">
              <a:avLst/>
            </a:prstGeom>
            <a:solidFill>
              <a:srgbClr val="D84AAE">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76" name="rc75"/>
            <p:cNvSpPr/>
            <p:nvPr/>
          </p:nvSpPr>
          <p:spPr>
            <a:xfrm>
              <a:off x="2512356" y="9190817"/>
              <a:ext cx="234939" cy="157034"/>
            </a:xfrm>
            <a:prstGeom prst="rect">
              <a:avLst/>
            </a:prstGeom>
            <a:solidFill>
              <a:srgbClr val="D84AAE">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77" name="rc76"/>
            <p:cNvSpPr/>
            <p:nvPr/>
          </p:nvSpPr>
          <p:spPr>
            <a:xfrm>
              <a:off x="2773400" y="9201519"/>
              <a:ext cx="234939" cy="146331"/>
            </a:xfrm>
            <a:prstGeom prst="rect">
              <a:avLst/>
            </a:prstGeom>
            <a:solidFill>
              <a:srgbClr val="D84AAE">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78" name="rc77"/>
            <p:cNvSpPr/>
            <p:nvPr/>
          </p:nvSpPr>
          <p:spPr>
            <a:xfrm>
              <a:off x="3034443" y="9239199"/>
              <a:ext cx="234939" cy="108651"/>
            </a:xfrm>
            <a:prstGeom prst="rect">
              <a:avLst/>
            </a:prstGeom>
            <a:solidFill>
              <a:srgbClr val="D84AAE">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79" name="rc78"/>
            <p:cNvSpPr/>
            <p:nvPr/>
          </p:nvSpPr>
          <p:spPr>
            <a:xfrm>
              <a:off x="3295486" y="9249606"/>
              <a:ext cx="234939" cy="98245"/>
            </a:xfrm>
            <a:prstGeom prst="rect">
              <a:avLst/>
            </a:prstGeom>
            <a:solidFill>
              <a:srgbClr val="D84AAE">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80" name="rc79"/>
            <p:cNvSpPr/>
            <p:nvPr/>
          </p:nvSpPr>
          <p:spPr>
            <a:xfrm>
              <a:off x="3556530" y="9262429"/>
              <a:ext cx="234939" cy="85421"/>
            </a:xfrm>
            <a:prstGeom prst="rect">
              <a:avLst/>
            </a:prstGeom>
            <a:solidFill>
              <a:srgbClr val="D84AAE">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81" name="rc80"/>
            <p:cNvSpPr/>
            <p:nvPr/>
          </p:nvSpPr>
          <p:spPr>
            <a:xfrm>
              <a:off x="3817573" y="9265388"/>
              <a:ext cx="234939" cy="82462"/>
            </a:xfrm>
            <a:prstGeom prst="rect">
              <a:avLst/>
            </a:prstGeom>
            <a:solidFill>
              <a:srgbClr val="D84AAE">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82" name="rc81"/>
            <p:cNvSpPr/>
            <p:nvPr/>
          </p:nvSpPr>
          <p:spPr>
            <a:xfrm>
              <a:off x="4078616" y="9231308"/>
              <a:ext cx="234939" cy="116542"/>
            </a:xfrm>
            <a:prstGeom prst="rect">
              <a:avLst/>
            </a:prstGeom>
            <a:solidFill>
              <a:srgbClr val="D84AAE">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83" name="rc82"/>
            <p:cNvSpPr/>
            <p:nvPr/>
          </p:nvSpPr>
          <p:spPr>
            <a:xfrm>
              <a:off x="4339660" y="9193184"/>
              <a:ext cx="234939" cy="154667"/>
            </a:xfrm>
            <a:prstGeom prst="rect">
              <a:avLst/>
            </a:prstGeom>
            <a:solidFill>
              <a:srgbClr val="D84AAE">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84" name="rc83"/>
            <p:cNvSpPr/>
            <p:nvPr/>
          </p:nvSpPr>
          <p:spPr>
            <a:xfrm>
              <a:off x="4600703" y="9192247"/>
              <a:ext cx="234939" cy="155604"/>
            </a:xfrm>
            <a:prstGeom prst="rect">
              <a:avLst/>
            </a:prstGeom>
            <a:solidFill>
              <a:srgbClr val="D84AAE">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85" name="pg84"/>
            <p:cNvSpPr/>
            <p:nvPr/>
          </p:nvSpPr>
          <p:spPr>
            <a:xfrm>
              <a:off x="2103001" y="2482994"/>
              <a:ext cx="2358866" cy="374653"/>
            </a:xfrm>
            <a:custGeom>
              <a:avLst/>
              <a:gdLst/>
              <a:ahLst/>
              <a:cxnLst/>
              <a:rect l="0" t="0" r="0" b="0"/>
              <a:pathLst>
                <a:path w="2358866" h="374653">
                  <a:moveTo>
                    <a:pt x="27432" y="374653"/>
                  </a:moveTo>
                  <a:lnTo>
                    <a:pt x="2331434" y="374653"/>
                  </a:lnTo>
                  <a:lnTo>
                    <a:pt x="2330330" y="374630"/>
                  </a:lnTo>
                  <a:lnTo>
                    <a:pt x="2334741" y="374452"/>
                  </a:lnTo>
                  <a:lnTo>
                    <a:pt x="2339066" y="373569"/>
                  </a:lnTo>
                  <a:lnTo>
                    <a:pt x="2343194" y="372004"/>
                  </a:lnTo>
                  <a:lnTo>
                    <a:pt x="2347017" y="369797"/>
                  </a:lnTo>
                  <a:lnTo>
                    <a:pt x="2350437" y="367005"/>
                  </a:lnTo>
                  <a:lnTo>
                    <a:pt x="2353365" y="363700"/>
                  </a:lnTo>
                  <a:lnTo>
                    <a:pt x="2355724" y="359969"/>
                  </a:lnTo>
                  <a:lnTo>
                    <a:pt x="2357455" y="355907"/>
                  </a:lnTo>
                  <a:lnTo>
                    <a:pt x="2358511" y="351621"/>
                  </a:lnTo>
                  <a:lnTo>
                    <a:pt x="2358866" y="347221"/>
                  </a:lnTo>
                  <a:lnTo>
                    <a:pt x="2358866" y="27431"/>
                  </a:lnTo>
                  <a:lnTo>
                    <a:pt x="2358511" y="23031"/>
                  </a:lnTo>
                  <a:lnTo>
                    <a:pt x="2357455" y="18745"/>
                  </a:lnTo>
                  <a:lnTo>
                    <a:pt x="2355724" y="14683"/>
                  </a:lnTo>
                  <a:lnTo>
                    <a:pt x="2353365" y="10952"/>
                  </a:lnTo>
                  <a:lnTo>
                    <a:pt x="2350437" y="7647"/>
                  </a:lnTo>
                  <a:lnTo>
                    <a:pt x="2347017" y="4855"/>
                  </a:lnTo>
                  <a:lnTo>
                    <a:pt x="2343194" y="2648"/>
                  </a:lnTo>
                  <a:lnTo>
                    <a:pt x="2339066" y="1083"/>
                  </a:lnTo>
                  <a:lnTo>
                    <a:pt x="2334741" y="200"/>
                  </a:lnTo>
                  <a:lnTo>
                    <a:pt x="2331434" y="0"/>
                  </a:lnTo>
                  <a:lnTo>
                    <a:pt x="27432" y="0"/>
                  </a:lnTo>
                  <a:lnTo>
                    <a:pt x="30738" y="200"/>
                  </a:lnTo>
                  <a:lnTo>
                    <a:pt x="26327" y="22"/>
                  </a:lnTo>
                  <a:lnTo>
                    <a:pt x="21944" y="554"/>
                  </a:lnTo>
                  <a:lnTo>
                    <a:pt x="17704" y="1782"/>
                  </a:lnTo>
                  <a:lnTo>
                    <a:pt x="13716" y="3675"/>
                  </a:lnTo>
                  <a:lnTo>
                    <a:pt x="10082" y="6183"/>
                  </a:lnTo>
                  <a:lnTo>
                    <a:pt x="6898" y="9241"/>
                  </a:lnTo>
                  <a:lnTo>
                    <a:pt x="4246" y="12770"/>
                  </a:lnTo>
                  <a:lnTo>
                    <a:pt x="2195" y="16679"/>
                  </a:lnTo>
                  <a:lnTo>
                    <a:pt x="797" y="20867"/>
                  </a:lnTo>
                  <a:lnTo>
                    <a:pt x="88" y="25224"/>
                  </a:lnTo>
                  <a:lnTo>
                    <a:pt x="0" y="27431"/>
                  </a:lnTo>
                  <a:lnTo>
                    <a:pt x="0" y="347221"/>
                  </a:lnTo>
                  <a:lnTo>
                    <a:pt x="88" y="345013"/>
                  </a:lnTo>
                  <a:lnTo>
                    <a:pt x="88" y="349428"/>
                  </a:lnTo>
                  <a:lnTo>
                    <a:pt x="797" y="353785"/>
                  </a:lnTo>
                  <a:lnTo>
                    <a:pt x="2195" y="357973"/>
                  </a:lnTo>
                  <a:lnTo>
                    <a:pt x="4246" y="361882"/>
                  </a:lnTo>
                  <a:lnTo>
                    <a:pt x="6898" y="365411"/>
                  </a:lnTo>
                  <a:lnTo>
                    <a:pt x="10082" y="368469"/>
                  </a:lnTo>
                  <a:lnTo>
                    <a:pt x="13716" y="370977"/>
                  </a:lnTo>
                  <a:lnTo>
                    <a:pt x="17704" y="372870"/>
                  </a:lnTo>
                  <a:lnTo>
                    <a:pt x="21944" y="374098"/>
                  </a:lnTo>
                  <a:lnTo>
                    <a:pt x="26327" y="374630"/>
                  </a:lnTo>
                  <a:close/>
                </a:path>
              </a:pathLst>
            </a:custGeom>
            <a:solidFill>
              <a:srgbClr val="EDEDED">
                <a:alpha val="100000"/>
              </a:srgbClr>
            </a:solidFill>
            <a:ln w="6775" cap="rnd">
              <a:solidFill>
                <a:srgbClr val="000000">
                  <a:alpha val="100000"/>
                </a:srgbClr>
              </a:solidFill>
              <a:prstDash val="solid"/>
              <a:round/>
            </a:ln>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86" name="tx85"/>
            <p:cNvSpPr/>
            <p:nvPr/>
          </p:nvSpPr>
          <p:spPr>
            <a:xfrm>
              <a:off x="2212728" y="2610991"/>
              <a:ext cx="2139410" cy="186532"/>
            </a:xfrm>
            <a:prstGeom prst="rect">
              <a:avLst/>
            </a:prstGeom>
            <a:noFill/>
          </p:spPr>
          <p:txBody>
            <a:bodyPr wrap="none" lIns="0" tIns="0" rIns="0" bIns="0" anchor="ctr" anchorCtr="1"/>
            <a:lstStyle/>
            <a:p>
              <a:pPr defTabSz="554492">
                <a:lnSpc>
                  <a:spcPts val="1035"/>
                </a:lnSpc>
              </a:pPr>
              <a:r>
                <a:rPr lang="es-419" sz="1200" dirty="0">
                  <a:solidFill>
                    <a:srgbClr val="000000">
                      <a:alpha val="100000"/>
                    </a:srgbClr>
                  </a:solidFill>
                  <a:latin typeface="Calibri" panose="020F0502020204030204" pitchFamily="34" charset="0"/>
                  <a:cs typeface="Calibri" panose="020F0502020204030204" pitchFamily="34" charset="0"/>
                </a:rPr>
                <a:t>Total = 276,157 casos</a:t>
              </a:r>
            </a:p>
          </p:txBody>
        </p:sp>
        <p:sp>
          <p:nvSpPr>
            <p:cNvPr id="87" name="rc86"/>
            <p:cNvSpPr/>
            <p:nvPr/>
          </p:nvSpPr>
          <p:spPr>
            <a:xfrm>
              <a:off x="1690070" y="2336443"/>
              <a:ext cx="3184728" cy="7345284"/>
            </a:xfrm>
            <a:prstGeom prst="rect">
              <a:avLst/>
            </a:prstGeom>
            <a:ln w="13550" cap="rnd">
              <a:solidFill>
                <a:srgbClr val="333333">
                  <a:alpha val="100000"/>
                </a:srgbClr>
              </a:solidFill>
              <a:prstDash val="solid"/>
              <a:round/>
            </a:ln>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88" name="rc87"/>
            <p:cNvSpPr/>
            <p:nvPr/>
          </p:nvSpPr>
          <p:spPr>
            <a:xfrm>
              <a:off x="4874799" y="2336443"/>
              <a:ext cx="3184728" cy="7345284"/>
            </a:xfrm>
            <a:prstGeom prst="rect">
              <a:avLst/>
            </a:prstGeom>
            <a:solidFill>
              <a:srgbClr val="FFFFFF">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89" name="pl88"/>
            <p:cNvSpPr/>
            <p:nvPr/>
          </p:nvSpPr>
          <p:spPr>
            <a:xfrm>
              <a:off x="4874799" y="8114855"/>
              <a:ext cx="3184728" cy="0"/>
            </a:xfrm>
            <a:custGeom>
              <a:avLst/>
              <a:gdLst/>
              <a:ahLst/>
              <a:cxnLst/>
              <a:rect l="0" t="0" r="0" b="0"/>
              <a:pathLst>
                <a:path w="3184728">
                  <a:moveTo>
                    <a:pt x="0" y="0"/>
                  </a:moveTo>
                  <a:lnTo>
                    <a:pt x="3184728" y="0"/>
                  </a:lnTo>
                  <a:lnTo>
                    <a:pt x="3184728" y="0"/>
                  </a:lnTo>
                </a:path>
              </a:pathLst>
            </a:custGeom>
            <a:ln w="6775" cap="flat">
              <a:solidFill>
                <a:srgbClr val="EBEBEB">
                  <a:alpha val="100000"/>
                </a:srgbClr>
              </a:solidFill>
              <a:prstDash val="solid"/>
              <a:round/>
            </a:ln>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90" name="pl89"/>
            <p:cNvSpPr/>
            <p:nvPr/>
          </p:nvSpPr>
          <p:spPr>
            <a:xfrm>
              <a:off x="4874799" y="5648863"/>
              <a:ext cx="3184728" cy="0"/>
            </a:xfrm>
            <a:custGeom>
              <a:avLst/>
              <a:gdLst/>
              <a:ahLst/>
              <a:cxnLst/>
              <a:rect l="0" t="0" r="0" b="0"/>
              <a:pathLst>
                <a:path w="3184728">
                  <a:moveTo>
                    <a:pt x="0" y="0"/>
                  </a:moveTo>
                  <a:lnTo>
                    <a:pt x="3184728" y="0"/>
                  </a:lnTo>
                  <a:lnTo>
                    <a:pt x="3184728" y="0"/>
                  </a:lnTo>
                </a:path>
              </a:pathLst>
            </a:custGeom>
            <a:ln w="6775" cap="flat">
              <a:solidFill>
                <a:srgbClr val="EBEBEB">
                  <a:alpha val="100000"/>
                </a:srgbClr>
              </a:solidFill>
              <a:prstDash val="solid"/>
              <a:round/>
            </a:ln>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91" name="pl90"/>
            <p:cNvSpPr/>
            <p:nvPr/>
          </p:nvSpPr>
          <p:spPr>
            <a:xfrm>
              <a:off x="4874799" y="3182871"/>
              <a:ext cx="3184728" cy="0"/>
            </a:xfrm>
            <a:custGeom>
              <a:avLst/>
              <a:gdLst/>
              <a:ahLst/>
              <a:cxnLst/>
              <a:rect l="0" t="0" r="0" b="0"/>
              <a:pathLst>
                <a:path w="3184728">
                  <a:moveTo>
                    <a:pt x="0" y="0"/>
                  </a:moveTo>
                  <a:lnTo>
                    <a:pt x="3184728" y="0"/>
                  </a:lnTo>
                  <a:lnTo>
                    <a:pt x="3184728" y="0"/>
                  </a:lnTo>
                </a:path>
              </a:pathLst>
            </a:custGeom>
            <a:ln w="6775" cap="flat">
              <a:solidFill>
                <a:srgbClr val="EBEBEB">
                  <a:alpha val="100000"/>
                </a:srgbClr>
              </a:solidFill>
              <a:prstDash val="solid"/>
              <a:round/>
            </a:ln>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92" name="pl91"/>
            <p:cNvSpPr/>
            <p:nvPr/>
          </p:nvSpPr>
          <p:spPr>
            <a:xfrm>
              <a:off x="4874799" y="9347851"/>
              <a:ext cx="3184728" cy="0"/>
            </a:xfrm>
            <a:custGeom>
              <a:avLst/>
              <a:gdLst/>
              <a:ahLst/>
              <a:cxnLst/>
              <a:rect l="0" t="0" r="0" b="0"/>
              <a:pathLst>
                <a:path w="3184728">
                  <a:moveTo>
                    <a:pt x="0" y="0"/>
                  </a:moveTo>
                  <a:lnTo>
                    <a:pt x="3184728" y="0"/>
                  </a:lnTo>
                  <a:lnTo>
                    <a:pt x="3184728" y="0"/>
                  </a:lnTo>
                </a:path>
              </a:pathLst>
            </a:custGeom>
            <a:ln w="13550" cap="flat">
              <a:solidFill>
                <a:srgbClr val="EBEBEB">
                  <a:alpha val="100000"/>
                </a:srgbClr>
              </a:solidFill>
              <a:prstDash val="solid"/>
              <a:round/>
            </a:ln>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93" name="pl92"/>
            <p:cNvSpPr/>
            <p:nvPr/>
          </p:nvSpPr>
          <p:spPr>
            <a:xfrm>
              <a:off x="4874799" y="6881859"/>
              <a:ext cx="3184728" cy="0"/>
            </a:xfrm>
            <a:custGeom>
              <a:avLst/>
              <a:gdLst/>
              <a:ahLst/>
              <a:cxnLst/>
              <a:rect l="0" t="0" r="0" b="0"/>
              <a:pathLst>
                <a:path w="3184728">
                  <a:moveTo>
                    <a:pt x="0" y="0"/>
                  </a:moveTo>
                  <a:lnTo>
                    <a:pt x="3184728" y="0"/>
                  </a:lnTo>
                  <a:lnTo>
                    <a:pt x="3184728" y="0"/>
                  </a:lnTo>
                </a:path>
              </a:pathLst>
            </a:custGeom>
            <a:ln w="13550" cap="flat">
              <a:solidFill>
                <a:srgbClr val="EBEBEB">
                  <a:alpha val="100000"/>
                </a:srgbClr>
              </a:solidFill>
              <a:prstDash val="solid"/>
              <a:round/>
            </a:ln>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94" name="pl93"/>
            <p:cNvSpPr/>
            <p:nvPr/>
          </p:nvSpPr>
          <p:spPr>
            <a:xfrm>
              <a:off x="4874799" y="4415867"/>
              <a:ext cx="3184728" cy="0"/>
            </a:xfrm>
            <a:custGeom>
              <a:avLst/>
              <a:gdLst/>
              <a:ahLst/>
              <a:cxnLst/>
              <a:rect l="0" t="0" r="0" b="0"/>
              <a:pathLst>
                <a:path w="3184728">
                  <a:moveTo>
                    <a:pt x="0" y="0"/>
                  </a:moveTo>
                  <a:lnTo>
                    <a:pt x="3184728" y="0"/>
                  </a:lnTo>
                  <a:lnTo>
                    <a:pt x="3184728" y="0"/>
                  </a:lnTo>
                </a:path>
              </a:pathLst>
            </a:custGeom>
            <a:ln w="13550" cap="flat">
              <a:solidFill>
                <a:srgbClr val="EBEBEB">
                  <a:alpha val="100000"/>
                </a:srgbClr>
              </a:solidFill>
              <a:prstDash val="solid"/>
              <a:round/>
            </a:ln>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95" name="rc94"/>
            <p:cNvSpPr/>
            <p:nvPr/>
          </p:nvSpPr>
          <p:spPr>
            <a:xfrm>
              <a:off x="4913955" y="4785322"/>
              <a:ext cx="234939" cy="2834756"/>
            </a:xfrm>
            <a:prstGeom prst="rect">
              <a:avLst/>
            </a:prstGeom>
            <a:solidFill>
              <a:srgbClr val="235594">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96" name="rc95"/>
            <p:cNvSpPr/>
            <p:nvPr/>
          </p:nvSpPr>
          <p:spPr>
            <a:xfrm>
              <a:off x="5174998" y="3277368"/>
              <a:ext cx="234939" cy="3871853"/>
            </a:xfrm>
            <a:prstGeom prst="rect">
              <a:avLst/>
            </a:prstGeom>
            <a:solidFill>
              <a:srgbClr val="235594">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97" name="rc96"/>
            <p:cNvSpPr/>
            <p:nvPr/>
          </p:nvSpPr>
          <p:spPr>
            <a:xfrm>
              <a:off x="5436042" y="3772293"/>
              <a:ext cx="234939" cy="3659433"/>
            </a:xfrm>
            <a:prstGeom prst="rect">
              <a:avLst/>
            </a:prstGeom>
            <a:solidFill>
              <a:srgbClr val="235594">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98" name="rc97"/>
            <p:cNvSpPr/>
            <p:nvPr/>
          </p:nvSpPr>
          <p:spPr>
            <a:xfrm>
              <a:off x="5697085" y="6036517"/>
              <a:ext cx="234939" cy="1770828"/>
            </a:xfrm>
            <a:prstGeom prst="rect">
              <a:avLst/>
            </a:prstGeom>
            <a:solidFill>
              <a:srgbClr val="235594">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99" name="rc98"/>
            <p:cNvSpPr/>
            <p:nvPr/>
          </p:nvSpPr>
          <p:spPr>
            <a:xfrm>
              <a:off x="5958129" y="7424377"/>
              <a:ext cx="234939" cy="702462"/>
            </a:xfrm>
            <a:prstGeom prst="rect">
              <a:avLst/>
            </a:prstGeom>
            <a:solidFill>
              <a:srgbClr val="235594">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100" name="rc99"/>
            <p:cNvSpPr/>
            <p:nvPr/>
          </p:nvSpPr>
          <p:spPr>
            <a:xfrm>
              <a:off x="6219172" y="8310063"/>
              <a:ext cx="234939" cy="283342"/>
            </a:xfrm>
            <a:prstGeom prst="rect">
              <a:avLst/>
            </a:prstGeom>
            <a:solidFill>
              <a:srgbClr val="235594">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101" name="rc100"/>
            <p:cNvSpPr/>
            <p:nvPr/>
          </p:nvSpPr>
          <p:spPr>
            <a:xfrm>
              <a:off x="6480215" y="8481745"/>
              <a:ext cx="234939" cy="267954"/>
            </a:xfrm>
            <a:prstGeom prst="rect">
              <a:avLst/>
            </a:prstGeom>
            <a:solidFill>
              <a:srgbClr val="235594">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102" name="rc101"/>
            <p:cNvSpPr/>
            <p:nvPr/>
          </p:nvSpPr>
          <p:spPr>
            <a:xfrm>
              <a:off x="6741259" y="8572593"/>
              <a:ext cx="234939" cy="157280"/>
            </a:xfrm>
            <a:prstGeom prst="rect">
              <a:avLst/>
            </a:prstGeom>
            <a:solidFill>
              <a:srgbClr val="235594">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103" name="rc102"/>
            <p:cNvSpPr/>
            <p:nvPr/>
          </p:nvSpPr>
          <p:spPr>
            <a:xfrm>
              <a:off x="7002302" y="8592025"/>
              <a:ext cx="234939" cy="146381"/>
            </a:xfrm>
            <a:prstGeom prst="rect">
              <a:avLst/>
            </a:prstGeom>
            <a:solidFill>
              <a:srgbClr val="235594">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104" name="rc103"/>
            <p:cNvSpPr/>
            <p:nvPr/>
          </p:nvSpPr>
          <p:spPr>
            <a:xfrm>
              <a:off x="7263345" y="8687754"/>
              <a:ext cx="234939" cy="195059"/>
            </a:xfrm>
            <a:prstGeom prst="rect">
              <a:avLst/>
            </a:prstGeom>
            <a:solidFill>
              <a:srgbClr val="235594">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105" name="rc104"/>
            <p:cNvSpPr/>
            <p:nvPr/>
          </p:nvSpPr>
          <p:spPr>
            <a:xfrm>
              <a:off x="7524389" y="8704671"/>
              <a:ext cx="234939" cy="230718"/>
            </a:xfrm>
            <a:prstGeom prst="rect">
              <a:avLst/>
            </a:prstGeom>
            <a:solidFill>
              <a:srgbClr val="235594">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106" name="rc105"/>
            <p:cNvSpPr/>
            <p:nvPr/>
          </p:nvSpPr>
          <p:spPr>
            <a:xfrm>
              <a:off x="7785432" y="8835270"/>
              <a:ext cx="234939" cy="171139"/>
            </a:xfrm>
            <a:prstGeom prst="rect">
              <a:avLst/>
            </a:prstGeom>
            <a:solidFill>
              <a:srgbClr val="235594">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107" name="rc106"/>
            <p:cNvSpPr/>
            <p:nvPr/>
          </p:nvSpPr>
          <p:spPr>
            <a:xfrm>
              <a:off x="4913955" y="7620079"/>
              <a:ext cx="234939" cy="8976"/>
            </a:xfrm>
            <a:prstGeom prst="rect">
              <a:avLst/>
            </a:prstGeom>
            <a:solidFill>
              <a:srgbClr val="ADD8E6">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108" name="rc107"/>
            <p:cNvSpPr/>
            <p:nvPr/>
          </p:nvSpPr>
          <p:spPr>
            <a:xfrm>
              <a:off x="5174998" y="7149222"/>
              <a:ext cx="234939" cy="21158"/>
            </a:xfrm>
            <a:prstGeom prst="rect">
              <a:avLst/>
            </a:prstGeom>
            <a:solidFill>
              <a:srgbClr val="ADD8E6">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109" name="rc108"/>
            <p:cNvSpPr/>
            <p:nvPr/>
          </p:nvSpPr>
          <p:spPr>
            <a:xfrm>
              <a:off x="5436042" y="7431726"/>
              <a:ext cx="234939" cy="19086"/>
            </a:xfrm>
            <a:prstGeom prst="rect">
              <a:avLst/>
            </a:prstGeom>
            <a:solidFill>
              <a:srgbClr val="ADD8E6">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110" name="rc109"/>
            <p:cNvSpPr/>
            <p:nvPr/>
          </p:nvSpPr>
          <p:spPr>
            <a:xfrm>
              <a:off x="5697085" y="7807346"/>
              <a:ext cx="234939" cy="22736"/>
            </a:xfrm>
            <a:prstGeom prst="rect">
              <a:avLst/>
            </a:prstGeom>
            <a:solidFill>
              <a:srgbClr val="ADD8E6">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111" name="rc110"/>
            <p:cNvSpPr/>
            <p:nvPr/>
          </p:nvSpPr>
          <p:spPr>
            <a:xfrm>
              <a:off x="5958129" y="8126840"/>
              <a:ext cx="234939" cy="22243"/>
            </a:xfrm>
            <a:prstGeom prst="rect">
              <a:avLst/>
            </a:prstGeom>
            <a:solidFill>
              <a:srgbClr val="ADD8E6">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112" name="rc111"/>
            <p:cNvSpPr/>
            <p:nvPr/>
          </p:nvSpPr>
          <p:spPr>
            <a:xfrm>
              <a:off x="6219172" y="8593406"/>
              <a:ext cx="234939" cy="45176"/>
            </a:xfrm>
            <a:prstGeom prst="rect">
              <a:avLst/>
            </a:prstGeom>
            <a:solidFill>
              <a:srgbClr val="ADD8E6">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113" name="rc112"/>
            <p:cNvSpPr/>
            <p:nvPr/>
          </p:nvSpPr>
          <p:spPr>
            <a:xfrm>
              <a:off x="6480215" y="8749700"/>
              <a:ext cx="234939" cy="148354"/>
            </a:xfrm>
            <a:prstGeom prst="rect">
              <a:avLst/>
            </a:prstGeom>
            <a:solidFill>
              <a:srgbClr val="ADD8E6">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114" name="rc113"/>
            <p:cNvSpPr/>
            <p:nvPr/>
          </p:nvSpPr>
          <p:spPr>
            <a:xfrm>
              <a:off x="6741259" y="8729874"/>
              <a:ext cx="234939" cy="264255"/>
            </a:xfrm>
            <a:prstGeom prst="rect">
              <a:avLst/>
            </a:prstGeom>
            <a:solidFill>
              <a:srgbClr val="ADD8E6">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115" name="rc114"/>
            <p:cNvSpPr/>
            <p:nvPr/>
          </p:nvSpPr>
          <p:spPr>
            <a:xfrm>
              <a:off x="7002302" y="8738406"/>
              <a:ext cx="234939" cy="281665"/>
            </a:xfrm>
            <a:prstGeom prst="rect">
              <a:avLst/>
            </a:prstGeom>
            <a:solidFill>
              <a:srgbClr val="ADD8E6">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116" name="rc115"/>
            <p:cNvSpPr/>
            <p:nvPr/>
          </p:nvSpPr>
          <p:spPr>
            <a:xfrm>
              <a:off x="7263345" y="8882814"/>
              <a:ext cx="234939" cy="151905"/>
            </a:xfrm>
            <a:prstGeom prst="rect">
              <a:avLst/>
            </a:prstGeom>
            <a:solidFill>
              <a:srgbClr val="ADD8E6">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117" name="rc116"/>
            <p:cNvSpPr/>
            <p:nvPr/>
          </p:nvSpPr>
          <p:spPr>
            <a:xfrm>
              <a:off x="7524389" y="8935389"/>
              <a:ext cx="234939" cy="108552"/>
            </a:xfrm>
            <a:prstGeom prst="rect">
              <a:avLst/>
            </a:prstGeom>
            <a:solidFill>
              <a:srgbClr val="ADD8E6">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118" name="rc117"/>
            <p:cNvSpPr/>
            <p:nvPr/>
          </p:nvSpPr>
          <p:spPr>
            <a:xfrm>
              <a:off x="7785432" y="9006410"/>
              <a:ext cx="234939" cy="54005"/>
            </a:xfrm>
            <a:prstGeom prst="rect">
              <a:avLst/>
            </a:prstGeom>
            <a:solidFill>
              <a:srgbClr val="ADD8E6">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119" name="rc118"/>
            <p:cNvSpPr/>
            <p:nvPr/>
          </p:nvSpPr>
          <p:spPr>
            <a:xfrm>
              <a:off x="4913955" y="7629055"/>
              <a:ext cx="234939" cy="209214"/>
            </a:xfrm>
            <a:prstGeom prst="rect">
              <a:avLst/>
            </a:prstGeom>
            <a:solidFill>
              <a:srgbClr val="FFA5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120" name="rc119"/>
            <p:cNvSpPr/>
            <p:nvPr/>
          </p:nvSpPr>
          <p:spPr>
            <a:xfrm>
              <a:off x="5174998" y="7170380"/>
              <a:ext cx="234939" cy="267806"/>
            </a:xfrm>
            <a:prstGeom prst="rect">
              <a:avLst/>
            </a:prstGeom>
            <a:solidFill>
              <a:srgbClr val="FFA5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121" name="rc120"/>
            <p:cNvSpPr/>
            <p:nvPr/>
          </p:nvSpPr>
          <p:spPr>
            <a:xfrm>
              <a:off x="5436042" y="7450813"/>
              <a:ext cx="234939" cy="231162"/>
            </a:xfrm>
            <a:prstGeom prst="rect">
              <a:avLst/>
            </a:prstGeom>
            <a:solidFill>
              <a:srgbClr val="FFA5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122" name="rc121"/>
            <p:cNvSpPr/>
            <p:nvPr/>
          </p:nvSpPr>
          <p:spPr>
            <a:xfrm>
              <a:off x="5697085" y="7830082"/>
              <a:ext cx="234939" cy="198758"/>
            </a:xfrm>
            <a:prstGeom prst="rect">
              <a:avLst/>
            </a:prstGeom>
            <a:solidFill>
              <a:srgbClr val="FFA5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123" name="rc122"/>
            <p:cNvSpPr/>
            <p:nvPr/>
          </p:nvSpPr>
          <p:spPr>
            <a:xfrm>
              <a:off x="5958129" y="8149083"/>
              <a:ext cx="234939" cy="141350"/>
            </a:xfrm>
            <a:prstGeom prst="rect">
              <a:avLst/>
            </a:prstGeom>
            <a:solidFill>
              <a:srgbClr val="FFA5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124" name="rc123"/>
            <p:cNvSpPr/>
            <p:nvPr/>
          </p:nvSpPr>
          <p:spPr>
            <a:xfrm>
              <a:off x="6219172" y="8638583"/>
              <a:ext cx="234939" cy="104804"/>
            </a:xfrm>
            <a:prstGeom prst="rect">
              <a:avLst/>
            </a:prstGeom>
            <a:solidFill>
              <a:srgbClr val="FFA5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125" name="rc124"/>
            <p:cNvSpPr/>
            <p:nvPr/>
          </p:nvSpPr>
          <p:spPr>
            <a:xfrm>
              <a:off x="6480215" y="8898054"/>
              <a:ext cx="234939" cy="83843"/>
            </a:xfrm>
            <a:prstGeom prst="rect">
              <a:avLst/>
            </a:prstGeom>
            <a:solidFill>
              <a:srgbClr val="FFA5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126" name="rc125"/>
            <p:cNvSpPr/>
            <p:nvPr/>
          </p:nvSpPr>
          <p:spPr>
            <a:xfrm>
              <a:off x="6741259" y="8994129"/>
              <a:ext cx="234939" cy="57408"/>
            </a:xfrm>
            <a:prstGeom prst="rect">
              <a:avLst/>
            </a:prstGeom>
            <a:solidFill>
              <a:srgbClr val="FFA5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127" name="rc126"/>
            <p:cNvSpPr/>
            <p:nvPr/>
          </p:nvSpPr>
          <p:spPr>
            <a:xfrm>
              <a:off x="7002302" y="9020071"/>
              <a:ext cx="234939" cy="50010"/>
            </a:xfrm>
            <a:prstGeom prst="rect">
              <a:avLst/>
            </a:prstGeom>
            <a:solidFill>
              <a:srgbClr val="FFA5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128" name="rc127"/>
            <p:cNvSpPr/>
            <p:nvPr/>
          </p:nvSpPr>
          <p:spPr>
            <a:xfrm>
              <a:off x="7263345" y="9034719"/>
              <a:ext cx="234939" cy="53610"/>
            </a:xfrm>
            <a:prstGeom prst="rect">
              <a:avLst/>
            </a:prstGeom>
            <a:solidFill>
              <a:srgbClr val="FFA5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129" name="rc128"/>
            <p:cNvSpPr/>
            <p:nvPr/>
          </p:nvSpPr>
          <p:spPr>
            <a:xfrm>
              <a:off x="7524389" y="9043942"/>
              <a:ext cx="234939" cy="61748"/>
            </a:xfrm>
            <a:prstGeom prst="rect">
              <a:avLst/>
            </a:prstGeom>
            <a:solidFill>
              <a:srgbClr val="FFA5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130" name="rc129"/>
            <p:cNvSpPr/>
            <p:nvPr/>
          </p:nvSpPr>
          <p:spPr>
            <a:xfrm>
              <a:off x="7785432" y="9060415"/>
              <a:ext cx="234939" cy="54547"/>
            </a:xfrm>
            <a:prstGeom prst="rect">
              <a:avLst/>
            </a:prstGeom>
            <a:solidFill>
              <a:srgbClr val="FFA5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131" name="rc130"/>
            <p:cNvSpPr/>
            <p:nvPr/>
          </p:nvSpPr>
          <p:spPr>
            <a:xfrm>
              <a:off x="4913955" y="7838270"/>
              <a:ext cx="234939" cy="948025"/>
            </a:xfrm>
            <a:prstGeom prst="rect">
              <a:avLst/>
            </a:prstGeom>
            <a:solidFill>
              <a:srgbClr val="FF00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132" name="rc131"/>
            <p:cNvSpPr/>
            <p:nvPr/>
          </p:nvSpPr>
          <p:spPr>
            <a:xfrm>
              <a:off x="5174998" y="7438187"/>
              <a:ext cx="234939" cy="907139"/>
            </a:xfrm>
            <a:prstGeom prst="rect">
              <a:avLst/>
            </a:prstGeom>
            <a:solidFill>
              <a:srgbClr val="FF00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133" name="rc132"/>
            <p:cNvSpPr/>
            <p:nvPr/>
          </p:nvSpPr>
          <p:spPr>
            <a:xfrm>
              <a:off x="5436042" y="7681975"/>
              <a:ext cx="234939" cy="829954"/>
            </a:xfrm>
            <a:prstGeom prst="rect">
              <a:avLst/>
            </a:prstGeom>
            <a:solidFill>
              <a:srgbClr val="FF00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134" name="rc133"/>
            <p:cNvSpPr/>
            <p:nvPr/>
          </p:nvSpPr>
          <p:spPr>
            <a:xfrm>
              <a:off x="5697085" y="8028841"/>
              <a:ext cx="234939" cy="799573"/>
            </a:xfrm>
            <a:prstGeom prst="rect">
              <a:avLst/>
            </a:prstGeom>
            <a:solidFill>
              <a:srgbClr val="FF00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135" name="rc134"/>
            <p:cNvSpPr/>
            <p:nvPr/>
          </p:nvSpPr>
          <p:spPr>
            <a:xfrm>
              <a:off x="5958129" y="8290434"/>
              <a:ext cx="234939" cy="725642"/>
            </a:xfrm>
            <a:prstGeom prst="rect">
              <a:avLst/>
            </a:prstGeom>
            <a:solidFill>
              <a:srgbClr val="FF00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136" name="rc135"/>
            <p:cNvSpPr/>
            <p:nvPr/>
          </p:nvSpPr>
          <p:spPr>
            <a:xfrm>
              <a:off x="6219172" y="8743387"/>
              <a:ext cx="234939" cy="366397"/>
            </a:xfrm>
            <a:prstGeom prst="rect">
              <a:avLst/>
            </a:prstGeom>
            <a:solidFill>
              <a:srgbClr val="FF00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137" name="rc136"/>
            <p:cNvSpPr/>
            <p:nvPr/>
          </p:nvSpPr>
          <p:spPr>
            <a:xfrm>
              <a:off x="6480215" y="8981898"/>
              <a:ext cx="234939" cy="177945"/>
            </a:xfrm>
            <a:prstGeom prst="rect">
              <a:avLst/>
            </a:prstGeom>
            <a:solidFill>
              <a:srgbClr val="FF00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138" name="rc137"/>
            <p:cNvSpPr/>
            <p:nvPr/>
          </p:nvSpPr>
          <p:spPr>
            <a:xfrm>
              <a:off x="6741259" y="9051538"/>
              <a:ext cx="234939" cy="97949"/>
            </a:xfrm>
            <a:prstGeom prst="rect">
              <a:avLst/>
            </a:prstGeom>
            <a:solidFill>
              <a:srgbClr val="FF00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139" name="rc138"/>
            <p:cNvSpPr/>
            <p:nvPr/>
          </p:nvSpPr>
          <p:spPr>
            <a:xfrm>
              <a:off x="7002302" y="9070082"/>
              <a:ext cx="234939" cy="62833"/>
            </a:xfrm>
            <a:prstGeom prst="rect">
              <a:avLst/>
            </a:prstGeom>
            <a:solidFill>
              <a:srgbClr val="FF00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140" name="rc139"/>
            <p:cNvSpPr/>
            <p:nvPr/>
          </p:nvSpPr>
          <p:spPr>
            <a:xfrm>
              <a:off x="7263345" y="9088330"/>
              <a:ext cx="234939" cy="64855"/>
            </a:xfrm>
            <a:prstGeom prst="rect">
              <a:avLst/>
            </a:prstGeom>
            <a:solidFill>
              <a:srgbClr val="FF00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141" name="rc140"/>
            <p:cNvSpPr/>
            <p:nvPr/>
          </p:nvSpPr>
          <p:spPr>
            <a:xfrm>
              <a:off x="7524389" y="9105691"/>
              <a:ext cx="234939" cy="74177"/>
            </a:xfrm>
            <a:prstGeom prst="rect">
              <a:avLst/>
            </a:prstGeom>
            <a:solidFill>
              <a:srgbClr val="FF00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142" name="rc141"/>
            <p:cNvSpPr/>
            <p:nvPr/>
          </p:nvSpPr>
          <p:spPr>
            <a:xfrm>
              <a:off x="7785432" y="9114963"/>
              <a:ext cx="234939" cy="96568"/>
            </a:xfrm>
            <a:prstGeom prst="rect">
              <a:avLst/>
            </a:prstGeom>
            <a:solidFill>
              <a:srgbClr val="FF00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143" name="rc142"/>
            <p:cNvSpPr/>
            <p:nvPr/>
          </p:nvSpPr>
          <p:spPr>
            <a:xfrm>
              <a:off x="4913955" y="8786295"/>
              <a:ext cx="234939" cy="203888"/>
            </a:xfrm>
            <a:prstGeom prst="rect">
              <a:avLst/>
            </a:prstGeom>
            <a:solidFill>
              <a:srgbClr val="0064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144" name="rc143"/>
            <p:cNvSpPr/>
            <p:nvPr/>
          </p:nvSpPr>
          <p:spPr>
            <a:xfrm>
              <a:off x="5174998" y="8345327"/>
              <a:ext cx="234939" cy="219029"/>
            </a:xfrm>
            <a:prstGeom prst="rect">
              <a:avLst/>
            </a:prstGeom>
            <a:solidFill>
              <a:srgbClr val="0064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145" name="rc144"/>
            <p:cNvSpPr/>
            <p:nvPr/>
          </p:nvSpPr>
          <p:spPr>
            <a:xfrm>
              <a:off x="5436042" y="8511929"/>
              <a:ext cx="234939" cy="186281"/>
            </a:xfrm>
            <a:prstGeom prst="rect">
              <a:avLst/>
            </a:prstGeom>
            <a:solidFill>
              <a:srgbClr val="0064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146" name="rc145"/>
            <p:cNvSpPr/>
            <p:nvPr/>
          </p:nvSpPr>
          <p:spPr>
            <a:xfrm>
              <a:off x="5697085" y="8828415"/>
              <a:ext cx="234939" cy="143076"/>
            </a:xfrm>
            <a:prstGeom prst="rect">
              <a:avLst/>
            </a:prstGeom>
            <a:solidFill>
              <a:srgbClr val="0064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147" name="rc146"/>
            <p:cNvSpPr/>
            <p:nvPr/>
          </p:nvSpPr>
          <p:spPr>
            <a:xfrm>
              <a:off x="5958129" y="9016077"/>
              <a:ext cx="234939" cy="106432"/>
            </a:xfrm>
            <a:prstGeom prst="rect">
              <a:avLst/>
            </a:prstGeom>
            <a:solidFill>
              <a:srgbClr val="0064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148" name="rc147"/>
            <p:cNvSpPr/>
            <p:nvPr/>
          </p:nvSpPr>
          <p:spPr>
            <a:xfrm>
              <a:off x="6219172" y="9109784"/>
              <a:ext cx="234939" cy="73486"/>
            </a:xfrm>
            <a:prstGeom prst="rect">
              <a:avLst/>
            </a:prstGeom>
            <a:solidFill>
              <a:srgbClr val="0064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149" name="rc148"/>
            <p:cNvSpPr/>
            <p:nvPr/>
          </p:nvSpPr>
          <p:spPr>
            <a:xfrm>
              <a:off x="6480215" y="9159844"/>
              <a:ext cx="234939" cy="68160"/>
            </a:xfrm>
            <a:prstGeom prst="rect">
              <a:avLst/>
            </a:prstGeom>
            <a:solidFill>
              <a:srgbClr val="0064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150" name="rc149"/>
            <p:cNvSpPr/>
            <p:nvPr/>
          </p:nvSpPr>
          <p:spPr>
            <a:xfrm>
              <a:off x="6741259" y="9149487"/>
              <a:ext cx="234939" cy="65644"/>
            </a:xfrm>
            <a:prstGeom prst="rect">
              <a:avLst/>
            </a:prstGeom>
            <a:solidFill>
              <a:srgbClr val="0064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151" name="rc150"/>
            <p:cNvSpPr/>
            <p:nvPr/>
          </p:nvSpPr>
          <p:spPr>
            <a:xfrm>
              <a:off x="7002302" y="9132915"/>
              <a:ext cx="234939" cy="94348"/>
            </a:xfrm>
            <a:prstGeom prst="rect">
              <a:avLst/>
            </a:prstGeom>
            <a:solidFill>
              <a:srgbClr val="0064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152" name="rc151"/>
            <p:cNvSpPr/>
            <p:nvPr/>
          </p:nvSpPr>
          <p:spPr>
            <a:xfrm>
              <a:off x="7263345" y="9153186"/>
              <a:ext cx="234939" cy="98047"/>
            </a:xfrm>
            <a:prstGeom prst="rect">
              <a:avLst/>
            </a:prstGeom>
            <a:solidFill>
              <a:srgbClr val="0064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153" name="rc152"/>
            <p:cNvSpPr/>
            <p:nvPr/>
          </p:nvSpPr>
          <p:spPr>
            <a:xfrm>
              <a:off x="7524389" y="9179868"/>
              <a:ext cx="234939" cy="97505"/>
            </a:xfrm>
            <a:prstGeom prst="rect">
              <a:avLst/>
            </a:prstGeom>
            <a:solidFill>
              <a:srgbClr val="0064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154" name="rc153"/>
            <p:cNvSpPr/>
            <p:nvPr/>
          </p:nvSpPr>
          <p:spPr>
            <a:xfrm>
              <a:off x="7785432" y="9211531"/>
              <a:ext cx="234939" cy="81229"/>
            </a:xfrm>
            <a:prstGeom prst="rect">
              <a:avLst/>
            </a:prstGeom>
            <a:solidFill>
              <a:srgbClr val="0064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155" name="rc154"/>
            <p:cNvSpPr/>
            <p:nvPr/>
          </p:nvSpPr>
          <p:spPr>
            <a:xfrm>
              <a:off x="4913955" y="8990184"/>
              <a:ext cx="234939" cy="357667"/>
            </a:xfrm>
            <a:prstGeom prst="rect">
              <a:avLst/>
            </a:prstGeom>
            <a:solidFill>
              <a:srgbClr val="D84AAE">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156" name="rc155"/>
            <p:cNvSpPr/>
            <p:nvPr/>
          </p:nvSpPr>
          <p:spPr>
            <a:xfrm>
              <a:off x="5174998" y="8564356"/>
              <a:ext cx="234939" cy="783494"/>
            </a:xfrm>
            <a:prstGeom prst="rect">
              <a:avLst/>
            </a:prstGeom>
            <a:solidFill>
              <a:srgbClr val="D84AAE">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157" name="rc156"/>
            <p:cNvSpPr/>
            <p:nvPr/>
          </p:nvSpPr>
          <p:spPr>
            <a:xfrm>
              <a:off x="5436042" y="8698210"/>
              <a:ext cx="234939" cy="649640"/>
            </a:xfrm>
            <a:prstGeom prst="rect">
              <a:avLst/>
            </a:prstGeom>
            <a:solidFill>
              <a:srgbClr val="D84AAE">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158" name="rc157"/>
            <p:cNvSpPr/>
            <p:nvPr/>
          </p:nvSpPr>
          <p:spPr>
            <a:xfrm>
              <a:off x="5697085" y="8971491"/>
              <a:ext cx="234939" cy="376359"/>
            </a:xfrm>
            <a:prstGeom prst="rect">
              <a:avLst/>
            </a:prstGeom>
            <a:solidFill>
              <a:srgbClr val="D84AAE">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159" name="rc158"/>
            <p:cNvSpPr/>
            <p:nvPr/>
          </p:nvSpPr>
          <p:spPr>
            <a:xfrm>
              <a:off x="5958129" y="9122509"/>
              <a:ext cx="234939" cy="225342"/>
            </a:xfrm>
            <a:prstGeom prst="rect">
              <a:avLst/>
            </a:prstGeom>
            <a:solidFill>
              <a:srgbClr val="D84AAE">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160" name="rc159"/>
            <p:cNvSpPr/>
            <p:nvPr/>
          </p:nvSpPr>
          <p:spPr>
            <a:xfrm>
              <a:off x="6219172" y="9183271"/>
              <a:ext cx="234939" cy="164580"/>
            </a:xfrm>
            <a:prstGeom prst="rect">
              <a:avLst/>
            </a:prstGeom>
            <a:solidFill>
              <a:srgbClr val="D84AAE">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161" name="rc160"/>
            <p:cNvSpPr/>
            <p:nvPr/>
          </p:nvSpPr>
          <p:spPr>
            <a:xfrm>
              <a:off x="6480215" y="9228004"/>
              <a:ext cx="234939" cy="119847"/>
            </a:xfrm>
            <a:prstGeom prst="rect">
              <a:avLst/>
            </a:prstGeom>
            <a:solidFill>
              <a:srgbClr val="D84AAE">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162" name="rc161"/>
            <p:cNvSpPr/>
            <p:nvPr/>
          </p:nvSpPr>
          <p:spPr>
            <a:xfrm>
              <a:off x="6741259" y="9215131"/>
              <a:ext cx="234939" cy="132719"/>
            </a:xfrm>
            <a:prstGeom prst="rect">
              <a:avLst/>
            </a:prstGeom>
            <a:solidFill>
              <a:srgbClr val="D84AAE">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163" name="rc162"/>
            <p:cNvSpPr/>
            <p:nvPr/>
          </p:nvSpPr>
          <p:spPr>
            <a:xfrm>
              <a:off x="7002302" y="9227264"/>
              <a:ext cx="234939" cy="120587"/>
            </a:xfrm>
            <a:prstGeom prst="rect">
              <a:avLst/>
            </a:prstGeom>
            <a:solidFill>
              <a:srgbClr val="D84AAE">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164" name="rc163"/>
            <p:cNvSpPr/>
            <p:nvPr/>
          </p:nvSpPr>
          <p:spPr>
            <a:xfrm>
              <a:off x="7263345" y="9251234"/>
              <a:ext cx="234939" cy="96617"/>
            </a:xfrm>
            <a:prstGeom prst="rect">
              <a:avLst/>
            </a:prstGeom>
            <a:solidFill>
              <a:srgbClr val="D84AAE">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165" name="rc164"/>
            <p:cNvSpPr/>
            <p:nvPr/>
          </p:nvSpPr>
          <p:spPr>
            <a:xfrm>
              <a:off x="7524389" y="9277373"/>
              <a:ext cx="234939" cy="70478"/>
            </a:xfrm>
            <a:prstGeom prst="rect">
              <a:avLst/>
            </a:prstGeom>
            <a:solidFill>
              <a:srgbClr val="D84AAE">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166" name="rc165"/>
            <p:cNvSpPr/>
            <p:nvPr/>
          </p:nvSpPr>
          <p:spPr>
            <a:xfrm>
              <a:off x="7785432" y="9292761"/>
              <a:ext cx="234939" cy="55090"/>
            </a:xfrm>
            <a:prstGeom prst="rect">
              <a:avLst/>
            </a:prstGeom>
            <a:solidFill>
              <a:srgbClr val="D84AAE">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167" name="pg166"/>
            <p:cNvSpPr/>
            <p:nvPr/>
          </p:nvSpPr>
          <p:spPr>
            <a:xfrm>
              <a:off x="5287730" y="2482994"/>
              <a:ext cx="2358866" cy="374653"/>
            </a:xfrm>
            <a:custGeom>
              <a:avLst/>
              <a:gdLst/>
              <a:ahLst/>
              <a:cxnLst/>
              <a:rect l="0" t="0" r="0" b="0"/>
              <a:pathLst>
                <a:path w="2358866" h="374653">
                  <a:moveTo>
                    <a:pt x="27432" y="374653"/>
                  </a:moveTo>
                  <a:lnTo>
                    <a:pt x="2331434" y="374653"/>
                  </a:lnTo>
                  <a:lnTo>
                    <a:pt x="2330330" y="374630"/>
                  </a:lnTo>
                  <a:lnTo>
                    <a:pt x="2334741" y="374452"/>
                  </a:lnTo>
                  <a:lnTo>
                    <a:pt x="2339066" y="373569"/>
                  </a:lnTo>
                  <a:lnTo>
                    <a:pt x="2343194" y="372004"/>
                  </a:lnTo>
                  <a:lnTo>
                    <a:pt x="2347017" y="369797"/>
                  </a:lnTo>
                  <a:lnTo>
                    <a:pt x="2350437" y="367005"/>
                  </a:lnTo>
                  <a:lnTo>
                    <a:pt x="2353365" y="363700"/>
                  </a:lnTo>
                  <a:lnTo>
                    <a:pt x="2355724" y="359969"/>
                  </a:lnTo>
                  <a:lnTo>
                    <a:pt x="2357455" y="355907"/>
                  </a:lnTo>
                  <a:lnTo>
                    <a:pt x="2358511" y="351621"/>
                  </a:lnTo>
                  <a:lnTo>
                    <a:pt x="2358866" y="347221"/>
                  </a:lnTo>
                  <a:lnTo>
                    <a:pt x="2358866" y="27431"/>
                  </a:lnTo>
                  <a:lnTo>
                    <a:pt x="2358511" y="23031"/>
                  </a:lnTo>
                  <a:lnTo>
                    <a:pt x="2357455" y="18745"/>
                  </a:lnTo>
                  <a:lnTo>
                    <a:pt x="2355724" y="14683"/>
                  </a:lnTo>
                  <a:lnTo>
                    <a:pt x="2353365" y="10952"/>
                  </a:lnTo>
                  <a:lnTo>
                    <a:pt x="2350437" y="7647"/>
                  </a:lnTo>
                  <a:lnTo>
                    <a:pt x="2347017" y="4855"/>
                  </a:lnTo>
                  <a:lnTo>
                    <a:pt x="2343194" y="2648"/>
                  </a:lnTo>
                  <a:lnTo>
                    <a:pt x="2339066" y="1083"/>
                  </a:lnTo>
                  <a:lnTo>
                    <a:pt x="2334741" y="200"/>
                  </a:lnTo>
                  <a:lnTo>
                    <a:pt x="2331434" y="0"/>
                  </a:lnTo>
                  <a:lnTo>
                    <a:pt x="27432" y="0"/>
                  </a:lnTo>
                  <a:lnTo>
                    <a:pt x="30738" y="200"/>
                  </a:lnTo>
                  <a:lnTo>
                    <a:pt x="26327" y="22"/>
                  </a:lnTo>
                  <a:lnTo>
                    <a:pt x="21944" y="554"/>
                  </a:lnTo>
                  <a:lnTo>
                    <a:pt x="17704" y="1782"/>
                  </a:lnTo>
                  <a:lnTo>
                    <a:pt x="13715" y="3675"/>
                  </a:lnTo>
                  <a:lnTo>
                    <a:pt x="10082" y="6183"/>
                  </a:lnTo>
                  <a:lnTo>
                    <a:pt x="6898" y="9241"/>
                  </a:lnTo>
                  <a:lnTo>
                    <a:pt x="4246" y="12770"/>
                  </a:lnTo>
                  <a:lnTo>
                    <a:pt x="2195" y="16679"/>
                  </a:lnTo>
                  <a:lnTo>
                    <a:pt x="797" y="20867"/>
                  </a:lnTo>
                  <a:lnTo>
                    <a:pt x="88" y="25224"/>
                  </a:lnTo>
                  <a:lnTo>
                    <a:pt x="0" y="27431"/>
                  </a:lnTo>
                  <a:lnTo>
                    <a:pt x="0" y="347221"/>
                  </a:lnTo>
                  <a:lnTo>
                    <a:pt x="88" y="345013"/>
                  </a:lnTo>
                  <a:lnTo>
                    <a:pt x="88" y="349428"/>
                  </a:lnTo>
                  <a:lnTo>
                    <a:pt x="797" y="353785"/>
                  </a:lnTo>
                  <a:lnTo>
                    <a:pt x="2195" y="357973"/>
                  </a:lnTo>
                  <a:lnTo>
                    <a:pt x="4246" y="361882"/>
                  </a:lnTo>
                  <a:lnTo>
                    <a:pt x="6898" y="365411"/>
                  </a:lnTo>
                  <a:lnTo>
                    <a:pt x="10082" y="368469"/>
                  </a:lnTo>
                  <a:lnTo>
                    <a:pt x="13715" y="370977"/>
                  </a:lnTo>
                  <a:lnTo>
                    <a:pt x="17704" y="372870"/>
                  </a:lnTo>
                  <a:lnTo>
                    <a:pt x="21944" y="374098"/>
                  </a:lnTo>
                  <a:lnTo>
                    <a:pt x="26327" y="374630"/>
                  </a:lnTo>
                  <a:close/>
                </a:path>
              </a:pathLst>
            </a:custGeom>
            <a:solidFill>
              <a:srgbClr val="EDEDED">
                <a:alpha val="100000"/>
              </a:srgbClr>
            </a:solidFill>
            <a:ln w="6775" cap="rnd">
              <a:solidFill>
                <a:srgbClr val="000000">
                  <a:alpha val="100000"/>
                </a:srgbClr>
              </a:solidFill>
              <a:prstDash val="solid"/>
              <a:round/>
            </a:ln>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168" name="tx167"/>
            <p:cNvSpPr/>
            <p:nvPr/>
          </p:nvSpPr>
          <p:spPr>
            <a:xfrm>
              <a:off x="5397458" y="2610991"/>
              <a:ext cx="2139410" cy="186532"/>
            </a:xfrm>
            <a:prstGeom prst="rect">
              <a:avLst/>
            </a:prstGeom>
            <a:noFill/>
          </p:spPr>
          <p:txBody>
            <a:bodyPr wrap="none" lIns="0" tIns="0" rIns="0" bIns="0" anchor="ctr" anchorCtr="1"/>
            <a:lstStyle/>
            <a:p>
              <a:pPr defTabSz="554492">
                <a:lnSpc>
                  <a:spcPts val="1035"/>
                </a:lnSpc>
              </a:pPr>
              <a:r>
                <a:rPr lang="es-419" sz="1200">
                  <a:solidFill>
                    <a:srgbClr val="000000">
                      <a:alpha val="100000"/>
                    </a:srgbClr>
                  </a:solidFill>
                  <a:latin typeface="Calibri" panose="020F0502020204030204" pitchFamily="34" charset="0"/>
                  <a:cs typeface="Calibri" panose="020F0502020204030204" pitchFamily="34" charset="0"/>
                </a:rPr>
                <a:t>Total = 541,247 casos</a:t>
              </a:r>
            </a:p>
          </p:txBody>
        </p:sp>
        <p:sp>
          <p:nvSpPr>
            <p:cNvPr id="169" name="rc168"/>
            <p:cNvSpPr/>
            <p:nvPr/>
          </p:nvSpPr>
          <p:spPr>
            <a:xfrm>
              <a:off x="4874799" y="2336443"/>
              <a:ext cx="3184728" cy="7345284"/>
            </a:xfrm>
            <a:prstGeom prst="rect">
              <a:avLst/>
            </a:prstGeom>
            <a:ln w="13550" cap="rnd">
              <a:solidFill>
                <a:srgbClr val="333333">
                  <a:alpha val="100000"/>
                </a:srgbClr>
              </a:solidFill>
              <a:prstDash val="solid"/>
              <a:round/>
            </a:ln>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170" name="rc169"/>
            <p:cNvSpPr/>
            <p:nvPr/>
          </p:nvSpPr>
          <p:spPr>
            <a:xfrm>
              <a:off x="8059528" y="2336443"/>
              <a:ext cx="3184728" cy="7345284"/>
            </a:xfrm>
            <a:prstGeom prst="rect">
              <a:avLst/>
            </a:prstGeom>
            <a:solidFill>
              <a:srgbClr val="FFFFFF">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171" name="pl170"/>
            <p:cNvSpPr/>
            <p:nvPr/>
          </p:nvSpPr>
          <p:spPr>
            <a:xfrm>
              <a:off x="8059528" y="8114855"/>
              <a:ext cx="3184728" cy="0"/>
            </a:xfrm>
            <a:custGeom>
              <a:avLst/>
              <a:gdLst/>
              <a:ahLst/>
              <a:cxnLst/>
              <a:rect l="0" t="0" r="0" b="0"/>
              <a:pathLst>
                <a:path w="3184728">
                  <a:moveTo>
                    <a:pt x="0" y="0"/>
                  </a:moveTo>
                  <a:lnTo>
                    <a:pt x="3184728" y="0"/>
                  </a:lnTo>
                  <a:lnTo>
                    <a:pt x="3184728" y="0"/>
                  </a:lnTo>
                </a:path>
              </a:pathLst>
            </a:custGeom>
            <a:ln w="6775" cap="flat">
              <a:solidFill>
                <a:srgbClr val="EBEBEB">
                  <a:alpha val="100000"/>
                </a:srgbClr>
              </a:solidFill>
              <a:prstDash val="solid"/>
              <a:round/>
            </a:ln>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172" name="pl171"/>
            <p:cNvSpPr/>
            <p:nvPr/>
          </p:nvSpPr>
          <p:spPr>
            <a:xfrm>
              <a:off x="8059528" y="5648863"/>
              <a:ext cx="3184728" cy="0"/>
            </a:xfrm>
            <a:custGeom>
              <a:avLst/>
              <a:gdLst/>
              <a:ahLst/>
              <a:cxnLst/>
              <a:rect l="0" t="0" r="0" b="0"/>
              <a:pathLst>
                <a:path w="3184728">
                  <a:moveTo>
                    <a:pt x="0" y="0"/>
                  </a:moveTo>
                  <a:lnTo>
                    <a:pt x="3184728" y="0"/>
                  </a:lnTo>
                  <a:lnTo>
                    <a:pt x="3184728" y="0"/>
                  </a:lnTo>
                </a:path>
              </a:pathLst>
            </a:custGeom>
            <a:ln w="6775" cap="flat">
              <a:solidFill>
                <a:srgbClr val="EBEBEB">
                  <a:alpha val="100000"/>
                </a:srgbClr>
              </a:solidFill>
              <a:prstDash val="solid"/>
              <a:round/>
            </a:ln>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173" name="pl172"/>
            <p:cNvSpPr/>
            <p:nvPr/>
          </p:nvSpPr>
          <p:spPr>
            <a:xfrm>
              <a:off x="8059528" y="3182871"/>
              <a:ext cx="3184728" cy="0"/>
            </a:xfrm>
            <a:custGeom>
              <a:avLst/>
              <a:gdLst/>
              <a:ahLst/>
              <a:cxnLst/>
              <a:rect l="0" t="0" r="0" b="0"/>
              <a:pathLst>
                <a:path w="3184728">
                  <a:moveTo>
                    <a:pt x="0" y="0"/>
                  </a:moveTo>
                  <a:lnTo>
                    <a:pt x="3184728" y="0"/>
                  </a:lnTo>
                  <a:lnTo>
                    <a:pt x="3184728" y="0"/>
                  </a:lnTo>
                </a:path>
              </a:pathLst>
            </a:custGeom>
            <a:ln w="6775" cap="flat">
              <a:solidFill>
                <a:srgbClr val="EBEBEB">
                  <a:alpha val="100000"/>
                </a:srgbClr>
              </a:solidFill>
              <a:prstDash val="solid"/>
              <a:round/>
            </a:ln>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174" name="pl173"/>
            <p:cNvSpPr/>
            <p:nvPr/>
          </p:nvSpPr>
          <p:spPr>
            <a:xfrm>
              <a:off x="8059528" y="9347851"/>
              <a:ext cx="3184728" cy="0"/>
            </a:xfrm>
            <a:custGeom>
              <a:avLst/>
              <a:gdLst/>
              <a:ahLst/>
              <a:cxnLst/>
              <a:rect l="0" t="0" r="0" b="0"/>
              <a:pathLst>
                <a:path w="3184728">
                  <a:moveTo>
                    <a:pt x="0" y="0"/>
                  </a:moveTo>
                  <a:lnTo>
                    <a:pt x="3184728" y="0"/>
                  </a:lnTo>
                  <a:lnTo>
                    <a:pt x="3184728" y="0"/>
                  </a:lnTo>
                </a:path>
              </a:pathLst>
            </a:custGeom>
            <a:ln w="13550" cap="flat">
              <a:solidFill>
                <a:srgbClr val="EBEBEB">
                  <a:alpha val="100000"/>
                </a:srgbClr>
              </a:solidFill>
              <a:prstDash val="solid"/>
              <a:round/>
            </a:ln>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175" name="pl174"/>
            <p:cNvSpPr/>
            <p:nvPr/>
          </p:nvSpPr>
          <p:spPr>
            <a:xfrm>
              <a:off x="8059528" y="6881859"/>
              <a:ext cx="3184728" cy="0"/>
            </a:xfrm>
            <a:custGeom>
              <a:avLst/>
              <a:gdLst/>
              <a:ahLst/>
              <a:cxnLst/>
              <a:rect l="0" t="0" r="0" b="0"/>
              <a:pathLst>
                <a:path w="3184728">
                  <a:moveTo>
                    <a:pt x="0" y="0"/>
                  </a:moveTo>
                  <a:lnTo>
                    <a:pt x="3184728" y="0"/>
                  </a:lnTo>
                  <a:lnTo>
                    <a:pt x="3184728" y="0"/>
                  </a:lnTo>
                </a:path>
              </a:pathLst>
            </a:custGeom>
            <a:ln w="13550" cap="flat">
              <a:solidFill>
                <a:srgbClr val="EBEBEB">
                  <a:alpha val="100000"/>
                </a:srgbClr>
              </a:solidFill>
              <a:prstDash val="solid"/>
              <a:round/>
            </a:ln>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176" name="pl175"/>
            <p:cNvSpPr/>
            <p:nvPr/>
          </p:nvSpPr>
          <p:spPr>
            <a:xfrm>
              <a:off x="8059528" y="4415867"/>
              <a:ext cx="3184728" cy="0"/>
            </a:xfrm>
            <a:custGeom>
              <a:avLst/>
              <a:gdLst/>
              <a:ahLst/>
              <a:cxnLst/>
              <a:rect l="0" t="0" r="0" b="0"/>
              <a:pathLst>
                <a:path w="3184728">
                  <a:moveTo>
                    <a:pt x="0" y="0"/>
                  </a:moveTo>
                  <a:lnTo>
                    <a:pt x="3184728" y="0"/>
                  </a:lnTo>
                  <a:lnTo>
                    <a:pt x="3184728" y="0"/>
                  </a:lnTo>
                </a:path>
              </a:pathLst>
            </a:custGeom>
            <a:ln w="13550" cap="flat">
              <a:solidFill>
                <a:srgbClr val="EBEBEB">
                  <a:alpha val="100000"/>
                </a:srgbClr>
              </a:solidFill>
              <a:prstDash val="solid"/>
              <a:round/>
            </a:ln>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177" name="rc176"/>
            <p:cNvSpPr/>
            <p:nvPr/>
          </p:nvSpPr>
          <p:spPr>
            <a:xfrm>
              <a:off x="8098684" y="8168811"/>
              <a:ext cx="234939" cy="663105"/>
            </a:xfrm>
            <a:prstGeom prst="rect">
              <a:avLst/>
            </a:prstGeom>
            <a:solidFill>
              <a:srgbClr val="235594">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178" name="rc177"/>
            <p:cNvSpPr/>
            <p:nvPr/>
          </p:nvSpPr>
          <p:spPr>
            <a:xfrm>
              <a:off x="8359727" y="8069185"/>
              <a:ext cx="234939" cy="672229"/>
            </a:xfrm>
            <a:prstGeom prst="rect">
              <a:avLst/>
            </a:prstGeom>
            <a:solidFill>
              <a:srgbClr val="235594">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179" name="rc178"/>
            <p:cNvSpPr/>
            <p:nvPr/>
          </p:nvSpPr>
          <p:spPr>
            <a:xfrm>
              <a:off x="8620771" y="8342713"/>
              <a:ext cx="234939" cy="449599"/>
            </a:xfrm>
            <a:prstGeom prst="rect">
              <a:avLst/>
            </a:prstGeom>
            <a:solidFill>
              <a:srgbClr val="235594">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180" name="rc179"/>
            <p:cNvSpPr/>
            <p:nvPr/>
          </p:nvSpPr>
          <p:spPr>
            <a:xfrm>
              <a:off x="8881814" y="9006459"/>
              <a:ext cx="234939" cy="164235"/>
            </a:xfrm>
            <a:prstGeom prst="rect">
              <a:avLst/>
            </a:prstGeom>
            <a:solidFill>
              <a:srgbClr val="235594">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181" name="rc180"/>
            <p:cNvSpPr/>
            <p:nvPr/>
          </p:nvSpPr>
          <p:spPr>
            <a:xfrm>
              <a:off x="9142857" y="9215131"/>
              <a:ext cx="234939" cy="70280"/>
            </a:xfrm>
            <a:prstGeom prst="rect">
              <a:avLst/>
            </a:prstGeom>
            <a:solidFill>
              <a:srgbClr val="235594">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182" name="rc181"/>
            <p:cNvSpPr/>
            <p:nvPr/>
          </p:nvSpPr>
          <p:spPr>
            <a:xfrm>
              <a:off x="9403901" y="9248028"/>
              <a:ext cx="234939" cy="50503"/>
            </a:xfrm>
            <a:prstGeom prst="rect">
              <a:avLst/>
            </a:prstGeom>
            <a:solidFill>
              <a:srgbClr val="235594">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183" name="rc182"/>
            <p:cNvSpPr/>
            <p:nvPr/>
          </p:nvSpPr>
          <p:spPr>
            <a:xfrm>
              <a:off x="9664944" y="9261788"/>
              <a:ext cx="234939" cy="32008"/>
            </a:xfrm>
            <a:prstGeom prst="rect">
              <a:avLst/>
            </a:prstGeom>
            <a:solidFill>
              <a:srgbClr val="235594">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184" name="rc183"/>
            <p:cNvSpPr/>
            <p:nvPr/>
          </p:nvSpPr>
          <p:spPr>
            <a:xfrm>
              <a:off x="9925988" y="9264501"/>
              <a:ext cx="234939" cy="30775"/>
            </a:xfrm>
            <a:prstGeom prst="rect">
              <a:avLst/>
            </a:prstGeom>
            <a:solidFill>
              <a:srgbClr val="235594">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185" name="rc184"/>
            <p:cNvSpPr/>
            <p:nvPr/>
          </p:nvSpPr>
          <p:spPr>
            <a:xfrm>
              <a:off x="10187031" y="9248620"/>
              <a:ext cx="234939" cy="33734"/>
            </a:xfrm>
            <a:prstGeom prst="rect">
              <a:avLst/>
            </a:prstGeom>
            <a:solidFill>
              <a:srgbClr val="235594">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186" name="rc185"/>
            <p:cNvSpPr/>
            <p:nvPr/>
          </p:nvSpPr>
          <p:spPr>
            <a:xfrm>
              <a:off x="10448074" y="9231506"/>
              <a:ext cx="234939" cy="39110"/>
            </a:xfrm>
            <a:prstGeom prst="rect">
              <a:avLst/>
            </a:prstGeom>
            <a:solidFill>
              <a:srgbClr val="235594">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187" name="rc186"/>
            <p:cNvSpPr/>
            <p:nvPr/>
          </p:nvSpPr>
          <p:spPr>
            <a:xfrm>
              <a:off x="10709118" y="9224404"/>
              <a:ext cx="234939" cy="53610"/>
            </a:xfrm>
            <a:prstGeom prst="rect">
              <a:avLst/>
            </a:prstGeom>
            <a:solidFill>
              <a:srgbClr val="235594">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188" name="rc187"/>
            <p:cNvSpPr/>
            <p:nvPr/>
          </p:nvSpPr>
          <p:spPr>
            <a:xfrm>
              <a:off x="10970161" y="9267410"/>
              <a:ext cx="234939" cy="46360"/>
            </a:xfrm>
            <a:prstGeom prst="rect">
              <a:avLst/>
            </a:prstGeom>
            <a:solidFill>
              <a:srgbClr val="235594">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189" name="rc188"/>
            <p:cNvSpPr/>
            <p:nvPr/>
          </p:nvSpPr>
          <p:spPr>
            <a:xfrm>
              <a:off x="8098684" y="8831916"/>
              <a:ext cx="234939" cy="83251"/>
            </a:xfrm>
            <a:prstGeom prst="rect">
              <a:avLst/>
            </a:prstGeom>
            <a:solidFill>
              <a:srgbClr val="ADD8E6">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190" name="rc189"/>
            <p:cNvSpPr/>
            <p:nvPr/>
          </p:nvSpPr>
          <p:spPr>
            <a:xfrm>
              <a:off x="8359727" y="8741414"/>
              <a:ext cx="234939" cy="111660"/>
            </a:xfrm>
            <a:prstGeom prst="rect">
              <a:avLst/>
            </a:prstGeom>
            <a:solidFill>
              <a:srgbClr val="ADD8E6">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191" name="rc190"/>
            <p:cNvSpPr/>
            <p:nvPr/>
          </p:nvSpPr>
          <p:spPr>
            <a:xfrm>
              <a:off x="8620771" y="8792312"/>
              <a:ext cx="234939" cy="159894"/>
            </a:xfrm>
            <a:prstGeom prst="rect">
              <a:avLst/>
            </a:prstGeom>
            <a:solidFill>
              <a:srgbClr val="ADD8E6">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192" name="rc191"/>
            <p:cNvSpPr/>
            <p:nvPr/>
          </p:nvSpPr>
          <p:spPr>
            <a:xfrm>
              <a:off x="8881814" y="9170694"/>
              <a:ext cx="234939" cy="46656"/>
            </a:xfrm>
            <a:prstGeom prst="rect">
              <a:avLst/>
            </a:prstGeom>
            <a:solidFill>
              <a:srgbClr val="ADD8E6">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193" name="rc192"/>
            <p:cNvSpPr/>
            <p:nvPr/>
          </p:nvSpPr>
          <p:spPr>
            <a:xfrm>
              <a:off x="9142857" y="9285412"/>
              <a:ext cx="234939" cy="4882"/>
            </a:xfrm>
            <a:prstGeom prst="rect">
              <a:avLst/>
            </a:prstGeom>
            <a:solidFill>
              <a:srgbClr val="ADD8E6">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194" name="rc193"/>
            <p:cNvSpPr/>
            <p:nvPr/>
          </p:nvSpPr>
          <p:spPr>
            <a:xfrm>
              <a:off x="9403901" y="9298531"/>
              <a:ext cx="234939" cy="3501"/>
            </a:xfrm>
            <a:prstGeom prst="rect">
              <a:avLst/>
            </a:prstGeom>
            <a:solidFill>
              <a:srgbClr val="ADD8E6">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195" name="rc194"/>
            <p:cNvSpPr/>
            <p:nvPr/>
          </p:nvSpPr>
          <p:spPr>
            <a:xfrm>
              <a:off x="9664944" y="9293797"/>
              <a:ext cx="234939" cy="3304"/>
            </a:xfrm>
            <a:prstGeom prst="rect">
              <a:avLst/>
            </a:prstGeom>
            <a:solidFill>
              <a:srgbClr val="ADD8E6">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196" name="rc195"/>
            <p:cNvSpPr/>
            <p:nvPr/>
          </p:nvSpPr>
          <p:spPr>
            <a:xfrm>
              <a:off x="9925988" y="9295276"/>
              <a:ext cx="234939" cy="3945"/>
            </a:xfrm>
            <a:prstGeom prst="rect">
              <a:avLst/>
            </a:prstGeom>
            <a:solidFill>
              <a:srgbClr val="ADD8E6">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197" name="rc196"/>
            <p:cNvSpPr/>
            <p:nvPr/>
          </p:nvSpPr>
          <p:spPr>
            <a:xfrm>
              <a:off x="10187031" y="9282354"/>
              <a:ext cx="234939" cy="4784"/>
            </a:xfrm>
            <a:prstGeom prst="rect">
              <a:avLst/>
            </a:prstGeom>
            <a:solidFill>
              <a:srgbClr val="ADD8E6">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198" name="rc197"/>
            <p:cNvSpPr/>
            <p:nvPr/>
          </p:nvSpPr>
          <p:spPr>
            <a:xfrm>
              <a:off x="10448074" y="9270616"/>
              <a:ext cx="234939" cy="5178"/>
            </a:xfrm>
            <a:prstGeom prst="rect">
              <a:avLst/>
            </a:prstGeom>
            <a:solidFill>
              <a:srgbClr val="ADD8E6">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199" name="rc198"/>
            <p:cNvSpPr/>
            <p:nvPr/>
          </p:nvSpPr>
          <p:spPr>
            <a:xfrm>
              <a:off x="10709118" y="9278014"/>
              <a:ext cx="234939" cy="2367"/>
            </a:xfrm>
            <a:prstGeom prst="rect">
              <a:avLst/>
            </a:prstGeom>
            <a:solidFill>
              <a:srgbClr val="ADD8E6">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200" name="rc199"/>
            <p:cNvSpPr/>
            <p:nvPr/>
          </p:nvSpPr>
          <p:spPr>
            <a:xfrm>
              <a:off x="10970161" y="9313771"/>
              <a:ext cx="234939" cy="49"/>
            </a:xfrm>
            <a:prstGeom prst="rect">
              <a:avLst/>
            </a:prstGeom>
            <a:solidFill>
              <a:srgbClr val="ADD8E6">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201" name="rc200"/>
            <p:cNvSpPr/>
            <p:nvPr/>
          </p:nvSpPr>
          <p:spPr>
            <a:xfrm>
              <a:off x="8098684" y="8915168"/>
              <a:ext cx="234939" cy="62389"/>
            </a:xfrm>
            <a:prstGeom prst="rect">
              <a:avLst/>
            </a:prstGeom>
            <a:solidFill>
              <a:srgbClr val="FFA5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202" name="rc201"/>
            <p:cNvSpPr/>
            <p:nvPr/>
          </p:nvSpPr>
          <p:spPr>
            <a:xfrm>
              <a:off x="8359727" y="8853074"/>
              <a:ext cx="234939" cy="73831"/>
            </a:xfrm>
            <a:prstGeom prst="rect">
              <a:avLst/>
            </a:prstGeom>
            <a:solidFill>
              <a:srgbClr val="FFA5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203" name="rc202"/>
            <p:cNvSpPr/>
            <p:nvPr/>
          </p:nvSpPr>
          <p:spPr>
            <a:xfrm>
              <a:off x="8620771" y="8952207"/>
              <a:ext cx="234939" cy="66187"/>
            </a:xfrm>
            <a:prstGeom prst="rect">
              <a:avLst/>
            </a:prstGeom>
            <a:solidFill>
              <a:srgbClr val="FFA5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204" name="rc203"/>
            <p:cNvSpPr/>
            <p:nvPr/>
          </p:nvSpPr>
          <p:spPr>
            <a:xfrm>
              <a:off x="8881814" y="9217351"/>
              <a:ext cx="234939" cy="32797"/>
            </a:xfrm>
            <a:prstGeom prst="rect">
              <a:avLst/>
            </a:prstGeom>
            <a:solidFill>
              <a:srgbClr val="FFA5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205" name="rc204"/>
            <p:cNvSpPr/>
            <p:nvPr/>
          </p:nvSpPr>
          <p:spPr>
            <a:xfrm>
              <a:off x="9142857" y="9290295"/>
              <a:ext cx="234939" cy="23870"/>
            </a:xfrm>
            <a:prstGeom prst="rect">
              <a:avLst/>
            </a:prstGeom>
            <a:solidFill>
              <a:srgbClr val="FFA5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206" name="rc205"/>
            <p:cNvSpPr/>
            <p:nvPr/>
          </p:nvSpPr>
          <p:spPr>
            <a:xfrm>
              <a:off x="9403901" y="9302033"/>
              <a:ext cx="234939" cy="23426"/>
            </a:xfrm>
            <a:prstGeom prst="rect">
              <a:avLst/>
            </a:prstGeom>
            <a:solidFill>
              <a:srgbClr val="FFA5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207" name="rc206"/>
            <p:cNvSpPr/>
            <p:nvPr/>
          </p:nvSpPr>
          <p:spPr>
            <a:xfrm>
              <a:off x="9664944" y="9297101"/>
              <a:ext cx="234939" cy="33241"/>
            </a:xfrm>
            <a:prstGeom prst="rect">
              <a:avLst/>
            </a:prstGeom>
            <a:solidFill>
              <a:srgbClr val="FFA5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208" name="rc207"/>
            <p:cNvSpPr/>
            <p:nvPr/>
          </p:nvSpPr>
          <p:spPr>
            <a:xfrm>
              <a:off x="9925988" y="9299222"/>
              <a:ext cx="234939" cy="30331"/>
            </a:xfrm>
            <a:prstGeom prst="rect">
              <a:avLst/>
            </a:prstGeom>
            <a:solidFill>
              <a:srgbClr val="FFA5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209" name="rc208"/>
            <p:cNvSpPr/>
            <p:nvPr/>
          </p:nvSpPr>
          <p:spPr>
            <a:xfrm>
              <a:off x="10187031" y="9287138"/>
              <a:ext cx="234939" cy="39110"/>
            </a:xfrm>
            <a:prstGeom prst="rect">
              <a:avLst/>
            </a:prstGeom>
            <a:solidFill>
              <a:srgbClr val="FFA5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210" name="rc209"/>
            <p:cNvSpPr/>
            <p:nvPr/>
          </p:nvSpPr>
          <p:spPr>
            <a:xfrm>
              <a:off x="10448074" y="9275795"/>
              <a:ext cx="234939" cy="45324"/>
            </a:xfrm>
            <a:prstGeom prst="rect">
              <a:avLst/>
            </a:prstGeom>
            <a:solidFill>
              <a:srgbClr val="FFA5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211" name="rc210"/>
            <p:cNvSpPr/>
            <p:nvPr/>
          </p:nvSpPr>
          <p:spPr>
            <a:xfrm>
              <a:off x="10709118" y="9280382"/>
              <a:ext cx="234939" cy="42020"/>
            </a:xfrm>
            <a:prstGeom prst="rect">
              <a:avLst/>
            </a:prstGeom>
            <a:solidFill>
              <a:srgbClr val="FFA5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212" name="rc211"/>
            <p:cNvSpPr/>
            <p:nvPr/>
          </p:nvSpPr>
          <p:spPr>
            <a:xfrm>
              <a:off x="10970161" y="9313820"/>
              <a:ext cx="234939" cy="12231"/>
            </a:xfrm>
            <a:prstGeom prst="rect">
              <a:avLst/>
            </a:prstGeom>
            <a:solidFill>
              <a:srgbClr val="FFA5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213" name="rc212"/>
            <p:cNvSpPr/>
            <p:nvPr/>
          </p:nvSpPr>
          <p:spPr>
            <a:xfrm>
              <a:off x="8098684" y="8977558"/>
              <a:ext cx="234939" cy="163889"/>
            </a:xfrm>
            <a:prstGeom prst="rect">
              <a:avLst/>
            </a:prstGeom>
            <a:solidFill>
              <a:srgbClr val="FF00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214" name="rc213"/>
            <p:cNvSpPr/>
            <p:nvPr/>
          </p:nvSpPr>
          <p:spPr>
            <a:xfrm>
              <a:off x="8359727" y="8926906"/>
              <a:ext cx="234939" cy="198167"/>
            </a:xfrm>
            <a:prstGeom prst="rect">
              <a:avLst/>
            </a:prstGeom>
            <a:solidFill>
              <a:srgbClr val="FF00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215" name="rc214"/>
            <p:cNvSpPr/>
            <p:nvPr/>
          </p:nvSpPr>
          <p:spPr>
            <a:xfrm>
              <a:off x="8620771" y="9018395"/>
              <a:ext cx="234939" cy="166553"/>
            </a:xfrm>
            <a:prstGeom prst="rect">
              <a:avLst/>
            </a:prstGeom>
            <a:solidFill>
              <a:srgbClr val="FF00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216" name="rc215"/>
            <p:cNvSpPr/>
            <p:nvPr/>
          </p:nvSpPr>
          <p:spPr>
            <a:xfrm>
              <a:off x="8881814" y="9250148"/>
              <a:ext cx="234939" cy="57852"/>
            </a:xfrm>
            <a:prstGeom prst="rect">
              <a:avLst/>
            </a:prstGeom>
            <a:solidFill>
              <a:srgbClr val="FF00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217" name="rc216"/>
            <p:cNvSpPr/>
            <p:nvPr/>
          </p:nvSpPr>
          <p:spPr>
            <a:xfrm>
              <a:off x="9142857" y="9314166"/>
              <a:ext cx="234939" cy="10159"/>
            </a:xfrm>
            <a:prstGeom prst="rect">
              <a:avLst/>
            </a:prstGeom>
            <a:solidFill>
              <a:srgbClr val="FF00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218" name="rc217"/>
            <p:cNvSpPr/>
            <p:nvPr/>
          </p:nvSpPr>
          <p:spPr>
            <a:xfrm>
              <a:off x="9403901" y="9325460"/>
              <a:ext cx="234939" cy="1380"/>
            </a:xfrm>
            <a:prstGeom prst="rect">
              <a:avLst/>
            </a:prstGeom>
            <a:solidFill>
              <a:srgbClr val="FF00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219" name="rc218"/>
            <p:cNvSpPr/>
            <p:nvPr/>
          </p:nvSpPr>
          <p:spPr>
            <a:xfrm>
              <a:off x="9664944" y="9330343"/>
              <a:ext cx="234939" cy="690"/>
            </a:xfrm>
            <a:prstGeom prst="rect">
              <a:avLst/>
            </a:prstGeom>
            <a:solidFill>
              <a:srgbClr val="FF00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220" name="rc219"/>
            <p:cNvSpPr/>
            <p:nvPr/>
          </p:nvSpPr>
          <p:spPr>
            <a:xfrm>
              <a:off x="9925988" y="9329553"/>
              <a:ext cx="234939" cy="838"/>
            </a:xfrm>
            <a:prstGeom prst="rect">
              <a:avLst/>
            </a:prstGeom>
            <a:solidFill>
              <a:srgbClr val="FF00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221" name="rc220"/>
            <p:cNvSpPr/>
            <p:nvPr/>
          </p:nvSpPr>
          <p:spPr>
            <a:xfrm>
              <a:off x="10187031" y="9326249"/>
              <a:ext cx="234939" cy="443"/>
            </a:xfrm>
            <a:prstGeom prst="rect">
              <a:avLst/>
            </a:prstGeom>
            <a:solidFill>
              <a:srgbClr val="FF00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222" name="rc221"/>
            <p:cNvSpPr/>
            <p:nvPr/>
          </p:nvSpPr>
          <p:spPr>
            <a:xfrm>
              <a:off x="10448074" y="9321120"/>
              <a:ext cx="234939" cy="739"/>
            </a:xfrm>
            <a:prstGeom prst="rect">
              <a:avLst/>
            </a:prstGeom>
            <a:solidFill>
              <a:srgbClr val="FF00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223" name="rc222"/>
            <p:cNvSpPr/>
            <p:nvPr/>
          </p:nvSpPr>
          <p:spPr>
            <a:xfrm>
              <a:off x="10709118" y="9322402"/>
              <a:ext cx="234939" cy="542"/>
            </a:xfrm>
            <a:prstGeom prst="rect">
              <a:avLst/>
            </a:prstGeom>
            <a:solidFill>
              <a:srgbClr val="FF00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224" name="rc223"/>
            <p:cNvSpPr/>
            <p:nvPr/>
          </p:nvSpPr>
          <p:spPr>
            <a:xfrm>
              <a:off x="10970161" y="9326052"/>
              <a:ext cx="234939" cy="493"/>
            </a:xfrm>
            <a:prstGeom prst="rect">
              <a:avLst/>
            </a:prstGeom>
            <a:solidFill>
              <a:srgbClr val="FF00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225" name="rc224"/>
            <p:cNvSpPr/>
            <p:nvPr/>
          </p:nvSpPr>
          <p:spPr>
            <a:xfrm>
              <a:off x="8098684" y="9141448"/>
              <a:ext cx="234939" cy="104508"/>
            </a:xfrm>
            <a:prstGeom prst="rect">
              <a:avLst/>
            </a:prstGeom>
            <a:solidFill>
              <a:srgbClr val="0064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226" name="rc225"/>
            <p:cNvSpPr/>
            <p:nvPr/>
          </p:nvSpPr>
          <p:spPr>
            <a:xfrm>
              <a:off x="8359727" y="9125073"/>
              <a:ext cx="234939" cy="139180"/>
            </a:xfrm>
            <a:prstGeom prst="rect">
              <a:avLst/>
            </a:prstGeom>
            <a:solidFill>
              <a:srgbClr val="0064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227" name="rc226"/>
            <p:cNvSpPr/>
            <p:nvPr/>
          </p:nvSpPr>
          <p:spPr>
            <a:xfrm>
              <a:off x="8620771" y="9184948"/>
              <a:ext cx="234939" cy="116444"/>
            </a:xfrm>
            <a:prstGeom prst="rect">
              <a:avLst/>
            </a:prstGeom>
            <a:solidFill>
              <a:srgbClr val="0064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228" name="rc227"/>
            <p:cNvSpPr/>
            <p:nvPr/>
          </p:nvSpPr>
          <p:spPr>
            <a:xfrm>
              <a:off x="8881814" y="9308001"/>
              <a:ext cx="234939" cy="26040"/>
            </a:xfrm>
            <a:prstGeom prst="rect">
              <a:avLst/>
            </a:prstGeom>
            <a:solidFill>
              <a:srgbClr val="0064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229" name="rc228"/>
            <p:cNvSpPr/>
            <p:nvPr/>
          </p:nvSpPr>
          <p:spPr>
            <a:xfrm>
              <a:off x="9142857" y="9324326"/>
              <a:ext cx="234939" cy="15387"/>
            </a:xfrm>
            <a:prstGeom prst="rect">
              <a:avLst/>
            </a:prstGeom>
            <a:solidFill>
              <a:srgbClr val="0064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230" name="rc229"/>
            <p:cNvSpPr/>
            <p:nvPr/>
          </p:nvSpPr>
          <p:spPr>
            <a:xfrm>
              <a:off x="9403901" y="9326841"/>
              <a:ext cx="234939" cy="12625"/>
            </a:xfrm>
            <a:prstGeom prst="rect">
              <a:avLst/>
            </a:prstGeom>
            <a:solidFill>
              <a:srgbClr val="0064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231" name="rc230"/>
            <p:cNvSpPr/>
            <p:nvPr/>
          </p:nvSpPr>
          <p:spPr>
            <a:xfrm>
              <a:off x="9664944" y="9331033"/>
              <a:ext cx="234939" cy="7891"/>
            </a:xfrm>
            <a:prstGeom prst="rect">
              <a:avLst/>
            </a:prstGeom>
            <a:solidFill>
              <a:srgbClr val="0064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232" name="rc231"/>
            <p:cNvSpPr/>
            <p:nvPr/>
          </p:nvSpPr>
          <p:spPr>
            <a:xfrm>
              <a:off x="9925988" y="9330392"/>
              <a:ext cx="234939" cy="9025"/>
            </a:xfrm>
            <a:prstGeom prst="rect">
              <a:avLst/>
            </a:prstGeom>
            <a:solidFill>
              <a:srgbClr val="0064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233" name="rc232"/>
            <p:cNvSpPr/>
            <p:nvPr/>
          </p:nvSpPr>
          <p:spPr>
            <a:xfrm>
              <a:off x="10187031" y="9326693"/>
              <a:ext cx="234939" cy="13316"/>
            </a:xfrm>
            <a:prstGeom prst="rect">
              <a:avLst/>
            </a:prstGeom>
            <a:solidFill>
              <a:srgbClr val="0064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234" name="rc233"/>
            <p:cNvSpPr/>
            <p:nvPr/>
          </p:nvSpPr>
          <p:spPr>
            <a:xfrm>
              <a:off x="10448074" y="9321860"/>
              <a:ext cx="234939" cy="17557"/>
            </a:xfrm>
            <a:prstGeom prst="rect">
              <a:avLst/>
            </a:prstGeom>
            <a:solidFill>
              <a:srgbClr val="0064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235" name="rc234"/>
            <p:cNvSpPr/>
            <p:nvPr/>
          </p:nvSpPr>
          <p:spPr>
            <a:xfrm>
              <a:off x="10709118" y="9322945"/>
              <a:ext cx="234939" cy="17015"/>
            </a:xfrm>
            <a:prstGeom prst="rect">
              <a:avLst/>
            </a:prstGeom>
            <a:solidFill>
              <a:srgbClr val="0064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236" name="rc235"/>
            <p:cNvSpPr/>
            <p:nvPr/>
          </p:nvSpPr>
          <p:spPr>
            <a:xfrm>
              <a:off x="10970161" y="9326545"/>
              <a:ext cx="234939" cy="16670"/>
            </a:xfrm>
            <a:prstGeom prst="rect">
              <a:avLst/>
            </a:prstGeom>
            <a:solidFill>
              <a:srgbClr val="0064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237" name="rc236"/>
            <p:cNvSpPr/>
            <p:nvPr/>
          </p:nvSpPr>
          <p:spPr>
            <a:xfrm>
              <a:off x="8098684" y="9245956"/>
              <a:ext cx="234939" cy="101894"/>
            </a:xfrm>
            <a:prstGeom prst="rect">
              <a:avLst/>
            </a:prstGeom>
            <a:solidFill>
              <a:srgbClr val="D84AAE">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238" name="rc237"/>
            <p:cNvSpPr/>
            <p:nvPr/>
          </p:nvSpPr>
          <p:spPr>
            <a:xfrm>
              <a:off x="8359727" y="9264254"/>
              <a:ext cx="234939" cy="83597"/>
            </a:xfrm>
            <a:prstGeom prst="rect">
              <a:avLst/>
            </a:prstGeom>
            <a:solidFill>
              <a:srgbClr val="D84AAE">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239" name="rc238"/>
            <p:cNvSpPr/>
            <p:nvPr/>
          </p:nvSpPr>
          <p:spPr>
            <a:xfrm>
              <a:off x="8620771" y="9301392"/>
              <a:ext cx="234939" cy="46459"/>
            </a:xfrm>
            <a:prstGeom prst="rect">
              <a:avLst/>
            </a:prstGeom>
            <a:solidFill>
              <a:srgbClr val="D84AAE">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240" name="rc239"/>
            <p:cNvSpPr/>
            <p:nvPr/>
          </p:nvSpPr>
          <p:spPr>
            <a:xfrm>
              <a:off x="8881814" y="9334042"/>
              <a:ext cx="234939" cy="13809"/>
            </a:xfrm>
            <a:prstGeom prst="rect">
              <a:avLst/>
            </a:prstGeom>
            <a:solidFill>
              <a:srgbClr val="D84AAE">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241" name="rc240"/>
            <p:cNvSpPr/>
            <p:nvPr/>
          </p:nvSpPr>
          <p:spPr>
            <a:xfrm>
              <a:off x="9142857" y="9339713"/>
              <a:ext cx="234939" cy="8137"/>
            </a:xfrm>
            <a:prstGeom prst="rect">
              <a:avLst/>
            </a:prstGeom>
            <a:solidFill>
              <a:srgbClr val="D84AAE">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242" name="rc241"/>
            <p:cNvSpPr/>
            <p:nvPr/>
          </p:nvSpPr>
          <p:spPr>
            <a:xfrm>
              <a:off x="9403901" y="9339467"/>
              <a:ext cx="234939" cy="8384"/>
            </a:xfrm>
            <a:prstGeom prst="rect">
              <a:avLst/>
            </a:prstGeom>
            <a:solidFill>
              <a:srgbClr val="D84AAE">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243" name="rc242"/>
            <p:cNvSpPr/>
            <p:nvPr/>
          </p:nvSpPr>
          <p:spPr>
            <a:xfrm>
              <a:off x="9664944" y="9338924"/>
              <a:ext cx="234939" cy="8926"/>
            </a:xfrm>
            <a:prstGeom prst="rect">
              <a:avLst/>
            </a:prstGeom>
            <a:solidFill>
              <a:srgbClr val="D84AAE">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244" name="rc243"/>
            <p:cNvSpPr/>
            <p:nvPr/>
          </p:nvSpPr>
          <p:spPr>
            <a:xfrm>
              <a:off x="9925988" y="9339417"/>
              <a:ext cx="234939" cy="8433"/>
            </a:xfrm>
            <a:prstGeom prst="rect">
              <a:avLst/>
            </a:prstGeom>
            <a:solidFill>
              <a:srgbClr val="D84AAE">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245" name="rc244"/>
            <p:cNvSpPr/>
            <p:nvPr/>
          </p:nvSpPr>
          <p:spPr>
            <a:xfrm>
              <a:off x="10187031" y="9340009"/>
              <a:ext cx="234939" cy="7841"/>
            </a:xfrm>
            <a:prstGeom prst="rect">
              <a:avLst/>
            </a:prstGeom>
            <a:solidFill>
              <a:srgbClr val="D84AAE">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246" name="rc245"/>
            <p:cNvSpPr/>
            <p:nvPr/>
          </p:nvSpPr>
          <p:spPr>
            <a:xfrm>
              <a:off x="10448074" y="9339417"/>
              <a:ext cx="234939" cy="8433"/>
            </a:xfrm>
            <a:prstGeom prst="rect">
              <a:avLst/>
            </a:prstGeom>
            <a:solidFill>
              <a:srgbClr val="D84AAE">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247" name="rc246"/>
            <p:cNvSpPr/>
            <p:nvPr/>
          </p:nvSpPr>
          <p:spPr>
            <a:xfrm>
              <a:off x="10709118" y="9339960"/>
              <a:ext cx="234939" cy="7891"/>
            </a:xfrm>
            <a:prstGeom prst="rect">
              <a:avLst/>
            </a:prstGeom>
            <a:solidFill>
              <a:srgbClr val="D84AAE">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248" name="rc247"/>
            <p:cNvSpPr/>
            <p:nvPr/>
          </p:nvSpPr>
          <p:spPr>
            <a:xfrm>
              <a:off x="10970161" y="9343215"/>
              <a:ext cx="234939" cy="4636"/>
            </a:xfrm>
            <a:prstGeom prst="rect">
              <a:avLst/>
            </a:prstGeom>
            <a:solidFill>
              <a:srgbClr val="D84AAE">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249" name="pg248"/>
            <p:cNvSpPr/>
            <p:nvPr/>
          </p:nvSpPr>
          <p:spPr>
            <a:xfrm>
              <a:off x="8502630" y="2482994"/>
              <a:ext cx="2298524" cy="374653"/>
            </a:xfrm>
            <a:custGeom>
              <a:avLst/>
              <a:gdLst/>
              <a:ahLst/>
              <a:cxnLst/>
              <a:rect l="0" t="0" r="0" b="0"/>
              <a:pathLst>
                <a:path w="2298524" h="374653">
                  <a:moveTo>
                    <a:pt x="27431" y="374653"/>
                  </a:moveTo>
                  <a:lnTo>
                    <a:pt x="2271092" y="374653"/>
                  </a:lnTo>
                  <a:lnTo>
                    <a:pt x="2269987" y="374630"/>
                  </a:lnTo>
                  <a:lnTo>
                    <a:pt x="2274398" y="374452"/>
                  </a:lnTo>
                  <a:lnTo>
                    <a:pt x="2278724" y="373569"/>
                  </a:lnTo>
                  <a:lnTo>
                    <a:pt x="2282852" y="372004"/>
                  </a:lnTo>
                  <a:lnTo>
                    <a:pt x="2286675" y="369797"/>
                  </a:lnTo>
                  <a:lnTo>
                    <a:pt x="2290094" y="367005"/>
                  </a:lnTo>
                  <a:lnTo>
                    <a:pt x="2293022" y="363700"/>
                  </a:lnTo>
                  <a:lnTo>
                    <a:pt x="2295381" y="359969"/>
                  </a:lnTo>
                  <a:lnTo>
                    <a:pt x="2297112" y="355907"/>
                  </a:lnTo>
                  <a:lnTo>
                    <a:pt x="2298168" y="351621"/>
                  </a:lnTo>
                  <a:lnTo>
                    <a:pt x="2298524" y="347221"/>
                  </a:lnTo>
                  <a:lnTo>
                    <a:pt x="2298524" y="27431"/>
                  </a:lnTo>
                  <a:lnTo>
                    <a:pt x="2298168" y="23031"/>
                  </a:lnTo>
                  <a:lnTo>
                    <a:pt x="2297112" y="18745"/>
                  </a:lnTo>
                  <a:lnTo>
                    <a:pt x="2295381" y="14683"/>
                  </a:lnTo>
                  <a:lnTo>
                    <a:pt x="2293022" y="10952"/>
                  </a:lnTo>
                  <a:lnTo>
                    <a:pt x="2290094" y="7647"/>
                  </a:lnTo>
                  <a:lnTo>
                    <a:pt x="2286675" y="4855"/>
                  </a:lnTo>
                  <a:lnTo>
                    <a:pt x="2282852" y="2648"/>
                  </a:lnTo>
                  <a:lnTo>
                    <a:pt x="2278724" y="1083"/>
                  </a:lnTo>
                  <a:lnTo>
                    <a:pt x="2274398" y="200"/>
                  </a:lnTo>
                  <a:lnTo>
                    <a:pt x="2271092" y="0"/>
                  </a:lnTo>
                  <a:lnTo>
                    <a:pt x="27431" y="0"/>
                  </a:lnTo>
                  <a:lnTo>
                    <a:pt x="30738" y="200"/>
                  </a:lnTo>
                  <a:lnTo>
                    <a:pt x="26327" y="22"/>
                  </a:lnTo>
                  <a:lnTo>
                    <a:pt x="21944" y="554"/>
                  </a:lnTo>
                  <a:lnTo>
                    <a:pt x="17704" y="1782"/>
                  </a:lnTo>
                  <a:lnTo>
                    <a:pt x="13716" y="3675"/>
                  </a:lnTo>
                  <a:lnTo>
                    <a:pt x="10082" y="6183"/>
                  </a:lnTo>
                  <a:lnTo>
                    <a:pt x="6898" y="9241"/>
                  </a:lnTo>
                  <a:lnTo>
                    <a:pt x="4246" y="12770"/>
                  </a:lnTo>
                  <a:lnTo>
                    <a:pt x="2195" y="16679"/>
                  </a:lnTo>
                  <a:lnTo>
                    <a:pt x="797" y="20867"/>
                  </a:lnTo>
                  <a:lnTo>
                    <a:pt x="88" y="25224"/>
                  </a:lnTo>
                  <a:lnTo>
                    <a:pt x="0" y="27431"/>
                  </a:lnTo>
                  <a:lnTo>
                    <a:pt x="0" y="347221"/>
                  </a:lnTo>
                  <a:lnTo>
                    <a:pt x="88" y="345013"/>
                  </a:lnTo>
                  <a:lnTo>
                    <a:pt x="88" y="349428"/>
                  </a:lnTo>
                  <a:lnTo>
                    <a:pt x="797" y="353785"/>
                  </a:lnTo>
                  <a:lnTo>
                    <a:pt x="2195" y="357973"/>
                  </a:lnTo>
                  <a:lnTo>
                    <a:pt x="4246" y="361882"/>
                  </a:lnTo>
                  <a:lnTo>
                    <a:pt x="6898" y="365411"/>
                  </a:lnTo>
                  <a:lnTo>
                    <a:pt x="10082" y="368469"/>
                  </a:lnTo>
                  <a:lnTo>
                    <a:pt x="13716" y="370977"/>
                  </a:lnTo>
                  <a:lnTo>
                    <a:pt x="17704" y="372870"/>
                  </a:lnTo>
                  <a:lnTo>
                    <a:pt x="21944" y="374098"/>
                  </a:lnTo>
                  <a:lnTo>
                    <a:pt x="26327" y="374630"/>
                  </a:lnTo>
                  <a:close/>
                </a:path>
              </a:pathLst>
            </a:custGeom>
            <a:solidFill>
              <a:srgbClr val="EDEDED">
                <a:alpha val="100000"/>
              </a:srgbClr>
            </a:solidFill>
            <a:ln w="6775" cap="rnd">
              <a:solidFill>
                <a:srgbClr val="000000">
                  <a:alpha val="100000"/>
                </a:srgbClr>
              </a:solidFill>
              <a:prstDash val="solid"/>
              <a:round/>
            </a:ln>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250" name="tx249"/>
            <p:cNvSpPr/>
            <p:nvPr/>
          </p:nvSpPr>
          <p:spPr>
            <a:xfrm>
              <a:off x="8612357" y="2610991"/>
              <a:ext cx="2079068" cy="186532"/>
            </a:xfrm>
            <a:prstGeom prst="rect">
              <a:avLst/>
            </a:prstGeom>
            <a:noFill/>
          </p:spPr>
          <p:txBody>
            <a:bodyPr wrap="none" lIns="0" tIns="0" rIns="0" bIns="0" anchor="ctr" anchorCtr="1"/>
            <a:lstStyle/>
            <a:p>
              <a:pPr defTabSz="554492">
                <a:lnSpc>
                  <a:spcPts val="1035"/>
                </a:lnSpc>
              </a:pPr>
              <a:r>
                <a:rPr lang="es-419" sz="1200">
                  <a:solidFill>
                    <a:srgbClr val="000000">
                      <a:alpha val="100000"/>
                    </a:srgbClr>
                  </a:solidFill>
                  <a:latin typeface="Calibri" panose="020F0502020204030204" pitchFamily="34" charset="0"/>
                  <a:cs typeface="Calibri" panose="020F0502020204030204" pitchFamily="34" charset="0"/>
                </a:rPr>
                <a:t>Total =  93,789 casos</a:t>
              </a:r>
            </a:p>
          </p:txBody>
        </p:sp>
        <p:sp>
          <p:nvSpPr>
            <p:cNvPr id="251" name="rc250"/>
            <p:cNvSpPr/>
            <p:nvPr/>
          </p:nvSpPr>
          <p:spPr>
            <a:xfrm>
              <a:off x="8059528" y="2336443"/>
              <a:ext cx="3184728" cy="7345284"/>
            </a:xfrm>
            <a:prstGeom prst="rect">
              <a:avLst/>
            </a:prstGeom>
            <a:ln w="13550" cap="rnd">
              <a:solidFill>
                <a:srgbClr val="333333">
                  <a:alpha val="100000"/>
                </a:srgbClr>
              </a:solidFill>
              <a:prstDash val="solid"/>
              <a:round/>
            </a:ln>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252" name="rc251"/>
            <p:cNvSpPr/>
            <p:nvPr/>
          </p:nvSpPr>
          <p:spPr>
            <a:xfrm>
              <a:off x="11244257" y="2336443"/>
              <a:ext cx="3184728" cy="7345284"/>
            </a:xfrm>
            <a:prstGeom prst="rect">
              <a:avLst/>
            </a:prstGeom>
            <a:solidFill>
              <a:srgbClr val="FFFFFF">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253" name="pl252"/>
            <p:cNvSpPr/>
            <p:nvPr/>
          </p:nvSpPr>
          <p:spPr>
            <a:xfrm>
              <a:off x="11244257" y="8114855"/>
              <a:ext cx="3184728" cy="0"/>
            </a:xfrm>
            <a:custGeom>
              <a:avLst/>
              <a:gdLst/>
              <a:ahLst/>
              <a:cxnLst/>
              <a:rect l="0" t="0" r="0" b="0"/>
              <a:pathLst>
                <a:path w="3184728">
                  <a:moveTo>
                    <a:pt x="0" y="0"/>
                  </a:moveTo>
                  <a:lnTo>
                    <a:pt x="3184728" y="0"/>
                  </a:lnTo>
                  <a:lnTo>
                    <a:pt x="3184728" y="0"/>
                  </a:lnTo>
                </a:path>
              </a:pathLst>
            </a:custGeom>
            <a:ln w="6775" cap="flat">
              <a:solidFill>
                <a:srgbClr val="EBEBEB">
                  <a:alpha val="100000"/>
                </a:srgbClr>
              </a:solidFill>
              <a:prstDash val="solid"/>
              <a:round/>
            </a:ln>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254" name="pl253"/>
            <p:cNvSpPr/>
            <p:nvPr/>
          </p:nvSpPr>
          <p:spPr>
            <a:xfrm>
              <a:off x="11244257" y="5648863"/>
              <a:ext cx="3184728" cy="0"/>
            </a:xfrm>
            <a:custGeom>
              <a:avLst/>
              <a:gdLst/>
              <a:ahLst/>
              <a:cxnLst/>
              <a:rect l="0" t="0" r="0" b="0"/>
              <a:pathLst>
                <a:path w="3184728">
                  <a:moveTo>
                    <a:pt x="0" y="0"/>
                  </a:moveTo>
                  <a:lnTo>
                    <a:pt x="3184728" y="0"/>
                  </a:lnTo>
                  <a:lnTo>
                    <a:pt x="3184728" y="0"/>
                  </a:lnTo>
                </a:path>
              </a:pathLst>
            </a:custGeom>
            <a:ln w="6775" cap="flat">
              <a:solidFill>
                <a:srgbClr val="EBEBEB">
                  <a:alpha val="100000"/>
                </a:srgbClr>
              </a:solidFill>
              <a:prstDash val="solid"/>
              <a:round/>
            </a:ln>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255" name="pl254"/>
            <p:cNvSpPr/>
            <p:nvPr/>
          </p:nvSpPr>
          <p:spPr>
            <a:xfrm>
              <a:off x="11244257" y="3182871"/>
              <a:ext cx="3184728" cy="0"/>
            </a:xfrm>
            <a:custGeom>
              <a:avLst/>
              <a:gdLst/>
              <a:ahLst/>
              <a:cxnLst/>
              <a:rect l="0" t="0" r="0" b="0"/>
              <a:pathLst>
                <a:path w="3184728">
                  <a:moveTo>
                    <a:pt x="0" y="0"/>
                  </a:moveTo>
                  <a:lnTo>
                    <a:pt x="3184728" y="0"/>
                  </a:lnTo>
                  <a:lnTo>
                    <a:pt x="3184728" y="0"/>
                  </a:lnTo>
                </a:path>
              </a:pathLst>
            </a:custGeom>
            <a:ln w="6775" cap="flat">
              <a:solidFill>
                <a:srgbClr val="EBEBEB">
                  <a:alpha val="100000"/>
                </a:srgbClr>
              </a:solidFill>
              <a:prstDash val="solid"/>
              <a:round/>
            </a:ln>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256" name="pl255"/>
            <p:cNvSpPr/>
            <p:nvPr/>
          </p:nvSpPr>
          <p:spPr>
            <a:xfrm>
              <a:off x="11244257" y="9347851"/>
              <a:ext cx="3184728" cy="0"/>
            </a:xfrm>
            <a:custGeom>
              <a:avLst/>
              <a:gdLst/>
              <a:ahLst/>
              <a:cxnLst/>
              <a:rect l="0" t="0" r="0" b="0"/>
              <a:pathLst>
                <a:path w="3184728">
                  <a:moveTo>
                    <a:pt x="0" y="0"/>
                  </a:moveTo>
                  <a:lnTo>
                    <a:pt x="3184728" y="0"/>
                  </a:lnTo>
                  <a:lnTo>
                    <a:pt x="3184728" y="0"/>
                  </a:lnTo>
                </a:path>
              </a:pathLst>
            </a:custGeom>
            <a:ln w="13550" cap="flat">
              <a:solidFill>
                <a:srgbClr val="EBEBEB">
                  <a:alpha val="100000"/>
                </a:srgbClr>
              </a:solidFill>
              <a:prstDash val="solid"/>
              <a:round/>
            </a:ln>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257" name="pl256"/>
            <p:cNvSpPr/>
            <p:nvPr/>
          </p:nvSpPr>
          <p:spPr>
            <a:xfrm>
              <a:off x="11244257" y="6881859"/>
              <a:ext cx="3184728" cy="0"/>
            </a:xfrm>
            <a:custGeom>
              <a:avLst/>
              <a:gdLst/>
              <a:ahLst/>
              <a:cxnLst/>
              <a:rect l="0" t="0" r="0" b="0"/>
              <a:pathLst>
                <a:path w="3184728">
                  <a:moveTo>
                    <a:pt x="0" y="0"/>
                  </a:moveTo>
                  <a:lnTo>
                    <a:pt x="3184728" y="0"/>
                  </a:lnTo>
                  <a:lnTo>
                    <a:pt x="3184728" y="0"/>
                  </a:lnTo>
                </a:path>
              </a:pathLst>
            </a:custGeom>
            <a:ln w="13550" cap="flat">
              <a:solidFill>
                <a:srgbClr val="EBEBEB">
                  <a:alpha val="100000"/>
                </a:srgbClr>
              </a:solidFill>
              <a:prstDash val="solid"/>
              <a:round/>
            </a:ln>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258" name="pl257"/>
            <p:cNvSpPr/>
            <p:nvPr/>
          </p:nvSpPr>
          <p:spPr>
            <a:xfrm>
              <a:off x="11244257" y="4415867"/>
              <a:ext cx="3184728" cy="0"/>
            </a:xfrm>
            <a:custGeom>
              <a:avLst/>
              <a:gdLst/>
              <a:ahLst/>
              <a:cxnLst/>
              <a:rect l="0" t="0" r="0" b="0"/>
              <a:pathLst>
                <a:path w="3184728">
                  <a:moveTo>
                    <a:pt x="0" y="0"/>
                  </a:moveTo>
                  <a:lnTo>
                    <a:pt x="3184728" y="0"/>
                  </a:lnTo>
                  <a:lnTo>
                    <a:pt x="3184728" y="0"/>
                  </a:lnTo>
                </a:path>
              </a:pathLst>
            </a:custGeom>
            <a:ln w="13550" cap="flat">
              <a:solidFill>
                <a:srgbClr val="EBEBEB">
                  <a:alpha val="100000"/>
                </a:srgbClr>
              </a:solidFill>
              <a:prstDash val="solid"/>
              <a:round/>
            </a:ln>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259" name="rc258"/>
            <p:cNvSpPr/>
            <p:nvPr/>
          </p:nvSpPr>
          <p:spPr>
            <a:xfrm>
              <a:off x="11283413" y="9123840"/>
              <a:ext cx="234939" cy="100563"/>
            </a:xfrm>
            <a:prstGeom prst="rect">
              <a:avLst/>
            </a:prstGeom>
            <a:solidFill>
              <a:srgbClr val="235594">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260" name="rc259"/>
            <p:cNvSpPr/>
            <p:nvPr/>
          </p:nvSpPr>
          <p:spPr>
            <a:xfrm>
              <a:off x="11544456" y="9095186"/>
              <a:ext cx="234939" cy="112745"/>
            </a:xfrm>
            <a:prstGeom prst="rect">
              <a:avLst/>
            </a:prstGeom>
            <a:solidFill>
              <a:srgbClr val="235594">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261" name="rc260"/>
            <p:cNvSpPr/>
            <p:nvPr/>
          </p:nvSpPr>
          <p:spPr>
            <a:xfrm>
              <a:off x="11805500" y="9009665"/>
              <a:ext cx="234939" cy="140956"/>
            </a:xfrm>
            <a:prstGeom prst="rect">
              <a:avLst/>
            </a:prstGeom>
            <a:solidFill>
              <a:srgbClr val="235594">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262" name="rc261"/>
            <p:cNvSpPr/>
            <p:nvPr/>
          </p:nvSpPr>
          <p:spPr>
            <a:xfrm>
              <a:off x="12066543" y="9006903"/>
              <a:ext cx="234939" cy="146036"/>
            </a:xfrm>
            <a:prstGeom prst="rect">
              <a:avLst/>
            </a:prstGeom>
            <a:solidFill>
              <a:srgbClr val="235594">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263" name="rc262"/>
            <p:cNvSpPr/>
            <p:nvPr/>
          </p:nvSpPr>
          <p:spPr>
            <a:xfrm>
              <a:off x="12327586" y="9065544"/>
              <a:ext cx="234939" cy="131289"/>
            </a:xfrm>
            <a:prstGeom prst="rect">
              <a:avLst/>
            </a:prstGeom>
            <a:solidFill>
              <a:srgbClr val="235594">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264" name="rc263"/>
            <p:cNvSpPr/>
            <p:nvPr/>
          </p:nvSpPr>
          <p:spPr>
            <a:xfrm>
              <a:off x="12588630" y="9062437"/>
              <a:ext cx="234939" cy="113287"/>
            </a:xfrm>
            <a:prstGeom prst="rect">
              <a:avLst/>
            </a:prstGeom>
            <a:solidFill>
              <a:srgbClr val="235594">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265" name="rc264"/>
            <p:cNvSpPr/>
            <p:nvPr/>
          </p:nvSpPr>
          <p:spPr>
            <a:xfrm>
              <a:off x="12849673" y="9106924"/>
              <a:ext cx="234939" cy="108109"/>
            </a:xfrm>
            <a:prstGeom prst="rect">
              <a:avLst/>
            </a:prstGeom>
            <a:solidFill>
              <a:srgbClr val="235594">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266" name="rc265"/>
            <p:cNvSpPr/>
            <p:nvPr/>
          </p:nvSpPr>
          <p:spPr>
            <a:xfrm>
              <a:off x="13110717" y="9137946"/>
              <a:ext cx="234939" cy="115457"/>
            </a:xfrm>
            <a:prstGeom prst="rect">
              <a:avLst/>
            </a:prstGeom>
            <a:solidFill>
              <a:srgbClr val="235594">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267" name="rc266"/>
            <p:cNvSpPr/>
            <p:nvPr/>
          </p:nvSpPr>
          <p:spPr>
            <a:xfrm>
              <a:off x="13371760" y="9150473"/>
              <a:ext cx="234939" cy="94052"/>
            </a:xfrm>
            <a:prstGeom prst="rect">
              <a:avLst/>
            </a:prstGeom>
            <a:solidFill>
              <a:srgbClr val="235594">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268" name="rc267"/>
            <p:cNvSpPr/>
            <p:nvPr/>
          </p:nvSpPr>
          <p:spPr>
            <a:xfrm>
              <a:off x="13632803" y="9158019"/>
              <a:ext cx="234939" cy="92967"/>
            </a:xfrm>
            <a:prstGeom prst="rect">
              <a:avLst/>
            </a:prstGeom>
            <a:solidFill>
              <a:srgbClr val="235594">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269" name="rc268"/>
            <p:cNvSpPr/>
            <p:nvPr/>
          </p:nvSpPr>
          <p:spPr>
            <a:xfrm>
              <a:off x="13893847" y="9153334"/>
              <a:ext cx="234939" cy="74423"/>
            </a:xfrm>
            <a:prstGeom prst="rect">
              <a:avLst/>
            </a:prstGeom>
            <a:solidFill>
              <a:srgbClr val="235594">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270" name="rc269"/>
            <p:cNvSpPr/>
            <p:nvPr/>
          </p:nvSpPr>
          <p:spPr>
            <a:xfrm>
              <a:off x="14154890" y="9186329"/>
              <a:ext cx="234939" cy="76692"/>
            </a:xfrm>
            <a:prstGeom prst="rect">
              <a:avLst/>
            </a:prstGeom>
            <a:solidFill>
              <a:srgbClr val="235594">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271" name="rc270"/>
            <p:cNvSpPr/>
            <p:nvPr/>
          </p:nvSpPr>
          <p:spPr>
            <a:xfrm>
              <a:off x="11283413" y="9224404"/>
              <a:ext cx="234939" cy="8137"/>
            </a:xfrm>
            <a:prstGeom prst="rect">
              <a:avLst/>
            </a:prstGeom>
            <a:solidFill>
              <a:srgbClr val="ADD8E6">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272" name="rc271"/>
            <p:cNvSpPr/>
            <p:nvPr/>
          </p:nvSpPr>
          <p:spPr>
            <a:xfrm>
              <a:off x="11544456" y="9207931"/>
              <a:ext cx="234939" cy="6855"/>
            </a:xfrm>
            <a:prstGeom prst="rect">
              <a:avLst/>
            </a:prstGeom>
            <a:solidFill>
              <a:srgbClr val="ADD8E6">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273" name="rc272"/>
            <p:cNvSpPr/>
            <p:nvPr/>
          </p:nvSpPr>
          <p:spPr>
            <a:xfrm>
              <a:off x="11805500" y="9150621"/>
              <a:ext cx="234939" cy="4734"/>
            </a:xfrm>
            <a:prstGeom prst="rect">
              <a:avLst/>
            </a:prstGeom>
            <a:solidFill>
              <a:srgbClr val="ADD8E6">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274" name="rc273"/>
            <p:cNvSpPr/>
            <p:nvPr/>
          </p:nvSpPr>
          <p:spPr>
            <a:xfrm>
              <a:off x="12066543" y="9152939"/>
              <a:ext cx="234939" cy="3156"/>
            </a:xfrm>
            <a:prstGeom prst="rect">
              <a:avLst/>
            </a:prstGeom>
            <a:solidFill>
              <a:srgbClr val="ADD8E6">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275" name="rc274"/>
            <p:cNvSpPr/>
            <p:nvPr/>
          </p:nvSpPr>
          <p:spPr>
            <a:xfrm>
              <a:off x="12327586" y="9196834"/>
              <a:ext cx="234939" cy="2465"/>
            </a:xfrm>
            <a:prstGeom prst="rect">
              <a:avLst/>
            </a:prstGeom>
            <a:solidFill>
              <a:srgbClr val="ADD8E6">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276" name="rc275"/>
            <p:cNvSpPr/>
            <p:nvPr/>
          </p:nvSpPr>
          <p:spPr>
            <a:xfrm>
              <a:off x="12588630" y="9175725"/>
              <a:ext cx="234939" cy="1528"/>
            </a:xfrm>
            <a:prstGeom prst="rect">
              <a:avLst/>
            </a:prstGeom>
            <a:solidFill>
              <a:srgbClr val="ADD8E6">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277" name="rc276"/>
            <p:cNvSpPr/>
            <p:nvPr/>
          </p:nvSpPr>
          <p:spPr>
            <a:xfrm>
              <a:off x="12849673" y="9215033"/>
              <a:ext cx="234939" cy="1282"/>
            </a:xfrm>
            <a:prstGeom prst="rect">
              <a:avLst/>
            </a:prstGeom>
            <a:solidFill>
              <a:srgbClr val="ADD8E6">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278" name="rc277"/>
            <p:cNvSpPr/>
            <p:nvPr/>
          </p:nvSpPr>
          <p:spPr>
            <a:xfrm>
              <a:off x="13110717" y="9253404"/>
              <a:ext cx="234939" cy="1085"/>
            </a:xfrm>
            <a:prstGeom prst="rect">
              <a:avLst/>
            </a:prstGeom>
            <a:solidFill>
              <a:srgbClr val="ADD8E6">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279" name="rc278"/>
            <p:cNvSpPr/>
            <p:nvPr/>
          </p:nvSpPr>
          <p:spPr>
            <a:xfrm>
              <a:off x="13371760" y="9244526"/>
              <a:ext cx="234939" cy="2170"/>
            </a:xfrm>
            <a:prstGeom prst="rect">
              <a:avLst/>
            </a:prstGeom>
            <a:solidFill>
              <a:srgbClr val="ADD8E6">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280" name="rc279"/>
            <p:cNvSpPr/>
            <p:nvPr/>
          </p:nvSpPr>
          <p:spPr>
            <a:xfrm>
              <a:off x="13632803" y="9250987"/>
              <a:ext cx="234939" cy="2416"/>
            </a:xfrm>
            <a:prstGeom prst="rect">
              <a:avLst/>
            </a:prstGeom>
            <a:solidFill>
              <a:srgbClr val="ADD8E6">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281" name="rc280"/>
            <p:cNvSpPr/>
            <p:nvPr/>
          </p:nvSpPr>
          <p:spPr>
            <a:xfrm>
              <a:off x="13893847" y="9227757"/>
              <a:ext cx="234939" cy="1085"/>
            </a:xfrm>
            <a:prstGeom prst="rect">
              <a:avLst/>
            </a:prstGeom>
            <a:solidFill>
              <a:srgbClr val="ADD8E6">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282" name="rc281"/>
            <p:cNvSpPr/>
            <p:nvPr/>
          </p:nvSpPr>
          <p:spPr>
            <a:xfrm>
              <a:off x="14154890" y="9263021"/>
              <a:ext cx="234939" cy="197"/>
            </a:xfrm>
            <a:prstGeom prst="rect">
              <a:avLst/>
            </a:prstGeom>
            <a:solidFill>
              <a:srgbClr val="ADD8E6">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283" name="rc282"/>
            <p:cNvSpPr/>
            <p:nvPr/>
          </p:nvSpPr>
          <p:spPr>
            <a:xfrm>
              <a:off x="11283413" y="9232541"/>
              <a:ext cx="234939" cy="93214"/>
            </a:xfrm>
            <a:prstGeom prst="rect">
              <a:avLst/>
            </a:prstGeom>
            <a:solidFill>
              <a:srgbClr val="FFA5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284" name="rc283"/>
            <p:cNvSpPr/>
            <p:nvPr/>
          </p:nvSpPr>
          <p:spPr>
            <a:xfrm>
              <a:off x="11544456" y="9214786"/>
              <a:ext cx="234939" cy="109539"/>
            </a:xfrm>
            <a:prstGeom prst="rect">
              <a:avLst/>
            </a:prstGeom>
            <a:solidFill>
              <a:srgbClr val="FFA5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285" name="rc284"/>
            <p:cNvSpPr/>
            <p:nvPr/>
          </p:nvSpPr>
          <p:spPr>
            <a:xfrm>
              <a:off x="11805500" y="9155356"/>
              <a:ext cx="234939" cy="155554"/>
            </a:xfrm>
            <a:prstGeom prst="rect">
              <a:avLst/>
            </a:prstGeom>
            <a:solidFill>
              <a:srgbClr val="FFA5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286" name="rc285"/>
            <p:cNvSpPr/>
            <p:nvPr/>
          </p:nvSpPr>
          <p:spPr>
            <a:xfrm>
              <a:off x="12066543" y="9156096"/>
              <a:ext cx="234939" cy="167243"/>
            </a:xfrm>
            <a:prstGeom prst="rect">
              <a:avLst/>
            </a:prstGeom>
            <a:solidFill>
              <a:srgbClr val="FFA5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287" name="rc286"/>
            <p:cNvSpPr/>
            <p:nvPr/>
          </p:nvSpPr>
          <p:spPr>
            <a:xfrm>
              <a:off x="12327586" y="9199300"/>
              <a:ext cx="234939" cy="132078"/>
            </a:xfrm>
            <a:prstGeom prst="rect">
              <a:avLst/>
            </a:prstGeom>
            <a:solidFill>
              <a:srgbClr val="FFA5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288" name="rc287"/>
            <p:cNvSpPr/>
            <p:nvPr/>
          </p:nvSpPr>
          <p:spPr>
            <a:xfrm>
              <a:off x="12588630" y="9177254"/>
              <a:ext cx="234939" cy="148649"/>
            </a:xfrm>
            <a:prstGeom prst="rect">
              <a:avLst/>
            </a:prstGeom>
            <a:solidFill>
              <a:srgbClr val="FFA5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289" name="rc288"/>
            <p:cNvSpPr/>
            <p:nvPr/>
          </p:nvSpPr>
          <p:spPr>
            <a:xfrm>
              <a:off x="12849673" y="9216315"/>
              <a:ext cx="234939" cy="95680"/>
            </a:xfrm>
            <a:prstGeom prst="rect">
              <a:avLst/>
            </a:prstGeom>
            <a:solidFill>
              <a:srgbClr val="FFA5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290" name="rc289"/>
            <p:cNvSpPr/>
            <p:nvPr/>
          </p:nvSpPr>
          <p:spPr>
            <a:xfrm>
              <a:off x="13110717" y="9254489"/>
              <a:ext cx="234939" cy="52131"/>
            </a:xfrm>
            <a:prstGeom prst="rect">
              <a:avLst/>
            </a:prstGeom>
            <a:solidFill>
              <a:srgbClr val="FFA5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291" name="rc290"/>
            <p:cNvSpPr/>
            <p:nvPr/>
          </p:nvSpPr>
          <p:spPr>
            <a:xfrm>
              <a:off x="13371760" y="9246696"/>
              <a:ext cx="234939" cy="55435"/>
            </a:xfrm>
            <a:prstGeom prst="rect">
              <a:avLst/>
            </a:prstGeom>
            <a:solidFill>
              <a:srgbClr val="FFA5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292" name="rc291"/>
            <p:cNvSpPr/>
            <p:nvPr/>
          </p:nvSpPr>
          <p:spPr>
            <a:xfrm>
              <a:off x="13632803" y="9253404"/>
              <a:ext cx="234939" cy="53314"/>
            </a:xfrm>
            <a:prstGeom prst="rect">
              <a:avLst/>
            </a:prstGeom>
            <a:solidFill>
              <a:srgbClr val="FFA5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293" name="rc292"/>
            <p:cNvSpPr/>
            <p:nvPr/>
          </p:nvSpPr>
          <p:spPr>
            <a:xfrm>
              <a:off x="13893847" y="9228842"/>
              <a:ext cx="234939" cy="76938"/>
            </a:xfrm>
            <a:prstGeom prst="rect">
              <a:avLst/>
            </a:prstGeom>
            <a:solidFill>
              <a:srgbClr val="FFA5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294" name="rc293"/>
            <p:cNvSpPr/>
            <p:nvPr/>
          </p:nvSpPr>
          <p:spPr>
            <a:xfrm>
              <a:off x="14154890" y="9263218"/>
              <a:ext cx="234939" cy="36200"/>
            </a:xfrm>
            <a:prstGeom prst="rect">
              <a:avLst/>
            </a:prstGeom>
            <a:solidFill>
              <a:srgbClr val="FFA5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295" name="rc294"/>
            <p:cNvSpPr/>
            <p:nvPr/>
          </p:nvSpPr>
          <p:spPr>
            <a:xfrm>
              <a:off x="11283413" y="9325756"/>
              <a:ext cx="234939" cy="542"/>
            </a:xfrm>
            <a:prstGeom prst="rect">
              <a:avLst/>
            </a:prstGeom>
            <a:solidFill>
              <a:srgbClr val="FF00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296" name="rc295"/>
            <p:cNvSpPr/>
            <p:nvPr/>
          </p:nvSpPr>
          <p:spPr>
            <a:xfrm>
              <a:off x="11544456" y="9324326"/>
              <a:ext cx="234939" cy="345"/>
            </a:xfrm>
            <a:prstGeom prst="rect">
              <a:avLst/>
            </a:prstGeom>
            <a:solidFill>
              <a:srgbClr val="FF00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297" name="rc296"/>
            <p:cNvSpPr/>
            <p:nvPr/>
          </p:nvSpPr>
          <p:spPr>
            <a:xfrm>
              <a:off x="11805500" y="9310911"/>
              <a:ext cx="234939" cy="887"/>
            </a:xfrm>
            <a:prstGeom prst="rect">
              <a:avLst/>
            </a:prstGeom>
            <a:solidFill>
              <a:srgbClr val="FF00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298" name="rc297"/>
            <p:cNvSpPr/>
            <p:nvPr/>
          </p:nvSpPr>
          <p:spPr>
            <a:xfrm>
              <a:off x="12066543" y="9323339"/>
              <a:ext cx="234939" cy="345"/>
            </a:xfrm>
            <a:prstGeom prst="rect">
              <a:avLst/>
            </a:prstGeom>
            <a:solidFill>
              <a:srgbClr val="FF00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299" name="rc298"/>
            <p:cNvSpPr/>
            <p:nvPr/>
          </p:nvSpPr>
          <p:spPr>
            <a:xfrm>
              <a:off x="12327586" y="9331378"/>
              <a:ext cx="234939" cy="739"/>
            </a:xfrm>
            <a:prstGeom prst="rect">
              <a:avLst/>
            </a:prstGeom>
            <a:solidFill>
              <a:srgbClr val="FF00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300" name="rc299"/>
            <p:cNvSpPr/>
            <p:nvPr/>
          </p:nvSpPr>
          <p:spPr>
            <a:xfrm>
              <a:off x="12588630" y="9325904"/>
              <a:ext cx="234939" cy="394"/>
            </a:xfrm>
            <a:prstGeom prst="rect">
              <a:avLst/>
            </a:prstGeom>
            <a:solidFill>
              <a:srgbClr val="FF00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301" name="rc300"/>
            <p:cNvSpPr/>
            <p:nvPr/>
          </p:nvSpPr>
          <p:spPr>
            <a:xfrm>
              <a:off x="12849673" y="9311996"/>
              <a:ext cx="234939" cy="789"/>
            </a:xfrm>
            <a:prstGeom prst="rect">
              <a:avLst/>
            </a:prstGeom>
            <a:solidFill>
              <a:srgbClr val="FF00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302" name="rc301"/>
            <p:cNvSpPr/>
            <p:nvPr/>
          </p:nvSpPr>
          <p:spPr>
            <a:xfrm>
              <a:off x="13110717" y="9306620"/>
              <a:ext cx="234939" cy="542"/>
            </a:xfrm>
            <a:prstGeom prst="rect">
              <a:avLst/>
            </a:prstGeom>
            <a:solidFill>
              <a:srgbClr val="FF00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303" name="rc302"/>
            <p:cNvSpPr/>
            <p:nvPr/>
          </p:nvSpPr>
          <p:spPr>
            <a:xfrm>
              <a:off x="13371760" y="9302132"/>
              <a:ext cx="234939" cy="690"/>
            </a:xfrm>
            <a:prstGeom prst="rect">
              <a:avLst/>
            </a:prstGeom>
            <a:solidFill>
              <a:srgbClr val="FF00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304" name="rc303"/>
            <p:cNvSpPr/>
            <p:nvPr/>
          </p:nvSpPr>
          <p:spPr>
            <a:xfrm>
              <a:off x="13632803" y="9306718"/>
              <a:ext cx="234939" cy="838"/>
            </a:xfrm>
            <a:prstGeom prst="rect">
              <a:avLst/>
            </a:prstGeom>
            <a:solidFill>
              <a:srgbClr val="FF00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305" name="rc304"/>
            <p:cNvSpPr/>
            <p:nvPr/>
          </p:nvSpPr>
          <p:spPr>
            <a:xfrm>
              <a:off x="13893847" y="9305781"/>
              <a:ext cx="234939" cy="789"/>
            </a:xfrm>
            <a:prstGeom prst="rect">
              <a:avLst/>
            </a:prstGeom>
            <a:solidFill>
              <a:srgbClr val="FF00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306" name="rc305"/>
            <p:cNvSpPr/>
            <p:nvPr/>
          </p:nvSpPr>
          <p:spPr>
            <a:xfrm>
              <a:off x="14154890" y="9299419"/>
              <a:ext cx="234939" cy="1726"/>
            </a:xfrm>
            <a:prstGeom prst="rect">
              <a:avLst/>
            </a:prstGeom>
            <a:solidFill>
              <a:srgbClr val="FF00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307" name="rc306"/>
            <p:cNvSpPr/>
            <p:nvPr/>
          </p:nvSpPr>
          <p:spPr>
            <a:xfrm>
              <a:off x="11283413" y="9326298"/>
              <a:ext cx="234939" cy="16226"/>
            </a:xfrm>
            <a:prstGeom prst="rect">
              <a:avLst/>
            </a:prstGeom>
            <a:solidFill>
              <a:srgbClr val="0064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308" name="rc307"/>
            <p:cNvSpPr/>
            <p:nvPr/>
          </p:nvSpPr>
          <p:spPr>
            <a:xfrm>
              <a:off x="11544456" y="9324671"/>
              <a:ext cx="234939" cy="19284"/>
            </a:xfrm>
            <a:prstGeom prst="rect">
              <a:avLst/>
            </a:prstGeom>
            <a:solidFill>
              <a:srgbClr val="0064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309" name="rc308"/>
            <p:cNvSpPr/>
            <p:nvPr/>
          </p:nvSpPr>
          <p:spPr>
            <a:xfrm>
              <a:off x="11805500" y="9311798"/>
              <a:ext cx="234939" cy="29739"/>
            </a:xfrm>
            <a:prstGeom prst="rect">
              <a:avLst/>
            </a:prstGeom>
            <a:solidFill>
              <a:srgbClr val="0064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310" name="rc309"/>
            <p:cNvSpPr/>
            <p:nvPr/>
          </p:nvSpPr>
          <p:spPr>
            <a:xfrm>
              <a:off x="12066543" y="9323684"/>
              <a:ext cx="234939" cy="18593"/>
            </a:xfrm>
            <a:prstGeom prst="rect">
              <a:avLst/>
            </a:prstGeom>
            <a:solidFill>
              <a:srgbClr val="0064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311" name="rc310"/>
            <p:cNvSpPr/>
            <p:nvPr/>
          </p:nvSpPr>
          <p:spPr>
            <a:xfrm>
              <a:off x="12327586" y="9332118"/>
              <a:ext cx="234939" cy="9863"/>
            </a:xfrm>
            <a:prstGeom prst="rect">
              <a:avLst/>
            </a:prstGeom>
            <a:solidFill>
              <a:srgbClr val="0064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312" name="rc311"/>
            <p:cNvSpPr/>
            <p:nvPr/>
          </p:nvSpPr>
          <p:spPr>
            <a:xfrm>
              <a:off x="12588630" y="9326298"/>
              <a:ext cx="234939" cy="17113"/>
            </a:xfrm>
            <a:prstGeom prst="rect">
              <a:avLst/>
            </a:prstGeom>
            <a:solidFill>
              <a:srgbClr val="0064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313" name="rc312"/>
            <p:cNvSpPr/>
            <p:nvPr/>
          </p:nvSpPr>
          <p:spPr>
            <a:xfrm>
              <a:off x="12849673" y="9312785"/>
              <a:ext cx="234939" cy="31318"/>
            </a:xfrm>
            <a:prstGeom prst="rect">
              <a:avLst/>
            </a:prstGeom>
            <a:solidFill>
              <a:srgbClr val="0064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314" name="rc313"/>
            <p:cNvSpPr/>
            <p:nvPr/>
          </p:nvSpPr>
          <p:spPr>
            <a:xfrm>
              <a:off x="13110717" y="9307162"/>
              <a:ext cx="234939" cy="36595"/>
            </a:xfrm>
            <a:prstGeom prst="rect">
              <a:avLst/>
            </a:prstGeom>
            <a:solidFill>
              <a:srgbClr val="0064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315" name="rc314"/>
            <p:cNvSpPr/>
            <p:nvPr/>
          </p:nvSpPr>
          <p:spPr>
            <a:xfrm>
              <a:off x="13371760" y="9302822"/>
              <a:ext cx="234939" cy="40590"/>
            </a:xfrm>
            <a:prstGeom prst="rect">
              <a:avLst/>
            </a:prstGeom>
            <a:solidFill>
              <a:srgbClr val="0064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316" name="rc315"/>
            <p:cNvSpPr/>
            <p:nvPr/>
          </p:nvSpPr>
          <p:spPr>
            <a:xfrm>
              <a:off x="13632803" y="9307557"/>
              <a:ext cx="234939" cy="35707"/>
            </a:xfrm>
            <a:prstGeom prst="rect">
              <a:avLst/>
            </a:prstGeom>
            <a:solidFill>
              <a:srgbClr val="0064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317" name="rc316"/>
            <p:cNvSpPr/>
            <p:nvPr/>
          </p:nvSpPr>
          <p:spPr>
            <a:xfrm>
              <a:off x="13893847" y="9306570"/>
              <a:ext cx="234939" cy="34819"/>
            </a:xfrm>
            <a:prstGeom prst="rect">
              <a:avLst/>
            </a:prstGeom>
            <a:solidFill>
              <a:srgbClr val="0064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318" name="rc317"/>
            <p:cNvSpPr/>
            <p:nvPr/>
          </p:nvSpPr>
          <p:spPr>
            <a:xfrm>
              <a:off x="14154890" y="9301145"/>
              <a:ext cx="234939" cy="42168"/>
            </a:xfrm>
            <a:prstGeom prst="rect">
              <a:avLst/>
            </a:prstGeom>
            <a:solidFill>
              <a:srgbClr val="0064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319" name="rc318"/>
            <p:cNvSpPr/>
            <p:nvPr/>
          </p:nvSpPr>
          <p:spPr>
            <a:xfrm>
              <a:off x="11283413" y="9342525"/>
              <a:ext cx="234939" cy="5326"/>
            </a:xfrm>
            <a:prstGeom prst="rect">
              <a:avLst/>
            </a:prstGeom>
            <a:solidFill>
              <a:srgbClr val="D84AAE">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320" name="rc319"/>
            <p:cNvSpPr/>
            <p:nvPr/>
          </p:nvSpPr>
          <p:spPr>
            <a:xfrm>
              <a:off x="11544456" y="9343955"/>
              <a:ext cx="234939" cy="3896"/>
            </a:xfrm>
            <a:prstGeom prst="rect">
              <a:avLst/>
            </a:prstGeom>
            <a:solidFill>
              <a:srgbClr val="D84AAE">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321" name="rc320"/>
            <p:cNvSpPr/>
            <p:nvPr/>
          </p:nvSpPr>
          <p:spPr>
            <a:xfrm>
              <a:off x="11805500" y="9341538"/>
              <a:ext cx="234939" cy="6312"/>
            </a:xfrm>
            <a:prstGeom prst="rect">
              <a:avLst/>
            </a:prstGeom>
            <a:solidFill>
              <a:srgbClr val="D84AAE">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322" name="rc321"/>
            <p:cNvSpPr/>
            <p:nvPr/>
          </p:nvSpPr>
          <p:spPr>
            <a:xfrm>
              <a:off x="12066543" y="9342278"/>
              <a:ext cx="234939" cy="5573"/>
            </a:xfrm>
            <a:prstGeom prst="rect">
              <a:avLst/>
            </a:prstGeom>
            <a:solidFill>
              <a:srgbClr val="D84AAE">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323" name="rc322"/>
            <p:cNvSpPr/>
            <p:nvPr/>
          </p:nvSpPr>
          <p:spPr>
            <a:xfrm>
              <a:off x="12327586" y="9341982"/>
              <a:ext cx="234939" cy="5869"/>
            </a:xfrm>
            <a:prstGeom prst="rect">
              <a:avLst/>
            </a:prstGeom>
            <a:solidFill>
              <a:srgbClr val="D84AAE">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324" name="rc323"/>
            <p:cNvSpPr/>
            <p:nvPr/>
          </p:nvSpPr>
          <p:spPr>
            <a:xfrm>
              <a:off x="12588630" y="9343412"/>
              <a:ext cx="234939" cy="4438"/>
            </a:xfrm>
            <a:prstGeom prst="rect">
              <a:avLst/>
            </a:prstGeom>
            <a:solidFill>
              <a:srgbClr val="D84AAE">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325" name="rc324"/>
            <p:cNvSpPr/>
            <p:nvPr/>
          </p:nvSpPr>
          <p:spPr>
            <a:xfrm>
              <a:off x="12849673" y="9344103"/>
              <a:ext cx="234939" cy="3748"/>
            </a:xfrm>
            <a:prstGeom prst="rect">
              <a:avLst/>
            </a:prstGeom>
            <a:solidFill>
              <a:srgbClr val="D84AAE">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326" name="rc325"/>
            <p:cNvSpPr/>
            <p:nvPr/>
          </p:nvSpPr>
          <p:spPr>
            <a:xfrm>
              <a:off x="13110717" y="9343758"/>
              <a:ext cx="234939" cy="4093"/>
            </a:xfrm>
            <a:prstGeom prst="rect">
              <a:avLst/>
            </a:prstGeom>
            <a:solidFill>
              <a:srgbClr val="D84AAE">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327" name="rc326"/>
            <p:cNvSpPr/>
            <p:nvPr/>
          </p:nvSpPr>
          <p:spPr>
            <a:xfrm>
              <a:off x="13371760" y="9343412"/>
              <a:ext cx="234939" cy="4438"/>
            </a:xfrm>
            <a:prstGeom prst="rect">
              <a:avLst/>
            </a:prstGeom>
            <a:solidFill>
              <a:srgbClr val="D84AAE">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328" name="rc327"/>
            <p:cNvSpPr/>
            <p:nvPr/>
          </p:nvSpPr>
          <p:spPr>
            <a:xfrm>
              <a:off x="13632803" y="9343264"/>
              <a:ext cx="234939" cy="4586"/>
            </a:xfrm>
            <a:prstGeom prst="rect">
              <a:avLst/>
            </a:prstGeom>
            <a:solidFill>
              <a:srgbClr val="D84AAE">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329" name="rc328"/>
            <p:cNvSpPr/>
            <p:nvPr/>
          </p:nvSpPr>
          <p:spPr>
            <a:xfrm>
              <a:off x="13893847" y="9341390"/>
              <a:ext cx="234939" cy="6460"/>
            </a:xfrm>
            <a:prstGeom prst="rect">
              <a:avLst/>
            </a:prstGeom>
            <a:solidFill>
              <a:srgbClr val="D84AAE">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330" name="rc329"/>
            <p:cNvSpPr/>
            <p:nvPr/>
          </p:nvSpPr>
          <p:spPr>
            <a:xfrm>
              <a:off x="14154890" y="9343314"/>
              <a:ext cx="234939" cy="4537"/>
            </a:xfrm>
            <a:prstGeom prst="rect">
              <a:avLst/>
            </a:prstGeom>
            <a:solidFill>
              <a:srgbClr val="D84AAE">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331" name="pg330"/>
            <p:cNvSpPr/>
            <p:nvPr/>
          </p:nvSpPr>
          <p:spPr>
            <a:xfrm>
              <a:off x="11687359" y="2482994"/>
              <a:ext cx="2298524" cy="374653"/>
            </a:xfrm>
            <a:custGeom>
              <a:avLst/>
              <a:gdLst/>
              <a:ahLst/>
              <a:cxnLst/>
              <a:rect l="0" t="0" r="0" b="0"/>
              <a:pathLst>
                <a:path w="2298524" h="374653">
                  <a:moveTo>
                    <a:pt x="27431" y="374653"/>
                  </a:moveTo>
                  <a:lnTo>
                    <a:pt x="2271092" y="374653"/>
                  </a:lnTo>
                  <a:lnTo>
                    <a:pt x="2269987" y="374630"/>
                  </a:lnTo>
                  <a:lnTo>
                    <a:pt x="2274398" y="374452"/>
                  </a:lnTo>
                  <a:lnTo>
                    <a:pt x="2278724" y="373569"/>
                  </a:lnTo>
                  <a:lnTo>
                    <a:pt x="2282852" y="372004"/>
                  </a:lnTo>
                  <a:lnTo>
                    <a:pt x="2286675" y="369797"/>
                  </a:lnTo>
                  <a:lnTo>
                    <a:pt x="2290094" y="367005"/>
                  </a:lnTo>
                  <a:lnTo>
                    <a:pt x="2293022" y="363700"/>
                  </a:lnTo>
                  <a:lnTo>
                    <a:pt x="2295381" y="359969"/>
                  </a:lnTo>
                  <a:lnTo>
                    <a:pt x="2297112" y="355907"/>
                  </a:lnTo>
                  <a:lnTo>
                    <a:pt x="2298168" y="351621"/>
                  </a:lnTo>
                  <a:lnTo>
                    <a:pt x="2298524" y="347221"/>
                  </a:lnTo>
                  <a:lnTo>
                    <a:pt x="2298524" y="27431"/>
                  </a:lnTo>
                  <a:lnTo>
                    <a:pt x="2298168" y="23031"/>
                  </a:lnTo>
                  <a:lnTo>
                    <a:pt x="2297112" y="18745"/>
                  </a:lnTo>
                  <a:lnTo>
                    <a:pt x="2295381" y="14683"/>
                  </a:lnTo>
                  <a:lnTo>
                    <a:pt x="2293022" y="10952"/>
                  </a:lnTo>
                  <a:lnTo>
                    <a:pt x="2290094" y="7647"/>
                  </a:lnTo>
                  <a:lnTo>
                    <a:pt x="2286675" y="4855"/>
                  </a:lnTo>
                  <a:lnTo>
                    <a:pt x="2282852" y="2648"/>
                  </a:lnTo>
                  <a:lnTo>
                    <a:pt x="2278724" y="1083"/>
                  </a:lnTo>
                  <a:lnTo>
                    <a:pt x="2274398" y="200"/>
                  </a:lnTo>
                  <a:lnTo>
                    <a:pt x="2271092" y="0"/>
                  </a:lnTo>
                  <a:lnTo>
                    <a:pt x="27431" y="0"/>
                  </a:lnTo>
                  <a:lnTo>
                    <a:pt x="30738" y="200"/>
                  </a:lnTo>
                  <a:lnTo>
                    <a:pt x="26327" y="22"/>
                  </a:lnTo>
                  <a:lnTo>
                    <a:pt x="21944" y="554"/>
                  </a:lnTo>
                  <a:lnTo>
                    <a:pt x="17704" y="1782"/>
                  </a:lnTo>
                  <a:lnTo>
                    <a:pt x="13716" y="3675"/>
                  </a:lnTo>
                  <a:lnTo>
                    <a:pt x="10082" y="6183"/>
                  </a:lnTo>
                  <a:lnTo>
                    <a:pt x="6898" y="9241"/>
                  </a:lnTo>
                  <a:lnTo>
                    <a:pt x="4246" y="12770"/>
                  </a:lnTo>
                  <a:lnTo>
                    <a:pt x="2195" y="16679"/>
                  </a:lnTo>
                  <a:lnTo>
                    <a:pt x="797" y="20867"/>
                  </a:lnTo>
                  <a:lnTo>
                    <a:pt x="88" y="25224"/>
                  </a:lnTo>
                  <a:lnTo>
                    <a:pt x="0" y="27431"/>
                  </a:lnTo>
                  <a:lnTo>
                    <a:pt x="0" y="347221"/>
                  </a:lnTo>
                  <a:lnTo>
                    <a:pt x="88" y="345013"/>
                  </a:lnTo>
                  <a:lnTo>
                    <a:pt x="88" y="349428"/>
                  </a:lnTo>
                  <a:lnTo>
                    <a:pt x="797" y="353785"/>
                  </a:lnTo>
                  <a:lnTo>
                    <a:pt x="2195" y="357973"/>
                  </a:lnTo>
                  <a:lnTo>
                    <a:pt x="4246" y="361882"/>
                  </a:lnTo>
                  <a:lnTo>
                    <a:pt x="6898" y="365411"/>
                  </a:lnTo>
                  <a:lnTo>
                    <a:pt x="10082" y="368469"/>
                  </a:lnTo>
                  <a:lnTo>
                    <a:pt x="13716" y="370977"/>
                  </a:lnTo>
                  <a:lnTo>
                    <a:pt x="17704" y="372870"/>
                  </a:lnTo>
                  <a:lnTo>
                    <a:pt x="21944" y="374098"/>
                  </a:lnTo>
                  <a:lnTo>
                    <a:pt x="26327" y="374630"/>
                  </a:lnTo>
                  <a:close/>
                </a:path>
              </a:pathLst>
            </a:custGeom>
            <a:solidFill>
              <a:srgbClr val="EDEDED">
                <a:alpha val="100000"/>
              </a:srgbClr>
            </a:solidFill>
            <a:ln w="6775" cap="rnd">
              <a:solidFill>
                <a:srgbClr val="000000">
                  <a:alpha val="100000"/>
                </a:srgbClr>
              </a:solidFill>
              <a:prstDash val="solid"/>
              <a:round/>
            </a:ln>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332" name="tx331"/>
            <p:cNvSpPr/>
            <p:nvPr/>
          </p:nvSpPr>
          <p:spPr>
            <a:xfrm>
              <a:off x="11797087" y="2610991"/>
              <a:ext cx="2079068" cy="186532"/>
            </a:xfrm>
            <a:prstGeom prst="rect">
              <a:avLst/>
            </a:prstGeom>
            <a:noFill/>
          </p:spPr>
          <p:txBody>
            <a:bodyPr wrap="none" lIns="0" tIns="0" rIns="0" bIns="0" anchor="ctr" anchorCtr="1"/>
            <a:lstStyle/>
            <a:p>
              <a:pPr defTabSz="554492">
                <a:lnSpc>
                  <a:spcPts val="1035"/>
                </a:lnSpc>
              </a:pPr>
              <a:r>
                <a:rPr lang="es-419" sz="1200">
                  <a:solidFill>
                    <a:srgbClr val="000000">
                      <a:alpha val="100000"/>
                    </a:srgbClr>
                  </a:solidFill>
                  <a:latin typeface="Calibri" panose="020F0502020204030204" pitchFamily="34" charset="0"/>
                  <a:cs typeface="Calibri" panose="020F0502020204030204" pitchFamily="34" charset="0"/>
                </a:rPr>
                <a:t>Total =  59,157 casos</a:t>
              </a:r>
            </a:p>
          </p:txBody>
        </p:sp>
        <p:sp>
          <p:nvSpPr>
            <p:cNvPr id="333" name="rc332"/>
            <p:cNvSpPr/>
            <p:nvPr/>
          </p:nvSpPr>
          <p:spPr>
            <a:xfrm>
              <a:off x="11244257" y="2336443"/>
              <a:ext cx="3184728" cy="7345284"/>
            </a:xfrm>
            <a:prstGeom prst="rect">
              <a:avLst/>
            </a:prstGeom>
            <a:ln w="13550" cap="rnd">
              <a:solidFill>
                <a:srgbClr val="333333">
                  <a:alpha val="100000"/>
                </a:srgbClr>
              </a:solidFill>
              <a:prstDash val="solid"/>
              <a:round/>
            </a:ln>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334" name="rc333"/>
            <p:cNvSpPr/>
            <p:nvPr/>
          </p:nvSpPr>
          <p:spPr>
            <a:xfrm>
              <a:off x="14428985" y="2336443"/>
              <a:ext cx="3184728" cy="7345284"/>
            </a:xfrm>
            <a:prstGeom prst="rect">
              <a:avLst/>
            </a:prstGeom>
            <a:solidFill>
              <a:srgbClr val="FFFFFF">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335" name="pl334"/>
            <p:cNvSpPr/>
            <p:nvPr/>
          </p:nvSpPr>
          <p:spPr>
            <a:xfrm>
              <a:off x="14428985" y="8114855"/>
              <a:ext cx="3184728" cy="0"/>
            </a:xfrm>
            <a:custGeom>
              <a:avLst/>
              <a:gdLst/>
              <a:ahLst/>
              <a:cxnLst/>
              <a:rect l="0" t="0" r="0" b="0"/>
              <a:pathLst>
                <a:path w="3184728">
                  <a:moveTo>
                    <a:pt x="0" y="0"/>
                  </a:moveTo>
                  <a:lnTo>
                    <a:pt x="3184728" y="0"/>
                  </a:lnTo>
                  <a:lnTo>
                    <a:pt x="3184728" y="0"/>
                  </a:lnTo>
                </a:path>
              </a:pathLst>
            </a:custGeom>
            <a:ln w="6775" cap="flat">
              <a:solidFill>
                <a:srgbClr val="EBEBEB">
                  <a:alpha val="100000"/>
                </a:srgbClr>
              </a:solidFill>
              <a:prstDash val="solid"/>
              <a:round/>
            </a:ln>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336" name="pl335"/>
            <p:cNvSpPr/>
            <p:nvPr/>
          </p:nvSpPr>
          <p:spPr>
            <a:xfrm>
              <a:off x="14428985" y="5648863"/>
              <a:ext cx="3184728" cy="0"/>
            </a:xfrm>
            <a:custGeom>
              <a:avLst/>
              <a:gdLst/>
              <a:ahLst/>
              <a:cxnLst/>
              <a:rect l="0" t="0" r="0" b="0"/>
              <a:pathLst>
                <a:path w="3184728">
                  <a:moveTo>
                    <a:pt x="0" y="0"/>
                  </a:moveTo>
                  <a:lnTo>
                    <a:pt x="3184728" y="0"/>
                  </a:lnTo>
                  <a:lnTo>
                    <a:pt x="3184728" y="0"/>
                  </a:lnTo>
                </a:path>
              </a:pathLst>
            </a:custGeom>
            <a:ln w="6775" cap="flat">
              <a:solidFill>
                <a:srgbClr val="EBEBEB">
                  <a:alpha val="100000"/>
                </a:srgbClr>
              </a:solidFill>
              <a:prstDash val="solid"/>
              <a:round/>
            </a:ln>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337" name="pl336"/>
            <p:cNvSpPr/>
            <p:nvPr/>
          </p:nvSpPr>
          <p:spPr>
            <a:xfrm>
              <a:off x="14428985" y="3182871"/>
              <a:ext cx="3184728" cy="0"/>
            </a:xfrm>
            <a:custGeom>
              <a:avLst/>
              <a:gdLst/>
              <a:ahLst/>
              <a:cxnLst/>
              <a:rect l="0" t="0" r="0" b="0"/>
              <a:pathLst>
                <a:path w="3184728">
                  <a:moveTo>
                    <a:pt x="0" y="0"/>
                  </a:moveTo>
                  <a:lnTo>
                    <a:pt x="3184728" y="0"/>
                  </a:lnTo>
                  <a:lnTo>
                    <a:pt x="3184728" y="0"/>
                  </a:lnTo>
                </a:path>
              </a:pathLst>
            </a:custGeom>
            <a:ln w="6775" cap="flat">
              <a:solidFill>
                <a:srgbClr val="EBEBEB">
                  <a:alpha val="100000"/>
                </a:srgbClr>
              </a:solidFill>
              <a:prstDash val="solid"/>
              <a:round/>
            </a:ln>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338" name="pl337"/>
            <p:cNvSpPr/>
            <p:nvPr/>
          </p:nvSpPr>
          <p:spPr>
            <a:xfrm>
              <a:off x="14428985" y="9347851"/>
              <a:ext cx="3184728" cy="0"/>
            </a:xfrm>
            <a:custGeom>
              <a:avLst/>
              <a:gdLst/>
              <a:ahLst/>
              <a:cxnLst/>
              <a:rect l="0" t="0" r="0" b="0"/>
              <a:pathLst>
                <a:path w="3184728">
                  <a:moveTo>
                    <a:pt x="0" y="0"/>
                  </a:moveTo>
                  <a:lnTo>
                    <a:pt x="3184728" y="0"/>
                  </a:lnTo>
                  <a:lnTo>
                    <a:pt x="3184728" y="0"/>
                  </a:lnTo>
                </a:path>
              </a:pathLst>
            </a:custGeom>
            <a:ln w="13550" cap="flat">
              <a:solidFill>
                <a:srgbClr val="EBEBEB">
                  <a:alpha val="100000"/>
                </a:srgbClr>
              </a:solidFill>
              <a:prstDash val="solid"/>
              <a:round/>
            </a:ln>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339" name="pl338"/>
            <p:cNvSpPr/>
            <p:nvPr/>
          </p:nvSpPr>
          <p:spPr>
            <a:xfrm>
              <a:off x="14428985" y="6881859"/>
              <a:ext cx="3184728" cy="0"/>
            </a:xfrm>
            <a:custGeom>
              <a:avLst/>
              <a:gdLst/>
              <a:ahLst/>
              <a:cxnLst/>
              <a:rect l="0" t="0" r="0" b="0"/>
              <a:pathLst>
                <a:path w="3184728">
                  <a:moveTo>
                    <a:pt x="0" y="0"/>
                  </a:moveTo>
                  <a:lnTo>
                    <a:pt x="3184728" y="0"/>
                  </a:lnTo>
                  <a:lnTo>
                    <a:pt x="3184728" y="0"/>
                  </a:lnTo>
                </a:path>
              </a:pathLst>
            </a:custGeom>
            <a:ln w="13550" cap="flat">
              <a:solidFill>
                <a:srgbClr val="EBEBEB">
                  <a:alpha val="100000"/>
                </a:srgbClr>
              </a:solidFill>
              <a:prstDash val="solid"/>
              <a:round/>
            </a:ln>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340" name="pl339"/>
            <p:cNvSpPr/>
            <p:nvPr/>
          </p:nvSpPr>
          <p:spPr>
            <a:xfrm>
              <a:off x="14428985" y="4415867"/>
              <a:ext cx="3184728" cy="0"/>
            </a:xfrm>
            <a:custGeom>
              <a:avLst/>
              <a:gdLst/>
              <a:ahLst/>
              <a:cxnLst/>
              <a:rect l="0" t="0" r="0" b="0"/>
              <a:pathLst>
                <a:path w="3184728">
                  <a:moveTo>
                    <a:pt x="0" y="0"/>
                  </a:moveTo>
                  <a:lnTo>
                    <a:pt x="3184728" y="0"/>
                  </a:lnTo>
                  <a:lnTo>
                    <a:pt x="3184728" y="0"/>
                  </a:lnTo>
                </a:path>
              </a:pathLst>
            </a:custGeom>
            <a:ln w="13550" cap="flat">
              <a:solidFill>
                <a:srgbClr val="EBEBEB">
                  <a:alpha val="100000"/>
                </a:srgbClr>
              </a:solidFill>
              <a:prstDash val="solid"/>
              <a:round/>
            </a:ln>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341" name="rc340"/>
            <p:cNvSpPr/>
            <p:nvPr/>
          </p:nvSpPr>
          <p:spPr>
            <a:xfrm>
              <a:off x="14468142" y="8877537"/>
              <a:ext cx="234939" cy="222383"/>
            </a:xfrm>
            <a:prstGeom prst="rect">
              <a:avLst/>
            </a:prstGeom>
            <a:solidFill>
              <a:srgbClr val="235594">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342" name="rc341"/>
            <p:cNvSpPr/>
            <p:nvPr/>
          </p:nvSpPr>
          <p:spPr>
            <a:xfrm>
              <a:off x="14729185" y="8962565"/>
              <a:ext cx="234939" cy="216957"/>
            </a:xfrm>
            <a:prstGeom prst="rect">
              <a:avLst/>
            </a:prstGeom>
            <a:solidFill>
              <a:srgbClr val="235594">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343" name="rc342"/>
            <p:cNvSpPr/>
            <p:nvPr/>
          </p:nvSpPr>
          <p:spPr>
            <a:xfrm>
              <a:off x="14990229" y="9280036"/>
              <a:ext cx="234939" cy="41872"/>
            </a:xfrm>
            <a:prstGeom prst="rect">
              <a:avLst/>
            </a:prstGeom>
            <a:solidFill>
              <a:srgbClr val="235594">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344" name="rc343"/>
            <p:cNvSpPr/>
            <p:nvPr/>
          </p:nvSpPr>
          <p:spPr>
            <a:xfrm>
              <a:off x="14468142" y="9099920"/>
              <a:ext cx="234939" cy="246"/>
            </a:xfrm>
            <a:prstGeom prst="rect">
              <a:avLst/>
            </a:prstGeom>
            <a:solidFill>
              <a:srgbClr val="ADD8E6">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345" name="rc344"/>
            <p:cNvSpPr/>
            <p:nvPr/>
          </p:nvSpPr>
          <p:spPr>
            <a:xfrm>
              <a:off x="14729185" y="9179522"/>
              <a:ext cx="234939" cy="345"/>
            </a:xfrm>
            <a:prstGeom prst="rect">
              <a:avLst/>
            </a:prstGeom>
            <a:solidFill>
              <a:srgbClr val="ADD8E6">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346" name="rc345"/>
            <p:cNvSpPr/>
            <p:nvPr/>
          </p:nvSpPr>
          <p:spPr>
            <a:xfrm>
              <a:off x="14990229" y="9321909"/>
              <a:ext cx="234939" cy="98"/>
            </a:xfrm>
            <a:prstGeom prst="rect">
              <a:avLst/>
            </a:prstGeom>
            <a:solidFill>
              <a:srgbClr val="ADD8E6">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347" name="rc346"/>
            <p:cNvSpPr/>
            <p:nvPr/>
          </p:nvSpPr>
          <p:spPr>
            <a:xfrm>
              <a:off x="14468142" y="9100167"/>
              <a:ext cx="234939" cy="199942"/>
            </a:xfrm>
            <a:prstGeom prst="rect">
              <a:avLst/>
            </a:prstGeom>
            <a:solidFill>
              <a:srgbClr val="FFA5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348" name="rc347"/>
            <p:cNvSpPr/>
            <p:nvPr/>
          </p:nvSpPr>
          <p:spPr>
            <a:xfrm>
              <a:off x="14729185" y="9179868"/>
              <a:ext cx="234939" cy="117085"/>
            </a:xfrm>
            <a:prstGeom prst="rect">
              <a:avLst/>
            </a:prstGeom>
            <a:solidFill>
              <a:srgbClr val="FFA5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349" name="rc348"/>
            <p:cNvSpPr/>
            <p:nvPr/>
          </p:nvSpPr>
          <p:spPr>
            <a:xfrm>
              <a:off x="14990229" y="9322007"/>
              <a:ext cx="234939" cy="246"/>
            </a:xfrm>
            <a:prstGeom prst="rect">
              <a:avLst/>
            </a:prstGeom>
            <a:solidFill>
              <a:srgbClr val="FFA5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350" name="rc349"/>
            <p:cNvSpPr/>
            <p:nvPr/>
          </p:nvSpPr>
          <p:spPr>
            <a:xfrm>
              <a:off x="14468142" y="9300109"/>
              <a:ext cx="234939" cy="1578"/>
            </a:xfrm>
            <a:prstGeom prst="rect">
              <a:avLst/>
            </a:prstGeom>
            <a:solidFill>
              <a:srgbClr val="FF00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351" name="rc350"/>
            <p:cNvSpPr/>
            <p:nvPr/>
          </p:nvSpPr>
          <p:spPr>
            <a:xfrm>
              <a:off x="14729185" y="9296953"/>
              <a:ext cx="234939" cy="1627"/>
            </a:xfrm>
            <a:prstGeom prst="rect">
              <a:avLst/>
            </a:prstGeom>
            <a:solidFill>
              <a:srgbClr val="FF00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352" name="rc351"/>
            <p:cNvSpPr/>
            <p:nvPr/>
          </p:nvSpPr>
          <p:spPr>
            <a:xfrm>
              <a:off x="14990229" y="9322254"/>
              <a:ext cx="234939" cy="1035"/>
            </a:xfrm>
            <a:prstGeom prst="rect">
              <a:avLst/>
            </a:prstGeom>
            <a:solidFill>
              <a:srgbClr val="FF00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353" name="rc352"/>
            <p:cNvSpPr/>
            <p:nvPr/>
          </p:nvSpPr>
          <p:spPr>
            <a:xfrm>
              <a:off x="14468142" y="9301688"/>
              <a:ext cx="234939" cy="43105"/>
            </a:xfrm>
            <a:prstGeom prst="rect">
              <a:avLst/>
            </a:prstGeom>
            <a:solidFill>
              <a:srgbClr val="0064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354" name="rc353"/>
            <p:cNvSpPr/>
            <p:nvPr/>
          </p:nvSpPr>
          <p:spPr>
            <a:xfrm>
              <a:off x="14729185" y="9298581"/>
              <a:ext cx="234939" cy="46262"/>
            </a:xfrm>
            <a:prstGeom prst="rect">
              <a:avLst/>
            </a:prstGeom>
            <a:solidFill>
              <a:srgbClr val="0064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355" name="rc354"/>
            <p:cNvSpPr/>
            <p:nvPr/>
          </p:nvSpPr>
          <p:spPr>
            <a:xfrm>
              <a:off x="14990229" y="9323290"/>
              <a:ext cx="234939" cy="24561"/>
            </a:xfrm>
            <a:prstGeom prst="rect">
              <a:avLst/>
            </a:prstGeom>
            <a:solidFill>
              <a:srgbClr val="0064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356" name="rc355"/>
            <p:cNvSpPr/>
            <p:nvPr/>
          </p:nvSpPr>
          <p:spPr>
            <a:xfrm>
              <a:off x="14468142" y="9344793"/>
              <a:ext cx="234939" cy="3057"/>
            </a:xfrm>
            <a:prstGeom prst="rect">
              <a:avLst/>
            </a:prstGeom>
            <a:solidFill>
              <a:srgbClr val="D84AAE">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357" name="rc356"/>
            <p:cNvSpPr/>
            <p:nvPr/>
          </p:nvSpPr>
          <p:spPr>
            <a:xfrm>
              <a:off x="14729185" y="9344843"/>
              <a:ext cx="234939" cy="3008"/>
            </a:xfrm>
            <a:prstGeom prst="rect">
              <a:avLst/>
            </a:prstGeom>
            <a:solidFill>
              <a:srgbClr val="D84AAE">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358" name="pg357"/>
            <p:cNvSpPr/>
            <p:nvPr/>
          </p:nvSpPr>
          <p:spPr>
            <a:xfrm>
              <a:off x="14872088" y="2482994"/>
              <a:ext cx="2298524" cy="374653"/>
            </a:xfrm>
            <a:custGeom>
              <a:avLst/>
              <a:gdLst/>
              <a:ahLst/>
              <a:cxnLst/>
              <a:rect l="0" t="0" r="0" b="0"/>
              <a:pathLst>
                <a:path w="2298524" h="374653">
                  <a:moveTo>
                    <a:pt x="27432" y="374653"/>
                  </a:moveTo>
                  <a:lnTo>
                    <a:pt x="2271092" y="374653"/>
                  </a:lnTo>
                  <a:lnTo>
                    <a:pt x="2269987" y="374630"/>
                  </a:lnTo>
                  <a:lnTo>
                    <a:pt x="2274398" y="374452"/>
                  </a:lnTo>
                  <a:lnTo>
                    <a:pt x="2278724" y="373569"/>
                  </a:lnTo>
                  <a:lnTo>
                    <a:pt x="2282852" y="372004"/>
                  </a:lnTo>
                  <a:lnTo>
                    <a:pt x="2286675" y="369797"/>
                  </a:lnTo>
                  <a:lnTo>
                    <a:pt x="2290094" y="367005"/>
                  </a:lnTo>
                  <a:lnTo>
                    <a:pt x="2293022" y="363700"/>
                  </a:lnTo>
                  <a:lnTo>
                    <a:pt x="2295381" y="359969"/>
                  </a:lnTo>
                  <a:lnTo>
                    <a:pt x="2297112" y="355907"/>
                  </a:lnTo>
                  <a:lnTo>
                    <a:pt x="2298168" y="351621"/>
                  </a:lnTo>
                  <a:lnTo>
                    <a:pt x="2298524" y="347221"/>
                  </a:lnTo>
                  <a:lnTo>
                    <a:pt x="2298524" y="27431"/>
                  </a:lnTo>
                  <a:lnTo>
                    <a:pt x="2298168" y="23031"/>
                  </a:lnTo>
                  <a:lnTo>
                    <a:pt x="2297112" y="18745"/>
                  </a:lnTo>
                  <a:lnTo>
                    <a:pt x="2295381" y="14683"/>
                  </a:lnTo>
                  <a:lnTo>
                    <a:pt x="2293022" y="10952"/>
                  </a:lnTo>
                  <a:lnTo>
                    <a:pt x="2290094" y="7647"/>
                  </a:lnTo>
                  <a:lnTo>
                    <a:pt x="2286675" y="4855"/>
                  </a:lnTo>
                  <a:lnTo>
                    <a:pt x="2282852" y="2648"/>
                  </a:lnTo>
                  <a:lnTo>
                    <a:pt x="2278724" y="1083"/>
                  </a:lnTo>
                  <a:lnTo>
                    <a:pt x="2274398" y="200"/>
                  </a:lnTo>
                  <a:lnTo>
                    <a:pt x="2271092" y="0"/>
                  </a:lnTo>
                  <a:lnTo>
                    <a:pt x="27432" y="0"/>
                  </a:lnTo>
                  <a:lnTo>
                    <a:pt x="30738" y="200"/>
                  </a:lnTo>
                  <a:lnTo>
                    <a:pt x="26327" y="22"/>
                  </a:lnTo>
                  <a:lnTo>
                    <a:pt x="21944" y="554"/>
                  </a:lnTo>
                  <a:lnTo>
                    <a:pt x="17704" y="1782"/>
                  </a:lnTo>
                  <a:lnTo>
                    <a:pt x="13716" y="3675"/>
                  </a:lnTo>
                  <a:lnTo>
                    <a:pt x="10082" y="6183"/>
                  </a:lnTo>
                  <a:lnTo>
                    <a:pt x="6898" y="9241"/>
                  </a:lnTo>
                  <a:lnTo>
                    <a:pt x="4246" y="12770"/>
                  </a:lnTo>
                  <a:lnTo>
                    <a:pt x="2195" y="16679"/>
                  </a:lnTo>
                  <a:lnTo>
                    <a:pt x="797" y="20867"/>
                  </a:lnTo>
                  <a:lnTo>
                    <a:pt x="88" y="25224"/>
                  </a:lnTo>
                  <a:lnTo>
                    <a:pt x="0" y="27431"/>
                  </a:lnTo>
                  <a:lnTo>
                    <a:pt x="0" y="347221"/>
                  </a:lnTo>
                  <a:lnTo>
                    <a:pt x="88" y="345013"/>
                  </a:lnTo>
                  <a:lnTo>
                    <a:pt x="88" y="349428"/>
                  </a:lnTo>
                  <a:lnTo>
                    <a:pt x="797" y="353785"/>
                  </a:lnTo>
                  <a:lnTo>
                    <a:pt x="2195" y="357973"/>
                  </a:lnTo>
                  <a:lnTo>
                    <a:pt x="4246" y="361882"/>
                  </a:lnTo>
                  <a:lnTo>
                    <a:pt x="6898" y="365411"/>
                  </a:lnTo>
                  <a:lnTo>
                    <a:pt x="10082" y="368469"/>
                  </a:lnTo>
                  <a:lnTo>
                    <a:pt x="13716" y="370977"/>
                  </a:lnTo>
                  <a:lnTo>
                    <a:pt x="17704" y="372870"/>
                  </a:lnTo>
                  <a:lnTo>
                    <a:pt x="21944" y="374098"/>
                  </a:lnTo>
                  <a:lnTo>
                    <a:pt x="26327" y="374630"/>
                  </a:lnTo>
                  <a:close/>
                </a:path>
              </a:pathLst>
            </a:custGeom>
            <a:solidFill>
              <a:srgbClr val="EDEDED">
                <a:alpha val="100000"/>
              </a:srgbClr>
            </a:solidFill>
            <a:ln w="6775" cap="rnd">
              <a:solidFill>
                <a:srgbClr val="000000">
                  <a:alpha val="100000"/>
                </a:srgbClr>
              </a:solidFill>
              <a:prstDash val="solid"/>
              <a:round/>
            </a:ln>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359" name="tx358"/>
            <p:cNvSpPr/>
            <p:nvPr/>
          </p:nvSpPr>
          <p:spPr>
            <a:xfrm>
              <a:off x="14981817" y="2610991"/>
              <a:ext cx="2079068" cy="186532"/>
            </a:xfrm>
            <a:prstGeom prst="rect">
              <a:avLst/>
            </a:prstGeom>
            <a:noFill/>
          </p:spPr>
          <p:txBody>
            <a:bodyPr wrap="none" lIns="0" tIns="0" rIns="0" bIns="0" anchor="ctr" anchorCtr="1"/>
            <a:lstStyle/>
            <a:p>
              <a:pPr defTabSz="554492">
                <a:lnSpc>
                  <a:spcPts val="1035"/>
                </a:lnSpc>
              </a:pPr>
              <a:r>
                <a:rPr lang="es-419" sz="1200">
                  <a:solidFill>
                    <a:srgbClr val="000000">
                      <a:alpha val="100000"/>
                    </a:srgbClr>
                  </a:solidFill>
                  <a:latin typeface="Calibri" panose="020F0502020204030204" pitchFamily="34" charset="0"/>
                  <a:cs typeface="Calibri" panose="020F0502020204030204" pitchFamily="34" charset="0"/>
                </a:rPr>
                <a:t>Total =  18,723 casos</a:t>
              </a:r>
            </a:p>
          </p:txBody>
        </p:sp>
        <p:sp>
          <p:nvSpPr>
            <p:cNvPr id="360" name="rc359"/>
            <p:cNvSpPr/>
            <p:nvPr/>
          </p:nvSpPr>
          <p:spPr>
            <a:xfrm>
              <a:off x="14428985" y="2336443"/>
              <a:ext cx="3184728" cy="7345284"/>
            </a:xfrm>
            <a:prstGeom prst="rect">
              <a:avLst/>
            </a:prstGeom>
            <a:ln w="13550" cap="rnd">
              <a:solidFill>
                <a:srgbClr val="333333">
                  <a:alpha val="100000"/>
                </a:srgbClr>
              </a:solidFill>
              <a:prstDash val="solid"/>
              <a:round/>
            </a:ln>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361" name="tx360"/>
            <p:cNvSpPr/>
            <p:nvPr/>
          </p:nvSpPr>
          <p:spPr>
            <a:xfrm>
              <a:off x="2999909" y="2068258"/>
              <a:ext cx="565050" cy="185787"/>
            </a:xfrm>
            <a:prstGeom prst="rect">
              <a:avLst/>
            </a:prstGeom>
            <a:noFill/>
          </p:spPr>
          <p:txBody>
            <a:bodyPr wrap="none" lIns="0" tIns="0" rIns="0" bIns="0" anchor="ctr" anchorCtr="1"/>
            <a:lstStyle/>
            <a:p>
              <a:pPr defTabSz="554492">
                <a:lnSpc>
                  <a:spcPts val="1213"/>
                </a:lnSpc>
              </a:pPr>
              <a:r>
                <a:rPr lang="es-419" sz="1400" b="1" dirty="0">
                  <a:solidFill>
                    <a:srgbClr val="000000">
                      <a:alpha val="100000"/>
                    </a:srgbClr>
                  </a:solidFill>
                  <a:latin typeface="Calibri" panose="020F0502020204030204" pitchFamily="34" charset="0"/>
                  <a:cs typeface="Calibri" panose="020F0502020204030204" pitchFamily="34" charset="0"/>
                </a:rPr>
                <a:t>2018</a:t>
              </a:r>
            </a:p>
          </p:txBody>
        </p:sp>
        <p:sp>
          <p:nvSpPr>
            <p:cNvPr id="362" name="tx361"/>
            <p:cNvSpPr/>
            <p:nvPr/>
          </p:nvSpPr>
          <p:spPr>
            <a:xfrm>
              <a:off x="6184638" y="2068258"/>
              <a:ext cx="565050" cy="185787"/>
            </a:xfrm>
            <a:prstGeom prst="rect">
              <a:avLst/>
            </a:prstGeom>
            <a:noFill/>
          </p:spPr>
          <p:txBody>
            <a:bodyPr wrap="none" lIns="0" tIns="0" rIns="0" bIns="0" anchor="ctr" anchorCtr="1"/>
            <a:lstStyle/>
            <a:p>
              <a:pPr defTabSz="554492">
                <a:lnSpc>
                  <a:spcPts val="1213"/>
                </a:lnSpc>
              </a:pPr>
              <a:r>
                <a:rPr lang="es-419" sz="1400" b="1">
                  <a:solidFill>
                    <a:srgbClr val="000000">
                      <a:alpha val="100000"/>
                    </a:srgbClr>
                  </a:solidFill>
                  <a:latin typeface="Calibri" panose="020F0502020204030204" pitchFamily="34" charset="0"/>
                  <a:cs typeface="Calibri" panose="020F0502020204030204" pitchFamily="34" charset="0"/>
                </a:rPr>
                <a:t>2019</a:t>
              </a:r>
            </a:p>
          </p:txBody>
        </p:sp>
        <p:sp>
          <p:nvSpPr>
            <p:cNvPr id="363" name="tx362"/>
            <p:cNvSpPr/>
            <p:nvPr/>
          </p:nvSpPr>
          <p:spPr>
            <a:xfrm>
              <a:off x="9369367" y="2068382"/>
              <a:ext cx="565050" cy="185663"/>
            </a:xfrm>
            <a:prstGeom prst="rect">
              <a:avLst/>
            </a:prstGeom>
            <a:noFill/>
          </p:spPr>
          <p:txBody>
            <a:bodyPr wrap="none" lIns="0" tIns="0" rIns="0" bIns="0" anchor="ctr" anchorCtr="1"/>
            <a:lstStyle/>
            <a:p>
              <a:pPr defTabSz="554492">
                <a:lnSpc>
                  <a:spcPts val="1213"/>
                </a:lnSpc>
              </a:pPr>
              <a:r>
                <a:rPr lang="es-419" sz="1400" b="1">
                  <a:solidFill>
                    <a:srgbClr val="000000">
                      <a:alpha val="100000"/>
                    </a:srgbClr>
                  </a:solidFill>
                  <a:latin typeface="Calibri" panose="020F0502020204030204" pitchFamily="34" charset="0"/>
                  <a:cs typeface="Calibri" panose="020F0502020204030204" pitchFamily="34" charset="0"/>
                </a:rPr>
                <a:t>2020</a:t>
              </a:r>
            </a:p>
          </p:txBody>
        </p:sp>
        <p:sp>
          <p:nvSpPr>
            <p:cNvPr id="364" name="tx363"/>
            <p:cNvSpPr/>
            <p:nvPr/>
          </p:nvSpPr>
          <p:spPr>
            <a:xfrm>
              <a:off x="12554096" y="2068382"/>
              <a:ext cx="565050" cy="185663"/>
            </a:xfrm>
            <a:prstGeom prst="rect">
              <a:avLst/>
            </a:prstGeom>
            <a:noFill/>
          </p:spPr>
          <p:txBody>
            <a:bodyPr wrap="none" lIns="0" tIns="0" rIns="0" bIns="0" anchor="ctr" anchorCtr="1"/>
            <a:lstStyle/>
            <a:p>
              <a:pPr defTabSz="554492">
                <a:lnSpc>
                  <a:spcPts val="1213"/>
                </a:lnSpc>
              </a:pPr>
              <a:r>
                <a:rPr lang="es-419" sz="1400" b="1">
                  <a:solidFill>
                    <a:srgbClr val="000000">
                      <a:alpha val="100000"/>
                    </a:srgbClr>
                  </a:solidFill>
                  <a:latin typeface="Calibri" panose="020F0502020204030204" pitchFamily="34" charset="0"/>
                  <a:cs typeface="Calibri" panose="020F0502020204030204" pitchFamily="34" charset="0"/>
                </a:rPr>
                <a:t>2021</a:t>
              </a:r>
            </a:p>
          </p:txBody>
        </p:sp>
        <p:sp>
          <p:nvSpPr>
            <p:cNvPr id="365" name="tx364"/>
            <p:cNvSpPr/>
            <p:nvPr/>
          </p:nvSpPr>
          <p:spPr>
            <a:xfrm>
              <a:off x="15738825" y="2068382"/>
              <a:ext cx="565050" cy="185663"/>
            </a:xfrm>
            <a:prstGeom prst="rect">
              <a:avLst/>
            </a:prstGeom>
            <a:noFill/>
          </p:spPr>
          <p:txBody>
            <a:bodyPr wrap="none" lIns="0" tIns="0" rIns="0" bIns="0" anchor="ctr" anchorCtr="1"/>
            <a:lstStyle/>
            <a:p>
              <a:pPr defTabSz="554492">
                <a:lnSpc>
                  <a:spcPts val="1213"/>
                </a:lnSpc>
              </a:pPr>
              <a:r>
                <a:rPr lang="es-419" sz="1400" b="1">
                  <a:solidFill>
                    <a:srgbClr val="000000">
                      <a:alpha val="100000"/>
                    </a:srgbClr>
                  </a:solidFill>
                  <a:latin typeface="Calibri" panose="020F0502020204030204" pitchFamily="34" charset="0"/>
                  <a:cs typeface="Calibri" panose="020F0502020204030204" pitchFamily="34" charset="0"/>
                </a:rPr>
                <a:t>2022</a:t>
              </a:r>
            </a:p>
          </p:txBody>
        </p:sp>
        <p:sp>
          <p:nvSpPr>
            <p:cNvPr id="366" name="pl365"/>
            <p:cNvSpPr/>
            <p:nvPr/>
          </p:nvSpPr>
          <p:spPr>
            <a:xfrm>
              <a:off x="1846696"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367" name="pl366"/>
            <p:cNvSpPr/>
            <p:nvPr/>
          </p:nvSpPr>
          <p:spPr>
            <a:xfrm>
              <a:off x="2107739"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368" name="pl367"/>
            <p:cNvSpPr/>
            <p:nvPr/>
          </p:nvSpPr>
          <p:spPr>
            <a:xfrm>
              <a:off x="2368782"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369" name="pl368"/>
            <p:cNvSpPr/>
            <p:nvPr/>
          </p:nvSpPr>
          <p:spPr>
            <a:xfrm>
              <a:off x="2629826"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370" name="pl369"/>
            <p:cNvSpPr/>
            <p:nvPr/>
          </p:nvSpPr>
          <p:spPr>
            <a:xfrm>
              <a:off x="2890869"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371" name="pl370"/>
            <p:cNvSpPr/>
            <p:nvPr/>
          </p:nvSpPr>
          <p:spPr>
            <a:xfrm>
              <a:off x="3151912"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372" name="pl371"/>
            <p:cNvSpPr/>
            <p:nvPr/>
          </p:nvSpPr>
          <p:spPr>
            <a:xfrm>
              <a:off x="3412956"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373" name="pl372"/>
            <p:cNvSpPr/>
            <p:nvPr/>
          </p:nvSpPr>
          <p:spPr>
            <a:xfrm>
              <a:off x="3673999"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374" name="pl373"/>
            <p:cNvSpPr/>
            <p:nvPr/>
          </p:nvSpPr>
          <p:spPr>
            <a:xfrm>
              <a:off x="3935043"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375" name="pl374"/>
            <p:cNvSpPr/>
            <p:nvPr/>
          </p:nvSpPr>
          <p:spPr>
            <a:xfrm>
              <a:off x="4196086"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376" name="pl375"/>
            <p:cNvSpPr/>
            <p:nvPr/>
          </p:nvSpPr>
          <p:spPr>
            <a:xfrm>
              <a:off x="4457129"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377" name="pl376"/>
            <p:cNvSpPr/>
            <p:nvPr/>
          </p:nvSpPr>
          <p:spPr>
            <a:xfrm>
              <a:off x="4718173"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378" name="tx377"/>
            <p:cNvSpPr/>
            <p:nvPr/>
          </p:nvSpPr>
          <p:spPr>
            <a:xfrm rot="-5400000">
              <a:off x="1702277" y="9847582"/>
              <a:ext cx="286667" cy="129443"/>
            </a:xfrm>
            <a:prstGeom prst="rect">
              <a:avLst/>
            </a:prstGeom>
            <a:noFill/>
          </p:spPr>
          <p:txBody>
            <a:bodyPr wrap="none" lIns="0" tIns="0" rIns="0" bIns="0" anchor="ctr" anchorCtr="1"/>
            <a:lstStyle/>
            <a:p>
              <a:pPr defTabSz="554492">
                <a:lnSpc>
                  <a:spcPts val="849"/>
                </a:lnSpc>
              </a:pPr>
              <a:r>
                <a:rPr lang="es-419" sz="849" dirty="0">
                  <a:solidFill>
                    <a:srgbClr val="000000">
                      <a:alpha val="100000"/>
                    </a:srgbClr>
                  </a:solidFill>
                  <a:latin typeface="Calibri" panose="020F0502020204030204" pitchFamily="34" charset="0"/>
                  <a:cs typeface="Calibri" panose="020F0502020204030204" pitchFamily="34" charset="0"/>
                </a:rPr>
                <a:t>Ene</a:t>
              </a:r>
            </a:p>
          </p:txBody>
        </p:sp>
        <p:sp>
          <p:nvSpPr>
            <p:cNvPr id="379" name="tx378"/>
            <p:cNvSpPr/>
            <p:nvPr/>
          </p:nvSpPr>
          <p:spPr>
            <a:xfrm rot="-5400000">
              <a:off x="1953510" y="9847626"/>
              <a:ext cx="306375" cy="129356"/>
            </a:xfrm>
            <a:prstGeom prst="rect">
              <a:avLst/>
            </a:prstGeom>
            <a:noFill/>
          </p:spPr>
          <p:txBody>
            <a:bodyPr wrap="none" lIns="0" tIns="0" rIns="0" bIns="0" anchor="ctr" anchorCtr="1"/>
            <a:lstStyle/>
            <a:p>
              <a:pPr defTabSz="554492">
                <a:lnSpc>
                  <a:spcPts val="849"/>
                </a:lnSpc>
              </a:pPr>
              <a:r>
                <a:rPr lang="es-419" sz="849" dirty="0">
                  <a:solidFill>
                    <a:srgbClr val="000000">
                      <a:alpha val="100000"/>
                    </a:srgbClr>
                  </a:solidFill>
                  <a:latin typeface="Calibri" panose="020F0502020204030204" pitchFamily="34" charset="0"/>
                  <a:cs typeface="Calibri" panose="020F0502020204030204" pitchFamily="34" charset="0"/>
                </a:rPr>
                <a:t>Feb</a:t>
              </a:r>
            </a:p>
          </p:txBody>
        </p:sp>
        <p:sp>
          <p:nvSpPr>
            <p:cNvPr id="380" name="tx379"/>
            <p:cNvSpPr/>
            <p:nvPr/>
          </p:nvSpPr>
          <p:spPr>
            <a:xfrm rot="-5400000">
              <a:off x="2214640" y="9847626"/>
              <a:ext cx="306201" cy="129356"/>
            </a:xfrm>
            <a:prstGeom prst="rect">
              <a:avLst/>
            </a:prstGeom>
            <a:noFill/>
          </p:spPr>
          <p:txBody>
            <a:bodyPr wrap="none" lIns="0" tIns="0" rIns="0" bIns="0" anchor="ctr" anchorCtr="1"/>
            <a:lstStyle/>
            <a:p>
              <a:pPr defTabSz="554492">
                <a:lnSpc>
                  <a:spcPts val="849"/>
                </a:lnSpc>
              </a:pPr>
              <a:r>
                <a:rPr lang="es-419" sz="849">
                  <a:solidFill>
                    <a:srgbClr val="000000">
                      <a:alpha val="100000"/>
                    </a:srgbClr>
                  </a:solidFill>
                  <a:latin typeface="Calibri" panose="020F0502020204030204" pitchFamily="34" charset="0"/>
                  <a:cs typeface="Calibri" panose="020F0502020204030204" pitchFamily="34" charset="0"/>
                </a:rPr>
                <a:t>Mar</a:t>
              </a:r>
            </a:p>
          </p:txBody>
        </p:sp>
        <p:sp>
          <p:nvSpPr>
            <p:cNvPr id="381" name="tx380"/>
            <p:cNvSpPr/>
            <p:nvPr/>
          </p:nvSpPr>
          <p:spPr>
            <a:xfrm rot="-5400000">
              <a:off x="2473817" y="9831001"/>
              <a:ext cx="276683" cy="162607"/>
            </a:xfrm>
            <a:prstGeom prst="rect">
              <a:avLst/>
            </a:prstGeom>
            <a:noFill/>
          </p:spPr>
          <p:txBody>
            <a:bodyPr wrap="none" lIns="0" tIns="0" rIns="0" bIns="0" anchor="ctr" anchorCtr="1"/>
            <a:lstStyle/>
            <a:p>
              <a:pPr defTabSz="554492">
                <a:lnSpc>
                  <a:spcPts val="849"/>
                </a:lnSpc>
              </a:pPr>
              <a:r>
                <a:rPr lang="es-419" sz="849">
                  <a:solidFill>
                    <a:srgbClr val="000000">
                      <a:alpha val="100000"/>
                    </a:srgbClr>
                  </a:solidFill>
                  <a:latin typeface="Calibri" panose="020F0502020204030204" pitchFamily="34" charset="0"/>
                  <a:cs typeface="Calibri" panose="020F0502020204030204" pitchFamily="34" charset="0"/>
                </a:rPr>
                <a:t>Apr</a:t>
              </a:r>
            </a:p>
          </p:txBody>
        </p:sp>
        <p:sp>
          <p:nvSpPr>
            <p:cNvPr id="382" name="tx381"/>
            <p:cNvSpPr/>
            <p:nvPr/>
          </p:nvSpPr>
          <p:spPr>
            <a:xfrm rot="-5400000">
              <a:off x="2704214" y="9829959"/>
              <a:ext cx="335892" cy="164690"/>
            </a:xfrm>
            <a:prstGeom prst="rect">
              <a:avLst/>
            </a:prstGeom>
            <a:noFill/>
          </p:spPr>
          <p:txBody>
            <a:bodyPr wrap="none" lIns="0" tIns="0" rIns="0" bIns="0" anchor="ctr" anchorCtr="1"/>
            <a:lstStyle/>
            <a:p>
              <a:pPr defTabSz="554492">
                <a:lnSpc>
                  <a:spcPts val="849"/>
                </a:lnSpc>
              </a:pPr>
              <a:r>
                <a:rPr lang="es-419" sz="849">
                  <a:solidFill>
                    <a:srgbClr val="000000">
                      <a:alpha val="100000"/>
                    </a:srgbClr>
                  </a:solidFill>
                  <a:latin typeface="Calibri" panose="020F0502020204030204" pitchFamily="34" charset="0"/>
                  <a:cs typeface="Calibri" panose="020F0502020204030204" pitchFamily="34" charset="0"/>
                </a:rPr>
                <a:t>May</a:t>
              </a:r>
            </a:p>
          </p:txBody>
        </p:sp>
        <p:sp>
          <p:nvSpPr>
            <p:cNvPr id="383" name="tx382"/>
            <p:cNvSpPr/>
            <p:nvPr/>
          </p:nvSpPr>
          <p:spPr>
            <a:xfrm rot="-5400000">
              <a:off x="3007493" y="9847582"/>
              <a:ext cx="286667" cy="129443"/>
            </a:xfrm>
            <a:prstGeom prst="rect">
              <a:avLst/>
            </a:prstGeom>
            <a:noFill/>
          </p:spPr>
          <p:txBody>
            <a:bodyPr wrap="none" lIns="0" tIns="0" rIns="0" bIns="0" anchor="ctr" anchorCtr="1"/>
            <a:lstStyle/>
            <a:p>
              <a:pPr defTabSz="554492">
                <a:lnSpc>
                  <a:spcPts val="849"/>
                </a:lnSpc>
              </a:pPr>
              <a:r>
                <a:rPr lang="es-419" sz="849">
                  <a:solidFill>
                    <a:srgbClr val="000000">
                      <a:alpha val="100000"/>
                    </a:srgbClr>
                  </a:solidFill>
                  <a:latin typeface="Calibri" panose="020F0502020204030204" pitchFamily="34" charset="0"/>
                  <a:cs typeface="Calibri" panose="020F0502020204030204" pitchFamily="34" charset="0"/>
                </a:rPr>
                <a:t>Jun</a:t>
              </a:r>
            </a:p>
          </p:txBody>
        </p:sp>
        <p:sp>
          <p:nvSpPr>
            <p:cNvPr id="384" name="tx383"/>
            <p:cNvSpPr/>
            <p:nvPr/>
          </p:nvSpPr>
          <p:spPr>
            <a:xfrm rot="-5400000">
              <a:off x="3298228" y="9847582"/>
              <a:ext cx="227285" cy="129443"/>
            </a:xfrm>
            <a:prstGeom prst="rect">
              <a:avLst/>
            </a:prstGeom>
            <a:noFill/>
          </p:spPr>
          <p:txBody>
            <a:bodyPr wrap="none" lIns="0" tIns="0" rIns="0" bIns="0" anchor="ctr" anchorCtr="1"/>
            <a:lstStyle/>
            <a:p>
              <a:pPr defTabSz="554492">
                <a:lnSpc>
                  <a:spcPts val="849"/>
                </a:lnSpc>
              </a:pPr>
              <a:r>
                <a:rPr lang="es-419" sz="849">
                  <a:solidFill>
                    <a:srgbClr val="000000">
                      <a:alpha val="100000"/>
                    </a:srgbClr>
                  </a:solidFill>
                  <a:latin typeface="Calibri" panose="020F0502020204030204" pitchFamily="34" charset="0"/>
                  <a:cs typeface="Calibri" panose="020F0502020204030204" pitchFamily="34" charset="0"/>
                </a:rPr>
                <a:t>Jul</a:t>
              </a:r>
            </a:p>
          </p:txBody>
        </p:sp>
        <p:sp>
          <p:nvSpPr>
            <p:cNvPr id="385" name="tx384"/>
            <p:cNvSpPr/>
            <p:nvPr/>
          </p:nvSpPr>
          <p:spPr>
            <a:xfrm rot="-5400000">
              <a:off x="3497111" y="9829959"/>
              <a:ext cx="316358" cy="164690"/>
            </a:xfrm>
            <a:prstGeom prst="rect">
              <a:avLst/>
            </a:prstGeom>
            <a:noFill/>
          </p:spPr>
          <p:txBody>
            <a:bodyPr wrap="none" lIns="0" tIns="0" rIns="0" bIns="0" anchor="ctr" anchorCtr="1"/>
            <a:lstStyle/>
            <a:p>
              <a:pPr defTabSz="554492">
                <a:lnSpc>
                  <a:spcPts val="849"/>
                </a:lnSpc>
              </a:pPr>
              <a:r>
                <a:rPr lang="es-419" sz="849">
                  <a:solidFill>
                    <a:srgbClr val="000000">
                      <a:alpha val="100000"/>
                    </a:srgbClr>
                  </a:solidFill>
                  <a:latin typeface="Calibri" panose="020F0502020204030204" pitchFamily="34" charset="0"/>
                  <a:cs typeface="Calibri" panose="020F0502020204030204" pitchFamily="34" charset="0"/>
                </a:rPr>
                <a:t>Aug</a:t>
              </a:r>
            </a:p>
          </p:txBody>
        </p:sp>
        <p:sp>
          <p:nvSpPr>
            <p:cNvPr id="386" name="tx385"/>
            <p:cNvSpPr/>
            <p:nvPr/>
          </p:nvSpPr>
          <p:spPr>
            <a:xfrm rot="-5400000">
              <a:off x="3758111" y="9829915"/>
              <a:ext cx="316358" cy="164777"/>
            </a:xfrm>
            <a:prstGeom prst="rect">
              <a:avLst/>
            </a:prstGeom>
            <a:noFill/>
          </p:spPr>
          <p:txBody>
            <a:bodyPr wrap="none" lIns="0" tIns="0" rIns="0" bIns="0" anchor="ctr" anchorCtr="1"/>
            <a:lstStyle/>
            <a:p>
              <a:pPr defTabSz="554492">
                <a:lnSpc>
                  <a:spcPts val="849"/>
                </a:lnSpc>
              </a:pPr>
              <a:r>
                <a:rPr lang="es-419" sz="849">
                  <a:solidFill>
                    <a:srgbClr val="000000">
                      <a:alpha val="100000"/>
                    </a:srgbClr>
                  </a:solidFill>
                  <a:latin typeface="Calibri" panose="020F0502020204030204" pitchFamily="34" charset="0"/>
                  <a:cs typeface="Calibri" panose="020F0502020204030204" pitchFamily="34" charset="0"/>
                </a:rPr>
                <a:t>Sep</a:t>
              </a:r>
            </a:p>
          </p:txBody>
        </p:sp>
        <p:sp>
          <p:nvSpPr>
            <p:cNvPr id="387" name="tx386"/>
            <p:cNvSpPr/>
            <p:nvPr/>
          </p:nvSpPr>
          <p:spPr>
            <a:xfrm rot="-5400000">
              <a:off x="4055574" y="9846454"/>
              <a:ext cx="276597" cy="131700"/>
            </a:xfrm>
            <a:prstGeom prst="rect">
              <a:avLst/>
            </a:prstGeom>
            <a:noFill/>
          </p:spPr>
          <p:txBody>
            <a:bodyPr wrap="none" lIns="0" tIns="0" rIns="0" bIns="0" anchor="ctr" anchorCtr="1"/>
            <a:lstStyle/>
            <a:p>
              <a:pPr defTabSz="554492">
                <a:lnSpc>
                  <a:spcPts val="849"/>
                </a:lnSpc>
              </a:pPr>
              <a:r>
                <a:rPr lang="es-419" sz="849" dirty="0">
                  <a:solidFill>
                    <a:srgbClr val="000000">
                      <a:alpha val="100000"/>
                    </a:srgbClr>
                  </a:solidFill>
                  <a:latin typeface="Calibri" panose="020F0502020204030204" pitchFamily="34" charset="0"/>
                  <a:cs typeface="Calibri" panose="020F0502020204030204" pitchFamily="34" charset="0"/>
                </a:rPr>
                <a:t>Oct</a:t>
              </a:r>
            </a:p>
          </p:txBody>
        </p:sp>
        <p:sp>
          <p:nvSpPr>
            <p:cNvPr id="388" name="tx387"/>
            <p:cNvSpPr/>
            <p:nvPr/>
          </p:nvSpPr>
          <p:spPr>
            <a:xfrm rot="-5400000">
              <a:off x="4297995" y="9847626"/>
              <a:ext cx="316185" cy="129356"/>
            </a:xfrm>
            <a:prstGeom prst="rect">
              <a:avLst/>
            </a:prstGeom>
            <a:noFill/>
          </p:spPr>
          <p:txBody>
            <a:bodyPr wrap="none" lIns="0" tIns="0" rIns="0" bIns="0" anchor="ctr" anchorCtr="1"/>
            <a:lstStyle/>
            <a:p>
              <a:pPr defTabSz="554492">
                <a:lnSpc>
                  <a:spcPts val="849"/>
                </a:lnSpc>
              </a:pPr>
              <a:r>
                <a:rPr lang="es-419" sz="849">
                  <a:solidFill>
                    <a:srgbClr val="000000">
                      <a:alpha val="100000"/>
                    </a:srgbClr>
                  </a:solidFill>
                  <a:latin typeface="Calibri" panose="020F0502020204030204" pitchFamily="34" charset="0"/>
                  <a:cs typeface="Calibri" panose="020F0502020204030204" pitchFamily="34" charset="0"/>
                </a:rPr>
                <a:t>Nov</a:t>
              </a:r>
            </a:p>
          </p:txBody>
        </p:sp>
        <p:sp>
          <p:nvSpPr>
            <p:cNvPr id="389" name="tx388"/>
            <p:cNvSpPr/>
            <p:nvPr/>
          </p:nvSpPr>
          <p:spPr>
            <a:xfrm rot="-5400000">
              <a:off x="4559038" y="9847626"/>
              <a:ext cx="316185" cy="129356"/>
            </a:xfrm>
            <a:prstGeom prst="rect">
              <a:avLst/>
            </a:prstGeom>
            <a:noFill/>
          </p:spPr>
          <p:txBody>
            <a:bodyPr wrap="none" lIns="0" tIns="0" rIns="0" bIns="0" anchor="ctr" anchorCtr="1"/>
            <a:lstStyle/>
            <a:p>
              <a:pPr defTabSz="554492">
                <a:lnSpc>
                  <a:spcPts val="849"/>
                </a:lnSpc>
              </a:pPr>
              <a:r>
                <a:rPr lang="es-419" sz="849">
                  <a:solidFill>
                    <a:srgbClr val="000000">
                      <a:alpha val="100000"/>
                    </a:srgbClr>
                  </a:solidFill>
                  <a:latin typeface="Calibri" panose="020F0502020204030204" pitchFamily="34" charset="0"/>
                  <a:cs typeface="Calibri" panose="020F0502020204030204" pitchFamily="34" charset="0"/>
                </a:rPr>
                <a:t>Dec</a:t>
              </a:r>
            </a:p>
          </p:txBody>
        </p:sp>
        <p:sp>
          <p:nvSpPr>
            <p:cNvPr id="390" name="pl389"/>
            <p:cNvSpPr/>
            <p:nvPr/>
          </p:nvSpPr>
          <p:spPr>
            <a:xfrm>
              <a:off x="5031425"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391" name="pl390"/>
            <p:cNvSpPr/>
            <p:nvPr/>
          </p:nvSpPr>
          <p:spPr>
            <a:xfrm>
              <a:off x="5292468"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392" name="pl391"/>
            <p:cNvSpPr/>
            <p:nvPr/>
          </p:nvSpPr>
          <p:spPr>
            <a:xfrm>
              <a:off x="5553511"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393" name="pl392"/>
            <p:cNvSpPr/>
            <p:nvPr/>
          </p:nvSpPr>
          <p:spPr>
            <a:xfrm>
              <a:off x="5814555"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394" name="pl393"/>
            <p:cNvSpPr/>
            <p:nvPr/>
          </p:nvSpPr>
          <p:spPr>
            <a:xfrm>
              <a:off x="6075598"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395" name="pl394"/>
            <p:cNvSpPr/>
            <p:nvPr/>
          </p:nvSpPr>
          <p:spPr>
            <a:xfrm>
              <a:off x="6336641"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396" name="pl395"/>
            <p:cNvSpPr/>
            <p:nvPr/>
          </p:nvSpPr>
          <p:spPr>
            <a:xfrm>
              <a:off x="6597685"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397" name="pl396"/>
            <p:cNvSpPr/>
            <p:nvPr/>
          </p:nvSpPr>
          <p:spPr>
            <a:xfrm>
              <a:off x="6858728"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398" name="pl397"/>
            <p:cNvSpPr/>
            <p:nvPr/>
          </p:nvSpPr>
          <p:spPr>
            <a:xfrm>
              <a:off x="7119771"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399" name="pl398"/>
            <p:cNvSpPr/>
            <p:nvPr/>
          </p:nvSpPr>
          <p:spPr>
            <a:xfrm>
              <a:off x="7380815"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400" name="pl399"/>
            <p:cNvSpPr/>
            <p:nvPr/>
          </p:nvSpPr>
          <p:spPr>
            <a:xfrm>
              <a:off x="7641858"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401" name="pl400"/>
            <p:cNvSpPr/>
            <p:nvPr/>
          </p:nvSpPr>
          <p:spPr>
            <a:xfrm>
              <a:off x="7902902"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402" name="tx401"/>
            <p:cNvSpPr/>
            <p:nvPr/>
          </p:nvSpPr>
          <p:spPr>
            <a:xfrm rot="-5400000">
              <a:off x="4887006" y="9847582"/>
              <a:ext cx="286667" cy="129443"/>
            </a:xfrm>
            <a:prstGeom prst="rect">
              <a:avLst/>
            </a:prstGeom>
            <a:noFill/>
          </p:spPr>
          <p:txBody>
            <a:bodyPr wrap="none" lIns="0" tIns="0" rIns="0" bIns="0" anchor="ctr" anchorCtr="1"/>
            <a:lstStyle/>
            <a:p>
              <a:pPr defTabSz="554492">
                <a:lnSpc>
                  <a:spcPts val="849"/>
                </a:lnSpc>
              </a:pPr>
              <a:r>
                <a:rPr lang="es-419" sz="849" dirty="0">
                  <a:solidFill>
                    <a:srgbClr val="000000">
                      <a:alpha val="100000"/>
                    </a:srgbClr>
                  </a:solidFill>
                  <a:latin typeface="Calibri" panose="020F0502020204030204" pitchFamily="34" charset="0"/>
                  <a:cs typeface="Calibri" panose="020F0502020204030204" pitchFamily="34" charset="0"/>
                </a:rPr>
                <a:t>Ene</a:t>
              </a:r>
            </a:p>
          </p:txBody>
        </p:sp>
        <p:sp>
          <p:nvSpPr>
            <p:cNvPr id="403" name="tx402"/>
            <p:cNvSpPr/>
            <p:nvPr/>
          </p:nvSpPr>
          <p:spPr>
            <a:xfrm rot="-5400000">
              <a:off x="5138239" y="9847626"/>
              <a:ext cx="306375" cy="129356"/>
            </a:xfrm>
            <a:prstGeom prst="rect">
              <a:avLst/>
            </a:prstGeom>
            <a:noFill/>
          </p:spPr>
          <p:txBody>
            <a:bodyPr wrap="none" lIns="0" tIns="0" rIns="0" bIns="0" anchor="ctr" anchorCtr="1"/>
            <a:lstStyle/>
            <a:p>
              <a:pPr defTabSz="554492">
                <a:lnSpc>
                  <a:spcPts val="849"/>
                </a:lnSpc>
              </a:pPr>
              <a:r>
                <a:rPr lang="es-419" sz="849">
                  <a:solidFill>
                    <a:srgbClr val="000000">
                      <a:alpha val="100000"/>
                    </a:srgbClr>
                  </a:solidFill>
                  <a:latin typeface="Calibri" panose="020F0502020204030204" pitchFamily="34" charset="0"/>
                  <a:cs typeface="Calibri" panose="020F0502020204030204" pitchFamily="34" charset="0"/>
                </a:rPr>
                <a:t>Feb</a:t>
              </a:r>
            </a:p>
          </p:txBody>
        </p:sp>
        <p:sp>
          <p:nvSpPr>
            <p:cNvPr id="404" name="tx403"/>
            <p:cNvSpPr/>
            <p:nvPr/>
          </p:nvSpPr>
          <p:spPr>
            <a:xfrm rot="-5400000">
              <a:off x="5399369" y="9847626"/>
              <a:ext cx="306201" cy="129356"/>
            </a:xfrm>
            <a:prstGeom prst="rect">
              <a:avLst/>
            </a:prstGeom>
            <a:noFill/>
          </p:spPr>
          <p:txBody>
            <a:bodyPr wrap="none" lIns="0" tIns="0" rIns="0" bIns="0" anchor="ctr" anchorCtr="1"/>
            <a:lstStyle/>
            <a:p>
              <a:pPr defTabSz="554492">
                <a:lnSpc>
                  <a:spcPts val="849"/>
                </a:lnSpc>
              </a:pPr>
              <a:r>
                <a:rPr lang="es-419" sz="849">
                  <a:solidFill>
                    <a:srgbClr val="000000">
                      <a:alpha val="100000"/>
                    </a:srgbClr>
                  </a:solidFill>
                  <a:latin typeface="Calibri" panose="020F0502020204030204" pitchFamily="34" charset="0"/>
                  <a:cs typeface="Calibri" panose="020F0502020204030204" pitchFamily="34" charset="0"/>
                </a:rPr>
                <a:t>Mar</a:t>
              </a:r>
            </a:p>
          </p:txBody>
        </p:sp>
        <p:sp>
          <p:nvSpPr>
            <p:cNvPr id="405" name="tx404"/>
            <p:cNvSpPr/>
            <p:nvPr/>
          </p:nvSpPr>
          <p:spPr>
            <a:xfrm rot="-5400000">
              <a:off x="5658546" y="9831001"/>
              <a:ext cx="276683" cy="162607"/>
            </a:xfrm>
            <a:prstGeom prst="rect">
              <a:avLst/>
            </a:prstGeom>
            <a:noFill/>
          </p:spPr>
          <p:txBody>
            <a:bodyPr wrap="none" lIns="0" tIns="0" rIns="0" bIns="0" anchor="ctr" anchorCtr="1"/>
            <a:lstStyle/>
            <a:p>
              <a:pPr defTabSz="554492">
                <a:lnSpc>
                  <a:spcPts val="849"/>
                </a:lnSpc>
              </a:pPr>
              <a:r>
                <a:rPr lang="es-419" sz="849">
                  <a:solidFill>
                    <a:srgbClr val="000000">
                      <a:alpha val="100000"/>
                    </a:srgbClr>
                  </a:solidFill>
                  <a:latin typeface="Calibri" panose="020F0502020204030204" pitchFamily="34" charset="0"/>
                  <a:cs typeface="Calibri" panose="020F0502020204030204" pitchFamily="34" charset="0"/>
                </a:rPr>
                <a:t>Apr</a:t>
              </a:r>
            </a:p>
          </p:txBody>
        </p:sp>
        <p:sp>
          <p:nvSpPr>
            <p:cNvPr id="406" name="tx405"/>
            <p:cNvSpPr/>
            <p:nvPr/>
          </p:nvSpPr>
          <p:spPr>
            <a:xfrm rot="-5400000">
              <a:off x="5888943" y="9829959"/>
              <a:ext cx="335892" cy="164690"/>
            </a:xfrm>
            <a:prstGeom prst="rect">
              <a:avLst/>
            </a:prstGeom>
            <a:noFill/>
          </p:spPr>
          <p:txBody>
            <a:bodyPr wrap="none" lIns="0" tIns="0" rIns="0" bIns="0" anchor="ctr" anchorCtr="1"/>
            <a:lstStyle/>
            <a:p>
              <a:pPr defTabSz="554492">
                <a:lnSpc>
                  <a:spcPts val="849"/>
                </a:lnSpc>
              </a:pPr>
              <a:r>
                <a:rPr lang="es-419" sz="849">
                  <a:solidFill>
                    <a:srgbClr val="000000">
                      <a:alpha val="100000"/>
                    </a:srgbClr>
                  </a:solidFill>
                  <a:latin typeface="Calibri" panose="020F0502020204030204" pitchFamily="34" charset="0"/>
                  <a:cs typeface="Calibri" panose="020F0502020204030204" pitchFamily="34" charset="0"/>
                </a:rPr>
                <a:t>May</a:t>
              </a:r>
            </a:p>
          </p:txBody>
        </p:sp>
        <p:sp>
          <p:nvSpPr>
            <p:cNvPr id="407" name="tx406"/>
            <p:cNvSpPr/>
            <p:nvPr/>
          </p:nvSpPr>
          <p:spPr>
            <a:xfrm rot="-5400000">
              <a:off x="6192222" y="9847582"/>
              <a:ext cx="286667" cy="129443"/>
            </a:xfrm>
            <a:prstGeom prst="rect">
              <a:avLst/>
            </a:prstGeom>
            <a:noFill/>
          </p:spPr>
          <p:txBody>
            <a:bodyPr wrap="none" lIns="0" tIns="0" rIns="0" bIns="0" anchor="ctr" anchorCtr="1"/>
            <a:lstStyle/>
            <a:p>
              <a:pPr defTabSz="554492">
                <a:lnSpc>
                  <a:spcPts val="849"/>
                </a:lnSpc>
              </a:pPr>
              <a:r>
                <a:rPr lang="es-419" sz="849">
                  <a:solidFill>
                    <a:srgbClr val="000000">
                      <a:alpha val="100000"/>
                    </a:srgbClr>
                  </a:solidFill>
                  <a:latin typeface="Calibri" panose="020F0502020204030204" pitchFamily="34" charset="0"/>
                  <a:cs typeface="Calibri" panose="020F0502020204030204" pitchFamily="34" charset="0"/>
                </a:rPr>
                <a:t>Jun</a:t>
              </a:r>
            </a:p>
          </p:txBody>
        </p:sp>
        <p:sp>
          <p:nvSpPr>
            <p:cNvPr id="408" name="tx407"/>
            <p:cNvSpPr/>
            <p:nvPr/>
          </p:nvSpPr>
          <p:spPr>
            <a:xfrm rot="-5400000">
              <a:off x="6482957" y="9847582"/>
              <a:ext cx="227285" cy="129443"/>
            </a:xfrm>
            <a:prstGeom prst="rect">
              <a:avLst/>
            </a:prstGeom>
            <a:noFill/>
          </p:spPr>
          <p:txBody>
            <a:bodyPr wrap="none" lIns="0" tIns="0" rIns="0" bIns="0" anchor="ctr" anchorCtr="1"/>
            <a:lstStyle/>
            <a:p>
              <a:pPr defTabSz="554492">
                <a:lnSpc>
                  <a:spcPts val="849"/>
                </a:lnSpc>
              </a:pPr>
              <a:r>
                <a:rPr lang="es-419" sz="849">
                  <a:solidFill>
                    <a:srgbClr val="000000">
                      <a:alpha val="100000"/>
                    </a:srgbClr>
                  </a:solidFill>
                  <a:latin typeface="Calibri" panose="020F0502020204030204" pitchFamily="34" charset="0"/>
                  <a:cs typeface="Calibri" panose="020F0502020204030204" pitchFamily="34" charset="0"/>
                </a:rPr>
                <a:t>Jul</a:t>
              </a:r>
            </a:p>
          </p:txBody>
        </p:sp>
        <p:sp>
          <p:nvSpPr>
            <p:cNvPr id="409" name="tx408"/>
            <p:cNvSpPr/>
            <p:nvPr/>
          </p:nvSpPr>
          <p:spPr>
            <a:xfrm rot="-5400000">
              <a:off x="6681840" y="9829959"/>
              <a:ext cx="316358" cy="164690"/>
            </a:xfrm>
            <a:prstGeom prst="rect">
              <a:avLst/>
            </a:prstGeom>
            <a:noFill/>
          </p:spPr>
          <p:txBody>
            <a:bodyPr wrap="none" lIns="0" tIns="0" rIns="0" bIns="0" anchor="ctr" anchorCtr="1"/>
            <a:lstStyle/>
            <a:p>
              <a:pPr defTabSz="554492">
                <a:lnSpc>
                  <a:spcPts val="849"/>
                </a:lnSpc>
              </a:pPr>
              <a:r>
                <a:rPr lang="es-419" sz="849">
                  <a:solidFill>
                    <a:srgbClr val="000000">
                      <a:alpha val="100000"/>
                    </a:srgbClr>
                  </a:solidFill>
                  <a:latin typeface="Calibri" panose="020F0502020204030204" pitchFamily="34" charset="0"/>
                  <a:cs typeface="Calibri" panose="020F0502020204030204" pitchFamily="34" charset="0"/>
                </a:rPr>
                <a:t>Aug</a:t>
              </a:r>
            </a:p>
          </p:txBody>
        </p:sp>
        <p:sp>
          <p:nvSpPr>
            <p:cNvPr id="410" name="tx409"/>
            <p:cNvSpPr/>
            <p:nvPr/>
          </p:nvSpPr>
          <p:spPr>
            <a:xfrm rot="-5400000">
              <a:off x="6942840" y="9829915"/>
              <a:ext cx="316358" cy="164777"/>
            </a:xfrm>
            <a:prstGeom prst="rect">
              <a:avLst/>
            </a:prstGeom>
            <a:noFill/>
          </p:spPr>
          <p:txBody>
            <a:bodyPr wrap="none" lIns="0" tIns="0" rIns="0" bIns="0" anchor="ctr" anchorCtr="1"/>
            <a:lstStyle/>
            <a:p>
              <a:pPr defTabSz="554492">
                <a:lnSpc>
                  <a:spcPts val="849"/>
                </a:lnSpc>
              </a:pPr>
              <a:r>
                <a:rPr lang="es-419" sz="849">
                  <a:solidFill>
                    <a:srgbClr val="000000">
                      <a:alpha val="100000"/>
                    </a:srgbClr>
                  </a:solidFill>
                  <a:latin typeface="Calibri" panose="020F0502020204030204" pitchFamily="34" charset="0"/>
                  <a:cs typeface="Calibri" panose="020F0502020204030204" pitchFamily="34" charset="0"/>
                </a:rPr>
                <a:t>Sep</a:t>
              </a:r>
            </a:p>
          </p:txBody>
        </p:sp>
        <p:sp>
          <p:nvSpPr>
            <p:cNvPr id="411" name="tx410"/>
            <p:cNvSpPr/>
            <p:nvPr/>
          </p:nvSpPr>
          <p:spPr>
            <a:xfrm rot="-5400000">
              <a:off x="7240302" y="9846454"/>
              <a:ext cx="276597" cy="131700"/>
            </a:xfrm>
            <a:prstGeom prst="rect">
              <a:avLst/>
            </a:prstGeom>
            <a:noFill/>
          </p:spPr>
          <p:txBody>
            <a:bodyPr wrap="none" lIns="0" tIns="0" rIns="0" bIns="0" anchor="ctr" anchorCtr="1"/>
            <a:lstStyle/>
            <a:p>
              <a:pPr defTabSz="554492">
                <a:lnSpc>
                  <a:spcPts val="849"/>
                </a:lnSpc>
              </a:pPr>
              <a:r>
                <a:rPr lang="es-419" sz="849">
                  <a:solidFill>
                    <a:srgbClr val="000000">
                      <a:alpha val="100000"/>
                    </a:srgbClr>
                  </a:solidFill>
                  <a:latin typeface="Calibri" panose="020F0502020204030204" pitchFamily="34" charset="0"/>
                  <a:cs typeface="Calibri" panose="020F0502020204030204" pitchFamily="34" charset="0"/>
                </a:rPr>
                <a:t>Oct</a:t>
              </a:r>
            </a:p>
          </p:txBody>
        </p:sp>
        <p:sp>
          <p:nvSpPr>
            <p:cNvPr id="412" name="tx411"/>
            <p:cNvSpPr/>
            <p:nvPr/>
          </p:nvSpPr>
          <p:spPr>
            <a:xfrm rot="-5400000">
              <a:off x="7482724" y="9847626"/>
              <a:ext cx="316185" cy="129356"/>
            </a:xfrm>
            <a:prstGeom prst="rect">
              <a:avLst/>
            </a:prstGeom>
            <a:noFill/>
          </p:spPr>
          <p:txBody>
            <a:bodyPr wrap="none" lIns="0" tIns="0" rIns="0" bIns="0" anchor="ctr" anchorCtr="1"/>
            <a:lstStyle/>
            <a:p>
              <a:pPr defTabSz="554492">
                <a:lnSpc>
                  <a:spcPts val="849"/>
                </a:lnSpc>
              </a:pPr>
              <a:r>
                <a:rPr lang="es-419" sz="849">
                  <a:solidFill>
                    <a:srgbClr val="000000">
                      <a:alpha val="100000"/>
                    </a:srgbClr>
                  </a:solidFill>
                  <a:latin typeface="Calibri" panose="020F0502020204030204" pitchFamily="34" charset="0"/>
                  <a:cs typeface="Calibri" panose="020F0502020204030204" pitchFamily="34" charset="0"/>
                </a:rPr>
                <a:t>Nov</a:t>
              </a:r>
            </a:p>
          </p:txBody>
        </p:sp>
        <p:sp>
          <p:nvSpPr>
            <p:cNvPr id="413" name="tx412"/>
            <p:cNvSpPr/>
            <p:nvPr/>
          </p:nvSpPr>
          <p:spPr>
            <a:xfrm rot="-5400000">
              <a:off x="7743767" y="9847626"/>
              <a:ext cx="316185" cy="129356"/>
            </a:xfrm>
            <a:prstGeom prst="rect">
              <a:avLst/>
            </a:prstGeom>
            <a:noFill/>
          </p:spPr>
          <p:txBody>
            <a:bodyPr wrap="none" lIns="0" tIns="0" rIns="0" bIns="0" anchor="ctr" anchorCtr="1"/>
            <a:lstStyle/>
            <a:p>
              <a:pPr defTabSz="554492">
                <a:lnSpc>
                  <a:spcPts val="849"/>
                </a:lnSpc>
              </a:pPr>
              <a:r>
                <a:rPr lang="es-419" sz="849">
                  <a:solidFill>
                    <a:srgbClr val="000000">
                      <a:alpha val="100000"/>
                    </a:srgbClr>
                  </a:solidFill>
                  <a:latin typeface="Calibri" panose="020F0502020204030204" pitchFamily="34" charset="0"/>
                  <a:cs typeface="Calibri" panose="020F0502020204030204" pitchFamily="34" charset="0"/>
                </a:rPr>
                <a:t>Dec</a:t>
              </a:r>
            </a:p>
          </p:txBody>
        </p:sp>
        <p:sp>
          <p:nvSpPr>
            <p:cNvPr id="414" name="pl413"/>
            <p:cNvSpPr/>
            <p:nvPr/>
          </p:nvSpPr>
          <p:spPr>
            <a:xfrm>
              <a:off x="8216154"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415" name="pl414"/>
            <p:cNvSpPr/>
            <p:nvPr/>
          </p:nvSpPr>
          <p:spPr>
            <a:xfrm>
              <a:off x="8477197"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416" name="pl415"/>
            <p:cNvSpPr/>
            <p:nvPr/>
          </p:nvSpPr>
          <p:spPr>
            <a:xfrm>
              <a:off x="8738240"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417" name="pl416"/>
            <p:cNvSpPr/>
            <p:nvPr/>
          </p:nvSpPr>
          <p:spPr>
            <a:xfrm>
              <a:off x="8999284"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418" name="pl417"/>
            <p:cNvSpPr/>
            <p:nvPr/>
          </p:nvSpPr>
          <p:spPr>
            <a:xfrm>
              <a:off x="9260327"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419" name="pl418"/>
            <p:cNvSpPr/>
            <p:nvPr/>
          </p:nvSpPr>
          <p:spPr>
            <a:xfrm>
              <a:off x="9521370"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420" name="pl419"/>
            <p:cNvSpPr/>
            <p:nvPr/>
          </p:nvSpPr>
          <p:spPr>
            <a:xfrm>
              <a:off x="9782414"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421" name="pl420"/>
            <p:cNvSpPr/>
            <p:nvPr/>
          </p:nvSpPr>
          <p:spPr>
            <a:xfrm>
              <a:off x="10043457"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422" name="pl421"/>
            <p:cNvSpPr/>
            <p:nvPr/>
          </p:nvSpPr>
          <p:spPr>
            <a:xfrm>
              <a:off x="10304500"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423" name="pl422"/>
            <p:cNvSpPr/>
            <p:nvPr/>
          </p:nvSpPr>
          <p:spPr>
            <a:xfrm>
              <a:off x="10565544"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424" name="pl423"/>
            <p:cNvSpPr/>
            <p:nvPr/>
          </p:nvSpPr>
          <p:spPr>
            <a:xfrm>
              <a:off x="10826587"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425" name="pl424"/>
            <p:cNvSpPr/>
            <p:nvPr/>
          </p:nvSpPr>
          <p:spPr>
            <a:xfrm>
              <a:off x="11087630"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426" name="tx425"/>
            <p:cNvSpPr/>
            <p:nvPr/>
          </p:nvSpPr>
          <p:spPr>
            <a:xfrm rot="-5400000">
              <a:off x="8071734" y="9847582"/>
              <a:ext cx="286667" cy="129443"/>
            </a:xfrm>
            <a:prstGeom prst="rect">
              <a:avLst/>
            </a:prstGeom>
            <a:noFill/>
          </p:spPr>
          <p:txBody>
            <a:bodyPr wrap="none" lIns="0" tIns="0" rIns="0" bIns="0" anchor="ctr" anchorCtr="1"/>
            <a:lstStyle/>
            <a:p>
              <a:pPr defTabSz="554492">
                <a:lnSpc>
                  <a:spcPts val="849"/>
                </a:lnSpc>
              </a:pPr>
              <a:r>
                <a:rPr lang="es-419" sz="849" dirty="0">
                  <a:solidFill>
                    <a:srgbClr val="000000">
                      <a:alpha val="100000"/>
                    </a:srgbClr>
                  </a:solidFill>
                  <a:latin typeface="Calibri" panose="020F0502020204030204" pitchFamily="34" charset="0"/>
                  <a:cs typeface="Calibri" panose="020F0502020204030204" pitchFamily="34" charset="0"/>
                </a:rPr>
                <a:t>Ene</a:t>
              </a:r>
            </a:p>
          </p:txBody>
        </p:sp>
        <p:sp>
          <p:nvSpPr>
            <p:cNvPr id="427" name="tx426"/>
            <p:cNvSpPr/>
            <p:nvPr/>
          </p:nvSpPr>
          <p:spPr>
            <a:xfrm rot="-5400000">
              <a:off x="8322968" y="9847626"/>
              <a:ext cx="306375" cy="129356"/>
            </a:xfrm>
            <a:prstGeom prst="rect">
              <a:avLst/>
            </a:prstGeom>
            <a:noFill/>
          </p:spPr>
          <p:txBody>
            <a:bodyPr wrap="none" lIns="0" tIns="0" rIns="0" bIns="0" anchor="ctr" anchorCtr="1"/>
            <a:lstStyle/>
            <a:p>
              <a:pPr defTabSz="554492">
                <a:lnSpc>
                  <a:spcPts val="849"/>
                </a:lnSpc>
              </a:pPr>
              <a:r>
                <a:rPr lang="es-419" sz="849">
                  <a:solidFill>
                    <a:srgbClr val="000000">
                      <a:alpha val="100000"/>
                    </a:srgbClr>
                  </a:solidFill>
                  <a:latin typeface="Calibri" panose="020F0502020204030204" pitchFamily="34" charset="0"/>
                  <a:cs typeface="Calibri" panose="020F0502020204030204" pitchFamily="34" charset="0"/>
                </a:rPr>
                <a:t>Feb</a:t>
              </a:r>
            </a:p>
          </p:txBody>
        </p:sp>
        <p:sp>
          <p:nvSpPr>
            <p:cNvPr id="428" name="tx427"/>
            <p:cNvSpPr/>
            <p:nvPr/>
          </p:nvSpPr>
          <p:spPr>
            <a:xfrm rot="-5400000">
              <a:off x="8584098" y="9847626"/>
              <a:ext cx="306201" cy="129356"/>
            </a:xfrm>
            <a:prstGeom prst="rect">
              <a:avLst/>
            </a:prstGeom>
            <a:noFill/>
          </p:spPr>
          <p:txBody>
            <a:bodyPr wrap="none" lIns="0" tIns="0" rIns="0" bIns="0" anchor="ctr" anchorCtr="1"/>
            <a:lstStyle/>
            <a:p>
              <a:pPr defTabSz="554492">
                <a:lnSpc>
                  <a:spcPts val="849"/>
                </a:lnSpc>
              </a:pPr>
              <a:r>
                <a:rPr lang="es-419" sz="849">
                  <a:solidFill>
                    <a:srgbClr val="000000">
                      <a:alpha val="100000"/>
                    </a:srgbClr>
                  </a:solidFill>
                  <a:latin typeface="Calibri" panose="020F0502020204030204" pitchFamily="34" charset="0"/>
                  <a:cs typeface="Calibri" panose="020F0502020204030204" pitchFamily="34" charset="0"/>
                </a:rPr>
                <a:t>Mar</a:t>
              </a:r>
            </a:p>
          </p:txBody>
        </p:sp>
        <p:sp>
          <p:nvSpPr>
            <p:cNvPr id="429" name="tx428"/>
            <p:cNvSpPr/>
            <p:nvPr/>
          </p:nvSpPr>
          <p:spPr>
            <a:xfrm rot="-5400000">
              <a:off x="8843275" y="9831001"/>
              <a:ext cx="276683" cy="162607"/>
            </a:xfrm>
            <a:prstGeom prst="rect">
              <a:avLst/>
            </a:prstGeom>
            <a:noFill/>
          </p:spPr>
          <p:txBody>
            <a:bodyPr wrap="none" lIns="0" tIns="0" rIns="0" bIns="0" anchor="ctr" anchorCtr="1"/>
            <a:lstStyle/>
            <a:p>
              <a:pPr defTabSz="554492">
                <a:lnSpc>
                  <a:spcPts val="849"/>
                </a:lnSpc>
              </a:pPr>
              <a:r>
                <a:rPr lang="es-419" sz="849">
                  <a:solidFill>
                    <a:srgbClr val="000000">
                      <a:alpha val="100000"/>
                    </a:srgbClr>
                  </a:solidFill>
                  <a:latin typeface="Calibri" panose="020F0502020204030204" pitchFamily="34" charset="0"/>
                  <a:cs typeface="Calibri" panose="020F0502020204030204" pitchFamily="34" charset="0"/>
                </a:rPr>
                <a:t>Apr</a:t>
              </a:r>
            </a:p>
          </p:txBody>
        </p:sp>
        <p:sp>
          <p:nvSpPr>
            <p:cNvPr id="430" name="tx429"/>
            <p:cNvSpPr/>
            <p:nvPr/>
          </p:nvSpPr>
          <p:spPr>
            <a:xfrm rot="-5400000">
              <a:off x="9073672" y="9829959"/>
              <a:ext cx="335892" cy="164690"/>
            </a:xfrm>
            <a:prstGeom prst="rect">
              <a:avLst/>
            </a:prstGeom>
            <a:noFill/>
          </p:spPr>
          <p:txBody>
            <a:bodyPr wrap="none" lIns="0" tIns="0" rIns="0" bIns="0" anchor="ctr" anchorCtr="1"/>
            <a:lstStyle/>
            <a:p>
              <a:pPr defTabSz="554492">
                <a:lnSpc>
                  <a:spcPts val="849"/>
                </a:lnSpc>
              </a:pPr>
              <a:r>
                <a:rPr lang="es-419" sz="849">
                  <a:solidFill>
                    <a:srgbClr val="000000">
                      <a:alpha val="100000"/>
                    </a:srgbClr>
                  </a:solidFill>
                  <a:latin typeface="Calibri" panose="020F0502020204030204" pitchFamily="34" charset="0"/>
                  <a:cs typeface="Calibri" panose="020F0502020204030204" pitchFamily="34" charset="0"/>
                </a:rPr>
                <a:t>May</a:t>
              </a:r>
            </a:p>
          </p:txBody>
        </p:sp>
        <p:sp>
          <p:nvSpPr>
            <p:cNvPr id="431" name="tx430"/>
            <p:cNvSpPr/>
            <p:nvPr/>
          </p:nvSpPr>
          <p:spPr>
            <a:xfrm rot="-5400000">
              <a:off x="9376951" y="9847582"/>
              <a:ext cx="286667" cy="129443"/>
            </a:xfrm>
            <a:prstGeom prst="rect">
              <a:avLst/>
            </a:prstGeom>
            <a:noFill/>
          </p:spPr>
          <p:txBody>
            <a:bodyPr wrap="none" lIns="0" tIns="0" rIns="0" bIns="0" anchor="ctr" anchorCtr="1"/>
            <a:lstStyle/>
            <a:p>
              <a:pPr defTabSz="554492">
                <a:lnSpc>
                  <a:spcPts val="849"/>
                </a:lnSpc>
              </a:pPr>
              <a:r>
                <a:rPr lang="es-419" sz="849">
                  <a:solidFill>
                    <a:srgbClr val="000000">
                      <a:alpha val="100000"/>
                    </a:srgbClr>
                  </a:solidFill>
                  <a:latin typeface="Calibri" panose="020F0502020204030204" pitchFamily="34" charset="0"/>
                  <a:cs typeface="Calibri" panose="020F0502020204030204" pitchFamily="34" charset="0"/>
                </a:rPr>
                <a:t>Jun</a:t>
              </a:r>
            </a:p>
          </p:txBody>
        </p:sp>
        <p:sp>
          <p:nvSpPr>
            <p:cNvPr id="432" name="tx431"/>
            <p:cNvSpPr/>
            <p:nvPr/>
          </p:nvSpPr>
          <p:spPr>
            <a:xfrm rot="-5400000">
              <a:off x="9667686" y="9847582"/>
              <a:ext cx="227285" cy="129443"/>
            </a:xfrm>
            <a:prstGeom prst="rect">
              <a:avLst/>
            </a:prstGeom>
            <a:noFill/>
          </p:spPr>
          <p:txBody>
            <a:bodyPr wrap="none" lIns="0" tIns="0" rIns="0" bIns="0" anchor="ctr" anchorCtr="1"/>
            <a:lstStyle/>
            <a:p>
              <a:pPr defTabSz="554492">
                <a:lnSpc>
                  <a:spcPts val="849"/>
                </a:lnSpc>
              </a:pPr>
              <a:r>
                <a:rPr lang="es-419" sz="849">
                  <a:solidFill>
                    <a:srgbClr val="000000">
                      <a:alpha val="100000"/>
                    </a:srgbClr>
                  </a:solidFill>
                  <a:latin typeface="Calibri" panose="020F0502020204030204" pitchFamily="34" charset="0"/>
                  <a:cs typeface="Calibri" panose="020F0502020204030204" pitchFamily="34" charset="0"/>
                </a:rPr>
                <a:t>Jul</a:t>
              </a:r>
            </a:p>
          </p:txBody>
        </p:sp>
        <p:sp>
          <p:nvSpPr>
            <p:cNvPr id="433" name="tx432"/>
            <p:cNvSpPr/>
            <p:nvPr/>
          </p:nvSpPr>
          <p:spPr>
            <a:xfrm rot="-5400000">
              <a:off x="9866569" y="9829959"/>
              <a:ext cx="316358" cy="164690"/>
            </a:xfrm>
            <a:prstGeom prst="rect">
              <a:avLst/>
            </a:prstGeom>
            <a:noFill/>
          </p:spPr>
          <p:txBody>
            <a:bodyPr wrap="none" lIns="0" tIns="0" rIns="0" bIns="0" anchor="ctr" anchorCtr="1"/>
            <a:lstStyle/>
            <a:p>
              <a:pPr defTabSz="554492">
                <a:lnSpc>
                  <a:spcPts val="849"/>
                </a:lnSpc>
              </a:pPr>
              <a:r>
                <a:rPr lang="es-419" sz="849">
                  <a:solidFill>
                    <a:srgbClr val="000000">
                      <a:alpha val="100000"/>
                    </a:srgbClr>
                  </a:solidFill>
                  <a:latin typeface="Calibri" panose="020F0502020204030204" pitchFamily="34" charset="0"/>
                  <a:cs typeface="Calibri" panose="020F0502020204030204" pitchFamily="34" charset="0"/>
                </a:rPr>
                <a:t>Aug</a:t>
              </a:r>
            </a:p>
          </p:txBody>
        </p:sp>
        <p:sp>
          <p:nvSpPr>
            <p:cNvPr id="434" name="tx433"/>
            <p:cNvSpPr/>
            <p:nvPr/>
          </p:nvSpPr>
          <p:spPr>
            <a:xfrm rot="-5400000">
              <a:off x="10127569" y="9829915"/>
              <a:ext cx="316358" cy="164777"/>
            </a:xfrm>
            <a:prstGeom prst="rect">
              <a:avLst/>
            </a:prstGeom>
            <a:noFill/>
          </p:spPr>
          <p:txBody>
            <a:bodyPr wrap="none" lIns="0" tIns="0" rIns="0" bIns="0" anchor="ctr" anchorCtr="1"/>
            <a:lstStyle/>
            <a:p>
              <a:pPr defTabSz="554492">
                <a:lnSpc>
                  <a:spcPts val="849"/>
                </a:lnSpc>
              </a:pPr>
              <a:r>
                <a:rPr lang="es-419" sz="849">
                  <a:solidFill>
                    <a:srgbClr val="000000">
                      <a:alpha val="100000"/>
                    </a:srgbClr>
                  </a:solidFill>
                  <a:latin typeface="Calibri" panose="020F0502020204030204" pitchFamily="34" charset="0"/>
                  <a:cs typeface="Calibri" panose="020F0502020204030204" pitchFamily="34" charset="0"/>
                </a:rPr>
                <a:t>Sep</a:t>
              </a:r>
            </a:p>
          </p:txBody>
        </p:sp>
        <p:sp>
          <p:nvSpPr>
            <p:cNvPr id="435" name="tx434"/>
            <p:cNvSpPr/>
            <p:nvPr/>
          </p:nvSpPr>
          <p:spPr>
            <a:xfrm rot="-5400000">
              <a:off x="10425031" y="9846454"/>
              <a:ext cx="276597" cy="131700"/>
            </a:xfrm>
            <a:prstGeom prst="rect">
              <a:avLst/>
            </a:prstGeom>
            <a:noFill/>
          </p:spPr>
          <p:txBody>
            <a:bodyPr wrap="none" lIns="0" tIns="0" rIns="0" bIns="0" anchor="ctr" anchorCtr="1"/>
            <a:lstStyle/>
            <a:p>
              <a:pPr defTabSz="554492">
                <a:lnSpc>
                  <a:spcPts val="849"/>
                </a:lnSpc>
              </a:pPr>
              <a:r>
                <a:rPr lang="es-419" sz="849">
                  <a:solidFill>
                    <a:srgbClr val="000000">
                      <a:alpha val="100000"/>
                    </a:srgbClr>
                  </a:solidFill>
                  <a:latin typeface="Calibri" panose="020F0502020204030204" pitchFamily="34" charset="0"/>
                  <a:cs typeface="Calibri" panose="020F0502020204030204" pitchFamily="34" charset="0"/>
                </a:rPr>
                <a:t>Oct</a:t>
              </a:r>
            </a:p>
          </p:txBody>
        </p:sp>
        <p:sp>
          <p:nvSpPr>
            <p:cNvPr id="436" name="tx435"/>
            <p:cNvSpPr/>
            <p:nvPr/>
          </p:nvSpPr>
          <p:spPr>
            <a:xfrm rot="-5400000">
              <a:off x="10667453" y="9847626"/>
              <a:ext cx="316185" cy="129356"/>
            </a:xfrm>
            <a:prstGeom prst="rect">
              <a:avLst/>
            </a:prstGeom>
            <a:noFill/>
          </p:spPr>
          <p:txBody>
            <a:bodyPr wrap="none" lIns="0" tIns="0" rIns="0" bIns="0" anchor="ctr" anchorCtr="1"/>
            <a:lstStyle/>
            <a:p>
              <a:pPr defTabSz="554492">
                <a:lnSpc>
                  <a:spcPts val="849"/>
                </a:lnSpc>
              </a:pPr>
              <a:r>
                <a:rPr lang="es-419" sz="849">
                  <a:solidFill>
                    <a:srgbClr val="000000">
                      <a:alpha val="100000"/>
                    </a:srgbClr>
                  </a:solidFill>
                  <a:latin typeface="Calibri" panose="020F0502020204030204" pitchFamily="34" charset="0"/>
                  <a:cs typeface="Calibri" panose="020F0502020204030204" pitchFamily="34" charset="0"/>
                </a:rPr>
                <a:t>Nov</a:t>
              </a:r>
            </a:p>
          </p:txBody>
        </p:sp>
        <p:sp>
          <p:nvSpPr>
            <p:cNvPr id="437" name="tx436"/>
            <p:cNvSpPr/>
            <p:nvPr/>
          </p:nvSpPr>
          <p:spPr>
            <a:xfrm rot="-5400000">
              <a:off x="10928496" y="9847626"/>
              <a:ext cx="316185" cy="129356"/>
            </a:xfrm>
            <a:prstGeom prst="rect">
              <a:avLst/>
            </a:prstGeom>
            <a:noFill/>
          </p:spPr>
          <p:txBody>
            <a:bodyPr wrap="none" lIns="0" tIns="0" rIns="0" bIns="0" anchor="ctr" anchorCtr="1"/>
            <a:lstStyle/>
            <a:p>
              <a:pPr defTabSz="554492">
                <a:lnSpc>
                  <a:spcPts val="849"/>
                </a:lnSpc>
              </a:pPr>
              <a:r>
                <a:rPr lang="es-419" sz="849">
                  <a:solidFill>
                    <a:srgbClr val="000000">
                      <a:alpha val="100000"/>
                    </a:srgbClr>
                  </a:solidFill>
                  <a:latin typeface="Calibri" panose="020F0502020204030204" pitchFamily="34" charset="0"/>
                  <a:cs typeface="Calibri" panose="020F0502020204030204" pitchFamily="34" charset="0"/>
                </a:rPr>
                <a:t>Dec</a:t>
              </a:r>
            </a:p>
          </p:txBody>
        </p:sp>
        <p:sp>
          <p:nvSpPr>
            <p:cNvPr id="438" name="pl437"/>
            <p:cNvSpPr/>
            <p:nvPr/>
          </p:nvSpPr>
          <p:spPr>
            <a:xfrm>
              <a:off x="11400883"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439" name="pl438"/>
            <p:cNvSpPr/>
            <p:nvPr/>
          </p:nvSpPr>
          <p:spPr>
            <a:xfrm>
              <a:off x="11661926"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440" name="pl439"/>
            <p:cNvSpPr/>
            <p:nvPr/>
          </p:nvSpPr>
          <p:spPr>
            <a:xfrm>
              <a:off x="11922969"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441" name="pl440"/>
            <p:cNvSpPr/>
            <p:nvPr/>
          </p:nvSpPr>
          <p:spPr>
            <a:xfrm>
              <a:off x="12184013"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442" name="pl441"/>
            <p:cNvSpPr/>
            <p:nvPr/>
          </p:nvSpPr>
          <p:spPr>
            <a:xfrm>
              <a:off x="12445056"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443" name="pl442"/>
            <p:cNvSpPr/>
            <p:nvPr/>
          </p:nvSpPr>
          <p:spPr>
            <a:xfrm>
              <a:off x="12706099"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444" name="pl443"/>
            <p:cNvSpPr/>
            <p:nvPr/>
          </p:nvSpPr>
          <p:spPr>
            <a:xfrm>
              <a:off x="12967143"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445" name="pl444"/>
            <p:cNvSpPr/>
            <p:nvPr/>
          </p:nvSpPr>
          <p:spPr>
            <a:xfrm>
              <a:off x="13228186"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446" name="pl445"/>
            <p:cNvSpPr/>
            <p:nvPr/>
          </p:nvSpPr>
          <p:spPr>
            <a:xfrm>
              <a:off x="13489229"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447" name="pl446"/>
            <p:cNvSpPr/>
            <p:nvPr/>
          </p:nvSpPr>
          <p:spPr>
            <a:xfrm>
              <a:off x="13750273"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448" name="pl447"/>
            <p:cNvSpPr/>
            <p:nvPr/>
          </p:nvSpPr>
          <p:spPr>
            <a:xfrm>
              <a:off x="14011316"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449" name="pl448"/>
            <p:cNvSpPr/>
            <p:nvPr/>
          </p:nvSpPr>
          <p:spPr>
            <a:xfrm>
              <a:off x="14272359"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450" name="tx449"/>
            <p:cNvSpPr/>
            <p:nvPr/>
          </p:nvSpPr>
          <p:spPr>
            <a:xfrm rot="-5400000">
              <a:off x="11256463" y="9847582"/>
              <a:ext cx="286667" cy="129443"/>
            </a:xfrm>
            <a:prstGeom prst="rect">
              <a:avLst/>
            </a:prstGeom>
            <a:noFill/>
          </p:spPr>
          <p:txBody>
            <a:bodyPr wrap="none" lIns="0" tIns="0" rIns="0" bIns="0" anchor="ctr" anchorCtr="1"/>
            <a:lstStyle/>
            <a:p>
              <a:pPr defTabSz="554492">
                <a:lnSpc>
                  <a:spcPts val="849"/>
                </a:lnSpc>
              </a:pPr>
              <a:r>
                <a:rPr lang="es-419" sz="849" dirty="0">
                  <a:solidFill>
                    <a:srgbClr val="000000">
                      <a:alpha val="100000"/>
                    </a:srgbClr>
                  </a:solidFill>
                  <a:latin typeface="Calibri" panose="020F0502020204030204" pitchFamily="34" charset="0"/>
                  <a:cs typeface="Calibri" panose="020F0502020204030204" pitchFamily="34" charset="0"/>
                </a:rPr>
                <a:t>Ene</a:t>
              </a:r>
            </a:p>
          </p:txBody>
        </p:sp>
        <p:sp>
          <p:nvSpPr>
            <p:cNvPr id="451" name="tx450"/>
            <p:cNvSpPr/>
            <p:nvPr/>
          </p:nvSpPr>
          <p:spPr>
            <a:xfrm rot="-5400000">
              <a:off x="11507697" y="9847626"/>
              <a:ext cx="306375" cy="129356"/>
            </a:xfrm>
            <a:prstGeom prst="rect">
              <a:avLst/>
            </a:prstGeom>
            <a:noFill/>
          </p:spPr>
          <p:txBody>
            <a:bodyPr wrap="none" lIns="0" tIns="0" rIns="0" bIns="0" anchor="ctr" anchorCtr="1"/>
            <a:lstStyle/>
            <a:p>
              <a:pPr defTabSz="554492">
                <a:lnSpc>
                  <a:spcPts val="849"/>
                </a:lnSpc>
              </a:pPr>
              <a:r>
                <a:rPr lang="es-419" sz="849">
                  <a:solidFill>
                    <a:srgbClr val="000000">
                      <a:alpha val="100000"/>
                    </a:srgbClr>
                  </a:solidFill>
                  <a:latin typeface="Calibri" panose="020F0502020204030204" pitchFamily="34" charset="0"/>
                  <a:cs typeface="Calibri" panose="020F0502020204030204" pitchFamily="34" charset="0"/>
                </a:rPr>
                <a:t>Feb</a:t>
              </a:r>
            </a:p>
          </p:txBody>
        </p:sp>
        <p:sp>
          <p:nvSpPr>
            <p:cNvPr id="452" name="tx451"/>
            <p:cNvSpPr/>
            <p:nvPr/>
          </p:nvSpPr>
          <p:spPr>
            <a:xfrm rot="-5400000">
              <a:off x="11768827" y="9847626"/>
              <a:ext cx="306201" cy="129356"/>
            </a:xfrm>
            <a:prstGeom prst="rect">
              <a:avLst/>
            </a:prstGeom>
            <a:noFill/>
          </p:spPr>
          <p:txBody>
            <a:bodyPr wrap="none" lIns="0" tIns="0" rIns="0" bIns="0" anchor="ctr" anchorCtr="1"/>
            <a:lstStyle/>
            <a:p>
              <a:pPr defTabSz="554492">
                <a:lnSpc>
                  <a:spcPts val="849"/>
                </a:lnSpc>
              </a:pPr>
              <a:r>
                <a:rPr lang="es-419" sz="849">
                  <a:solidFill>
                    <a:srgbClr val="000000">
                      <a:alpha val="100000"/>
                    </a:srgbClr>
                  </a:solidFill>
                  <a:latin typeface="Calibri" panose="020F0502020204030204" pitchFamily="34" charset="0"/>
                  <a:cs typeface="Calibri" panose="020F0502020204030204" pitchFamily="34" charset="0"/>
                </a:rPr>
                <a:t>Mar</a:t>
              </a:r>
            </a:p>
          </p:txBody>
        </p:sp>
        <p:sp>
          <p:nvSpPr>
            <p:cNvPr id="453" name="tx452"/>
            <p:cNvSpPr/>
            <p:nvPr/>
          </p:nvSpPr>
          <p:spPr>
            <a:xfrm rot="-5400000">
              <a:off x="12028004" y="9831001"/>
              <a:ext cx="276683" cy="162607"/>
            </a:xfrm>
            <a:prstGeom prst="rect">
              <a:avLst/>
            </a:prstGeom>
            <a:noFill/>
          </p:spPr>
          <p:txBody>
            <a:bodyPr wrap="none" lIns="0" tIns="0" rIns="0" bIns="0" anchor="ctr" anchorCtr="1"/>
            <a:lstStyle/>
            <a:p>
              <a:pPr defTabSz="554492">
                <a:lnSpc>
                  <a:spcPts val="849"/>
                </a:lnSpc>
              </a:pPr>
              <a:r>
                <a:rPr lang="es-419" sz="849">
                  <a:solidFill>
                    <a:srgbClr val="000000">
                      <a:alpha val="100000"/>
                    </a:srgbClr>
                  </a:solidFill>
                  <a:latin typeface="Calibri" panose="020F0502020204030204" pitchFamily="34" charset="0"/>
                  <a:cs typeface="Calibri" panose="020F0502020204030204" pitchFamily="34" charset="0"/>
                </a:rPr>
                <a:t>Apr</a:t>
              </a:r>
            </a:p>
          </p:txBody>
        </p:sp>
        <p:sp>
          <p:nvSpPr>
            <p:cNvPr id="454" name="tx453"/>
            <p:cNvSpPr/>
            <p:nvPr/>
          </p:nvSpPr>
          <p:spPr>
            <a:xfrm rot="-5400000">
              <a:off x="12258401" y="9829959"/>
              <a:ext cx="335892" cy="164690"/>
            </a:xfrm>
            <a:prstGeom prst="rect">
              <a:avLst/>
            </a:prstGeom>
            <a:noFill/>
          </p:spPr>
          <p:txBody>
            <a:bodyPr wrap="none" lIns="0" tIns="0" rIns="0" bIns="0" anchor="ctr" anchorCtr="1"/>
            <a:lstStyle/>
            <a:p>
              <a:pPr defTabSz="554492">
                <a:lnSpc>
                  <a:spcPts val="849"/>
                </a:lnSpc>
              </a:pPr>
              <a:r>
                <a:rPr lang="es-419" sz="849">
                  <a:solidFill>
                    <a:srgbClr val="000000">
                      <a:alpha val="100000"/>
                    </a:srgbClr>
                  </a:solidFill>
                  <a:latin typeface="Calibri" panose="020F0502020204030204" pitchFamily="34" charset="0"/>
                  <a:cs typeface="Calibri" panose="020F0502020204030204" pitchFamily="34" charset="0"/>
                </a:rPr>
                <a:t>May</a:t>
              </a:r>
            </a:p>
          </p:txBody>
        </p:sp>
        <p:sp>
          <p:nvSpPr>
            <p:cNvPr id="455" name="tx454"/>
            <p:cNvSpPr/>
            <p:nvPr/>
          </p:nvSpPr>
          <p:spPr>
            <a:xfrm rot="-5400000">
              <a:off x="12561680" y="9847582"/>
              <a:ext cx="286667" cy="129443"/>
            </a:xfrm>
            <a:prstGeom prst="rect">
              <a:avLst/>
            </a:prstGeom>
            <a:noFill/>
          </p:spPr>
          <p:txBody>
            <a:bodyPr wrap="none" lIns="0" tIns="0" rIns="0" bIns="0" anchor="ctr" anchorCtr="1"/>
            <a:lstStyle/>
            <a:p>
              <a:pPr defTabSz="554492">
                <a:lnSpc>
                  <a:spcPts val="849"/>
                </a:lnSpc>
              </a:pPr>
              <a:r>
                <a:rPr lang="es-419" sz="849">
                  <a:solidFill>
                    <a:srgbClr val="000000">
                      <a:alpha val="100000"/>
                    </a:srgbClr>
                  </a:solidFill>
                  <a:latin typeface="Calibri" panose="020F0502020204030204" pitchFamily="34" charset="0"/>
                  <a:cs typeface="Calibri" panose="020F0502020204030204" pitchFamily="34" charset="0"/>
                </a:rPr>
                <a:t>Jun</a:t>
              </a:r>
            </a:p>
          </p:txBody>
        </p:sp>
        <p:sp>
          <p:nvSpPr>
            <p:cNvPr id="456" name="tx455"/>
            <p:cNvSpPr/>
            <p:nvPr/>
          </p:nvSpPr>
          <p:spPr>
            <a:xfrm rot="-5400000">
              <a:off x="12852415" y="9847582"/>
              <a:ext cx="227285" cy="129443"/>
            </a:xfrm>
            <a:prstGeom prst="rect">
              <a:avLst/>
            </a:prstGeom>
            <a:noFill/>
          </p:spPr>
          <p:txBody>
            <a:bodyPr wrap="none" lIns="0" tIns="0" rIns="0" bIns="0" anchor="ctr" anchorCtr="1"/>
            <a:lstStyle/>
            <a:p>
              <a:pPr defTabSz="554492">
                <a:lnSpc>
                  <a:spcPts val="849"/>
                </a:lnSpc>
              </a:pPr>
              <a:r>
                <a:rPr lang="es-419" sz="849">
                  <a:solidFill>
                    <a:srgbClr val="000000">
                      <a:alpha val="100000"/>
                    </a:srgbClr>
                  </a:solidFill>
                  <a:latin typeface="Calibri" panose="020F0502020204030204" pitchFamily="34" charset="0"/>
                  <a:cs typeface="Calibri" panose="020F0502020204030204" pitchFamily="34" charset="0"/>
                </a:rPr>
                <a:t>Jul</a:t>
              </a:r>
            </a:p>
          </p:txBody>
        </p:sp>
        <p:sp>
          <p:nvSpPr>
            <p:cNvPr id="457" name="tx456"/>
            <p:cNvSpPr/>
            <p:nvPr/>
          </p:nvSpPr>
          <p:spPr>
            <a:xfrm rot="-5400000">
              <a:off x="13051298" y="9829959"/>
              <a:ext cx="316358" cy="164690"/>
            </a:xfrm>
            <a:prstGeom prst="rect">
              <a:avLst/>
            </a:prstGeom>
            <a:noFill/>
          </p:spPr>
          <p:txBody>
            <a:bodyPr wrap="none" lIns="0" tIns="0" rIns="0" bIns="0" anchor="ctr" anchorCtr="1"/>
            <a:lstStyle/>
            <a:p>
              <a:pPr defTabSz="554492">
                <a:lnSpc>
                  <a:spcPts val="849"/>
                </a:lnSpc>
              </a:pPr>
              <a:r>
                <a:rPr lang="es-419" sz="849">
                  <a:solidFill>
                    <a:srgbClr val="000000">
                      <a:alpha val="100000"/>
                    </a:srgbClr>
                  </a:solidFill>
                  <a:latin typeface="Calibri" panose="020F0502020204030204" pitchFamily="34" charset="0"/>
                  <a:cs typeface="Calibri" panose="020F0502020204030204" pitchFamily="34" charset="0"/>
                </a:rPr>
                <a:t>Aug</a:t>
              </a:r>
            </a:p>
          </p:txBody>
        </p:sp>
        <p:sp>
          <p:nvSpPr>
            <p:cNvPr id="458" name="tx457"/>
            <p:cNvSpPr/>
            <p:nvPr/>
          </p:nvSpPr>
          <p:spPr>
            <a:xfrm rot="-5400000">
              <a:off x="13312298" y="9829915"/>
              <a:ext cx="316358" cy="164777"/>
            </a:xfrm>
            <a:prstGeom prst="rect">
              <a:avLst/>
            </a:prstGeom>
            <a:noFill/>
          </p:spPr>
          <p:txBody>
            <a:bodyPr wrap="none" lIns="0" tIns="0" rIns="0" bIns="0" anchor="ctr" anchorCtr="1"/>
            <a:lstStyle/>
            <a:p>
              <a:pPr defTabSz="554492">
                <a:lnSpc>
                  <a:spcPts val="849"/>
                </a:lnSpc>
              </a:pPr>
              <a:r>
                <a:rPr lang="es-419" sz="849">
                  <a:solidFill>
                    <a:srgbClr val="000000">
                      <a:alpha val="100000"/>
                    </a:srgbClr>
                  </a:solidFill>
                  <a:latin typeface="Calibri" panose="020F0502020204030204" pitchFamily="34" charset="0"/>
                  <a:cs typeface="Calibri" panose="020F0502020204030204" pitchFamily="34" charset="0"/>
                </a:rPr>
                <a:t>Sep</a:t>
              </a:r>
            </a:p>
          </p:txBody>
        </p:sp>
        <p:sp>
          <p:nvSpPr>
            <p:cNvPr id="459" name="tx458"/>
            <p:cNvSpPr/>
            <p:nvPr/>
          </p:nvSpPr>
          <p:spPr>
            <a:xfrm rot="-5400000">
              <a:off x="13609760" y="9846454"/>
              <a:ext cx="276597" cy="131700"/>
            </a:xfrm>
            <a:prstGeom prst="rect">
              <a:avLst/>
            </a:prstGeom>
            <a:noFill/>
          </p:spPr>
          <p:txBody>
            <a:bodyPr wrap="none" lIns="0" tIns="0" rIns="0" bIns="0" anchor="ctr" anchorCtr="1"/>
            <a:lstStyle/>
            <a:p>
              <a:pPr defTabSz="554492">
                <a:lnSpc>
                  <a:spcPts val="849"/>
                </a:lnSpc>
              </a:pPr>
              <a:r>
                <a:rPr lang="es-419" sz="849">
                  <a:solidFill>
                    <a:srgbClr val="000000">
                      <a:alpha val="100000"/>
                    </a:srgbClr>
                  </a:solidFill>
                  <a:latin typeface="Calibri" panose="020F0502020204030204" pitchFamily="34" charset="0"/>
                  <a:cs typeface="Calibri" panose="020F0502020204030204" pitchFamily="34" charset="0"/>
                </a:rPr>
                <a:t>Oct</a:t>
              </a:r>
            </a:p>
          </p:txBody>
        </p:sp>
        <p:sp>
          <p:nvSpPr>
            <p:cNvPr id="460" name="tx459"/>
            <p:cNvSpPr/>
            <p:nvPr/>
          </p:nvSpPr>
          <p:spPr>
            <a:xfrm rot="-5400000">
              <a:off x="13852182" y="9847626"/>
              <a:ext cx="316185" cy="129356"/>
            </a:xfrm>
            <a:prstGeom prst="rect">
              <a:avLst/>
            </a:prstGeom>
            <a:noFill/>
          </p:spPr>
          <p:txBody>
            <a:bodyPr wrap="none" lIns="0" tIns="0" rIns="0" bIns="0" anchor="ctr" anchorCtr="1"/>
            <a:lstStyle/>
            <a:p>
              <a:pPr defTabSz="554492">
                <a:lnSpc>
                  <a:spcPts val="849"/>
                </a:lnSpc>
              </a:pPr>
              <a:r>
                <a:rPr lang="es-419" sz="849">
                  <a:solidFill>
                    <a:srgbClr val="000000">
                      <a:alpha val="100000"/>
                    </a:srgbClr>
                  </a:solidFill>
                  <a:latin typeface="Calibri" panose="020F0502020204030204" pitchFamily="34" charset="0"/>
                  <a:cs typeface="Calibri" panose="020F0502020204030204" pitchFamily="34" charset="0"/>
                </a:rPr>
                <a:t>Nov</a:t>
              </a:r>
            </a:p>
          </p:txBody>
        </p:sp>
        <p:sp>
          <p:nvSpPr>
            <p:cNvPr id="461" name="tx460"/>
            <p:cNvSpPr/>
            <p:nvPr/>
          </p:nvSpPr>
          <p:spPr>
            <a:xfrm rot="-5400000">
              <a:off x="14113225" y="9847626"/>
              <a:ext cx="316185" cy="129356"/>
            </a:xfrm>
            <a:prstGeom prst="rect">
              <a:avLst/>
            </a:prstGeom>
            <a:noFill/>
          </p:spPr>
          <p:txBody>
            <a:bodyPr wrap="none" lIns="0" tIns="0" rIns="0" bIns="0" anchor="ctr" anchorCtr="1"/>
            <a:lstStyle/>
            <a:p>
              <a:pPr defTabSz="554492">
                <a:lnSpc>
                  <a:spcPts val="849"/>
                </a:lnSpc>
              </a:pPr>
              <a:r>
                <a:rPr lang="es-419" sz="849">
                  <a:solidFill>
                    <a:srgbClr val="000000">
                      <a:alpha val="100000"/>
                    </a:srgbClr>
                  </a:solidFill>
                  <a:latin typeface="Calibri" panose="020F0502020204030204" pitchFamily="34" charset="0"/>
                  <a:cs typeface="Calibri" panose="020F0502020204030204" pitchFamily="34" charset="0"/>
                </a:rPr>
                <a:t>Dec</a:t>
              </a:r>
            </a:p>
          </p:txBody>
        </p:sp>
        <p:sp>
          <p:nvSpPr>
            <p:cNvPr id="462" name="pl461"/>
            <p:cNvSpPr/>
            <p:nvPr/>
          </p:nvSpPr>
          <p:spPr>
            <a:xfrm>
              <a:off x="14585611"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463" name="pl462"/>
            <p:cNvSpPr/>
            <p:nvPr/>
          </p:nvSpPr>
          <p:spPr>
            <a:xfrm>
              <a:off x="14846655"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464" name="pl463"/>
            <p:cNvSpPr/>
            <p:nvPr/>
          </p:nvSpPr>
          <p:spPr>
            <a:xfrm>
              <a:off x="15107698"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465" name="pl464"/>
            <p:cNvSpPr/>
            <p:nvPr/>
          </p:nvSpPr>
          <p:spPr>
            <a:xfrm>
              <a:off x="15368742"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466" name="pl465"/>
            <p:cNvSpPr/>
            <p:nvPr/>
          </p:nvSpPr>
          <p:spPr>
            <a:xfrm>
              <a:off x="15629785"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467" name="pl466"/>
            <p:cNvSpPr/>
            <p:nvPr/>
          </p:nvSpPr>
          <p:spPr>
            <a:xfrm>
              <a:off x="15890828"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468" name="pl467"/>
            <p:cNvSpPr/>
            <p:nvPr/>
          </p:nvSpPr>
          <p:spPr>
            <a:xfrm>
              <a:off x="16151872"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469" name="pl468"/>
            <p:cNvSpPr/>
            <p:nvPr/>
          </p:nvSpPr>
          <p:spPr>
            <a:xfrm>
              <a:off x="16412915"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470" name="pl469"/>
            <p:cNvSpPr/>
            <p:nvPr/>
          </p:nvSpPr>
          <p:spPr>
            <a:xfrm>
              <a:off x="16673958"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471" name="pl470"/>
            <p:cNvSpPr/>
            <p:nvPr/>
          </p:nvSpPr>
          <p:spPr>
            <a:xfrm>
              <a:off x="16935002"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472" name="pl471"/>
            <p:cNvSpPr/>
            <p:nvPr/>
          </p:nvSpPr>
          <p:spPr>
            <a:xfrm>
              <a:off x="17196045"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473" name="pl472"/>
            <p:cNvSpPr/>
            <p:nvPr/>
          </p:nvSpPr>
          <p:spPr>
            <a:xfrm>
              <a:off x="17457088"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474" name="tx473"/>
            <p:cNvSpPr/>
            <p:nvPr/>
          </p:nvSpPr>
          <p:spPr>
            <a:xfrm rot="-5400000">
              <a:off x="14441192" y="9847582"/>
              <a:ext cx="286667" cy="129443"/>
            </a:xfrm>
            <a:prstGeom prst="rect">
              <a:avLst/>
            </a:prstGeom>
            <a:noFill/>
          </p:spPr>
          <p:txBody>
            <a:bodyPr wrap="none" lIns="0" tIns="0" rIns="0" bIns="0" anchor="ctr" anchorCtr="1"/>
            <a:lstStyle/>
            <a:p>
              <a:pPr defTabSz="554492">
                <a:lnSpc>
                  <a:spcPts val="849"/>
                </a:lnSpc>
              </a:pPr>
              <a:r>
                <a:rPr lang="es-419" sz="849" dirty="0">
                  <a:solidFill>
                    <a:srgbClr val="000000">
                      <a:alpha val="100000"/>
                    </a:srgbClr>
                  </a:solidFill>
                  <a:latin typeface="Calibri" panose="020F0502020204030204" pitchFamily="34" charset="0"/>
                  <a:cs typeface="Calibri" panose="020F0502020204030204" pitchFamily="34" charset="0"/>
                </a:rPr>
                <a:t>Ene</a:t>
              </a:r>
            </a:p>
          </p:txBody>
        </p:sp>
        <p:sp>
          <p:nvSpPr>
            <p:cNvPr id="475" name="tx474"/>
            <p:cNvSpPr/>
            <p:nvPr/>
          </p:nvSpPr>
          <p:spPr>
            <a:xfrm rot="-5400000">
              <a:off x="14692425" y="9847626"/>
              <a:ext cx="306375" cy="129356"/>
            </a:xfrm>
            <a:prstGeom prst="rect">
              <a:avLst/>
            </a:prstGeom>
            <a:noFill/>
          </p:spPr>
          <p:txBody>
            <a:bodyPr wrap="none" lIns="0" tIns="0" rIns="0" bIns="0" anchor="ctr" anchorCtr="1"/>
            <a:lstStyle/>
            <a:p>
              <a:pPr defTabSz="554492">
                <a:lnSpc>
                  <a:spcPts val="849"/>
                </a:lnSpc>
              </a:pPr>
              <a:r>
                <a:rPr lang="es-419" sz="849">
                  <a:solidFill>
                    <a:srgbClr val="000000">
                      <a:alpha val="100000"/>
                    </a:srgbClr>
                  </a:solidFill>
                  <a:latin typeface="Calibri" panose="020F0502020204030204" pitchFamily="34" charset="0"/>
                  <a:cs typeface="Calibri" panose="020F0502020204030204" pitchFamily="34" charset="0"/>
                </a:rPr>
                <a:t>Feb</a:t>
              </a:r>
            </a:p>
          </p:txBody>
        </p:sp>
        <p:sp>
          <p:nvSpPr>
            <p:cNvPr id="476" name="tx475"/>
            <p:cNvSpPr/>
            <p:nvPr/>
          </p:nvSpPr>
          <p:spPr>
            <a:xfrm rot="-5400000">
              <a:off x="14953556" y="9847626"/>
              <a:ext cx="306201" cy="129356"/>
            </a:xfrm>
            <a:prstGeom prst="rect">
              <a:avLst/>
            </a:prstGeom>
            <a:noFill/>
          </p:spPr>
          <p:txBody>
            <a:bodyPr wrap="none" lIns="0" tIns="0" rIns="0" bIns="0" anchor="ctr" anchorCtr="1"/>
            <a:lstStyle/>
            <a:p>
              <a:pPr defTabSz="554492">
                <a:lnSpc>
                  <a:spcPts val="849"/>
                </a:lnSpc>
              </a:pPr>
              <a:r>
                <a:rPr lang="es-419" sz="849">
                  <a:solidFill>
                    <a:srgbClr val="000000">
                      <a:alpha val="100000"/>
                    </a:srgbClr>
                  </a:solidFill>
                  <a:latin typeface="Calibri" panose="020F0502020204030204" pitchFamily="34" charset="0"/>
                  <a:cs typeface="Calibri" panose="020F0502020204030204" pitchFamily="34" charset="0"/>
                </a:rPr>
                <a:t>Mar</a:t>
              </a:r>
            </a:p>
          </p:txBody>
        </p:sp>
        <p:sp>
          <p:nvSpPr>
            <p:cNvPr id="477" name="tx476"/>
            <p:cNvSpPr/>
            <p:nvPr/>
          </p:nvSpPr>
          <p:spPr>
            <a:xfrm rot="-5400000">
              <a:off x="15212732" y="9831001"/>
              <a:ext cx="276683" cy="162607"/>
            </a:xfrm>
            <a:prstGeom prst="rect">
              <a:avLst/>
            </a:prstGeom>
            <a:noFill/>
          </p:spPr>
          <p:txBody>
            <a:bodyPr wrap="none" lIns="0" tIns="0" rIns="0" bIns="0" anchor="ctr" anchorCtr="1"/>
            <a:lstStyle/>
            <a:p>
              <a:pPr defTabSz="554492">
                <a:lnSpc>
                  <a:spcPts val="849"/>
                </a:lnSpc>
              </a:pPr>
              <a:r>
                <a:rPr lang="es-419" sz="849">
                  <a:solidFill>
                    <a:srgbClr val="000000">
                      <a:alpha val="100000"/>
                    </a:srgbClr>
                  </a:solidFill>
                  <a:latin typeface="Calibri" panose="020F0502020204030204" pitchFamily="34" charset="0"/>
                  <a:cs typeface="Calibri" panose="020F0502020204030204" pitchFamily="34" charset="0"/>
                </a:rPr>
                <a:t>Apr</a:t>
              </a:r>
            </a:p>
          </p:txBody>
        </p:sp>
        <p:sp>
          <p:nvSpPr>
            <p:cNvPr id="478" name="tx477"/>
            <p:cNvSpPr/>
            <p:nvPr/>
          </p:nvSpPr>
          <p:spPr>
            <a:xfrm rot="-5400000">
              <a:off x="15443130" y="9829959"/>
              <a:ext cx="335892" cy="164690"/>
            </a:xfrm>
            <a:prstGeom prst="rect">
              <a:avLst/>
            </a:prstGeom>
            <a:noFill/>
          </p:spPr>
          <p:txBody>
            <a:bodyPr wrap="none" lIns="0" tIns="0" rIns="0" bIns="0" anchor="ctr" anchorCtr="1"/>
            <a:lstStyle/>
            <a:p>
              <a:pPr defTabSz="554492">
                <a:lnSpc>
                  <a:spcPts val="849"/>
                </a:lnSpc>
              </a:pPr>
              <a:r>
                <a:rPr lang="es-419" sz="849">
                  <a:solidFill>
                    <a:srgbClr val="000000">
                      <a:alpha val="100000"/>
                    </a:srgbClr>
                  </a:solidFill>
                  <a:latin typeface="Calibri" panose="020F0502020204030204" pitchFamily="34" charset="0"/>
                  <a:cs typeface="Calibri" panose="020F0502020204030204" pitchFamily="34" charset="0"/>
                </a:rPr>
                <a:t>May</a:t>
              </a:r>
            </a:p>
          </p:txBody>
        </p:sp>
        <p:sp>
          <p:nvSpPr>
            <p:cNvPr id="479" name="tx478"/>
            <p:cNvSpPr/>
            <p:nvPr/>
          </p:nvSpPr>
          <p:spPr>
            <a:xfrm rot="-5400000">
              <a:off x="15746409" y="9847582"/>
              <a:ext cx="286667" cy="129443"/>
            </a:xfrm>
            <a:prstGeom prst="rect">
              <a:avLst/>
            </a:prstGeom>
            <a:noFill/>
          </p:spPr>
          <p:txBody>
            <a:bodyPr wrap="none" lIns="0" tIns="0" rIns="0" bIns="0" anchor="ctr" anchorCtr="1"/>
            <a:lstStyle/>
            <a:p>
              <a:pPr defTabSz="554492">
                <a:lnSpc>
                  <a:spcPts val="849"/>
                </a:lnSpc>
              </a:pPr>
              <a:r>
                <a:rPr lang="es-419" sz="849">
                  <a:solidFill>
                    <a:srgbClr val="000000">
                      <a:alpha val="100000"/>
                    </a:srgbClr>
                  </a:solidFill>
                  <a:latin typeface="Calibri" panose="020F0502020204030204" pitchFamily="34" charset="0"/>
                  <a:cs typeface="Calibri" panose="020F0502020204030204" pitchFamily="34" charset="0"/>
                </a:rPr>
                <a:t>Jun</a:t>
              </a:r>
            </a:p>
          </p:txBody>
        </p:sp>
        <p:sp>
          <p:nvSpPr>
            <p:cNvPr id="480" name="tx479"/>
            <p:cNvSpPr/>
            <p:nvPr/>
          </p:nvSpPr>
          <p:spPr>
            <a:xfrm rot="-5400000">
              <a:off x="16037144" y="9847582"/>
              <a:ext cx="227285" cy="129443"/>
            </a:xfrm>
            <a:prstGeom prst="rect">
              <a:avLst/>
            </a:prstGeom>
            <a:noFill/>
          </p:spPr>
          <p:txBody>
            <a:bodyPr wrap="none" lIns="0" tIns="0" rIns="0" bIns="0" anchor="ctr" anchorCtr="1"/>
            <a:lstStyle/>
            <a:p>
              <a:pPr defTabSz="554492">
                <a:lnSpc>
                  <a:spcPts val="849"/>
                </a:lnSpc>
              </a:pPr>
              <a:r>
                <a:rPr lang="es-419" sz="849">
                  <a:solidFill>
                    <a:srgbClr val="000000">
                      <a:alpha val="100000"/>
                    </a:srgbClr>
                  </a:solidFill>
                  <a:latin typeface="Calibri" panose="020F0502020204030204" pitchFamily="34" charset="0"/>
                  <a:cs typeface="Calibri" panose="020F0502020204030204" pitchFamily="34" charset="0"/>
                </a:rPr>
                <a:t>Jul</a:t>
              </a:r>
            </a:p>
          </p:txBody>
        </p:sp>
        <p:sp>
          <p:nvSpPr>
            <p:cNvPr id="481" name="tx480"/>
            <p:cNvSpPr/>
            <p:nvPr/>
          </p:nvSpPr>
          <p:spPr>
            <a:xfrm rot="-5400000">
              <a:off x="16236027" y="9829959"/>
              <a:ext cx="316358" cy="164690"/>
            </a:xfrm>
            <a:prstGeom prst="rect">
              <a:avLst/>
            </a:prstGeom>
            <a:noFill/>
          </p:spPr>
          <p:txBody>
            <a:bodyPr wrap="none" lIns="0" tIns="0" rIns="0" bIns="0" anchor="ctr" anchorCtr="1"/>
            <a:lstStyle/>
            <a:p>
              <a:pPr defTabSz="554492">
                <a:lnSpc>
                  <a:spcPts val="849"/>
                </a:lnSpc>
              </a:pPr>
              <a:r>
                <a:rPr lang="es-419" sz="849">
                  <a:solidFill>
                    <a:srgbClr val="000000">
                      <a:alpha val="100000"/>
                    </a:srgbClr>
                  </a:solidFill>
                  <a:latin typeface="Calibri" panose="020F0502020204030204" pitchFamily="34" charset="0"/>
                  <a:cs typeface="Calibri" panose="020F0502020204030204" pitchFamily="34" charset="0"/>
                </a:rPr>
                <a:t>Aug</a:t>
              </a:r>
            </a:p>
          </p:txBody>
        </p:sp>
        <p:sp>
          <p:nvSpPr>
            <p:cNvPr id="482" name="tx481"/>
            <p:cNvSpPr/>
            <p:nvPr/>
          </p:nvSpPr>
          <p:spPr>
            <a:xfrm rot="-5400000">
              <a:off x="16497026" y="9829915"/>
              <a:ext cx="316358" cy="164777"/>
            </a:xfrm>
            <a:prstGeom prst="rect">
              <a:avLst/>
            </a:prstGeom>
            <a:noFill/>
          </p:spPr>
          <p:txBody>
            <a:bodyPr wrap="none" lIns="0" tIns="0" rIns="0" bIns="0" anchor="ctr" anchorCtr="1"/>
            <a:lstStyle/>
            <a:p>
              <a:pPr defTabSz="554492">
                <a:lnSpc>
                  <a:spcPts val="849"/>
                </a:lnSpc>
              </a:pPr>
              <a:r>
                <a:rPr lang="es-419" sz="849">
                  <a:solidFill>
                    <a:srgbClr val="000000">
                      <a:alpha val="100000"/>
                    </a:srgbClr>
                  </a:solidFill>
                  <a:latin typeface="Calibri" panose="020F0502020204030204" pitchFamily="34" charset="0"/>
                  <a:cs typeface="Calibri" panose="020F0502020204030204" pitchFamily="34" charset="0"/>
                </a:rPr>
                <a:t>Sep</a:t>
              </a:r>
            </a:p>
          </p:txBody>
        </p:sp>
        <p:sp>
          <p:nvSpPr>
            <p:cNvPr id="483" name="tx482"/>
            <p:cNvSpPr/>
            <p:nvPr/>
          </p:nvSpPr>
          <p:spPr>
            <a:xfrm rot="-5400000">
              <a:off x="16794489" y="9846454"/>
              <a:ext cx="276597" cy="131700"/>
            </a:xfrm>
            <a:prstGeom prst="rect">
              <a:avLst/>
            </a:prstGeom>
            <a:noFill/>
          </p:spPr>
          <p:txBody>
            <a:bodyPr wrap="none" lIns="0" tIns="0" rIns="0" bIns="0" anchor="ctr" anchorCtr="1"/>
            <a:lstStyle/>
            <a:p>
              <a:pPr defTabSz="554492">
                <a:lnSpc>
                  <a:spcPts val="849"/>
                </a:lnSpc>
              </a:pPr>
              <a:r>
                <a:rPr lang="es-419" sz="849">
                  <a:solidFill>
                    <a:srgbClr val="000000">
                      <a:alpha val="100000"/>
                    </a:srgbClr>
                  </a:solidFill>
                  <a:latin typeface="Calibri" panose="020F0502020204030204" pitchFamily="34" charset="0"/>
                  <a:cs typeface="Calibri" panose="020F0502020204030204" pitchFamily="34" charset="0"/>
                </a:rPr>
                <a:t>Oct</a:t>
              </a:r>
            </a:p>
          </p:txBody>
        </p:sp>
        <p:sp>
          <p:nvSpPr>
            <p:cNvPr id="484" name="tx483"/>
            <p:cNvSpPr/>
            <p:nvPr/>
          </p:nvSpPr>
          <p:spPr>
            <a:xfrm rot="-5400000">
              <a:off x="17036911" y="9847626"/>
              <a:ext cx="316185" cy="129356"/>
            </a:xfrm>
            <a:prstGeom prst="rect">
              <a:avLst/>
            </a:prstGeom>
            <a:noFill/>
          </p:spPr>
          <p:txBody>
            <a:bodyPr wrap="none" lIns="0" tIns="0" rIns="0" bIns="0" anchor="ctr" anchorCtr="1"/>
            <a:lstStyle/>
            <a:p>
              <a:pPr defTabSz="554492">
                <a:lnSpc>
                  <a:spcPts val="849"/>
                </a:lnSpc>
              </a:pPr>
              <a:r>
                <a:rPr lang="es-419" sz="849">
                  <a:solidFill>
                    <a:srgbClr val="000000">
                      <a:alpha val="100000"/>
                    </a:srgbClr>
                  </a:solidFill>
                  <a:latin typeface="Calibri" panose="020F0502020204030204" pitchFamily="34" charset="0"/>
                  <a:cs typeface="Calibri" panose="020F0502020204030204" pitchFamily="34" charset="0"/>
                </a:rPr>
                <a:t>Nov</a:t>
              </a:r>
            </a:p>
          </p:txBody>
        </p:sp>
        <p:sp>
          <p:nvSpPr>
            <p:cNvPr id="485" name="tx484"/>
            <p:cNvSpPr/>
            <p:nvPr/>
          </p:nvSpPr>
          <p:spPr>
            <a:xfrm rot="-5400000">
              <a:off x="17297954" y="9847626"/>
              <a:ext cx="316185" cy="129356"/>
            </a:xfrm>
            <a:prstGeom prst="rect">
              <a:avLst/>
            </a:prstGeom>
            <a:noFill/>
          </p:spPr>
          <p:txBody>
            <a:bodyPr wrap="none" lIns="0" tIns="0" rIns="0" bIns="0" anchor="ctr" anchorCtr="1"/>
            <a:lstStyle/>
            <a:p>
              <a:pPr defTabSz="554492">
                <a:lnSpc>
                  <a:spcPts val="849"/>
                </a:lnSpc>
              </a:pPr>
              <a:r>
                <a:rPr lang="es-419" sz="849" dirty="0" err="1">
                  <a:solidFill>
                    <a:srgbClr val="000000">
                      <a:alpha val="100000"/>
                    </a:srgbClr>
                  </a:solidFill>
                  <a:latin typeface="Calibri" panose="020F0502020204030204" pitchFamily="34" charset="0"/>
                  <a:cs typeface="Calibri" panose="020F0502020204030204" pitchFamily="34" charset="0"/>
                </a:rPr>
                <a:t>Dec</a:t>
              </a:r>
              <a:endParaRPr lang="es-419" sz="849" dirty="0">
                <a:solidFill>
                  <a:srgbClr val="000000">
                    <a:alpha val="100000"/>
                  </a:srgbClr>
                </a:solidFill>
                <a:latin typeface="Calibri" panose="020F0502020204030204" pitchFamily="34" charset="0"/>
                <a:cs typeface="Calibri" panose="020F0502020204030204" pitchFamily="34" charset="0"/>
              </a:endParaRPr>
            </a:p>
          </p:txBody>
        </p:sp>
        <p:sp>
          <p:nvSpPr>
            <p:cNvPr id="486" name="tx485"/>
            <p:cNvSpPr/>
            <p:nvPr/>
          </p:nvSpPr>
          <p:spPr>
            <a:xfrm>
              <a:off x="1119229" y="9262573"/>
              <a:ext cx="508210" cy="167096"/>
            </a:xfrm>
            <a:prstGeom prst="rect">
              <a:avLst/>
            </a:prstGeom>
            <a:noFill/>
          </p:spPr>
          <p:txBody>
            <a:bodyPr wrap="none" lIns="0" tIns="0" rIns="0" bIns="0" anchor="ctr" anchorCtr="1"/>
            <a:lstStyle/>
            <a:p>
              <a:pPr defTabSz="554492">
                <a:lnSpc>
                  <a:spcPts val="1092"/>
                </a:lnSpc>
              </a:pPr>
              <a:r>
                <a:rPr lang="es-419" sz="1200">
                  <a:solidFill>
                    <a:srgbClr val="000000">
                      <a:alpha val="100000"/>
                    </a:srgbClr>
                  </a:solidFill>
                  <a:latin typeface="Calibri" panose="020F0502020204030204" pitchFamily="34" charset="0"/>
                  <a:cs typeface="Calibri" panose="020F0502020204030204" pitchFamily="34" charset="0"/>
                </a:rPr>
                <a:t>      0</a:t>
              </a:r>
            </a:p>
          </p:txBody>
        </p:sp>
        <p:sp>
          <p:nvSpPr>
            <p:cNvPr id="487" name="tx486"/>
            <p:cNvSpPr/>
            <p:nvPr/>
          </p:nvSpPr>
          <p:spPr>
            <a:xfrm>
              <a:off x="864733" y="6767001"/>
              <a:ext cx="762706" cy="196676"/>
            </a:xfrm>
            <a:prstGeom prst="rect">
              <a:avLst/>
            </a:prstGeom>
            <a:noFill/>
          </p:spPr>
          <p:txBody>
            <a:bodyPr wrap="none" lIns="0" tIns="0" rIns="0" bIns="0" anchor="ctr" anchorCtr="1"/>
            <a:lstStyle/>
            <a:p>
              <a:pPr defTabSz="554492">
                <a:lnSpc>
                  <a:spcPts val="1092"/>
                </a:lnSpc>
              </a:pPr>
              <a:r>
                <a:rPr lang="es-419" sz="1200" dirty="0">
                  <a:solidFill>
                    <a:srgbClr val="000000">
                      <a:alpha val="100000"/>
                    </a:srgbClr>
                  </a:solidFill>
                  <a:latin typeface="Calibri" panose="020F0502020204030204" pitchFamily="34" charset="0"/>
                  <a:cs typeface="Calibri" panose="020F0502020204030204" pitchFamily="34" charset="0"/>
                </a:rPr>
                <a:t> 50,000</a:t>
              </a:r>
            </a:p>
          </p:txBody>
        </p:sp>
        <p:sp>
          <p:nvSpPr>
            <p:cNvPr id="488" name="tx487"/>
            <p:cNvSpPr/>
            <p:nvPr/>
          </p:nvSpPr>
          <p:spPr>
            <a:xfrm>
              <a:off x="801109" y="4301009"/>
              <a:ext cx="826330" cy="196676"/>
            </a:xfrm>
            <a:prstGeom prst="rect">
              <a:avLst/>
            </a:prstGeom>
            <a:noFill/>
          </p:spPr>
          <p:txBody>
            <a:bodyPr wrap="none" lIns="0" tIns="0" rIns="0" bIns="0" anchor="ctr" anchorCtr="1"/>
            <a:lstStyle/>
            <a:p>
              <a:pPr defTabSz="554492">
                <a:lnSpc>
                  <a:spcPts val="1092"/>
                </a:lnSpc>
              </a:pPr>
              <a:r>
                <a:rPr lang="es-419" sz="1200" dirty="0">
                  <a:solidFill>
                    <a:srgbClr val="000000">
                      <a:alpha val="100000"/>
                    </a:srgbClr>
                  </a:solidFill>
                  <a:latin typeface="Calibri" panose="020F0502020204030204" pitchFamily="34" charset="0"/>
                  <a:cs typeface="Calibri" panose="020F0502020204030204" pitchFamily="34" charset="0"/>
                </a:rPr>
                <a:t>100,000</a:t>
              </a:r>
            </a:p>
          </p:txBody>
        </p:sp>
        <p:sp>
          <p:nvSpPr>
            <p:cNvPr id="489" name="pl488"/>
            <p:cNvSpPr/>
            <p:nvPr/>
          </p:nvSpPr>
          <p:spPr>
            <a:xfrm>
              <a:off x="1655275" y="9347851"/>
              <a:ext cx="34794"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490" name="pl489"/>
            <p:cNvSpPr/>
            <p:nvPr/>
          </p:nvSpPr>
          <p:spPr>
            <a:xfrm>
              <a:off x="1655275" y="6881859"/>
              <a:ext cx="34794"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491" name="pl490"/>
            <p:cNvSpPr/>
            <p:nvPr/>
          </p:nvSpPr>
          <p:spPr>
            <a:xfrm>
              <a:off x="1655275" y="4415867"/>
              <a:ext cx="34794"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492" name="rc491"/>
            <p:cNvSpPr/>
            <p:nvPr/>
          </p:nvSpPr>
          <p:spPr>
            <a:xfrm>
              <a:off x="17752892" y="4807422"/>
              <a:ext cx="1197037" cy="2403327"/>
            </a:xfrm>
            <a:prstGeom prst="rect">
              <a:avLst/>
            </a:prstGeom>
            <a:solidFill>
              <a:srgbClr val="FFFFFF">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493" name="rc492"/>
            <p:cNvSpPr/>
            <p:nvPr/>
          </p:nvSpPr>
          <p:spPr>
            <a:xfrm>
              <a:off x="17822482" y="4946600"/>
              <a:ext cx="365759" cy="365759"/>
            </a:xfrm>
            <a:prstGeom prst="rect">
              <a:avLst/>
            </a:prstGeom>
            <a:solidFill>
              <a:srgbClr val="FFFFFF">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494" name="rc493"/>
            <p:cNvSpPr/>
            <p:nvPr/>
          </p:nvSpPr>
          <p:spPr>
            <a:xfrm>
              <a:off x="17831482" y="4955600"/>
              <a:ext cx="347760" cy="347759"/>
            </a:xfrm>
            <a:prstGeom prst="rect">
              <a:avLst/>
            </a:prstGeom>
            <a:solidFill>
              <a:srgbClr val="235594">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495" name="rc494"/>
            <p:cNvSpPr/>
            <p:nvPr/>
          </p:nvSpPr>
          <p:spPr>
            <a:xfrm>
              <a:off x="17822482" y="5312360"/>
              <a:ext cx="365759" cy="365759"/>
            </a:xfrm>
            <a:prstGeom prst="rect">
              <a:avLst/>
            </a:prstGeom>
            <a:solidFill>
              <a:srgbClr val="FFFFFF">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496" name="rc495"/>
            <p:cNvSpPr/>
            <p:nvPr/>
          </p:nvSpPr>
          <p:spPr>
            <a:xfrm>
              <a:off x="17831482" y="5321360"/>
              <a:ext cx="347760" cy="347759"/>
            </a:xfrm>
            <a:prstGeom prst="rect">
              <a:avLst/>
            </a:prstGeom>
            <a:solidFill>
              <a:srgbClr val="ADD8E6">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497" name="rc496"/>
            <p:cNvSpPr/>
            <p:nvPr/>
          </p:nvSpPr>
          <p:spPr>
            <a:xfrm>
              <a:off x="17822482" y="5678120"/>
              <a:ext cx="365759" cy="365760"/>
            </a:xfrm>
            <a:prstGeom prst="rect">
              <a:avLst/>
            </a:prstGeom>
            <a:solidFill>
              <a:srgbClr val="FFFFFF">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498" name="rc497"/>
            <p:cNvSpPr/>
            <p:nvPr/>
          </p:nvSpPr>
          <p:spPr>
            <a:xfrm>
              <a:off x="17831482" y="5687120"/>
              <a:ext cx="347760" cy="347759"/>
            </a:xfrm>
            <a:prstGeom prst="rect">
              <a:avLst/>
            </a:prstGeom>
            <a:solidFill>
              <a:srgbClr val="FFA5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499" name="rc498"/>
            <p:cNvSpPr/>
            <p:nvPr/>
          </p:nvSpPr>
          <p:spPr>
            <a:xfrm>
              <a:off x="17822482" y="6043880"/>
              <a:ext cx="365759" cy="365760"/>
            </a:xfrm>
            <a:prstGeom prst="rect">
              <a:avLst/>
            </a:prstGeom>
            <a:solidFill>
              <a:srgbClr val="FFFFFF">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500" name="rc499"/>
            <p:cNvSpPr/>
            <p:nvPr/>
          </p:nvSpPr>
          <p:spPr>
            <a:xfrm>
              <a:off x="17831482" y="6052880"/>
              <a:ext cx="347760" cy="347760"/>
            </a:xfrm>
            <a:prstGeom prst="rect">
              <a:avLst/>
            </a:prstGeom>
            <a:solidFill>
              <a:srgbClr val="FF00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501" name="rc500"/>
            <p:cNvSpPr/>
            <p:nvPr/>
          </p:nvSpPr>
          <p:spPr>
            <a:xfrm>
              <a:off x="17822482" y="6409640"/>
              <a:ext cx="365759" cy="365760"/>
            </a:xfrm>
            <a:prstGeom prst="rect">
              <a:avLst/>
            </a:prstGeom>
            <a:solidFill>
              <a:srgbClr val="FFFFFF">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502" name="rc501"/>
            <p:cNvSpPr/>
            <p:nvPr/>
          </p:nvSpPr>
          <p:spPr>
            <a:xfrm>
              <a:off x="17831482" y="6418640"/>
              <a:ext cx="347760" cy="347760"/>
            </a:xfrm>
            <a:prstGeom prst="rect">
              <a:avLst/>
            </a:prstGeom>
            <a:solidFill>
              <a:srgbClr val="006400">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503" name="rc502"/>
            <p:cNvSpPr/>
            <p:nvPr/>
          </p:nvSpPr>
          <p:spPr>
            <a:xfrm>
              <a:off x="17822482" y="6775400"/>
              <a:ext cx="365759" cy="365759"/>
            </a:xfrm>
            <a:prstGeom prst="rect">
              <a:avLst/>
            </a:prstGeom>
            <a:solidFill>
              <a:srgbClr val="FFFFFF">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504" name="rc503"/>
            <p:cNvSpPr/>
            <p:nvPr/>
          </p:nvSpPr>
          <p:spPr>
            <a:xfrm>
              <a:off x="17831482" y="6784400"/>
              <a:ext cx="347760" cy="347760"/>
            </a:xfrm>
            <a:prstGeom prst="rect">
              <a:avLst/>
            </a:prstGeom>
            <a:solidFill>
              <a:srgbClr val="D84AAE">
                <a:alpha val="100000"/>
              </a:srgbClr>
            </a:solidFill>
          </p:spPr>
          <p:txBody>
            <a:bodyPr/>
            <a:lstStyle/>
            <a:p>
              <a:pPr defTabSz="554492"/>
              <a:endParaRPr lang="es-419" sz="1092">
                <a:solidFill>
                  <a:srgbClr val="000000"/>
                </a:solidFill>
                <a:latin typeface="Calibri" panose="020F0502020204030204" pitchFamily="34" charset="0"/>
                <a:cs typeface="Calibri" panose="020F0502020204030204" pitchFamily="34" charset="0"/>
              </a:endParaRPr>
            </a:p>
          </p:txBody>
        </p:sp>
        <p:sp>
          <p:nvSpPr>
            <p:cNvPr id="505" name="tx504"/>
            <p:cNvSpPr/>
            <p:nvPr/>
          </p:nvSpPr>
          <p:spPr>
            <a:xfrm>
              <a:off x="18257831" y="5047662"/>
              <a:ext cx="457200" cy="163636"/>
            </a:xfrm>
            <a:prstGeom prst="rect">
              <a:avLst/>
            </a:prstGeom>
            <a:noFill/>
          </p:spPr>
          <p:txBody>
            <a:bodyPr wrap="none" lIns="0" tIns="0" rIns="0" bIns="0" anchor="ctr" anchorCtr="1"/>
            <a:lstStyle/>
            <a:p>
              <a:pPr defTabSz="554492">
                <a:lnSpc>
                  <a:spcPts val="1092"/>
                </a:lnSpc>
              </a:pPr>
              <a:r>
                <a:rPr lang="es-419" sz="1200" dirty="0">
                  <a:solidFill>
                    <a:srgbClr val="000000">
                      <a:alpha val="100000"/>
                    </a:srgbClr>
                  </a:solidFill>
                  <a:latin typeface="Calibri" panose="020F0502020204030204" pitchFamily="34" charset="0"/>
                  <a:cs typeface="Calibri" panose="020F0502020204030204" pitchFamily="34" charset="0"/>
                </a:rPr>
                <a:t>AFR</a:t>
              </a:r>
            </a:p>
          </p:txBody>
        </p:sp>
        <p:sp>
          <p:nvSpPr>
            <p:cNvPr id="506" name="tx505"/>
            <p:cNvSpPr/>
            <p:nvPr/>
          </p:nvSpPr>
          <p:spPr>
            <a:xfrm>
              <a:off x="18257831" y="5413422"/>
              <a:ext cx="507987" cy="163636"/>
            </a:xfrm>
            <a:prstGeom prst="rect">
              <a:avLst/>
            </a:prstGeom>
            <a:noFill/>
          </p:spPr>
          <p:txBody>
            <a:bodyPr wrap="none" lIns="0" tIns="0" rIns="0" bIns="0" anchor="ctr" anchorCtr="1"/>
            <a:lstStyle/>
            <a:p>
              <a:pPr defTabSz="554492">
                <a:lnSpc>
                  <a:spcPts val="1092"/>
                </a:lnSpc>
              </a:pPr>
              <a:r>
                <a:rPr lang="es-419" sz="1200">
                  <a:solidFill>
                    <a:srgbClr val="000000">
                      <a:alpha val="100000"/>
                    </a:srgbClr>
                  </a:solidFill>
                  <a:latin typeface="Calibri" panose="020F0502020204030204" pitchFamily="34" charset="0"/>
                  <a:cs typeface="Calibri" panose="020F0502020204030204" pitchFamily="34" charset="0"/>
                </a:rPr>
                <a:t>AMR</a:t>
              </a:r>
            </a:p>
          </p:txBody>
        </p:sp>
        <p:sp>
          <p:nvSpPr>
            <p:cNvPr id="507" name="tx506"/>
            <p:cNvSpPr/>
            <p:nvPr/>
          </p:nvSpPr>
          <p:spPr>
            <a:xfrm>
              <a:off x="18257831" y="5779182"/>
              <a:ext cx="507987" cy="163636"/>
            </a:xfrm>
            <a:prstGeom prst="rect">
              <a:avLst/>
            </a:prstGeom>
            <a:noFill/>
          </p:spPr>
          <p:txBody>
            <a:bodyPr wrap="none" lIns="0" tIns="0" rIns="0" bIns="0" anchor="ctr" anchorCtr="1"/>
            <a:lstStyle/>
            <a:p>
              <a:pPr defTabSz="554492">
                <a:lnSpc>
                  <a:spcPts val="1092"/>
                </a:lnSpc>
              </a:pPr>
              <a:r>
                <a:rPr lang="es-419" sz="1200">
                  <a:solidFill>
                    <a:srgbClr val="000000">
                      <a:alpha val="100000"/>
                    </a:srgbClr>
                  </a:solidFill>
                  <a:latin typeface="Calibri" panose="020F0502020204030204" pitchFamily="34" charset="0"/>
                  <a:cs typeface="Calibri" panose="020F0502020204030204" pitchFamily="34" charset="0"/>
                </a:rPr>
                <a:t>EMR</a:t>
              </a:r>
            </a:p>
          </p:txBody>
        </p:sp>
        <p:sp>
          <p:nvSpPr>
            <p:cNvPr id="508" name="tx507"/>
            <p:cNvSpPr/>
            <p:nvPr/>
          </p:nvSpPr>
          <p:spPr>
            <a:xfrm>
              <a:off x="18257831" y="6142151"/>
              <a:ext cx="482649" cy="166427"/>
            </a:xfrm>
            <a:prstGeom prst="rect">
              <a:avLst/>
            </a:prstGeom>
            <a:noFill/>
          </p:spPr>
          <p:txBody>
            <a:bodyPr wrap="none" lIns="0" tIns="0" rIns="0" bIns="0" anchor="ctr" anchorCtr="1"/>
            <a:lstStyle/>
            <a:p>
              <a:pPr defTabSz="554492">
                <a:lnSpc>
                  <a:spcPts val="1092"/>
                </a:lnSpc>
              </a:pPr>
              <a:r>
                <a:rPr lang="es-419" sz="1200">
                  <a:solidFill>
                    <a:srgbClr val="000000">
                      <a:alpha val="100000"/>
                    </a:srgbClr>
                  </a:solidFill>
                  <a:latin typeface="Calibri" panose="020F0502020204030204" pitchFamily="34" charset="0"/>
                  <a:cs typeface="Calibri" panose="020F0502020204030204" pitchFamily="34" charset="0"/>
                </a:rPr>
                <a:t>EUR</a:t>
              </a:r>
            </a:p>
          </p:txBody>
        </p:sp>
        <p:sp>
          <p:nvSpPr>
            <p:cNvPr id="509" name="tx508"/>
            <p:cNvSpPr/>
            <p:nvPr/>
          </p:nvSpPr>
          <p:spPr>
            <a:xfrm>
              <a:off x="18257831" y="6505121"/>
              <a:ext cx="622510" cy="169217"/>
            </a:xfrm>
            <a:prstGeom prst="rect">
              <a:avLst/>
            </a:prstGeom>
            <a:noFill/>
          </p:spPr>
          <p:txBody>
            <a:bodyPr wrap="none" lIns="0" tIns="0" rIns="0" bIns="0" anchor="ctr" anchorCtr="1"/>
            <a:lstStyle/>
            <a:p>
              <a:pPr defTabSz="554492">
                <a:lnSpc>
                  <a:spcPts val="1092"/>
                </a:lnSpc>
              </a:pPr>
              <a:r>
                <a:rPr lang="es-419" sz="1200">
                  <a:solidFill>
                    <a:srgbClr val="000000">
                      <a:alpha val="100000"/>
                    </a:srgbClr>
                  </a:solidFill>
                  <a:latin typeface="Calibri" panose="020F0502020204030204" pitchFamily="34" charset="0"/>
                  <a:cs typeface="Calibri" panose="020F0502020204030204" pitchFamily="34" charset="0"/>
                </a:rPr>
                <a:t>SEAR</a:t>
              </a:r>
            </a:p>
          </p:txBody>
        </p:sp>
        <p:sp>
          <p:nvSpPr>
            <p:cNvPr id="510" name="tx509"/>
            <p:cNvSpPr/>
            <p:nvPr/>
          </p:nvSpPr>
          <p:spPr>
            <a:xfrm>
              <a:off x="18257831" y="6876462"/>
              <a:ext cx="533325" cy="163636"/>
            </a:xfrm>
            <a:prstGeom prst="rect">
              <a:avLst/>
            </a:prstGeom>
            <a:noFill/>
          </p:spPr>
          <p:txBody>
            <a:bodyPr wrap="none" lIns="0" tIns="0" rIns="0" bIns="0" anchor="ctr" anchorCtr="1"/>
            <a:lstStyle/>
            <a:p>
              <a:pPr defTabSz="554492">
                <a:lnSpc>
                  <a:spcPts val="1092"/>
                </a:lnSpc>
              </a:pPr>
              <a:r>
                <a:rPr lang="es-419" sz="1200">
                  <a:solidFill>
                    <a:srgbClr val="000000">
                      <a:alpha val="100000"/>
                    </a:srgbClr>
                  </a:solidFill>
                  <a:latin typeface="Calibri" panose="020F0502020204030204" pitchFamily="34" charset="0"/>
                  <a:cs typeface="Calibri" panose="020F0502020204030204" pitchFamily="34" charset="0"/>
                </a:rPr>
                <a:t>WPR</a:t>
              </a:r>
            </a:p>
          </p:txBody>
        </p:sp>
      </p:grpSp>
      <p:sp>
        <p:nvSpPr>
          <p:cNvPr id="515" name="TextBox 514">
            <a:extLst>
              <a:ext uri="{FF2B5EF4-FFF2-40B4-BE49-F238E27FC236}">
                <a16:creationId xmlns:a16="http://schemas.microsoft.com/office/drawing/2014/main" id="{71EB50CC-C942-496E-9C8A-CB56A4EA7EE3}"/>
              </a:ext>
            </a:extLst>
          </p:cNvPr>
          <p:cNvSpPr txBox="1"/>
          <p:nvPr/>
        </p:nvSpPr>
        <p:spPr>
          <a:xfrm>
            <a:off x="527257" y="6446332"/>
            <a:ext cx="8984518" cy="215444"/>
          </a:xfrm>
          <a:prstGeom prst="rect">
            <a:avLst/>
          </a:prstGeom>
          <a:noFill/>
        </p:spPr>
        <p:txBody>
          <a:bodyPr wrap="square">
            <a:spAutoFit/>
          </a:bodyPr>
          <a:lstStyle/>
          <a:p>
            <a:r>
              <a:rPr lang="en-US" sz="800" dirty="0" err="1">
                <a:latin typeface="Calibri" panose="020F0502020204030204" pitchFamily="34" charset="0"/>
                <a:cs typeface="Calibri" panose="020F0502020204030204" pitchFamily="34" charset="0"/>
              </a:rPr>
              <a:t>Notas</a:t>
            </a:r>
            <a:r>
              <a:rPr lang="en-US" sz="800" dirty="0">
                <a:latin typeface="Calibri" panose="020F0502020204030204" pitchFamily="34" charset="0"/>
                <a:cs typeface="Calibri" panose="020F0502020204030204" pitchFamily="34" charset="0"/>
              </a:rPr>
              <a:t>: </a:t>
            </a:r>
            <a:r>
              <a:rPr lang="en-US" sz="800" dirty="0" err="1">
                <a:latin typeface="Calibri" panose="020F0502020204030204" pitchFamily="34" charset="0"/>
                <a:cs typeface="Calibri" panose="020F0502020204030204" pitchFamily="34" charset="0"/>
              </a:rPr>
              <a:t>Basado</a:t>
            </a:r>
            <a:r>
              <a:rPr lang="en-US" sz="800" dirty="0">
                <a:latin typeface="Calibri" panose="020F0502020204030204" pitchFamily="34" charset="0"/>
                <a:cs typeface="Calibri" panose="020F0502020204030204" pitchFamily="34" charset="0"/>
              </a:rPr>
              <a:t> </a:t>
            </a:r>
            <a:r>
              <a:rPr lang="en-US" sz="800" dirty="0" err="1">
                <a:latin typeface="Calibri" panose="020F0502020204030204" pitchFamily="34" charset="0"/>
                <a:cs typeface="Calibri" panose="020F0502020204030204" pitchFamily="34" charset="0"/>
              </a:rPr>
              <a:t>en</a:t>
            </a:r>
            <a:r>
              <a:rPr lang="en-US" sz="800" dirty="0">
                <a:latin typeface="Calibri" panose="020F0502020204030204" pitchFamily="34" charset="0"/>
                <a:cs typeface="Calibri" panose="020F0502020204030204" pitchFamily="34" charset="0"/>
              </a:rPr>
              <a:t> </a:t>
            </a:r>
            <a:r>
              <a:rPr lang="en-US" sz="800" dirty="0" err="1">
                <a:latin typeface="Calibri" panose="020F0502020204030204" pitchFamily="34" charset="0"/>
                <a:cs typeface="Calibri" panose="020F0502020204030204" pitchFamily="34" charset="0"/>
              </a:rPr>
              <a:t>datos</a:t>
            </a:r>
            <a:r>
              <a:rPr lang="en-US" sz="800" dirty="0">
                <a:latin typeface="Calibri" panose="020F0502020204030204" pitchFamily="34" charset="0"/>
                <a:cs typeface="Calibri" panose="020F0502020204030204" pitchFamily="34" charset="0"/>
              </a:rPr>
              <a:t> </a:t>
            </a:r>
            <a:r>
              <a:rPr lang="en-US" sz="800" dirty="0" err="1">
                <a:latin typeface="Calibri" panose="020F0502020204030204" pitchFamily="34" charset="0"/>
                <a:cs typeface="Calibri" panose="020F0502020204030204" pitchFamily="34" charset="0"/>
              </a:rPr>
              <a:t>recibidos</a:t>
            </a:r>
            <a:r>
              <a:rPr lang="en-US" sz="800" dirty="0">
                <a:latin typeface="Calibri" panose="020F0502020204030204" pitchFamily="34" charset="0"/>
                <a:cs typeface="Calibri" panose="020F0502020204030204" pitchFamily="34" charset="0"/>
              </a:rPr>
              <a:t> 2022-04 - Fuente de </a:t>
            </a:r>
            <a:r>
              <a:rPr lang="en-US" sz="800" dirty="0" err="1">
                <a:latin typeface="Calibri" panose="020F0502020204030204" pitchFamily="34" charset="0"/>
                <a:cs typeface="Calibri" panose="020F0502020204030204" pitchFamily="34" charset="0"/>
              </a:rPr>
              <a:t>datos</a:t>
            </a:r>
            <a:r>
              <a:rPr lang="en-US" sz="800" dirty="0">
                <a:latin typeface="Calibri" panose="020F0502020204030204" pitchFamily="34" charset="0"/>
                <a:cs typeface="Calibri" panose="020F0502020204030204" pitchFamily="34" charset="0"/>
              </a:rPr>
              <a:t>: Base de </a:t>
            </a:r>
            <a:r>
              <a:rPr lang="en-US" sz="800" dirty="0" err="1">
                <a:latin typeface="Calibri" panose="020F0502020204030204" pitchFamily="34" charset="0"/>
                <a:cs typeface="Calibri" panose="020F0502020204030204" pitchFamily="34" charset="0"/>
              </a:rPr>
              <a:t>datos</a:t>
            </a:r>
            <a:r>
              <a:rPr lang="en-US" sz="800">
                <a:latin typeface="Calibri" panose="020F0502020204030204" pitchFamily="34" charset="0"/>
                <a:cs typeface="Calibri" panose="020F0502020204030204" pitchFamily="34" charset="0"/>
              </a:rPr>
              <a:t> de la OMS </a:t>
            </a:r>
            <a:r>
              <a:rPr lang="en-US" sz="800" dirty="0">
                <a:latin typeface="Calibri" panose="020F0502020204030204" pitchFamily="34" charset="0"/>
                <a:cs typeface="Calibri" panose="020F0502020204030204" pitchFamily="34" charset="0"/>
              </a:rPr>
              <a:t>- </a:t>
            </a:r>
            <a:r>
              <a:rPr lang="en-US" sz="800" dirty="0" err="1">
                <a:latin typeface="Calibri" panose="020F0502020204030204" pitchFamily="34" charset="0"/>
                <a:cs typeface="Calibri" panose="020F0502020204030204" pitchFamily="34" charset="0"/>
              </a:rPr>
              <a:t>Estos</a:t>
            </a:r>
            <a:r>
              <a:rPr lang="en-US" sz="800" dirty="0">
                <a:latin typeface="Calibri" panose="020F0502020204030204" pitchFamily="34" charset="0"/>
                <a:cs typeface="Calibri" panose="020F0502020204030204" pitchFamily="34" charset="0"/>
              </a:rPr>
              <a:t> son </a:t>
            </a:r>
            <a:r>
              <a:rPr lang="en-US" sz="800" dirty="0" err="1">
                <a:latin typeface="Calibri" panose="020F0502020204030204" pitchFamily="34" charset="0"/>
                <a:cs typeface="Calibri" panose="020F0502020204030204" pitchFamily="34" charset="0"/>
              </a:rPr>
              <a:t>datos</a:t>
            </a:r>
            <a:r>
              <a:rPr lang="en-US" sz="800" dirty="0">
                <a:latin typeface="Calibri" panose="020F0502020204030204" pitchFamily="34" charset="0"/>
                <a:cs typeface="Calibri" panose="020F0502020204030204" pitchFamily="34" charset="0"/>
              </a:rPr>
              <a:t> de </a:t>
            </a:r>
            <a:r>
              <a:rPr lang="en-US" sz="800" dirty="0" err="1">
                <a:latin typeface="Calibri" panose="020F0502020204030204" pitchFamily="34" charset="0"/>
                <a:cs typeface="Calibri" panose="020F0502020204030204" pitchFamily="34" charset="0"/>
              </a:rPr>
              <a:t>vigilancia</a:t>
            </a:r>
            <a:r>
              <a:rPr lang="en-US" sz="800" dirty="0">
                <a:latin typeface="Calibri" panose="020F0502020204030204" pitchFamily="34" charset="0"/>
                <a:cs typeface="Calibri" panose="020F0502020204030204" pitchFamily="34" charset="0"/>
              </a:rPr>
              <a:t>, </a:t>
            </a:r>
            <a:r>
              <a:rPr lang="en-US" sz="800" dirty="0" err="1">
                <a:latin typeface="Calibri" panose="020F0502020204030204" pitchFamily="34" charset="0"/>
                <a:cs typeface="Calibri" panose="020F0502020204030204" pitchFamily="34" charset="0"/>
              </a:rPr>
              <a:t>por</a:t>
            </a:r>
            <a:r>
              <a:rPr lang="en-US" sz="800" dirty="0">
                <a:latin typeface="Calibri" panose="020F0502020204030204" pitchFamily="34" charset="0"/>
                <a:cs typeface="Calibri" panose="020F0502020204030204" pitchFamily="34" charset="0"/>
              </a:rPr>
              <a:t> lo tanto, para los </a:t>
            </a:r>
            <a:r>
              <a:rPr lang="en-US" sz="800" dirty="0" err="1">
                <a:latin typeface="Calibri" panose="020F0502020204030204" pitchFamily="34" charset="0"/>
                <a:cs typeface="Calibri" panose="020F0502020204030204" pitchFamily="34" charset="0"/>
              </a:rPr>
              <a:t>últimos</a:t>
            </a:r>
            <a:r>
              <a:rPr lang="en-US" sz="800" dirty="0">
                <a:latin typeface="Calibri" panose="020F0502020204030204" pitchFamily="34" charset="0"/>
                <a:cs typeface="Calibri" panose="020F0502020204030204" pitchFamily="34" charset="0"/>
              </a:rPr>
              <a:t> meses, los </a:t>
            </a:r>
            <a:r>
              <a:rPr lang="en-US" sz="800" dirty="0" err="1">
                <a:latin typeface="Calibri" panose="020F0502020204030204" pitchFamily="34" charset="0"/>
                <a:cs typeface="Calibri" panose="020F0502020204030204" pitchFamily="34" charset="0"/>
              </a:rPr>
              <a:t>datos</a:t>
            </a:r>
            <a:r>
              <a:rPr lang="en-US" sz="800" dirty="0">
                <a:latin typeface="Calibri" panose="020F0502020204030204" pitchFamily="34" charset="0"/>
                <a:cs typeface="Calibri" panose="020F0502020204030204" pitchFamily="34" charset="0"/>
              </a:rPr>
              <a:t> </a:t>
            </a:r>
            <a:r>
              <a:rPr lang="en-US" sz="800" dirty="0" err="1">
                <a:latin typeface="Calibri" panose="020F0502020204030204" pitchFamily="34" charset="0"/>
                <a:cs typeface="Calibri" panose="020F0502020204030204" pitchFamily="34" charset="0"/>
              </a:rPr>
              <a:t>pueden</a:t>
            </a:r>
            <a:r>
              <a:rPr lang="en-US" sz="800" dirty="0">
                <a:latin typeface="Calibri" panose="020F0502020204030204" pitchFamily="34" charset="0"/>
                <a:cs typeface="Calibri" panose="020F0502020204030204" pitchFamily="34" charset="0"/>
              </a:rPr>
              <a:t> </a:t>
            </a:r>
            <a:r>
              <a:rPr lang="en-US" sz="800" dirty="0" err="1">
                <a:latin typeface="Calibri" panose="020F0502020204030204" pitchFamily="34" charset="0"/>
                <a:cs typeface="Calibri" panose="020F0502020204030204" pitchFamily="34" charset="0"/>
              </a:rPr>
              <a:t>estar</a:t>
            </a:r>
            <a:r>
              <a:rPr lang="en-US" sz="800" dirty="0">
                <a:latin typeface="Calibri" panose="020F0502020204030204" pitchFamily="34" charset="0"/>
                <a:cs typeface="Calibri" panose="020F0502020204030204" pitchFamily="34" charset="0"/>
              </a:rPr>
              <a:t> </a:t>
            </a:r>
            <a:r>
              <a:rPr lang="en-US" sz="800" dirty="0" err="1">
                <a:latin typeface="Calibri" panose="020F0502020204030204" pitchFamily="34" charset="0"/>
                <a:cs typeface="Calibri" panose="020F0502020204030204" pitchFamily="34" charset="0"/>
              </a:rPr>
              <a:t>incompletos</a:t>
            </a:r>
            <a:r>
              <a:rPr lang="en-US" sz="800" dirty="0">
                <a:latin typeface="Calibri" panose="020F0502020204030204" pitchFamily="34" charset="0"/>
                <a:cs typeface="Calibri" panose="020F0502020204030204" pitchFamily="34" charset="0"/>
              </a:rPr>
              <a:t>.</a:t>
            </a:r>
          </a:p>
        </p:txBody>
      </p:sp>
    </p:spTree>
  </p:cSld>
  <p:clrMapOvr>
    <a:masterClrMapping/>
  </p:clrMapOvr>
</p:sld>
</file>

<file path=ppt/theme/theme1.xml><?xml version="1.0" encoding="utf-8"?>
<a:theme xmlns:a="http://schemas.openxmlformats.org/drawingml/2006/main" name="WHO/IVB Presentation">
  <a:themeElements>
    <a:clrScheme name="WHO _ IVB">
      <a:dk1>
        <a:srgbClr val="000000"/>
      </a:dk1>
      <a:lt1>
        <a:srgbClr val="FFFFFF"/>
      </a:lt1>
      <a:dk2>
        <a:srgbClr val="707070"/>
      </a:dk2>
      <a:lt2>
        <a:srgbClr val="F2F2F2"/>
      </a:lt2>
      <a:accent1>
        <a:srgbClr val="009CDE"/>
      </a:accent1>
      <a:accent2>
        <a:srgbClr val="008ACD"/>
      </a:accent2>
      <a:accent3>
        <a:srgbClr val="0B6AAC"/>
      </a:accent3>
      <a:accent4>
        <a:srgbClr val="134A8A"/>
      </a:accent4>
      <a:accent5>
        <a:srgbClr val="C5EDFF"/>
      </a:accent5>
      <a:accent6>
        <a:srgbClr val="001738"/>
      </a:accent6>
      <a:hlink>
        <a:srgbClr val="008ACD"/>
      </a:hlink>
      <a:folHlink>
        <a:srgbClr val="001738"/>
      </a:folHlink>
    </a:clrScheme>
    <a:fontScheme name="Poppins">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IVB Red">
      <a:srgbClr val="D80A12"/>
    </a:custClr>
    <a:custClr name="IVB Orange">
      <a:srgbClr val="FA9A00"/>
    </a:custClr>
    <a:custClr name="IVB Yellow">
      <a:srgbClr val="F1E21A"/>
    </a:custClr>
    <a:custClr name="IVB Green">
      <a:srgbClr val="00785A"/>
    </a:custClr>
    <a:custClr name="IVB Light Green">
      <a:srgbClr val="00C871"/>
    </a:custClr>
    <a:custClr name="IVB Magenta">
      <a:srgbClr val="C10077"/>
    </a:custClr>
  </a:custClrLst>
  <a:extLst>
    <a:ext uri="{05A4C25C-085E-4340-85A3-A5531E510DB2}">
      <thm15:themeFamily xmlns:thm15="http://schemas.microsoft.com/office/thememl/2012/main" name="IVB_Master_Deck_V4" id="{2D0C221C-34FA-B949-A0FC-203A2549DFF0}" vid="{1AE36D0E-67F7-4F41-BE60-C6EE0DE72B7B}"/>
    </a:ext>
  </a:extLst>
</a:theme>
</file>

<file path=docProps/app.xml><?xml version="1.0" encoding="utf-8"?>
<Properties xmlns="http://schemas.openxmlformats.org/officeDocument/2006/extended-properties" xmlns:vt="http://schemas.openxmlformats.org/officeDocument/2006/docPropsVTypes">
  <TotalTime>19</TotalTime>
  <Words>151</Words>
  <Application>Microsoft Office PowerPoint</Application>
  <PresentationFormat>Widescreen</PresentationFormat>
  <Paragraphs>81</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Poppins</vt:lpstr>
      <vt:lpstr>Poppins Medium</vt:lpstr>
      <vt:lpstr>Poppins SemiBold</vt:lpstr>
      <vt:lpstr>Wingdings</vt:lpstr>
      <vt:lpstr>WHO/IVB Presentation</vt:lpstr>
      <vt:lpstr>Distribución de casos de sarampión por mes y región de la OMS (2018-2022)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Distribución de casos de sarampión por mes y región de la OMS (2018-2022)</dc:title>
  <dc:creator>Bravo, Ms. Pamela (WDC)</dc:creator>
  <cp:lastModifiedBy>Pacis, Ms. Carmelita Lucia (WDC)</cp:lastModifiedBy>
  <cp:revision>5</cp:revision>
  <dcterms:created xsi:type="dcterms:W3CDTF">2022-04-22T21:36:18Z</dcterms:created>
  <dcterms:modified xsi:type="dcterms:W3CDTF">2022-04-22T23:39:18Z</dcterms:modified>
</cp:coreProperties>
</file>