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809FD7"/>
    <a:srgbClr val="6A6A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54</c:v>
                </c:pt>
                <c:pt idx="1">
                  <c:v>86</c:v>
                </c:pt>
                <c:pt idx="2">
                  <c:v>136</c:v>
                </c:pt>
                <c:pt idx="3">
                  <c:v>186</c:v>
                </c:pt>
                <c:pt idx="4">
                  <c:v>242</c:v>
                </c:pt>
                <c:pt idx="5">
                  <c:v>280</c:v>
                </c:pt>
                <c:pt idx="6">
                  <c:v>321</c:v>
                </c:pt>
                <c:pt idx="7">
                  <c:v>358</c:v>
                </c:pt>
                <c:pt idx="8">
                  <c:v>405</c:v>
                </c:pt>
                <c:pt idx="9">
                  <c:v>430</c:v>
                </c:pt>
                <c:pt idx="10">
                  <c:v>454</c:v>
                </c:pt>
                <c:pt idx="11">
                  <c:v>486</c:v>
                </c:pt>
                <c:pt idx="12">
                  <c:v>519</c:v>
                </c:pt>
                <c:pt idx="13">
                  <c:v>567</c:v>
                </c:pt>
                <c:pt idx="14">
                  <c:v>606</c:v>
                </c:pt>
                <c:pt idx="15">
                  <c:v>642</c:v>
                </c:pt>
                <c:pt idx="16">
                  <c:v>657</c:v>
                </c:pt>
                <c:pt idx="17">
                  <c:v>698</c:v>
                </c:pt>
                <c:pt idx="18">
                  <c:v>734</c:v>
                </c:pt>
                <c:pt idx="19">
                  <c:v>786</c:v>
                </c:pt>
                <c:pt idx="20">
                  <c:v>815</c:v>
                </c:pt>
                <c:pt idx="21">
                  <c:v>860</c:v>
                </c:pt>
                <c:pt idx="22">
                  <c:v>894</c:v>
                </c:pt>
                <c:pt idx="23">
                  <c:v>928</c:v>
                </c:pt>
                <c:pt idx="24">
                  <c:v>962</c:v>
                </c:pt>
                <c:pt idx="25">
                  <c:v>1016</c:v>
                </c:pt>
                <c:pt idx="26">
                  <c:v>1043</c:v>
                </c:pt>
                <c:pt idx="27">
                  <c:v>1077</c:v>
                </c:pt>
                <c:pt idx="28">
                  <c:v>1114</c:v>
                </c:pt>
                <c:pt idx="29">
                  <c:v>1148</c:v>
                </c:pt>
                <c:pt idx="30">
                  <c:v>1176</c:v>
                </c:pt>
                <c:pt idx="31">
                  <c:v>1212</c:v>
                </c:pt>
                <c:pt idx="32">
                  <c:v>1242</c:v>
                </c:pt>
                <c:pt idx="33">
                  <c:v>1277</c:v>
                </c:pt>
                <c:pt idx="34">
                  <c:v>1315</c:v>
                </c:pt>
                <c:pt idx="35">
                  <c:v>1345</c:v>
                </c:pt>
                <c:pt idx="36">
                  <c:v>1386</c:v>
                </c:pt>
                <c:pt idx="37">
                  <c:v>1414</c:v>
                </c:pt>
                <c:pt idx="38">
                  <c:v>1439</c:v>
                </c:pt>
                <c:pt idx="39">
                  <c:v>1447</c:v>
                </c:pt>
                <c:pt idx="40">
                  <c:v>1453</c:v>
                </c:pt>
                <c:pt idx="41">
                  <c:v>1462</c:v>
                </c:pt>
                <c:pt idx="42">
                  <c:v>1470</c:v>
                </c:pt>
                <c:pt idx="43">
                  <c:v>1515</c:v>
                </c:pt>
                <c:pt idx="44">
                  <c:v>1540</c:v>
                </c:pt>
                <c:pt idx="45">
                  <c:v>1564</c:v>
                </c:pt>
                <c:pt idx="46">
                  <c:v>1588</c:v>
                </c:pt>
                <c:pt idx="47">
                  <c:v>1608</c:v>
                </c:pt>
                <c:pt idx="48">
                  <c:v>1631</c:v>
                </c:pt>
                <c:pt idx="49">
                  <c:v>1631</c:v>
                </c:pt>
                <c:pt idx="50">
                  <c:v>1631</c:v>
                </c:pt>
                <c:pt idx="51">
                  <c:v>1631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70-47B7-82AD-0B2EA270B0C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Week-52-Today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93</c:v>
                </c:pt>
                <c:pt idx="1">
                  <c:v>175</c:v>
                </c:pt>
                <c:pt idx="2">
                  <c:v>288</c:v>
                </c:pt>
                <c:pt idx="3">
                  <c:v>373</c:v>
                </c:pt>
                <c:pt idx="4">
                  <c:v>476</c:v>
                </c:pt>
                <c:pt idx="5">
                  <c:v>555</c:v>
                </c:pt>
                <c:pt idx="6">
                  <c:v>640</c:v>
                </c:pt>
                <c:pt idx="7">
                  <c:v>712</c:v>
                </c:pt>
                <c:pt idx="8">
                  <c:v>786</c:v>
                </c:pt>
                <c:pt idx="9">
                  <c:v>826</c:v>
                </c:pt>
                <c:pt idx="10">
                  <c:v>876</c:v>
                </c:pt>
                <c:pt idx="11">
                  <c:v>926</c:v>
                </c:pt>
                <c:pt idx="12">
                  <c:v>970</c:v>
                </c:pt>
                <c:pt idx="13">
                  <c:v>1046</c:v>
                </c:pt>
                <c:pt idx="14">
                  <c:v>1102</c:v>
                </c:pt>
                <c:pt idx="15">
                  <c:v>1168</c:v>
                </c:pt>
                <c:pt idx="16">
                  <c:v>1206</c:v>
                </c:pt>
                <c:pt idx="17">
                  <c:v>1269</c:v>
                </c:pt>
                <c:pt idx="18">
                  <c:v>1341</c:v>
                </c:pt>
                <c:pt idx="19">
                  <c:v>1429</c:v>
                </c:pt>
                <c:pt idx="20">
                  <c:v>1489</c:v>
                </c:pt>
                <c:pt idx="21">
                  <c:v>1565</c:v>
                </c:pt>
                <c:pt idx="22">
                  <c:v>1619</c:v>
                </c:pt>
                <c:pt idx="23">
                  <c:v>1688</c:v>
                </c:pt>
                <c:pt idx="24">
                  <c:v>1754</c:v>
                </c:pt>
                <c:pt idx="25">
                  <c:v>1826</c:v>
                </c:pt>
                <c:pt idx="26">
                  <c:v>1872</c:v>
                </c:pt>
                <c:pt idx="27">
                  <c:v>1936</c:v>
                </c:pt>
                <c:pt idx="28">
                  <c:v>1993</c:v>
                </c:pt>
                <c:pt idx="29">
                  <c:v>2052</c:v>
                </c:pt>
                <c:pt idx="30">
                  <c:v>2113</c:v>
                </c:pt>
                <c:pt idx="31">
                  <c:v>2190</c:v>
                </c:pt>
                <c:pt idx="32">
                  <c:v>2247</c:v>
                </c:pt>
                <c:pt idx="33">
                  <c:v>2311</c:v>
                </c:pt>
                <c:pt idx="34">
                  <c:v>2381</c:v>
                </c:pt>
                <c:pt idx="35">
                  <c:v>2456</c:v>
                </c:pt>
                <c:pt idx="36">
                  <c:v>2526</c:v>
                </c:pt>
                <c:pt idx="37">
                  <c:v>2601</c:v>
                </c:pt>
                <c:pt idx="38">
                  <c:v>2664</c:v>
                </c:pt>
                <c:pt idx="39">
                  <c:v>2699</c:v>
                </c:pt>
                <c:pt idx="40">
                  <c:v>2730</c:v>
                </c:pt>
                <c:pt idx="41">
                  <c:v>2770</c:v>
                </c:pt>
                <c:pt idx="42">
                  <c:v>2812</c:v>
                </c:pt>
                <c:pt idx="43">
                  <c:v>2885</c:v>
                </c:pt>
                <c:pt idx="44">
                  <c:v>2942</c:v>
                </c:pt>
                <c:pt idx="45">
                  <c:v>2982</c:v>
                </c:pt>
                <c:pt idx="46">
                  <c:v>3024</c:v>
                </c:pt>
                <c:pt idx="47">
                  <c:v>3067</c:v>
                </c:pt>
                <c:pt idx="48">
                  <c:v>3106</c:v>
                </c:pt>
                <c:pt idx="49">
                  <c:v>3133</c:v>
                </c:pt>
                <c:pt idx="50">
                  <c:v>3156</c:v>
                </c:pt>
                <c:pt idx="51">
                  <c:v>3173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AE70-47B7-82AD-0B2EA270B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76</c:v>
                </c:pt>
                <c:pt idx="1">
                  <c:v>162</c:v>
                </c:pt>
                <c:pt idx="2">
                  <c:v>222</c:v>
                </c:pt>
                <c:pt idx="3">
                  <c:v>310</c:v>
                </c:pt>
                <c:pt idx="4">
                  <c:v>385</c:v>
                </c:pt>
                <c:pt idx="5">
                  <c:v>469</c:v>
                </c:pt>
                <c:pt idx="6">
                  <c:v>529</c:v>
                </c:pt>
                <c:pt idx="7">
                  <c:v>611</c:v>
                </c:pt>
                <c:pt idx="8">
                  <c:v>666</c:v>
                </c:pt>
                <c:pt idx="9">
                  <c:v>738</c:v>
                </c:pt>
                <c:pt idx="10">
                  <c:v>795</c:v>
                </c:pt>
                <c:pt idx="11">
                  <c:v>860</c:v>
                </c:pt>
                <c:pt idx="12">
                  <c:v>917</c:v>
                </c:pt>
                <c:pt idx="13">
                  <c:v>975</c:v>
                </c:pt>
                <c:pt idx="14">
                  <c:v>1033</c:v>
                </c:pt>
                <c:pt idx="15">
                  <c:v>1078</c:v>
                </c:pt>
                <c:pt idx="16">
                  <c:v>1144</c:v>
                </c:pt>
                <c:pt idx="17">
                  <c:v>1198</c:v>
                </c:pt>
                <c:pt idx="18">
                  <c:v>1251</c:v>
                </c:pt>
                <c:pt idx="19">
                  <c:v>1314</c:v>
                </c:pt>
                <c:pt idx="20">
                  <c:v>1363</c:v>
                </c:pt>
                <c:pt idx="21">
                  <c:v>1404</c:v>
                </c:pt>
                <c:pt idx="22">
                  <c:v>1438</c:v>
                </c:pt>
                <c:pt idx="23">
                  <c:v>1473</c:v>
                </c:pt>
                <c:pt idx="24">
                  <c:v>1526</c:v>
                </c:pt>
                <c:pt idx="25">
                  <c:v>1563</c:v>
                </c:pt>
                <c:pt idx="26">
                  <c:v>1603</c:v>
                </c:pt>
                <c:pt idx="27">
                  <c:v>1634</c:v>
                </c:pt>
                <c:pt idx="28">
                  <c:v>1678</c:v>
                </c:pt>
                <c:pt idx="29">
                  <c:v>1722</c:v>
                </c:pt>
                <c:pt idx="30">
                  <c:v>1757</c:v>
                </c:pt>
                <c:pt idx="31">
                  <c:v>1815</c:v>
                </c:pt>
                <c:pt idx="32">
                  <c:v>1871</c:v>
                </c:pt>
                <c:pt idx="33">
                  <c:v>1912</c:v>
                </c:pt>
                <c:pt idx="34">
                  <c:v>1967</c:v>
                </c:pt>
                <c:pt idx="35">
                  <c:v>2003</c:v>
                </c:pt>
                <c:pt idx="36">
                  <c:v>2045</c:v>
                </c:pt>
                <c:pt idx="37">
                  <c:v>2095</c:v>
                </c:pt>
                <c:pt idx="38">
                  <c:v>2164</c:v>
                </c:pt>
                <c:pt idx="39">
                  <c:v>2212</c:v>
                </c:pt>
                <c:pt idx="40">
                  <c:v>2243</c:v>
                </c:pt>
                <c:pt idx="41">
                  <c:v>2296</c:v>
                </c:pt>
                <c:pt idx="42">
                  <c:v>2334</c:v>
                </c:pt>
                <c:pt idx="43">
                  <c:v>2383</c:v>
                </c:pt>
                <c:pt idx="44">
                  <c:v>2437</c:v>
                </c:pt>
                <c:pt idx="45">
                  <c:v>2475</c:v>
                </c:pt>
                <c:pt idx="46">
                  <c:v>2523</c:v>
                </c:pt>
                <c:pt idx="47">
                  <c:v>2551</c:v>
                </c:pt>
                <c:pt idx="48">
                  <c:v>2580</c:v>
                </c:pt>
                <c:pt idx="49">
                  <c:v>2612</c:v>
                </c:pt>
                <c:pt idx="50">
                  <c:v>2615</c:v>
                </c:pt>
                <c:pt idx="51">
                  <c:v>2615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9B-4A43-98B4-E7DE107933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Week-52-Today</c:v>
                </c:pt>
              </c:strCache>
            </c:strRef>
          </c:tx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76</c:v>
                </c:pt>
                <c:pt idx="1">
                  <c:v>162</c:v>
                </c:pt>
                <c:pt idx="2">
                  <c:v>222</c:v>
                </c:pt>
                <c:pt idx="3">
                  <c:v>310</c:v>
                </c:pt>
                <c:pt idx="4">
                  <c:v>385</c:v>
                </c:pt>
                <c:pt idx="5">
                  <c:v>469</c:v>
                </c:pt>
                <c:pt idx="6">
                  <c:v>528</c:v>
                </c:pt>
                <c:pt idx="7">
                  <c:v>609</c:v>
                </c:pt>
                <c:pt idx="8">
                  <c:v>664</c:v>
                </c:pt>
                <c:pt idx="9">
                  <c:v>736</c:v>
                </c:pt>
                <c:pt idx="10">
                  <c:v>793</c:v>
                </c:pt>
                <c:pt idx="11">
                  <c:v>858</c:v>
                </c:pt>
                <c:pt idx="12">
                  <c:v>916</c:v>
                </c:pt>
                <c:pt idx="13">
                  <c:v>975</c:v>
                </c:pt>
                <c:pt idx="14">
                  <c:v>1034</c:v>
                </c:pt>
                <c:pt idx="15">
                  <c:v>1079</c:v>
                </c:pt>
                <c:pt idx="16">
                  <c:v>1145</c:v>
                </c:pt>
                <c:pt idx="17">
                  <c:v>1200</c:v>
                </c:pt>
                <c:pt idx="18">
                  <c:v>1253</c:v>
                </c:pt>
                <c:pt idx="19">
                  <c:v>1315</c:v>
                </c:pt>
                <c:pt idx="20">
                  <c:v>1363</c:v>
                </c:pt>
                <c:pt idx="21">
                  <c:v>1403</c:v>
                </c:pt>
                <c:pt idx="22">
                  <c:v>1436</c:v>
                </c:pt>
                <c:pt idx="23">
                  <c:v>1471</c:v>
                </c:pt>
                <c:pt idx="24">
                  <c:v>1520</c:v>
                </c:pt>
                <c:pt idx="25">
                  <c:v>1556</c:v>
                </c:pt>
                <c:pt idx="26">
                  <c:v>1596</c:v>
                </c:pt>
                <c:pt idx="27">
                  <c:v>1627</c:v>
                </c:pt>
                <c:pt idx="28">
                  <c:v>1671</c:v>
                </c:pt>
                <c:pt idx="29">
                  <c:v>1714</c:v>
                </c:pt>
                <c:pt idx="30">
                  <c:v>1749</c:v>
                </c:pt>
                <c:pt idx="31">
                  <c:v>1806</c:v>
                </c:pt>
                <c:pt idx="32">
                  <c:v>1861</c:v>
                </c:pt>
                <c:pt idx="33">
                  <c:v>1905</c:v>
                </c:pt>
                <c:pt idx="34">
                  <c:v>1958</c:v>
                </c:pt>
                <c:pt idx="35">
                  <c:v>1993</c:v>
                </c:pt>
                <c:pt idx="36">
                  <c:v>2035</c:v>
                </c:pt>
                <c:pt idx="37">
                  <c:v>2083</c:v>
                </c:pt>
                <c:pt idx="38">
                  <c:v>2151</c:v>
                </c:pt>
                <c:pt idx="39">
                  <c:v>2194</c:v>
                </c:pt>
                <c:pt idx="40">
                  <c:v>2226</c:v>
                </c:pt>
                <c:pt idx="41">
                  <c:v>2280</c:v>
                </c:pt>
                <c:pt idx="42">
                  <c:v>2319</c:v>
                </c:pt>
                <c:pt idx="43">
                  <c:v>2369</c:v>
                </c:pt>
                <c:pt idx="44">
                  <c:v>2419</c:v>
                </c:pt>
                <c:pt idx="45">
                  <c:v>2457</c:v>
                </c:pt>
                <c:pt idx="46">
                  <c:v>2502</c:v>
                </c:pt>
                <c:pt idx="47">
                  <c:v>2529</c:v>
                </c:pt>
                <c:pt idx="48">
                  <c:v>2561</c:v>
                </c:pt>
                <c:pt idx="49">
                  <c:v>2603</c:v>
                </c:pt>
                <c:pt idx="50">
                  <c:v>2618</c:v>
                </c:pt>
                <c:pt idx="51">
                  <c:v>2644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F99B-4A43-98B4-E7DE10793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12</c:v>
                </c:pt>
                <c:pt idx="1">
                  <c:v>18</c:v>
                </c:pt>
                <c:pt idx="2">
                  <c:v>29</c:v>
                </c:pt>
                <c:pt idx="3">
                  <c:v>36</c:v>
                </c:pt>
                <c:pt idx="4">
                  <c:v>51</c:v>
                </c:pt>
                <c:pt idx="5">
                  <c:v>62</c:v>
                </c:pt>
                <c:pt idx="6">
                  <c:v>78</c:v>
                </c:pt>
                <c:pt idx="7">
                  <c:v>89</c:v>
                </c:pt>
                <c:pt idx="8">
                  <c:v>108</c:v>
                </c:pt>
                <c:pt idx="9">
                  <c:v>137</c:v>
                </c:pt>
                <c:pt idx="10">
                  <c:v>156</c:v>
                </c:pt>
                <c:pt idx="11">
                  <c:v>176</c:v>
                </c:pt>
                <c:pt idx="12">
                  <c:v>188</c:v>
                </c:pt>
                <c:pt idx="13">
                  <c:v>203</c:v>
                </c:pt>
                <c:pt idx="14">
                  <c:v>211</c:v>
                </c:pt>
                <c:pt idx="15">
                  <c:v>232</c:v>
                </c:pt>
                <c:pt idx="16">
                  <c:v>237</c:v>
                </c:pt>
                <c:pt idx="17">
                  <c:v>245</c:v>
                </c:pt>
                <c:pt idx="18">
                  <c:v>251</c:v>
                </c:pt>
                <c:pt idx="19">
                  <c:v>259</c:v>
                </c:pt>
                <c:pt idx="20">
                  <c:v>271</c:v>
                </c:pt>
                <c:pt idx="21">
                  <c:v>282</c:v>
                </c:pt>
                <c:pt idx="22">
                  <c:v>288</c:v>
                </c:pt>
                <c:pt idx="23">
                  <c:v>303</c:v>
                </c:pt>
                <c:pt idx="24">
                  <c:v>310</c:v>
                </c:pt>
                <c:pt idx="25">
                  <c:v>318</c:v>
                </c:pt>
                <c:pt idx="26">
                  <c:v>328</c:v>
                </c:pt>
                <c:pt idx="27">
                  <c:v>335</c:v>
                </c:pt>
                <c:pt idx="28">
                  <c:v>345</c:v>
                </c:pt>
                <c:pt idx="29">
                  <c:v>355</c:v>
                </c:pt>
                <c:pt idx="30">
                  <c:v>369</c:v>
                </c:pt>
                <c:pt idx="31">
                  <c:v>380</c:v>
                </c:pt>
                <c:pt idx="32">
                  <c:v>402</c:v>
                </c:pt>
                <c:pt idx="33">
                  <c:v>415</c:v>
                </c:pt>
                <c:pt idx="34">
                  <c:v>437</c:v>
                </c:pt>
                <c:pt idx="35">
                  <c:v>462</c:v>
                </c:pt>
                <c:pt idx="36">
                  <c:v>476</c:v>
                </c:pt>
                <c:pt idx="37">
                  <c:v>492</c:v>
                </c:pt>
                <c:pt idx="38">
                  <c:v>510</c:v>
                </c:pt>
                <c:pt idx="39">
                  <c:v>524</c:v>
                </c:pt>
                <c:pt idx="40">
                  <c:v>545</c:v>
                </c:pt>
                <c:pt idx="41">
                  <c:v>560</c:v>
                </c:pt>
                <c:pt idx="42">
                  <c:v>573</c:v>
                </c:pt>
                <c:pt idx="43">
                  <c:v>590</c:v>
                </c:pt>
                <c:pt idx="44">
                  <c:v>600</c:v>
                </c:pt>
                <c:pt idx="45">
                  <c:v>615</c:v>
                </c:pt>
                <c:pt idx="46">
                  <c:v>634</c:v>
                </c:pt>
                <c:pt idx="47">
                  <c:v>645</c:v>
                </c:pt>
                <c:pt idx="48">
                  <c:v>657</c:v>
                </c:pt>
                <c:pt idx="49">
                  <c:v>669</c:v>
                </c:pt>
                <c:pt idx="50">
                  <c:v>677</c:v>
                </c:pt>
                <c:pt idx="51">
                  <c:v>682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7B-47DE-90CB-C68490F9BC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Week-52-Today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12</c:v>
                </c:pt>
                <c:pt idx="1">
                  <c:v>18</c:v>
                </c:pt>
                <c:pt idx="2">
                  <c:v>30</c:v>
                </c:pt>
                <c:pt idx="3">
                  <c:v>37</c:v>
                </c:pt>
                <c:pt idx="4">
                  <c:v>52</c:v>
                </c:pt>
                <c:pt idx="5">
                  <c:v>63</c:v>
                </c:pt>
                <c:pt idx="6">
                  <c:v>79</c:v>
                </c:pt>
                <c:pt idx="7">
                  <c:v>90</c:v>
                </c:pt>
                <c:pt idx="8">
                  <c:v>110</c:v>
                </c:pt>
                <c:pt idx="9">
                  <c:v>139</c:v>
                </c:pt>
                <c:pt idx="10">
                  <c:v>157</c:v>
                </c:pt>
                <c:pt idx="11">
                  <c:v>177</c:v>
                </c:pt>
                <c:pt idx="12">
                  <c:v>189</c:v>
                </c:pt>
                <c:pt idx="13">
                  <c:v>204</c:v>
                </c:pt>
                <c:pt idx="14">
                  <c:v>213</c:v>
                </c:pt>
                <c:pt idx="15">
                  <c:v>234</c:v>
                </c:pt>
                <c:pt idx="16">
                  <c:v>239</c:v>
                </c:pt>
                <c:pt idx="17">
                  <c:v>248</c:v>
                </c:pt>
                <c:pt idx="18">
                  <c:v>254</c:v>
                </c:pt>
                <c:pt idx="19">
                  <c:v>263</c:v>
                </c:pt>
                <c:pt idx="20">
                  <c:v>275</c:v>
                </c:pt>
                <c:pt idx="21">
                  <c:v>286</c:v>
                </c:pt>
                <c:pt idx="22">
                  <c:v>292</c:v>
                </c:pt>
                <c:pt idx="23">
                  <c:v>307</c:v>
                </c:pt>
                <c:pt idx="24">
                  <c:v>314</c:v>
                </c:pt>
                <c:pt idx="25">
                  <c:v>323</c:v>
                </c:pt>
                <c:pt idx="26">
                  <c:v>333</c:v>
                </c:pt>
                <c:pt idx="27">
                  <c:v>340</c:v>
                </c:pt>
                <c:pt idx="28">
                  <c:v>350</c:v>
                </c:pt>
                <c:pt idx="29">
                  <c:v>362</c:v>
                </c:pt>
                <c:pt idx="30">
                  <c:v>376</c:v>
                </c:pt>
                <c:pt idx="31">
                  <c:v>387</c:v>
                </c:pt>
                <c:pt idx="32">
                  <c:v>409</c:v>
                </c:pt>
                <c:pt idx="33">
                  <c:v>423</c:v>
                </c:pt>
                <c:pt idx="34">
                  <c:v>445</c:v>
                </c:pt>
                <c:pt idx="35">
                  <c:v>470</c:v>
                </c:pt>
                <c:pt idx="36">
                  <c:v>485</c:v>
                </c:pt>
                <c:pt idx="37">
                  <c:v>501</c:v>
                </c:pt>
                <c:pt idx="38">
                  <c:v>519</c:v>
                </c:pt>
                <c:pt idx="39">
                  <c:v>533</c:v>
                </c:pt>
                <c:pt idx="40">
                  <c:v>554</c:v>
                </c:pt>
                <c:pt idx="41">
                  <c:v>569</c:v>
                </c:pt>
                <c:pt idx="42">
                  <c:v>582</c:v>
                </c:pt>
                <c:pt idx="43">
                  <c:v>599</c:v>
                </c:pt>
                <c:pt idx="44">
                  <c:v>608</c:v>
                </c:pt>
                <c:pt idx="45">
                  <c:v>626</c:v>
                </c:pt>
                <c:pt idx="46">
                  <c:v>646</c:v>
                </c:pt>
                <c:pt idx="47">
                  <c:v>659</c:v>
                </c:pt>
                <c:pt idx="48">
                  <c:v>674</c:v>
                </c:pt>
                <c:pt idx="49">
                  <c:v>689</c:v>
                </c:pt>
                <c:pt idx="50">
                  <c:v>701</c:v>
                </c:pt>
                <c:pt idx="51">
                  <c:v>710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0C7B-47DE-90CB-C68490F9BC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26</c:v>
                </c:pt>
                <c:pt idx="1">
                  <c:v>43</c:v>
                </c:pt>
                <c:pt idx="2">
                  <c:v>71</c:v>
                </c:pt>
                <c:pt idx="3">
                  <c:v>97</c:v>
                </c:pt>
                <c:pt idx="4">
                  <c:v>127</c:v>
                </c:pt>
                <c:pt idx="5">
                  <c:v>163</c:v>
                </c:pt>
                <c:pt idx="6">
                  <c:v>186</c:v>
                </c:pt>
                <c:pt idx="7">
                  <c:v>212</c:v>
                </c:pt>
                <c:pt idx="8">
                  <c:v>230</c:v>
                </c:pt>
                <c:pt idx="9">
                  <c:v>253</c:v>
                </c:pt>
                <c:pt idx="10">
                  <c:v>277</c:v>
                </c:pt>
                <c:pt idx="11">
                  <c:v>293</c:v>
                </c:pt>
                <c:pt idx="12">
                  <c:v>300</c:v>
                </c:pt>
                <c:pt idx="13">
                  <c:v>317</c:v>
                </c:pt>
                <c:pt idx="14">
                  <c:v>338</c:v>
                </c:pt>
                <c:pt idx="15">
                  <c:v>363</c:v>
                </c:pt>
                <c:pt idx="16">
                  <c:v>386</c:v>
                </c:pt>
                <c:pt idx="17">
                  <c:v>405</c:v>
                </c:pt>
                <c:pt idx="18">
                  <c:v>429</c:v>
                </c:pt>
                <c:pt idx="19">
                  <c:v>456</c:v>
                </c:pt>
                <c:pt idx="20">
                  <c:v>478</c:v>
                </c:pt>
                <c:pt idx="21">
                  <c:v>499</c:v>
                </c:pt>
                <c:pt idx="22">
                  <c:v>531</c:v>
                </c:pt>
                <c:pt idx="23">
                  <c:v>548</c:v>
                </c:pt>
                <c:pt idx="24">
                  <c:v>572</c:v>
                </c:pt>
                <c:pt idx="25">
                  <c:v>584</c:v>
                </c:pt>
                <c:pt idx="26">
                  <c:v>596</c:v>
                </c:pt>
                <c:pt idx="27">
                  <c:v>610</c:v>
                </c:pt>
                <c:pt idx="28">
                  <c:v>627</c:v>
                </c:pt>
                <c:pt idx="29">
                  <c:v>646</c:v>
                </c:pt>
                <c:pt idx="30">
                  <c:v>661</c:v>
                </c:pt>
                <c:pt idx="31">
                  <c:v>680</c:v>
                </c:pt>
                <c:pt idx="32">
                  <c:v>701</c:v>
                </c:pt>
                <c:pt idx="33">
                  <c:v>716</c:v>
                </c:pt>
                <c:pt idx="34">
                  <c:v>738</c:v>
                </c:pt>
                <c:pt idx="35">
                  <c:v>750</c:v>
                </c:pt>
                <c:pt idx="36">
                  <c:v>770</c:v>
                </c:pt>
                <c:pt idx="37">
                  <c:v>784</c:v>
                </c:pt>
                <c:pt idx="38">
                  <c:v>793</c:v>
                </c:pt>
                <c:pt idx="39">
                  <c:v>805</c:v>
                </c:pt>
                <c:pt idx="40">
                  <c:v>814</c:v>
                </c:pt>
                <c:pt idx="41">
                  <c:v>834</c:v>
                </c:pt>
                <c:pt idx="42">
                  <c:v>837</c:v>
                </c:pt>
                <c:pt idx="43">
                  <c:v>850</c:v>
                </c:pt>
                <c:pt idx="44">
                  <c:v>861</c:v>
                </c:pt>
                <c:pt idx="45">
                  <c:v>881</c:v>
                </c:pt>
                <c:pt idx="46">
                  <c:v>899</c:v>
                </c:pt>
                <c:pt idx="47">
                  <c:v>911</c:v>
                </c:pt>
                <c:pt idx="48">
                  <c:v>930</c:v>
                </c:pt>
                <c:pt idx="49">
                  <c:v>938</c:v>
                </c:pt>
                <c:pt idx="50">
                  <c:v>943</c:v>
                </c:pt>
                <c:pt idx="51">
                  <c:v>945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34-4C06-B5D8-AA00687625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Week-52-Today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26</c:v>
                </c:pt>
                <c:pt idx="1">
                  <c:v>43</c:v>
                </c:pt>
                <c:pt idx="2">
                  <c:v>71</c:v>
                </c:pt>
                <c:pt idx="3">
                  <c:v>97</c:v>
                </c:pt>
                <c:pt idx="4">
                  <c:v>129</c:v>
                </c:pt>
                <c:pt idx="5">
                  <c:v>171</c:v>
                </c:pt>
                <c:pt idx="6">
                  <c:v>213</c:v>
                </c:pt>
                <c:pt idx="7">
                  <c:v>261</c:v>
                </c:pt>
                <c:pt idx="8">
                  <c:v>306</c:v>
                </c:pt>
                <c:pt idx="9">
                  <c:v>357</c:v>
                </c:pt>
                <c:pt idx="10">
                  <c:v>401</c:v>
                </c:pt>
                <c:pt idx="11">
                  <c:v>432</c:v>
                </c:pt>
                <c:pt idx="12">
                  <c:v>458</c:v>
                </c:pt>
                <c:pt idx="13">
                  <c:v>481</c:v>
                </c:pt>
                <c:pt idx="14">
                  <c:v>501</c:v>
                </c:pt>
                <c:pt idx="15">
                  <c:v>535</c:v>
                </c:pt>
                <c:pt idx="16">
                  <c:v>566</c:v>
                </c:pt>
                <c:pt idx="17">
                  <c:v>587</c:v>
                </c:pt>
                <c:pt idx="18">
                  <c:v>612</c:v>
                </c:pt>
                <c:pt idx="19">
                  <c:v>643</c:v>
                </c:pt>
                <c:pt idx="20">
                  <c:v>667</c:v>
                </c:pt>
                <c:pt idx="21">
                  <c:v>690</c:v>
                </c:pt>
                <c:pt idx="22">
                  <c:v>725</c:v>
                </c:pt>
                <c:pt idx="23">
                  <c:v>743</c:v>
                </c:pt>
                <c:pt idx="24">
                  <c:v>769</c:v>
                </c:pt>
                <c:pt idx="25">
                  <c:v>783</c:v>
                </c:pt>
                <c:pt idx="26">
                  <c:v>795</c:v>
                </c:pt>
                <c:pt idx="27">
                  <c:v>813</c:v>
                </c:pt>
                <c:pt idx="28">
                  <c:v>830</c:v>
                </c:pt>
                <c:pt idx="29">
                  <c:v>849</c:v>
                </c:pt>
                <c:pt idx="30">
                  <c:v>871</c:v>
                </c:pt>
                <c:pt idx="31">
                  <c:v>892</c:v>
                </c:pt>
                <c:pt idx="32">
                  <c:v>935</c:v>
                </c:pt>
                <c:pt idx="33">
                  <c:v>961</c:v>
                </c:pt>
                <c:pt idx="34">
                  <c:v>994</c:v>
                </c:pt>
                <c:pt idx="35">
                  <c:v>1022</c:v>
                </c:pt>
                <c:pt idx="36">
                  <c:v>1057</c:v>
                </c:pt>
                <c:pt idx="37">
                  <c:v>1124</c:v>
                </c:pt>
                <c:pt idx="38">
                  <c:v>1145</c:v>
                </c:pt>
                <c:pt idx="39">
                  <c:v>1169</c:v>
                </c:pt>
                <c:pt idx="40">
                  <c:v>1189</c:v>
                </c:pt>
                <c:pt idx="41">
                  <c:v>1233</c:v>
                </c:pt>
                <c:pt idx="42">
                  <c:v>1263</c:v>
                </c:pt>
                <c:pt idx="43">
                  <c:v>1303</c:v>
                </c:pt>
                <c:pt idx="44">
                  <c:v>1333</c:v>
                </c:pt>
                <c:pt idx="45">
                  <c:v>1374</c:v>
                </c:pt>
                <c:pt idx="46">
                  <c:v>1430</c:v>
                </c:pt>
                <c:pt idx="47">
                  <c:v>1469</c:v>
                </c:pt>
                <c:pt idx="48">
                  <c:v>1513</c:v>
                </c:pt>
                <c:pt idx="49">
                  <c:v>1535</c:v>
                </c:pt>
                <c:pt idx="50">
                  <c:v>1586</c:v>
                </c:pt>
                <c:pt idx="51">
                  <c:v>1633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9434-4C06-B5D8-AA00687625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3</c:v>
                </c:pt>
                <c:pt idx="1">
                  <c:v>9</c:v>
                </c:pt>
                <c:pt idx="2">
                  <c:v>22</c:v>
                </c:pt>
                <c:pt idx="3">
                  <c:v>30</c:v>
                </c:pt>
                <c:pt idx="4">
                  <c:v>37</c:v>
                </c:pt>
                <c:pt idx="5">
                  <c:v>52</c:v>
                </c:pt>
                <c:pt idx="6">
                  <c:v>65</c:v>
                </c:pt>
                <c:pt idx="7">
                  <c:v>82</c:v>
                </c:pt>
                <c:pt idx="8">
                  <c:v>101</c:v>
                </c:pt>
                <c:pt idx="9">
                  <c:v>119</c:v>
                </c:pt>
                <c:pt idx="10">
                  <c:v>144</c:v>
                </c:pt>
                <c:pt idx="11">
                  <c:v>167</c:v>
                </c:pt>
                <c:pt idx="12">
                  <c:v>178</c:v>
                </c:pt>
                <c:pt idx="13">
                  <c:v>201</c:v>
                </c:pt>
                <c:pt idx="14">
                  <c:v>230</c:v>
                </c:pt>
                <c:pt idx="15">
                  <c:v>263</c:v>
                </c:pt>
                <c:pt idx="16">
                  <c:v>304</c:v>
                </c:pt>
                <c:pt idx="17">
                  <c:v>332</c:v>
                </c:pt>
                <c:pt idx="18">
                  <c:v>368</c:v>
                </c:pt>
                <c:pt idx="19">
                  <c:v>410</c:v>
                </c:pt>
                <c:pt idx="20">
                  <c:v>455</c:v>
                </c:pt>
                <c:pt idx="21">
                  <c:v>495</c:v>
                </c:pt>
                <c:pt idx="22">
                  <c:v>534</c:v>
                </c:pt>
                <c:pt idx="23">
                  <c:v>564</c:v>
                </c:pt>
                <c:pt idx="24">
                  <c:v>596</c:v>
                </c:pt>
                <c:pt idx="25">
                  <c:v>641</c:v>
                </c:pt>
                <c:pt idx="26">
                  <c:v>676</c:v>
                </c:pt>
                <c:pt idx="27">
                  <c:v>724</c:v>
                </c:pt>
                <c:pt idx="28">
                  <c:v>749</c:v>
                </c:pt>
                <c:pt idx="29">
                  <c:v>771</c:v>
                </c:pt>
                <c:pt idx="30">
                  <c:v>796</c:v>
                </c:pt>
                <c:pt idx="31">
                  <c:v>814</c:v>
                </c:pt>
                <c:pt idx="32">
                  <c:v>839</c:v>
                </c:pt>
                <c:pt idx="33">
                  <c:v>862</c:v>
                </c:pt>
                <c:pt idx="34">
                  <c:v>901</c:v>
                </c:pt>
                <c:pt idx="35">
                  <c:v>915</c:v>
                </c:pt>
                <c:pt idx="36">
                  <c:v>929</c:v>
                </c:pt>
                <c:pt idx="37">
                  <c:v>949</c:v>
                </c:pt>
                <c:pt idx="38">
                  <c:v>986</c:v>
                </c:pt>
                <c:pt idx="39">
                  <c:v>1011</c:v>
                </c:pt>
                <c:pt idx="40">
                  <c:v>1064</c:v>
                </c:pt>
                <c:pt idx="41">
                  <c:v>1101</c:v>
                </c:pt>
                <c:pt idx="42">
                  <c:v>1122</c:v>
                </c:pt>
                <c:pt idx="43">
                  <c:v>1162</c:v>
                </c:pt>
                <c:pt idx="44">
                  <c:v>1206</c:v>
                </c:pt>
                <c:pt idx="45">
                  <c:v>1242</c:v>
                </c:pt>
                <c:pt idx="46">
                  <c:v>1284</c:v>
                </c:pt>
                <c:pt idx="47">
                  <c:v>1326</c:v>
                </c:pt>
                <c:pt idx="48">
                  <c:v>1362</c:v>
                </c:pt>
                <c:pt idx="49">
                  <c:v>1386</c:v>
                </c:pt>
                <c:pt idx="50">
                  <c:v>1398</c:v>
                </c:pt>
                <c:pt idx="51">
                  <c:v>1402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99-4285-B409-A397675DAD6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Week-52-Today</c:v>
                </c:pt>
              </c:strCache>
            </c:strRef>
          </c:tx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3</c:v>
                </c:pt>
                <c:pt idx="1">
                  <c:v>9</c:v>
                </c:pt>
                <c:pt idx="2">
                  <c:v>22</c:v>
                </c:pt>
                <c:pt idx="3">
                  <c:v>30</c:v>
                </c:pt>
                <c:pt idx="4">
                  <c:v>37</c:v>
                </c:pt>
                <c:pt idx="5">
                  <c:v>52</c:v>
                </c:pt>
                <c:pt idx="6">
                  <c:v>65</c:v>
                </c:pt>
                <c:pt idx="7">
                  <c:v>82</c:v>
                </c:pt>
                <c:pt idx="8">
                  <c:v>101</c:v>
                </c:pt>
                <c:pt idx="9">
                  <c:v>119</c:v>
                </c:pt>
                <c:pt idx="10">
                  <c:v>144</c:v>
                </c:pt>
                <c:pt idx="11">
                  <c:v>167</c:v>
                </c:pt>
                <c:pt idx="12">
                  <c:v>178</c:v>
                </c:pt>
                <c:pt idx="13">
                  <c:v>201</c:v>
                </c:pt>
                <c:pt idx="14">
                  <c:v>230</c:v>
                </c:pt>
                <c:pt idx="15">
                  <c:v>263</c:v>
                </c:pt>
                <c:pt idx="16">
                  <c:v>304</c:v>
                </c:pt>
                <c:pt idx="17">
                  <c:v>332</c:v>
                </c:pt>
                <c:pt idx="18">
                  <c:v>368</c:v>
                </c:pt>
                <c:pt idx="19">
                  <c:v>410</c:v>
                </c:pt>
                <c:pt idx="20">
                  <c:v>455</c:v>
                </c:pt>
                <c:pt idx="21">
                  <c:v>495</c:v>
                </c:pt>
                <c:pt idx="22">
                  <c:v>534</c:v>
                </c:pt>
                <c:pt idx="23">
                  <c:v>564</c:v>
                </c:pt>
                <c:pt idx="24">
                  <c:v>596</c:v>
                </c:pt>
                <c:pt idx="25">
                  <c:v>641</c:v>
                </c:pt>
                <c:pt idx="26">
                  <c:v>676</c:v>
                </c:pt>
                <c:pt idx="27">
                  <c:v>724</c:v>
                </c:pt>
                <c:pt idx="28">
                  <c:v>749</c:v>
                </c:pt>
                <c:pt idx="29">
                  <c:v>771</c:v>
                </c:pt>
                <c:pt idx="30">
                  <c:v>796</c:v>
                </c:pt>
                <c:pt idx="31">
                  <c:v>814</c:v>
                </c:pt>
                <c:pt idx="32">
                  <c:v>839</c:v>
                </c:pt>
                <c:pt idx="33">
                  <c:v>862</c:v>
                </c:pt>
                <c:pt idx="34">
                  <c:v>901</c:v>
                </c:pt>
                <c:pt idx="35">
                  <c:v>915</c:v>
                </c:pt>
                <c:pt idx="36">
                  <c:v>929</c:v>
                </c:pt>
                <c:pt idx="37">
                  <c:v>949</c:v>
                </c:pt>
                <c:pt idx="38">
                  <c:v>986</c:v>
                </c:pt>
                <c:pt idx="39">
                  <c:v>1011</c:v>
                </c:pt>
                <c:pt idx="40">
                  <c:v>1064</c:v>
                </c:pt>
                <c:pt idx="41">
                  <c:v>1101</c:v>
                </c:pt>
                <c:pt idx="42">
                  <c:v>1122</c:v>
                </c:pt>
                <c:pt idx="43">
                  <c:v>1162</c:v>
                </c:pt>
                <c:pt idx="44">
                  <c:v>1206</c:v>
                </c:pt>
                <c:pt idx="45">
                  <c:v>1242</c:v>
                </c:pt>
                <c:pt idx="46">
                  <c:v>1284</c:v>
                </c:pt>
                <c:pt idx="47">
                  <c:v>1326</c:v>
                </c:pt>
                <c:pt idx="48">
                  <c:v>1362</c:v>
                </c:pt>
                <c:pt idx="49">
                  <c:v>1386</c:v>
                </c:pt>
                <c:pt idx="50">
                  <c:v>1398</c:v>
                </c:pt>
                <c:pt idx="51">
                  <c:v>1405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4599-4285-B409-A397675DA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A4-4C1E-B287-9598ED7BA2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Week-52-Today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6</c:v>
                </c:pt>
                <c:pt idx="28">
                  <c:v>6</c:v>
                </c:pt>
                <c:pt idx="29">
                  <c:v>7</c:v>
                </c:pt>
                <c:pt idx="30">
                  <c:v>7</c:v>
                </c:pt>
                <c:pt idx="31">
                  <c:v>7</c:v>
                </c:pt>
                <c:pt idx="32">
                  <c:v>7</c:v>
                </c:pt>
                <c:pt idx="33">
                  <c:v>7</c:v>
                </c:pt>
                <c:pt idx="34">
                  <c:v>7</c:v>
                </c:pt>
                <c:pt idx="35">
                  <c:v>8</c:v>
                </c:pt>
                <c:pt idx="36">
                  <c:v>8</c:v>
                </c:pt>
                <c:pt idx="37">
                  <c:v>8</c:v>
                </c:pt>
                <c:pt idx="38">
                  <c:v>8</c:v>
                </c:pt>
                <c:pt idx="39">
                  <c:v>8</c:v>
                </c:pt>
                <c:pt idx="40">
                  <c:v>8</c:v>
                </c:pt>
                <c:pt idx="41">
                  <c:v>8</c:v>
                </c:pt>
                <c:pt idx="42">
                  <c:v>8</c:v>
                </c:pt>
                <c:pt idx="43">
                  <c:v>8</c:v>
                </c:pt>
                <c:pt idx="44">
                  <c:v>8</c:v>
                </c:pt>
                <c:pt idx="45">
                  <c:v>8</c:v>
                </c:pt>
                <c:pt idx="46">
                  <c:v>8</c:v>
                </c:pt>
                <c:pt idx="47">
                  <c:v>9</c:v>
                </c:pt>
                <c:pt idx="48">
                  <c:v>9</c:v>
                </c:pt>
                <c:pt idx="49">
                  <c:v>10</c:v>
                </c:pt>
                <c:pt idx="50">
                  <c:v>10</c:v>
                </c:pt>
                <c:pt idx="51">
                  <c:v>10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09A4-4C1E-B287-9598ED7BA2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22AB0-4242-4BDE-83E2-C3F25768C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7A3BC-4C12-45BB-A101-B4B935DA6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2439F-9146-4EDD-B991-A23DA834C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A5F0C-7B0C-4F4B-86D6-401E14F8F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696C1-F775-4AC5-9157-B57B43707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8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BD5AE-CE8B-4DF9-A4E7-35F2C022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B9A04-FFCC-4F6C-BB98-79F1F763A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5B843-CB3F-41CF-8EEA-F264535E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3459A-8F99-4E35-9CBB-209F98C8D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A8A13-7070-4D11-99FF-7F253CEC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2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28AF22-F7F9-434A-98BB-A145B59784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CA77E-58CD-41A5-8392-7DEF10CEE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C8AA-47D0-44DA-B2C6-3D350FE08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9A015-4D18-4E96-A41B-61B19612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55333-AE34-4855-9DB1-5EEBF487B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53AFB-15A7-423D-ADDA-B77220E33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AA773-BD94-4169-BCF8-03A21BD3B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95275-1EB2-4493-81EB-49FA28CE6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35686-6A8E-493F-A8C7-A5EF8F1F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E8258-B0DC-4474-91E8-C2D33987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95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1370E-A8EF-4278-95B4-23EFF9378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16FFB-B419-4117-9171-CD679599E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B4C6A-780D-4295-B840-4A93D7B3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6B481-3857-41CE-B70C-EF143C5C7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FBF3C-76E6-41A0-9976-E455C8DB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0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F569B-E7D8-4B57-8375-5E3C4E1E6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EDE0-D3B9-4F5B-AB2D-EF90B0540B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453E0-A8B6-4CC5-B991-3F4F15FE5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A1264-0AF0-4640-BC07-BF323F00A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DDD6B-2435-499B-BD97-A01820CA8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8DEB0-2A96-4399-A98B-AC2C3B5A1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0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3703-03B2-446D-A2D8-317E6FF0F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2C5A1-AFBC-454F-A42C-1F6E22EB3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54AAF-2A6D-4CE2-9379-9952B492A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D6AF30-71F4-4A99-9E03-A3CF10C29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1E1EFB-A765-4431-8A0A-531015779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88D8DD-826D-4064-B6DC-66C013640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3FBB2-AAED-439C-9CA4-10D33598E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87F909-F8E0-46E4-9863-E3073B5A3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9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68DD8-5094-4A28-B00B-B2E9D576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5E6E71-63CB-47C1-A10D-3F2F1117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45EA2A-9906-4AA9-A194-125EAA471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CC19A-7675-490C-A1C5-E4D755DA8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5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ED583-B5D8-418C-8BDD-5B85216A3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693791-3846-4CE7-9790-C234FEBF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E4E20-26F5-4B60-A779-6F56738AB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3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E0BF4-86BC-44A2-B928-3DFB69B3E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2DBDE-3413-43D2-A968-9C2817921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48FD98-0450-441A-88C8-BBD2B06CD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1A8E6-E23C-4AEA-B878-B3B17395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FB364-72AA-4EAB-94E1-5AD77589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0F3C1-6A50-41FA-8CA9-821ECBCD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3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8BE32-FE12-4603-ACF6-D356D80F0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23BA2-9AEA-4373-9313-0A95AD8A1B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5575A-98C3-4FE3-AC95-DE6175888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CE4ED-F7AC-4A1F-BCF3-F2C08E0D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3314B-26D0-45A8-A135-ED50B3C1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A6CC56-75F8-4DC3-8C43-E194DF22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2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66368C-F727-4B4B-96B3-01762C10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879889-2D45-4DB4-8D27-ACB529A45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7928E-123F-497D-AEB2-4BDA0183D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0CEA9-1833-4E68-8AF4-DF592382248F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854FC-F3C6-4C49-B24F-ADB0BBA3AC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EE3D1-A113-4381-80C8-385A55434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9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06B71A9-E7A9-4B1B-9249-A55635DF0204}"/>
              </a:ext>
            </a:extLst>
          </p:cNvPr>
          <p:cNvSpPr txBox="1">
            <a:spLocks/>
          </p:cNvSpPr>
          <p:nvPr/>
        </p:nvSpPr>
        <p:spPr>
          <a:xfrm>
            <a:off x="264346" y="4070"/>
            <a:ext cx="11887963" cy="985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419" sz="2400" b="1" kern="0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Comparación de la notificación acumulada de casos sospechosos de sarampión y rubeola por subregión y semana epidemiológica, América Latina y el Caribe,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ED38F5-F253-489C-AD30-1661DDF12D4F}"/>
              </a:ext>
            </a:extLst>
          </p:cNvPr>
          <p:cNvSpPr txBox="1"/>
          <p:nvPr/>
        </p:nvSpPr>
        <p:spPr>
          <a:xfrm>
            <a:off x="429747" y="1312023"/>
            <a:ext cx="21670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Zona Andina (</a:t>
            </a:r>
            <a:r>
              <a:rPr lang="en-US" sz="1200" b="1" i="1" dirty="0">
                <a:solidFill>
                  <a:srgbClr val="809FD7"/>
                </a:solidFill>
              </a:rPr>
              <a:t>n=1631</a:t>
            </a:r>
            <a:r>
              <a:rPr lang="en-US" sz="1200" i="1" dirty="0"/>
              <a:t>) (</a:t>
            </a:r>
            <a:r>
              <a:rPr lang="en-US" sz="1200" b="1" i="1" dirty="0">
                <a:solidFill>
                  <a:srgbClr val="ED7D31"/>
                </a:solidFill>
              </a:rPr>
              <a:t>n=3173</a:t>
            </a:r>
            <a:r>
              <a:rPr lang="en-US" sz="1200" i="1" dirty="0"/>
              <a:t>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CC14D0-0D54-4A09-BE42-2E38D723FC21}"/>
              </a:ext>
            </a:extLst>
          </p:cNvPr>
          <p:cNvSpPr txBox="1"/>
          <p:nvPr/>
        </p:nvSpPr>
        <p:spPr>
          <a:xfrm>
            <a:off x="4302691" y="1327470"/>
            <a:ext cx="32327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Centro América y Caribe Latino (</a:t>
            </a:r>
            <a:r>
              <a:rPr lang="en-US" sz="1200" b="1" i="1" dirty="0">
                <a:solidFill>
                  <a:srgbClr val="809FD7"/>
                </a:solidFill>
              </a:rPr>
              <a:t>n=945</a:t>
            </a:r>
            <a:r>
              <a:rPr lang="en-US" sz="1200" i="1" dirty="0"/>
              <a:t>) (</a:t>
            </a:r>
            <a:r>
              <a:rPr lang="en-US" sz="1200" b="1" i="1" dirty="0">
                <a:solidFill>
                  <a:srgbClr val="ED7D31"/>
                </a:solidFill>
              </a:rPr>
              <a:t>n=1633</a:t>
            </a:r>
            <a:r>
              <a:rPr lang="en-US" sz="1200" i="1" dirty="0"/>
              <a:t>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9A9E50B-AD89-4F08-A1A7-D9E3CEBE0CD4}"/>
              </a:ext>
            </a:extLst>
          </p:cNvPr>
          <p:cNvSpPr txBox="1"/>
          <p:nvPr/>
        </p:nvSpPr>
        <p:spPr>
          <a:xfrm>
            <a:off x="8009709" y="3311767"/>
            <a:ext cx="1781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/>
              <a:t>Cono</a:t>
            </a:r>
            <a:r>
              <a:rPr lang="en-US" sz="1200" i="1" dirty="0"/>
              <a:t> Sur (</a:t>
            </a:r>
            <a:r>
              <a:rPr lang="en-US" sz="1200" b="1" i="1" dirty="0">
                <a:solidFill>
                  <a:srgbClr val="809FD7"/>
                </a:solidFill>
              </a:rPr>
              <a:t>n=682</a:t>
            </a:r>
            <a:r>
              <a:rPr lang="en-US" sz="1200" i="1" dirty="0"/>
              <a:t>) (</a:t>
            </a:r>
            <a:r>
              <a:rPr lang="en-US" sz="1200" b="1" i="1" dirty="0">
                <a:solidFill>
                  <a:srgbClr val="ED7D31"/>
                </a:solidFill>
              </a:rPr>
              <a:t>n=710</a:t>
            </a:r>
            <a:r>
              <a:rPr lang="en-US" sz="1200" i="1" dirty="0"/>
              <a:t>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24DEBD-2427-42A8-9C0F-8445FB404014}"/>
              </a:ext>
            </a:extLst>
          </p:cNvPr>
          <p:cNvSpPr txBox="1"/>
          <p:nvPr/>
        </p:nvSpPr>
        <p:spPr>
          <a:xfrm>
            <a:off x="531000" y="3311767"/>
            <a:ext cx="1799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err="1"/>
              <a:t>Brasil</a:t>
            </a:r>
            <a:r>
              <a:rPr lang="en-US" sz="1200" i="1" dirty="0"/>
              <a:t> (</a:t>
            </a:r>
            <a:r>
              <a:rPr lang="en-US" sz="1200" i="1" dirty="0">
                <a:solidFill>
                  <a:srgbClr val="809FD7"/>
                </a:solidFill>
              </a:rPr>
              <a:t>n=2615</a:t>
            </a:r>
            <a:r>
              <a:rPr lang="en-US" sz="1200" i="1" dirty="0"/>
              <a:t>) (</a:t>
            </a:r>
            <a:r>
              <a:rPr lang="en-US" sz="1200" i="1" dirty="0">
                <a:solidFill>
                  <a:srgbClr val="ED7D31"/>
                </a:solidFill>
              </a:rPr>
              <a:t>n=2644</a:t>
            </a:r>
            <a:r>
              <a:rPr lang="en-US" sz="1200" i="1" dirty="0"/>
              <a:t>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D7BC6EC-9930-4E4A-8B14-B2C4EB3BF24C}"/>
              </a:ext>
            </a:extLst>
          </p:cNvPr>
          <p:cNvSpPr txBox="1"/>
          <p:nvPr/>
        </p:nvSpPr>
        <p:spPr>
          <a:xfrm>
            <a:off x="4358222" y="3311767"/>
            <a:ext cx="1832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México (</a:t>
            </a:r>
            <a:r>
              <a:rPr lang="en-US" sz="1200" b="1" i="1" dirty="0">
                <a:solidFill>
                  <a:srgbClr val="809FD7"/>
                </a:solidFill>
              </a:rPr>
              <a:t>n=1402</a:t>
            </a:r>
            <a:r>
              <a:rPr lang="en-US" sz="1200" i="1" dirty="0"/>
              <a:t>) (</a:t>
            </a:r>
            <a:r>
              <a:rPr lang="en-US" sz="1200" b="1" i="1" dirty="0">
                <a:solidFill>
                  <a:srgbClr val="ED7D31"/>
                </a:solidFill>
              </a:rPr>
              <a:t>n=1405</a:t>
            </a:r>
            <a:r>
              <a:rPr lang="en-US" sz="1200" i="1" dirty="0"/>
              <a:t>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DB1E4F-825A-46AA-A644-ECE3EE7180B0}"/>
              </a:ext>
            </a:extLst>
          </p:cNvPr>
          <p:cNvSpPr txBox="1"/>
          <p:nvPr/>
        </p:nvSpPr>
        <p:spPr>
          <a:xfrm>
            <a:off x="1159849" y="5481992"/>
            <a:ext cx="42020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s-419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Notificación acumulada hasta el 31 de diciembre del 2021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s-419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Notificación </a:t>
            </a:r>
            <a:r>
              <a:rPr lang="es-419" sz="1200" dirty="0">
                <a:latin typeface="Calibri" panose="020F0502020204030204" pitchFamily="34" charset="0"/>
                <a:ea typeface="Calibri" panose="020F0502020204030204" pitchFamily="34" charset="0"/>
              </a:rPr>
              <a:t>acumulada hasta el 28 de abril del 2022</a:t>
            </a:r>
            <a:endParaRPr lang="es-419" sz="12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8917648-DCBA-48DC-8B72-026076E9B06E}"/>
              </a:ext>
            </a:extLst>
          </p:cNvPr>
          <p:cNvCxnSpPr>
            <a:cxnSpLocks/>
          </p:cNvCxnSpPr>
          <p:nvPr/>
        </p:nvCxnSpPr>
        <p:spPr>
          <a:xfrm>
            <a:off x="901522" y="5623236"/>
            <a:ext cx="205995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93491E4-746A-4F27-90C4-CD6317DD6480}"/>
              </a:ext>
            </a:extLst>
          </p:cNvPr>
          <p:cNvSpPr txBox="1"/>
          <p:nvPr/>
        </p:nvSpPr>
        <p:spPr>
          <a:xfrm>
            <a:off x="8023357" y="1325330"/>
            <a:ext cx="1539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El Caribe (</a:t>
            </a:r>
            <a:r>
              <a:rPr lang="en-US" sz="1200" b="1" i="1" dirty="0">
                <a:solidFill>
                  <a:srgbClr val="809FD7"/>
                </a:solidFill>
              </a:rPr>
              <a:t>n=5</a:t>
            </a:r>
            <a:r>
              <a:rPr lang="en-US" sz="1200" i="1" dirty="0"/>
              <a:t>) (</a:t>
            </a:r>
            <a:r>
              <a:rPr lang="en-US" sz="1200" b="1" i="1" dirty="0">
                <a:solidFill>
                  <a:srgbClr val="ED7D31"/>
                </a:solidFill>
              </a:rPr>
              <a:t>n=10</a:t>
            </a:r>
            <a:r>
              <a:rPr lang="en-US" sz="1200" i="1" dirty="0"/>
              <a:t>)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725D5955-66B4-4F7C-BDEF-6AE222B823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000" y="1481801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992460AE-4513-4965-AD08-EDDADE63CA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696019"/>
              </p:ext>
            </p:extLst>
          </p:nvPr>
        </p:nvGraphicFramePr>
        <p:xfrm>
          <a:off x="531001" y="3506949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9707A91B-DA24-457B-9E98-0B153F31D4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200748"/>
              </p:ext>
            </p:extLst>
          </p:nvPr>
        </p:nvGraphicFramePr>
        <p:xfrm>
          <a:off x="8084749" y="3506949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581F76C5-8270-445E-8B68-045622FF2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16119"/>
              </p:ext>
            </p:extLst>
          </p:nvPr>
        </p:nvGraphicFramePr>
        <p:xfrm>
          <a:off x="4403943" y="1522652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FD888C49-032D-4713-BCFE-653847214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992927"/>
              </p:ext>
            </p:extLst>
          </p:nvPr>
        </p:nvGraphicFramePr>
        <p:xfrm>
          <a:off x="4419614" y="3506949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8A0FC3F6-42B3-4233-88E8-394FCB1F9B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192435"/>
              </p:ext>
            </p:extLst>
          </p:nvPr>
        </p:nvGraphicFramePr>
        <p:xfrm>
          <a:off x="8084749" y="1522652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45B97A1-5386-4C26-917B-15CE7134BE35}"/>
              </a:ext>
            </a:extLst>
          </p:cNvPr>
          <p:cNvCxnSpPr>
            <a:cxnSpLocks/>
          </p:cNvCxnSpPr>
          <p:nvPr/>
        </p:nvCxnSpPr>
        <p:spPr>
          <a:xfrm>
            <a:off x="901522" y="5796417"/>
            <a:ext cx="205995" cy="0"/>
          </a:xfrm>
          <a:prstGeom prst="line">
            <a:avLst/>
          </a:prstGeom>
          <a:ln w="38100" cap="rnd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3EC59AE-5856-4E91-8CEE-EB3F28D87760}"/>
              </a:ext>
            </a:extLst>
          </p:cNvPr>
          <p:cNvSpPr txBox="1"/>
          <p:nvPr/>
        </p:nvSpPr>
        <p:spPr>
          <a:xfrm>
            <a:off x="429747" y="6091930"/>
            <a:ext cx="9439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notificación acumulada incluye la notificación con retraso de casos sospechosos, puesto que los países envían actualizaciones semanalmente. </a:t>
            </a:r>
            <a:br>
              <a:rPr lang="es-419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Reportes de vigilancia enviados a OPS/OMS.</a:t>
            </a:r>
            <a:endParaRPr lang="es-419" sz="1200" dirty="0"/>
          </a:p>
        </p:txBody>
      </p:sp>
    </p:spTree>
    <p:extLst>
      <p:ext uri="{BB962C8B-B14F-4D97-AF65-F5344CB8AC3E}">
        <p14:creationId xmlns:p14="http://schemas.microsoft.com/office/powerpoint/2010/main" val="1490173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8" ma:contentTypeDescription="Create a new document." ma:contentTypeScope="" ma:versionID="22a9c9e5edab770171177d1f2ab34c76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5238ac65dc82817f2860a9e0c692140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3F3208-1716-41E6-B7C9-EF9BEFD8C3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CBA676-24FB-4A82-99CA-1818991654D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DB8B909-B8CF-4359-A55A-60DF20679E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3303</TotalTime>
  <Words>148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25</cp:revision>
  <dcterms:created xsi:type="dcterms:W3CDTF">2022-03-23T01:05:14Z</dcterms:created>
  <dcterms:modified xsi:type="dcterms:W3CDTF">2022-04-29T13:45:58Z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