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809FD7"/>
    <a:srgbClr val="6A6A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</c:numRef>
          </c:val>
          <c:smooth val="0"/>
          <c:extLst>
            <c:ext xmlns:c16="http://schemas.microsoft.com/office/drawing/2014/chart" uri="{C3380CC4-5D6E-409C-BE32-E72D297353CC}">
              <c16:uniqueId val="{00000000-9D26-49C7-8420-942DCED20A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Week-52-28April2022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0.0</c:formatCode>
                <c:ptCount val="52"/>
                <c:pt idx="0">
                  <c:v>0</c:v>
                </c:pt>
                <c:pt idx="1">
                  <c:v>-88.172043010752688</c:v>
                </c:pt>
                <c:pt idx="2">
                  <c:v>-64.571428571428569</c:v>
                </c:pt>
                <c:pt idx="3">
                  <c:v>-29.513888888888889</c:v>
                </c:pt>
                <c:pt idx="4">
                  <c:v>-27.613941018766759</c:v>
                </c:pt>
                <c:pt idx="5">
                  <c:v>-16.596638655462183</c:v>
                </c:pt>
                <c:pt idx="6">
                  <c:v>-15.315315315315313</c:v>
                </c:pt>
                <c:pt idx="7">
                  <c:v>-11.25</c:v>
                </c:pt>
                <c:pt idx="8">
                  <c:v>-10.393258426966293</c:v>
                </c:pt>
                <c:pt idx="9">
                  <c:v>-5.0890585241730273</c:v>
                </c:pt>
                <c:pt idx="10">
                  <c:v>-6.053268765133172</c:v>
                </c:pt>
                <c:pt idx="11">
                  <c:v>-5.7077625570776256</c:v>
                </c:pt>
                <c:pt idx="12">
                  <c:v>-4.7516198704103676</c:v>
                </c:pt>
                <c:pt idx="13">
                  <c:v>-7.8350515463917523</c:v>
                </c:pt>
                <c:pt idx="14">
                  <c:v>-5.353728489483748</c:v>
                </c:pt>
                <c:pt idx="15">
                  <c:v>-5.9891107078039925</c:v>
                </c:pt>
                <c:pt idx="16">
                  <c:v>-3.2534246575342465</c:v>
                </c:pt>
                <c:pt idx="17">
                  <c:v>-5.2238805970149249</c:v>
                </c:pt>
                <c:pt idx="18">
                  <c:v>-5.6737588652482271</c:v>
                </c:pt>
                <c:pt idx="19">
                  <c:v>-6.5622669649515286</c:v>
                </c:pt>
                <c:pt idx="20">
                  <c:v>-4.1987403778866339</c:v>
                </c:pt>
                <c:pt idx="21">
                  <c:v>-5.1040967092008058</c:v>
                </c:pt>
                <c:pt idx="22">
                  <c:v>-3.450479233226837</c:v>
                </c:pt>
                <c:pt idx="23">
                  <c:v>-4.2618900555898707</c:v>
                </c:pt>
                <c:pt idx="24">
                  <c:v>-3.9099526066350712</c:v>
                </c:pt>
                <c:pt idx="25">
                  <c:v>-4.1049030786773093</c:v>
                </c:pt>
                <c:pt idx="26">
                  <c:v>-2.5191675794085433</c:v>
                </c:pt>
                <c:pt idx="27">
                  <c:v>-3.4188034188034191</c:v>
                </c:pt>
                <c:pt idx="28">
                  <c:v>-2.9442148760330578</c:v>
                </c:pt>
                <c:pt idx="29">
                  <c:v>-2.9603612644254889</c:v>
                </c:pt>
                <c:pt idx="30">
                  <c:v>-2.9727095516569197</c:v>
                </c:pt>
                <c:pt idx="31">
                  <c:v>-3.6441079034548038</c:v>
                </c:pt>
                <c:pt idx="32">
                  <c:v>-2.6027397260273974</c:v>
                </c:pt>
                <c:pt idx="33">
                  <c:v>-2.848242100578549</c:v>
                </c:pt>
                <c:pt idx="34">
                  <c:v>-3.0289917784508869</c:v>
                </c:pt>
                <c:pt idx="35">
                  <c:v>-3.1499370012599748</c:v>
                </c:pt>
                <c:pt idx="36">
                  <c:v>-2.8501628664495113</c:v>
                </c:pt>
                <c:pt idx="37">
                  <c:v>-2.9691211401425175</c:v>
                </c:pt>
                <c:pt idx="38">
                  <c:v>-2.422145328719723</c:v>
                </c:pt>
                <c:pt idx="39">
                  <c:v>-1.3138138138138138</c:v>
                </c:pt>
                <c:pt idx="40">
                  <c:v>-1.148573545757688</c:v>
                </c:pt>
                <c:pt idx="41">
                  <c:v>-1.4652014652014651</c:v>
                </c:pt>
                <c:pt idx="42">
                  <c:v>-1.5162454873646209</c:v>
                </c:pt>
                <c:pt idx="43">
                  <c:v>-2.5960170697012801</c:v>
                </c:pt>
                <c:pt idx="44">
                  <c:v>-1.9757365684575388</c:v>
                </c:pt>
                <c:pt idx="45">
                  <c:v>-1.3596193065941535</c:v>
                </c:pt>
                <c:pt idx="46">
                  <c:v>-1.4084507042253522</c:v>
                </c:pt>
                <c:pt idx="47">
                  <c:v>-1.4219576719576719</c:v>
                </c:pt>
                <c:pt idx="48">
                  <c:v>-1.2716009129442452</c:v>
                </c:pt>
                <c:pt idx="49">
                  <c:v>-0.86928525434642623</c:v>
                </c:pt>
                <c:pt idx="50">
                  <c:v>-0.73412065113309921</c:v>
                </c:pt>
                <c:pt idx="51">
                  <c:v>-0.53865652724968316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9D26-49C7-8420-942DCED20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</c:numRef>
          </c:val>
          <c:smooth val="0"/>
          <c:extLst>
            <c:ext xmlns:c16="http://schemas.microsoft.com/office/drawing/2014/chart" uri="{C3380CC4-5D6E-409C-BE32-E72D297353CC}">
              <c16:uniqueId val="{00000000-2D72-4DA7-AC06-D7E732DE9B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Week-52-28April2022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0.0</c:formatCode>
                <c:ptCount val="52"/>
                <c:pt idx="0">
                  <c:v>0</c:v>
                </c:pt>
                <c:pt idx="1">
                  <c:v>-113.1578947368421</c:v>
                </c:pt>
                <c:pt idx="2">
                  <c:v>-37.037037037037038</c:v>
                </c:pt>
                <c:pt idx="3">
                  <c:v>-39.63963963963964</c:v>
                </c:pt>
                <c:pt idx="4">
                  <c:v>-24.193548387096776</c:v>
                </c:pt>
                <c:pt idx="5">
                  <c:v>-21.818181818181817</c:v>
                </c:pt>
                <c:pt idx="6">
                  <c:v>-12.579957356076759</c:v>
                </c:pt>
                <c:pt idx="7">
                  <c:v>-15.340909090909092</c:v>
                </c:pt>
                <c:pt idx="8">
                  <c:v>-9.0311986863711002</c:v>
                </c:pt>
                <c:pt idx="9">
                  <c:v>-10.843373493975903</c:v>
                </c:pt>
                <c:pt idx="10">
                  <c:v>-7.7445652173913038</c:v>
                </c:pt>
                <c:pt idx="11">
                  <c:v>-8.1967213114754092</c:v>
                </c:pt>
                <c:pt idx="12">
                  <c:v>-6.7599067599067597</c:v>
                </c:pt>
                <c:pt idx="13">
                  <c:v>-6.4410480349344974</c:v>
                </c:pt>
                <c:pt idx="14">
                  <c:v>-6.0512820512820511</c:v>
                </c:pt>
                <c:pt idx="15">
                  <c:v>-4.3520309477756287</c:v>
                </c:pt>
                <c:pt idx="16">
                  <c:v>-6.1167747914735866</c:v>
                </c:pt>
                <c:pt idx="17">
                  <c:v>-4.8034934497816595</c:v>
                </c:pt>
                <c:pt idx="18">
                  <c:v>-4.416666666666667</c:v>
                </c:pt>
                <c:pt idx="19">
                  <c:v>-4.9481245011971273</c:v>
                </c:pt>
                <c:pt idx="20">
                  <c:v>-3.6501901140684412</c:v>
                </c:pt>
                <c:pt idx="21">
                  <c:v>-2.9347028613352899</c:v>
                </c:pt>
                <c:pt idx="22">
                  <c:v>-2.3521026372059874</c:v>
                </c:pt>
                <c:pt idx="23">
                  <c:v>-2.4373259052924792</c:v>
                </c:pt>
                <c:pt idx="24">
                  <c:v>-3.331067301155676</c:v>
                </c:pt>
                <c:pt idx="25">
                  <c:v>-2.3684210526315792</c:v>
                </c:pt>
                <c:pt idx="26">
                  <c:v>-2.5706940874035991</c:v>
                </c:pt>
                <c:pt idx="27">
                  <c:v>-1.9423558897243107</c:v>
                </c:pt>
                <c:pt idx="28">
                  <c:v>-2.7043638598647819</c:v>
                </c:pt>
                <c:pt idx="29">
                  <c:v>-2.5733093955715143</c:v>
                </c:pt>
                <c:pt idx="30">
                  <c:v>-2.0420070011668612</c:v>
                </c:pt>
                <c:pt idx="31">
                  <c:v>-3.2590051457975986</c:v>
                </c:pt>
                <c:pt idx="32">
                  <c:v>-3.0454042081949058</c:v>
                </c:pt>
                <c:pt idx="33">
                  <c:v>-2.3643202579258462</c:v>
                </c:pt>
                <c:pt idx="34">
                  <c:v>-2.7821522309711284</c:v>
                </c:pt>
                <c:pt idx="35">
                  <c:v>-1.787538304392237</c:v>
                </c:pt>
                <c:pt idx="36">
                  <c:v>-2.1073758153537381</c:v>
                </c:pt>
                <c:pt idx="37">
                  <c:v>-2.3587223587223587</c:v>
                </c:pt>
                <c:pt idx="38">
                  <c:v>-3.2645223235717715</c:v>
                </c:pt>
                <c:pt idx="39">
                  <c:v>-1.9990701999070202</c:v>
                </c:pt>
                <c:pt idx="40">
                  <c:v>-1.4585232452142205</c:v>
                </c:pt>
                <c:pt idx="41">
                  <c:v>-2.4258760107816713</c:v>
                </c:pt>
                <c:pt idx="42">
                  <c:v>-1.7105263157894739</c:v>
                </c:pt>
                <c:pt idx="43">
                  <c:v>-2.1561017680034498</c:v>
                </c:pt>
                <c:pt idx="44">
                  <c:v>-2.1105951878429714</c:v>
                </c:pt>
                <c:pt idx="45">
                  <c:v>-1.5708970649028524</c:v>
                </c:pt>
                <c:pt idx="46">
                  <c:v>-1.8315018315018317</c:v>
                </c:pt>
                <c:pt idx="47">
                  <c:v>-1.079136690647482</c:v>
                </c:pt>
                <c:pt idx="48">
                  <c:v>-1.2653222617635429</c:v>
                </c:pt>
                <c:pt idx="49">
                  <c:v>-1.6399843811011325</c:v>
                </c:pt>
                <c:pt idx="50">
                  <c:v>-0.57625816365731852</c:v>
                </c:pt>
                <c:pt idx="51">
                  <c:v>-0.99312452253628725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2D72-4DA7-AC06-D7E732DE9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</c:numRef>
          </c:val>
          <c:smooth val="0"/>
          <c:extLst>
            <c:ext xmlns:c16="http://schemas.microsoft.com/office/drawing/2014/chart" uri="{C3380CC4-5D6E-409C-BE32-E72D297353CC}">
              <c16:uniqueId val="{00000000-4886-4CCC-8C30-E4B8938C67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Week-52-28April2022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0.0</c:formatCode>
                <c:ptCount val="52"/>
                <c:pt idx="0">
                  <c:v>0</c:v>
                </c:pt>
                <c:pt idx="1">
                  <c:v>-50</c:v>
                </c:pt>
                <c:pt idx="2">
                  <c:v>-66.666666666666657</c:v>
                </c:pt>
                <c:pt idx="3">
                  <c:v>-23.333333333333332</c:v>
                </c:pt>
                <c:pt idx="4">
                  <c:v>-40.54054054054054</c:v>
                </c:pt>
                <c:pt idx="5">
                  <c:v>-21.153846153846153</c:v>
                </c:pt>
                <c:pt idx="6">
                  <c:v>-25.396825396825395</c:v>
                </c:pt>
                <c:pt idx="7">
                  <c:v>-13.924050632911392</c:v>
                </c:pt>
                <c:pt idx="8">
                  <c:v>-22.222222222222221</c:v>
                </c:pt>
                <c:pt idx="9">
                  <c:v>-26.36363636363636</c:v>
                </c:pt>
                <c:pt idx="10">
                  <c:v>-12.949640287769784</c:v>
                </c:pt>
                <c:pt idx="11">
                  <c:v>-12.738853503184714</c:v>
                </c:pt>
                <c:pt idx="12">
                  <c:v>-6.7796610169491522</c:v>
                </c:pt>
                <c:pt idx="13">
                  <c:v>-7.9365079365079358</c:v>
                </c:pt>
                <c:pt idx="14">
                  <c:v>-4.4117647058823533</c:v>
                </c:pt>
                <c:pt idx="15">
                  <c:v>-9.8591549295774641</c:v>
                </c:pt>
                <c:pt idx="16">
                  <c:v>-2.1367521367521367</c:v>
                </c:pt>
                <c:pt idx="17">
                  <c:v>-3.7656903765690379</c:v>
                </c:pt>
                <c:pt idx="18">
                  <c:v>-2.4193548387096775</c:v>
                </c:pt>
                <c:pt idx="19">
                  <c:v>-3.5433070866141732</c:v>
                </c:pt>
                <c:pt idx="20">
                  <c:v>-4.5627376425855513</c:v>
                </c:pt>
                <c:pt idx="21">
                  <c:v>-4</c:v>
                </c:pt>
                <c:pt idx="22">
                  <c:v>-2.0979020979020979</c:v>
                </c:pt>
                <c:pt idx="23">
                  <c:v>-5.1369863013698627</c:v>
                </c:pt>
                <c:pt idx="24">
                  <c:v>-2.2801302931596092</c:v>
                </c:pt>
                <c:pt idx="25">
                  <c:v>-2.8662420382165608</c:v>
                </c:pt>
                <c:pt idx="26">
                  <c:v>-3.0959752321981426</c:v>
                </c:pt>
                <c:pt idx="27">
                  <c:v>-2.1021021021021022</c:v>
                </c:pt>
                <c:pt idx="28">
                  <c:v>-2.9411764705882351</c:v>
                </c:pt>
                <c:pt idx="29">
                  <c:v>-3.4285714285714288</c:v>
                </c:pt>
                <c:pt idx="30">
                  <c:v>-3.867403314917127</c:v>
                </c:pt>
                <c:pt idx="31">
                  <c:v>-2.9255319148936172</c:v>
                </c:pt>
                <c:pt idx="32">
                  <c:v>-5.684754521963824</c:v>
                </c:pt>
                <c:pt idx="33">
                  <c:v>-3.4229828850855744</c:v>
                </c:pt>
                <c:pt idx="34">
                  <c:v>-5.2009456264775409</c:v>
                </c:pt>
                <c:pt idx="35">
                  <c:v>-5.6179775280898872</c:v>
                </c:pt>
                <c:pt idx="36">
                  <c:v>-3.1914893617021276</c:v>
                </c:pt>
                <c:pt idx="37">
                  <c:v>-3.2989690721649487</c:v>
                </c:pt>
                <c:pt idx="38">
                  <c:v>-3.5928143712574849</c:v>
                </c:pt>
                <c:pt idx="39">
                  <c:v>-2.6974951830443161</c:v>
                </c:pt>
                <c:pt idx="40">
                  <c:v>-3.9399624765478425</c:v>
                </c:pt>
                <c:pt idx="41">
                  <c:v>-2.7075812274368229</c:v>
                </c:pt>
                <c:pt idx="42">
                  <c:v>-2.2847100175746924</c:v>
                </c:pt>
                <c:pt idx="43">
                  <c:v>-2.9209621993127146</c:v>
                </c:pt>
                <c:pt idx="44">
                  <c:v>-1.5025041736227045</c:v>
                </c:pt>
                <c:pt idx="45">
                  <c:v>-2.9605263157894735</c:v>
                </c:pt>
                <c:pt idx="46">
                  <c:v>-3.1948881789137378</c:v>
                </c:pt>
                <c:pt idx="47">
                  <c:v>-2.0123839009287927</c:v>
                </c:pt>
                <c:pt idx="48">
                  <c:v>-2.2761760242792106</c:v>
                </c:pt>
                <c:pt idx="49">
                  <c:v>-2.2255192878338281</c:v>
                </c:pt>
                <c:pt idx="50">
                  <c:v>-1.741654571843251</c:v>
                </c:pt>
                <c:pt idx="51">
                  <c:v>-1.2838801711840229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4886-4CCC-8C30-E4B8938C6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</c:numRef>
          </c:val>
          <c:smooth val="0"/>
          <c:extLst>
            <c:ext xmlns:c16="http://schemas.microsoft.com/office/drawing/2014/chart" uri="{C3380CC4-5D6E-409C-BE32-E72D297353CC}">
              <c16:uniqueId val="{00000000-7EC5-4404-8097-1710F01BC4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Week-52-28April2022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0.0</c:formatCode>
                <c:ptCount val="52"/>
                <c:pt idx="0">
                  <c:v>0</c:v>
                </c:pt>
                <c:pt idx="1">
                  <c:v>-65.384615384615387</c:v>
                </c:pt>
                <c:pt idx="2">
                  <c:v>-65.116279069767444</c:v>
                </c:pt>
                <c:pt idx="3">
                  <c:v>-36.619718309859159</c:v>
                </c:pt>
                <c:pt idx="4">
                  <c:v>-32.989690721649481</c:v>
                </c:pt>
                <c:pt idx="5">
                  <c:v>-32.558139534883722</c:v>
                </c:pt>
                <c:pt idx="6">
                  <c:v>-24.561403508771928</c:v>
                </c:pt>
                <c:pt idx="7">
                  <c:v>-22.535211267605636</c:v>
                </c:pt>
                <c:pt idx="8">
                  <c:v>-17.241379310344829</c:v>
                </c:pt>
                <c:pt idx="9">
                  <c:v>-16.666666666666664</c:v>
                </c:pt>
                <c:pt idx="10">
                  <c:v>-12.324929971988796</c:v>
                </c:pt>
                <c:pt idx="11">
                  <c:v>-7.7306733167082298</c:v>
                </c:pt>
                <c:pt idx="12">
                  <c:v>-6.0185185185185182</c:v>
                </c:pt>
                <c:pt idx="13">
                  <c:v>-5.0218340611353707</c:v>
                </c:pt>
                <c:pt idx="14">
                  <c:v>-4.1580041580041582</c:v>
                </c:pt>
                <c:pt idx="15">
                  <c:v>-6.7864271457085827</c:v>
                </c:pt>
                <c:pt idx="16">
                  <c:v>-5.7943925233644862</c:v>
                </c:pt>
                <c:pt idx="17">
                  <c:v>-3.7102473498233217</c:v>
                </c:pt>
                <c:pt idx="18">
                  <c:v>-4.2589437819420786</c:v>
                </c:pt>
                <c:pt idx="19">
                  <c:v>-5.0653594771241828</c:v>
                </c:pt>
                <c:pt idx="20">
                  <c:v>-3.7325038880248838</c:v>
                </c:pt>
                <c:pt idx="21">
                  <c:v>-3.4482758620689653</c:v>
                </c:pt>
                <c:pt idx="22">
                  <c:v>-5.0724637681159424</c:v>
                </c:pt>
                <c:pt idx="23">
                  <c:v>-2.4827586206896552</c:v>
                </c:pt>
                <c:pt idx="24">
                  <c:v>-3.4993270524899054</c:v>
                </c:pt>
                <c:pt idx="25">
                  <c:v>-1.8205461638491547</c:v>
                </c:pt>
                <c:pt idx="26">
                  <c:v>-1.5325670498084289</c:v>
                </c:pt>
                <c:pt idx="27">
                  <c:v>-2.2641509433962264</c:v>
                </c:pt>
                <c:pt idx="28">
                  <c:v>-2.0910209102091022</c:v>
                </c:pt>
                <c:pt idx="29">
                  <c:v>-2.2891566265060241</c:v>
                </c:pt>
                <c:pt idx="30">
                  <c:v>-2.5912838633686692</c:v>
                </c:pt>
                <c:pt idx="31">
                  <c:v>-2.4110218140068884</c:v>
                </c:pt>
                <c:pt idx="32">
                  <c:v>-4.8206278026905833</c:v>
                </c:pt>
                <c:pt idx="33">
                  <c:v>-2.7807486631016043</c:v>
                </c:pt>
                <c:pt idx="34">
                  <c:v>-3.4339229968782519</c:v>
                </c:pt>
                <c:pt idx="35">
                  <c:v>-2.8169014084507045</c:v>
                </c:pt>
                <c:pt idx="36">
                  <c:v>-3.4246575342465753</c:v>
                </c:pt>
                <c:pt idx="37">
                  <c:v>-6.338694418164617</c:v>
                </c:pt>
                <c:pt idx="38">
                  <c:v>-1.8683274021352312</c:v>
                </c:pt>
                <c:pt idx="39">
                  <c:v>-2.0960698689956332</c:v>
                </c:pt>
                <c:pt idx="40">
                  <c:v>-1.7108639863130881</c:v>
                </c:pt>
                <c:pt idx="41">
                  <c:v>-3.7005887300252311</c:v>
                </c:pt>
                <c:pt idx="42">
                  <c:v>-2.4330900243309004</c:v>
                </c:pt>
                <c:pt idx="43">
                  <c:v>-3.1670625494853519</c:v>
                </c:pt>
                <c:pt idx="44">
                  <c:v>-2.3023791250959325</c:v>
                </c:pt>
                <c:pt idx="45">
                  <c:v>-3.075768942235559</c:v>
                </c:pt>
                <c:pt idx="46">
                  <c:v>-4.0756914119359537</c:v>
                </c:pt>
                <c:pt idx="47">
                  <c:v>-2.7272727272727271</c:v>
                </c:pt>
                <c:pt idx="48">
                  <c:v>-2.9952348536419331</c:v>
                </c:pt>
                <c:pt idx="49">
                  <c:v>-1.4540647719762063</c:v>
                </c:pt>
                <c:pt idx="50">
                  <c:v>-3.322475570032573</c:v>
                </c:pt>
                <c:pt idx="51">
                  <c:v>-2.9634300126103406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7EC5-4404-8097-1710F01BC4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</c:numRef>
          </c:val>
          <c:smooth val="0"/>
          <c:extLst>
            <c:ext xmlns:c16="http://schemas.microsoft.com/office/drawing/2014/chart" uri="{C3380CC4-5D6E-409C-BE32-E72D297353CC}">
              <c16:uniqueId val="{00000000-CA01-42DC-9EF0-C1F282A945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Week-52-28April2022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0.0</c:formatCode>
                <c:ptCount val="52"/>
                <c:pt idx="0">
                  <c:v>0</c:v>
                </c:pt>
                <c:pt idx="1">
                  <c:v>-200</c:v>
                </c:pt>
                <c:pt idx="2">
                  <c:v>-144.44444444444443</c:v>
                </c:pt>
                <c:pt idx="3">
                  <c:v>-36.363636363636367</c:v>
                </c:pt>
                <c:pt idx="4">
                  <c:v>-23.333333333333332</c:v>
                </c:pt>
                <c:pt idx="5">
                  <c:v>-40.54054054054054</c:v>
                </c:pt>
                <c:pt idx="6">
                  <c:v>-25</c:v>
                </c:pt>
                <c:pt idx="7">
                  <c:v>-26.153846153846157</c:v>
                </c:pt>
                <c:pt idx="8">
                  <c:v>-23.170731707317074</c:v>
                </c:pt>
                <c:pt idx="9">
                  <c:v>-17.82178217821782</c:v>
                </c:pt>
                <c:pt idx="10">
                  <c:v>-21.008403361344538</c:v>
                </c:pt>
                <c:pt idx="11">
                  <c:v>-15.972222222222221</c:v>
                </c:pt>
                <c:pt idx="12">
                  <c:v>-6.5868263473053901</c:v>
                </c:pt>
                <c:pt idx="13">
                  <c:v>-12.921348314606742</c:v>
                </c:pt>
                <c:pt idx="14">
                  <c:v>-14.427860696517413</c:v>
                </c:pt>
                <c:pt idx="15">
                  <c:v>-14.347826086956522</c:v>
                </c:pt>
                <c:pt idx="16">
                  <c:v>-15.589353612167301</c:v>
                </c:pt>
                <c:pt idx="17">
                  <c:v>-9.2105263157894726</c:v>
                </c:pt>
                <c:pt idx="18">
                  <c:v>-10.843373493975903</c:v>
                </c:pt>
                <c:pt idx="19">
                  <c:v>-11.413043478260869</c:v>
                </c:pt>
                <c:pt idx="20">
                  <c:v>-10.975609756097562</c:v>
                </c:pt>
                <c:pt idx="21">
                  <c:v>-8.791208791208792</c:v>
                </c:pt>
                <c:pt idx="22">
                  <c:v>-7.878787878787878</c:v>
                </c:pt>
                <c:pt idx="23">
                  <c:v>-5.6179775280898872</c:v>
                </c:pt>
                <c:pt idx="24">
                  <c:v>-5.6737588652482271</c:v>
                </c:pt>
                <c:pt idx="25">
                  <c:v>-7.550335570469799</c:v>
                </c:pt>
                <c:pt idx="26">
                  <c:v>-5.4602184087363499</c:v>
                </c:pt>
                <c:pt idx="27">
                  <c:v>-7.1005917159763312</c:v>
                </c:pt>
                <c:pt idx="28">
                  <c:v>-3.4530386740331496</c:v>
                </c:pt>
                <c:pt idx="29">
                  <c:v>-2.9372496662216285</c:v>
                </c:pt>
                <c:pt idx="30">
                  <c:v>-3.2425421530479901</c:v>
                </c:pt>
                <c:pt idx="31">
                  <c:v>-2.2613065326633168</c:v>
                </c:pt>
                <c:pt idx="32">
                  <c:v>-3.0712530712530715</c:v>
                </c:pt>
                <c:pt idx="33">
                  <c:v>-2.7413587604290823</c:v>
                </c:pt>
                <c:pt idx="34">
                  <c:v>-4.5243619489559164</c:v>
                </c:pt>
                <c:pt idx="35">
                  <c:v>-1.553829078801332</c:v>
                </c:pt>
                <c:pt idx="36">
                  <c:v>-1.5300546448087431</c:v>
                </c:pt>
                <c:pt idx="37">
                  <c:v>-2.1528525296017222</c:v>
                </c:pt>
                <c:pt idx="38">
                  <c:v>-3.8988408851422554</c:v>
                </c:pt>
                <c:pt idx="39">
                  <c:v>-2.5354969574036512</c:v>
                </c:pt>
                <c:pt idx="40">
                  <c:v>-5.2423343224530168</c:v>
                </c:pt>
                <c:pt idx="41">
                  <c:v>-3.477443609022556</c:v>
                </c:pt>
                <c:pt idx="42">
                  <c:v>-1.9073569482288828</c:v>
                </c:pt>
                <c:pt idx="43">
                  <c:v>-3.5650623885918007</c:v>
                </c:pt>
                <c:pt idx="44">
                  <c:v>-3.7865748709122204</c:v>
                </c:pt>
                <c:pt idx="45">
                  <c:v>-2.9850746268656714</c:v>
                </c:pt>
                <c:pt idx="46">
                  <c:v>-3.3816425120772946</c:v>
                </c:pt>
                <c:pt idx="47">
                  <c:v>-3.2710280373831773</c:v>
                </c:pt>
                <c:pt idx="48">
                  <c:v>-2.7149321266968327</c:v>
                </c:pt>
                <c:pt idx="49">
                  <c:v>-1.7621145374449341</c:v>
                </c:pt>
                <c:pt idx="50">
                  <c:v>-0.86580086580086579</c:v>
                </c:pt>
                <c:pt idx="51">
                  <c:v>-0.50071530758226035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CA01-42DC-9EF0-C1F282A945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Sheet1!$B$2:$B$53</c:f>
            </c:numRef>
          </c:val>
          <c:smooth val="0"/>
          <c:extLst>
            <c:ext xmlns:c16="http://schemas.microsoft.com/office/drawing/2014/chart" uri="{C3380CC4-5D6E-409C-BE32-E72D297353CC}">
              <c16:uniqueId val="{00000000-51ED-4E3F-A6B8-F6442FD204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Week-52-28April2022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Sheet1!$A$2:$A$53</c:f>
              <c:strCache>
                <c:ptCount val="52"/>
                <c:pt idx="0">
                  <c:v>2021-01</c:v>
                </c:pt>
                <c:pt idx="1">
                  <c:v>2021-02</c:v>
                </c:pt>
                <c:pt idx="2">
                  <c:v>2021-03</c:v>
                </c:pt>
                <c:pt idx="3">
                  <c:v>2021-04</c:v>
                </c:pt>
                <c:pt idx="4">
                  <c:v>2021-05</c:v>
                </c:pt>
                <c:pt idx="5">
                  <c:v>2021-06</c:v>
                </c:pt>
                <c:pt idx="6">
                  <c:v>2021-07</c:v>
                </c:pt>
                <c:pt idx="7">
                  <c:v>2021-08</c:v>
                </c:pt>
                <c:pt idx="8">
                  <c:v>2021-09</c:v>
                </c:pt>
                <c:pt idx="9">
                  <c:v>2021-10</c:v>
                </c:pt>
                <c:pt idx="10">
                  <c:v>2021-11</c:v>
                </c:pt>
                <c:pt idx="11">
                  <c:v>2021-12</c:v>
                </c:pt>
                <c:pt idx="12">
                  <c:v>2021-13</c:v>
                </c:pt>
                <c:pt idx="13">
                  <c:v>2021-14</c:v>
                </c:pt>
                <c:pt idx="14">
                  <c:v>2021-15</c:v>
                </c:pt>
                <c:pt idx="15">
                  <c:v>2021-16</c:v>
                </c:pt>
                <c:pt idx="16">
                  <c:v>2021-17</c:v>
                </c:pt>
                <c:pt idx="17">
                  <c:v>2021-18</c:v>
                </c:pt>
                <c:pt idx="18">
                  <c:v>2021-19</c:v>
                </c:pt>
                <c:pt idx="19">
                  <c:v>2021-20</c:v>
                </c:pt>
                <c:pt idx="20">
                  <c:v>2021-21</c:v>
                </c:pt>
                <c:pt idx="21">
                  <c:v>2021-22</c:v>
                </c:pt>
                <c:pt idx="22">
                  <c:v>2021-23</c:v>
                </c:pt>
                <c:pt idx="23">
                  <c:v>2021-24</c:v>
                </c:pt>
                <c:pt idx="24">
                  <c:v>2021-25</c:v>
                </c:pt>
                <c:pt idx="25">
                  <c:v>2021-26</c:v>
                </c:pt>
                <c:pt idx="26">
                  <c:v>2021-27</c:v>
                </c:pt>
                <c:pt idx="27">
                  <c:v>2021-28</c:v>
                </c:pt>
                <c:pt idx="28">
                  <c:v>2021-29</c:v>
                </c:pt>
                <c:pt idx="29">
                  <c:v>2021-30</c:v>
                </c:pt>
                <c:pt idx="30">
                  <c:v>2021-31</c:v>
                </c:pt>
                <c:pt idx="31">
                  <c:v>2021-32</c:v>
                </c:pt>
                <c:pt idx="32">
                  <c:v>2021-33</c:v>
                </c:pt>
                <c:pt idx="33">
                  <c:v>2021-34</c:v>
                </c:pt>
                <c:pt idx="34">
                  <c:v>2021-35</c:v>
                </c:pt>
                <c:pt idx="35">
                  <c:v>2021-36</c:v>
                </c:pt>
                <c:pt idx="36">
                  <c:v>2021-37</c:v>
                </c:pt>
                <c:pt idx="37">
                  <c:v>2021-38</c:v>
                </c:pt>
                <c:pt idx="38">
                  <c:v>2021-39</c:v>
                </c:pt>
                <c:pt idx="39">
                  <c:v>2021-40</c:v>
                </c:pt>
                <c:pt idx="40">
                  <c:v>2021-41</c:v>
                </c:pt>
                <c:pt idx="41">
                  <c:v>2021-42</c:v>
                </c:pt>
                <c:pt idx="42">
                  <c:v>2021-43</c:v>
                </c:pt>
                <c:pt idx="43">
                  <c:v>2021-44</c:v>
                </c:pt>
                <c:pt idx="44">
                  <c:v>2021-45</c:v>
                </c:pt>
                <c:pt idx="45">
                  <c:v>2021-46</c:v>
                </c:pt>
                <c:pt idx="46">
                  <c:v>2021-47</c:v>
                </c:pt>
                <c:pt idx="47">
                  <c:v>2021-48</c:v>
                </c:pt>
                <c:pt idx="48">
                  <c:v>2021-49</c:v>
                </c:pt>
                <c:pt idx="49">
                  <c:v>2021-50</c:v>
                </c:pt>
                <c:pt idx="50">
                  <c:v>2021-51</c:v>
                </c:pt>
                <c:pt idx="51">
                  <c:v>2021-52</c:v>
                </c:pt>
              </c:strCache>
            </c:strRef>
          </c:cat>
          <c:val>
            <c:numRef>
              <c:f>Sheet1!$C$2:$C$53</c:f>
              <c:numCache>
                <c:formatCode>0.0</c:formatCode>
                <c:ptCount val="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-100</c:v>
                </c:pt>
                <c:pt idx="16">
                  <c:v>0</c:v>
                </c:pt>
                <c:pt idx="17">
                  <c:v>0</c:v>
                </c:pt>
                <c:pt idx="18">
                  <c:v>-100</c:v>
                </c:pt>
                <c:pt idx="19">
                  <c:v>0</c:v>
                </c:pt>
                <c:pt idx="20">
                  <c:v>0</c:v>
                </c:pt>
                <c:pt idx="21">
                  <c:v>-25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-20</c:v>
                </c:pt>
                <c:pt idx="28">
                  <c:v>0</c:v>
                </c:pt>
                <c:pt idx="29">
                  <c:v>-16.666666666666664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-14.285714285714285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-12.5</c:v>
                </c:pt>
                <c:pt idx="48">
                  <c:v>0</c:v>
                </c:pt>
                <c:pt idx="49">
                  <c:v>-11.111111111111111</c:v>
                </c:pt>
                <c:pt idx="50">
                  <c:v>0</c:v>
                </c:pt>
                <c:pt idx="51">
                  <c:v>0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51ED-4E3F-A6B8-F6442FD204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994351"/>
        <c:axId val="635993935"/>
        <c:extLst/>
      </c:lineChart>
      <c:catAx>
        <c:axId val="63599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3935"/>
        <c:crosses val="autoZero"/>
        <c:auto val="1"/>
        <c:lblAlgn val="ctr"/>
        <c:lblOffset val="100"/>
        <c:noMultiLvlLbl val="0"/>
      </c:catAx>
      <c:valAx>
        <c:axId val="63599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994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22AB0-4242-4BDE-83E2-C3F25768C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7A3BC-4C12-45BB-A101-B4B935DA6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2439F-9146-4EDD-B991-A23DA834C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A5F0C-7B0C-4F4B-86D6-401E14F8F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696C1-F775-4AC5-9157-B57B43707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BD5AE-CE8B-4DF9-A4E7-35F2C022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B9A04-FFCC-4F6C-BB98-79F1F763A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5B843-CB3F-41CF-8EEA-F264535E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3459A-8F99-4E35-9CBB-209F98C8D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A8A13-7070-4D11-99FF-7F253CEC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2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28AF22-F7F9-434A-98BB-A145B5978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CA77E-58CD-41A5-8392-7DEF10CEE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C8AA-47D0-44DA-B2C6-3D350FE08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9A015-4D18-4E96-A41B-61B19612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55333-AE34-4855-9DB1-5EEBF487B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53AFB-15A7-423D-ADDA-B77220E33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AA773-BD94-4169-BCF8-03A21BD3B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95275-1EB2-4493-81EB-49FA28CE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5686-6A8E-493F-A8C7-A5EF8F1F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E8258-B0DC-4474-91E8-C2D33987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95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1370E-A8EF-4278-95B4-23EFF9378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16FFB-B419-4117-9171-CD679599E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B4C6A-780D-4295-B840-4A93D7B3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6B481-3857-41CE-B70C-EF143C5C7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FBF3C-76E6-41A0-9976-E455C8DB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0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F569B-E7D8-4B57-8375-5E3C4E1E6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EDE0-D3B9-4F5B-AB2D-EF90B0540B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453E0-A8B6-4CC5-B991-3F4F15FE5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A1264-0AF0-4640-BC07-BF323F00A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DDD6B-2435-499B-BD97-A01820CA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8DEB0-2A96-4399-A98B-AC2C3B5A1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0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3703-03B2-446D-A2D8-317E6FF0F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2C5A1-AFBC-454F-A42C-1F6E22EB3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54AAF-2A6D-4CE2-9379-9952B492A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D6AF30-71F4-4A99-9E03-A3CF10C29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1E1EFB-A765-4431-8A0A-531015779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88D8DD-826D-4064-B6DC-66C013640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3FBB2-AAED-439C-9CA4-10D33598E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87F909-F8E0-46E4-9863-E3073B5A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9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68DD8-5094-4A28-B00B-B2E9D576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5E6E71-63CB-47C1-A10D-3F2F1117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5EA2A-9906-4AA9-A194-125EAA47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CC19A-7675-490C-A1C5-E4D755DA8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5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ED583-B5D8-418C-8BDD-5B85216A3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693791-3846-4CE7-9790-C234FEBF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E4E20-26F5-4B60-A779-6F56738AB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3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E0BF4-86BC-44A2-B928-3DFB69B3E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2DBDE-3413-43D2-A968-9C2817921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48FD98-0450-441A-88C8-BBD2B06CD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1A8E6-E23C-4AEA-B878-B3B17395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FB364-72AA-4EAB-94E1-5AD77589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0F3C1-6A50-41FA-8CA9-821ECBCD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3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8BE32-FE12-4603-ACF6-D356D80F0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23BA2-9AEA-4373-9313-0A95AD8A1B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5575A-98C3-4FE3-AC95-DE6175888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CE4ED-F7AC-4A1F-BCF3-F2C08E0D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3314B-26D0-45A8-A135-ED50B3C1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6CC56-75F8-4DC3-8C43-E194DF22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2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6368C-F727-4B4B-96B3-01762C10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79889-2D45-4DB4-8D27-ACB529A45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7928E-123F-497D-AEB2-4BDA0183D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0CEA9-1833-4E68-8AF4-DF592382248F}" type="datetimeFigureOut">
              <a:rPr lang="en-US" smtClean="0"/>
              <a:t>5/6/2022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854FC-F3C6-4C49-B24F-ADB0BBA3AC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EE3D1-A113-4381-80C8-385A55434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4FA-F836-483C-8B25-B1053AAFB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9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06B71A9-E7A9-4B1B-9249-A55635DF0204}"/>
              </a:ext>
            </a:extLst>
          </p:cNvPr>
          <p:cNvSpPr txBox="1">
            <a:spLocks/>
          </p:cNvSpPr>
          <p:nvPr/>
        </p:nvSpPr>
        <p:spPr>
          <a:xfrm>
            <a:off x="324929" y="-16629"/>
            <a:ext cx="11679974" cy="985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419" sz="2400" b="1" kern="0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Diferencia porcentual relativa de casos sospechosos de sarampión y rubeola por subregión y semana epidemiológica, América Latina y el Caribe,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ED38F5-F253-489C-AD30-1661DDF12D4F}"/>
              </a:ext>
            </a:extLst>
          </p:cNvPr>
          <p:cNvSpPr txBox="1"/>
          <p:nvPr/>
        </p:nvSpPr>
        <p:spPr>
          <a:xfrm>
            <a:off x="429747" y="1312023"/>
            <a:ext cx="1612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Zona Andina (</a:t>
            </a:r>
            <a:r>
              <a:rPr lang="en-US" sz="1200" b="1" i="1" dirty="0">
                <a:solidFill>
                  <a:srgbClr val="ED7D31"/>
                </a:solidFill>
              </a:rPr>
              <a:t>n=3173</a:t>
            </a:r>
            <a:r>
              <a:rPr lang="en-US" sz="1200" i="1" dirty="0"/>
              <a:t>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CC14D0-0D54-4A09-BE42-2E38D723FC21}"/>
              </a:ext>
            </a:extLst>
          </p:cNvPr>
          <p:cNvSpPr txBox="1"/>
          <p:nvPr/>
        </p:nvSpPr>
        <p:spPr>
          <a:xfrm>
            <a:off x="4302691" y="1327470"/>
            <a:ext cx="2745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Centro América y Caribe Latino (</a:t>
            </a:r>
            <a:r>
              <a:rPr lang="en-US" sz="1200" b="1" i="1" dirty="0">
                <a:solidFill>
                  <a:srgbClr val="ED7D31"/>
                </a:solidFill>
              </a:rPr>
              <a:t>n=1633</a:t>
            </a:r>
            <a:r>
              <a:rPr lang="en-US" sz="1200" i="1" dirty="0"/>
              <a:t>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9A9E50B-AD89-4F08-A1A7-D9E3CEBE0CD4}"/>
              </a:ext>
            </a:extLst>
          </p:cNvPr>
          <p:cNvSpPr txBox="1"/>
          <p:nvPr/>
        </p:nvSpPr>
        <p:spPr>
          <a:xfrm>
            <a:off x="8009709" y="3311767"/>
            <a:ext cx="1305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/>
              <a:t>Cono</a:t>
            </a:r>
            <a:r>
              <a:rPr lang="en-US" sz="1200" i="1" dirty="0"/>
              <a:t> Sur (</a:t>
            </a:r>
            <a:r>
              <a:rPr lang="en-US" sz="1200" b="1" i="1" dirty="0">
                <a:solidFill>
                  <a:srgbClr val="ED7D31"/>
                </a:solidFill>
              </a:rPr>
              <a:t>n=710</a:t>
            </a:r>
            <a:r>
              <a:rPr lang="en-US" sz="1200" i="1" dirty="0"/>
              <a:t>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24DEBD-2427-42A8-9C0F-8445FB404014}"/>
              </a:ext>
            </a:extLst>
          </p:cNvPr>
          <p:cNvSpPr txBox="1"/>
          <p:nvPr/>
        </p:nvSpPr>
        <p:spPr>
          <a:xfrm>
            <a:off x="531000" y="3311767"/>
            <a:ext cx="1799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err="1"/>
              <a:t>Brasil</a:t>
            </a:r>
            <a:r>
              <a:rPr lang="en-US" sz="1200" i="1" dirty="0"/>
              <a:t> (</a:t>
            </a:r>
            <a:r>
              <a:rPr lang="en-US" sz="1200" i="1" dirty="0">
                <a:solidFill>
                  <a:srgbClr val="ED7D31"/>
                </a:solidFill>
              </a:rPr>
              <a:t>n=2644</a:t>
            </a:r>
            <a:r>
              <a:rPr lang="en-US" sz="1200" i="1" dirty="0"/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D7BC6EC-9930-4E4A-8B14-B2C4EB3BF24C}"/>
              </a:ext>
            </a:extLst>
          </p:cNvPr>
          <p:cNvSpPr txBox="1"/>
          <p:nvPr/>
        </p:nvSpPr>
        <p:spPr>
          <a:xfrm>
            <a:off x="4358222" y="3311767"/>
            <a:ext cx="12782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México (</a:t>
            </a:r>
            <a:r>
              <a:rPr lang="en-US" sz="1200" b="1" i="1" dirty="0">
                <a:solidFill>
                  <a:srgbClr val="ED7D31"/>
                </a:solidFill>
              </a:rPr>
              <a:t>n=1405</a:t>
            </a:r>
            <a:r>
              <a:rPr lang="en-US" sz="1200" i="1" dirty="0"/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DB1E4F-825A-46AA-A644-ECE3EE7180B0}"/>
              </a:ext>
            </a:extLst>
          </p:cNvPr>
          <p:cNvSpPr txBox="1"/>
          <p:nvPr/>
        </p:nvSpPr>
        <p:spPr>
          <a:xfrm>
            <a:off x="1107517" y="5634015"/>
            <a:ext cx="52927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Diferencia </a:t>
            </a:r>
            <a:r>
              <a:rPr lang="es-419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porcentual</a:t>
            </a:r>
            <a:r>
              <a:rPr lang="es-419" sz="1200">
                <a:latin typeface="Calibri" panose="020F0502020204030204" pitchFamily="34" charset="0"/>
                <a:ea typeface="Calibri" panose="020F0502020204030204" pitchFamily="34" charset="0"/>
              </a:rPr>
              <a:t> hasta </a:t>
            </a:r>
            <a:r>
              <a:rPr lang="es-419" sz="1200" dirty="0">
                <a:latin typeface="Calibri" panose="020F0502020204030204" pitchFamily="34" charset="0"/>
                <a:ea typeface="Calibri" panose="020F0502020204030204" pitchFamily="34" charset="0"/>
              </a:rPr>
              <a:t>el 28 de abril del 2022</a:t>
            </a:r>
            <a:endParaRPr lang="es-419" sz="12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3491E4-746A-4F27-90C4-CD6317DD6480}"/>
              </a:ext>
            </a:extLst>
          </p:cNvPr>
          <p:cNvSpPr txBox="1"/>
          <p:nvPr/>
        </p:nvSpPr>
        <p:spPr>
          <a:xfrm>
            <a:off x="8023357" y="1325330"/>
            <a:ext cx="12202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El Caribe (</a:t>
            </a:r>
            <a:r>
              <a:rPr lang="en-US" sz="1200" b="1" i="1" dirty="0">
                <a:solidFill>
                  <a:srgbClr val="ED7D31"/>
                </a:solidFill>
              </a:rPr>
              <a:t>n=10</a:t>
            </a:r>
            <a:r>
              <a:rPr lang="en-US" sz="1200" i="1" dirty="0"/>
              <a:t>)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45B97A1-5386-4C26-917B-15CE7134BE35}"/>
              </a:ext>
            </a:extLst>
          </p:cNvPr>
          <p:cNvCxnSpPr>
            <a:cxnSpLocks/>
          </p:cNvCxnSpPr>
          <p:nvPr/>
        </p:nvCxnSpPr>
        <p:spPr>
          <a:xfrm>
            <a:off x="901522" y="5779165"/>
            <a:ext cx="205995" cy="0"/>
          </a:xfrm>
          <a:prstGeom prst="line">
            <a:avLst/>
          </a:prstGeom>
          <a:ln w="38100" cap="rnd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3EC59AE-5856-4E91-8CEE-EB3F28D87760}"/>
              </a:ext>
            </a:extLst>
          </p:cNvPr>
          <p:cNvSpPr txBox="1"/>
          <p:nvPr/>
        </p:nvSpPr>
        <p:spPr>
          <a:xfrm>
            <a:off x="429747" y="6091930"/>
            <a:ext cx="9439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notificación acumulada incluye la notificación con retraso de casos sospechosos, puesto que los países envían actualizaciones semanalmente. </a:t>
            </a:r>
            <a:br>
              <a:rPr lang="es-419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Reportes de vigilancia enviados a OPS/OMS.</a:t>
            </a:r>
            <a:endParaRPr lang="es-419" sz="1200" dirty="0"/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CFBE7276-0CAE-439F-9B0D-2B9C5FA32D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847780"/>
              </p:ext>
            </p:extLst>
          </p:nvPr>
        </p:nvGraphicFramePr>
        <p:xfrm>
          <a:off x="531000" y="1576687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05704320-9153-4300-A34C-3937193E8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471440"/>
              </p:ext>
            </p:extLst>
          </p:nvPr>
        </p:nvGraphicFramePr>
        <p:xfrm>
          <a:off x="531000" y="3703741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3F698C06-E524-424E-9E39-A47E55FA4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039226"/>
              </p:ext>
            </p:extLst>
          </p:nvPr>
        </p:nvGraphicFramePr>
        <p:xfrm>
          <a:off x="8360118" y="3703741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47FF48CB-7171-4170-B5FF-7B37CA011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398058"/>
              </p:ext>
            </p:extLst>
          </p:nvPr>
        </p:nvGraphicFramePr>
        <p:xfrm>
          <a:off x="4349532" y="1604687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77340182-14EE-43D2-B0B4-36A2C4AE49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862282"/>
              </p:ext>
            </p:extLst>
          </p:nvPr>
        </p:nvGraphicFramePr>
        <p:xfrm>
          <a:off x="4349532" y="3703741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FADBA498-7DE7-4525-9A0B-0F40505294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804028"/>
              </p:ext>
            </p:extLst>
          </p:nvPr>
        </p:nvGraphicFramePr>
        <p:xfrm>
          <a:off x="8360118" y="1604687"/>
          <a:ext cx="3222377" cy="167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490173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8" ma:contentTypeDescription="Create a new document." ma:contentTypeScope="" ma:versionID="22a9c9e5edab770171177d1f2ab34c76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5238ac65dc82817f2860a9e0c692140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3F3208-1716-41E6-B7C9-EF9BEFD8C3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B8B909-B8CF-4359-A55A-60DF20679E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CBA676-24FB-4A82-99CA-1818991654D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3394</TotalTime>
  <Words>107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33</cp:revision>
  <dcterms:created xsi:type="dcterms:W3CDTF">2022-03-23T01:05:14Z</dcterms:created>
  <dcterms:modified xsi:type="dcterms:W3CDTF">2022-05-06T23:18:54Z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