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2" autoAdjust="0"/>
    <p:restoredTop sz="94660"/>
  </p:normalViewPr>
  <p:slideViewPr>
    <p:cSldViewPr snapToGrid="0">
      <p:cViewPr varScale="1">
        <p:scale>
          <a:sx n="159" d="100"/>
          <a:sy n="159" d="100"/>
        </p:scale>
        <p:origin x="14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 of cases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501C-4157-965F-FEA86BCF70E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2-12DF-4764-9B3C-FF1B9BF26E0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501C-4157-965F-FEA86BCF70E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501C-4157-965F-FEA86BCF70E4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501C-4157-965F-FEA86BCF70E4}"/>
              </c:ext>
            </c:extLst>
          </c:dPt>
          <c:dLbls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12DF-4764-9B3C-FF1B9BF26E0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5"/>
                <c:pt idx="0">
                  <c:v>Africa</c:v>
                </c:pt>
                <c:pt idx="1">
                  <c:v>Américas</c:v>
                </c:pt>
                <c:pt idx="2">
                  <c:v>Europa</c:v>
                </c:pt>
                <c:pt idx="3">
                  <c:v>Sudeaste Asiatico</c:v>
                </c:pt>
                <c:pt idx="4">
                  <c:v>Pacífico Oeste</c:v>
                </c:pt>
              </c:strCache>
            </c:strRef>
          </c:cat>
          <c:val>
            <c:numRef>
              <c:f>Sheet1!$B$2:$B$6</c:f>
              <c:numCache>
                <c:formatCode>0</c:formatCode>
                <c:ptCount val="5"/>
                <c:pt idx="0">
                  <c:v>52.683278082712889</c:v>
                </c:pt>
                <c:pt idx="1">
                  <c:v>2.433291668931036</c:v>
                </c:pt>
                <c:pt idx="2">
                  <c:v>11.80506494212271</c:v>
                </c:pt>
                <c:pt idx="3">
                  <c:v>26.745829031030922</c:v>
                </c:pt>
                <c:pt idx="4">
                  <c:v>5.1817835987174616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2DF-4764-9B3C-FF1B9BF26E09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alpha val="78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pattFill prst="dkDnDiag">
      <a:fgClr>
        <a:schemeClr val="lt1">
          <a:lumMod val="95000"/>
        </a:schemeClr>
      </a:fgClr>
      <a:bgClr>
        <a:schemeClr val="lt1"/>
      </a:bgClr>
    </a:patt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>
            <a:lumMod val="95000"/>
          </a:schemeClr>
        </a:fgClr>
        <a:bgClr>
          <a:schemeClr val="lt1"/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317500" algn="ctr" rotWithShape="0">
          <a:prstClr val="black">
            <a:alpha val="25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20000"/>
          </a:prstClr>
        </a:outerShdw>
      </a:effectLst>
      <a:scene3d>
        <a:camera prst="orthographicFront"/>
        <a:lightRig rig="threePt" dir="t"/>
      </a:scene3d>
      <a:sp3d prstMaterial="matte"/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noFill/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8000"/>
        </a:schemeClr>
      </a:solidFill>
    </cs:spPr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C82D2F-44F6-9D7F-8E67-84C24F35AE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E4346B-ABE1-32D6-99E1-87580CF8AD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4DD59A-870A-27DB-8D79-CE174B6BC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71676-B7AB-4922-A108-25D524242052}" type="datetimeFigureOut">
              <a:rPr lang="en-US" smtClean="0"/>
              <a:t>5/20/2022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2383E1-0CB6-F925-C7E1-5220F29CF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DFFF84-3E46-29C9-ACF4-02F8959E83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D6597-0683-43B3-BEC5-A7C800F7EE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277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EA2004-3997-4577-10D3-36A4F6DF77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616333-A162-F10D-10FA-37E6E18BBF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019638-B182-4E54-81E3-70ECD6F25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71676-B7AB-4922-A108-25D524242052}" type="datetimeFigureOut">
              <a:rPr lang="en-US" smtClean="0"/>
              <a:t>5/20/2022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39ABC2-3D22-1031-5749-C936728613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47C549-0DFC-3EF7-C471-063F26B71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D6597-0683-43B3-BEC5-A7C800F7EE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589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65C74C-A68E-B5F8-D9D3-8DF5318FF1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D3F4F3-D514-F4FF-BC55-D7D6E7A892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7369B3-5DA5-C8E6-B755-BB1F956E23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71676-B7AB-4922-A108-25D524242052}" type="datetimeFigureOut">
              <a:rPr lang="en-US" smtClean="0"/>
              <a:t>5/20/2022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E140C7-8189-D1C9-56F7-0980136BA4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B01FD3-ABBD-3DDE-D3EA-CF4B36ED0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D6597-0683-43B3-BEC5-A7C800F7EE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8006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24F929E-2F1D-4406-9057-6C8251939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Immunization, Vaccines and Biologicals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A9C806-229B-4A8D-AFA7-03EDD985E6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31AFC-DF42-41A5-B57C-06A83BBA6616}" type="slidenum">
              <a:rPr lang="en-GB" smtClean="0"/>
              <a:t>‹#›</a:t>
            </a:fld>
            <a:endParaRPr lang="en-GB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226A3070-CE06-4CEE-A226-D97212C3BE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7639" y="537198"/>
            <a:ext cx="11282640" cy="403133"/>
          </a:xfrm>
        </p:spPr>
        <p:txBody>
          <a:bodyPr lIns="0" tIns="0" rIns="0" bIns="0" anchor="t" anchorCtr="0"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8" name="object 14">
            <a:extLst>
              <a:ext uri="{FF2B5EF4-FFF2-40B4-BE49-F238E27FC236}">
                <a16:creationId xmlns:a16="http://schemas.microsoft.com/office/drawing/2014/main" id="{C887375E-F637-44FE-AF63-8A8B04BD6ACA}"/>
              </a:ext>
            </a:extLst>
          </p:cNvPr>
          <p:cNvSpPr/>
          <p:nvPr userDrawn="1"/>
        </p:nvSpPr>
        <p:spPr>
          <a:xfrm>
            <a:off x="577850" y="6397939"/>
            <a:ext cx="11042887" cy="0"/>
          </a:xfrm>
          <a:custGeom>
            <a:avLst/>
            <a:gdLst/>
            <a:ahLst/>
            <a:cxnLst/>
            <a:rect l="l" t="t" r="r" b="b"/>
            <a:pathLst>
              <a:path w="18209260">
                <a:moveTo>
                  <a:pt x="0" y="0"/>
                </a:moveTo>
                <a:lnTo>
                  <a:pt x="18208869" y="0"/>
                </a:lnTo>
              </a:path>
            </a:pathLst>
          </a:custGeom>
          <a:ln w="9622">
            <a:solidFill>
              <a:schemeClr val="tx1"/>
            </a:solidFill>
          </a:ln>
        </p:spPr>
        <p:txBody>
          <a:bodyPr wrap="square" lIns="0" tIns="0" rIns="0" bIns="0" rtlCol="0"/>
          <a:lstStyle/>
          <a:p>
            <a:endParaRPr sz="1092"/>
          </a:p>
        </p:txBody>
      </p:sp>
    </p:spTree>
    <p:extLst>
      <p:ext uri="{BB962C8B-B14F-4D97-AF65-F5344CB8AC3E}">
        <p14:creationId xmlns:p14="http://schemas.microsoft.com/office/powerpoint/2010/main" val="1132267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5A819-B621-A056-5E91-A681CA9DCA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1266D5-FE99-EF4C-D091-3AB20D33C8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9B0C17-AC6E-EE32-DCE3-D2F168833A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71676-B7AB-4922-A108-25D524242052}" type="datetimeFigureOut">
              <a:rPr lang="en-US" smtClean="0"/>
              <a:t>5/20/2022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F935C3-6601-2B21-824C-A13F5DC71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687A31-857D-BB56-2BE5-D95571DA5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D6597-0683-43B3-BEC5-A7C800F7EE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544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292FF6-3204-FDAF-D2F1-CFD8DAE9CE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661392-CF53-A5F8-C857-84CF6602A7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24B02C-ADE7-3E13-5E17-BE430E529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71676-B7AB-4922-A108-25D524242052}" type="datetimeFigureOut">
              <a:rPr lang="en-US" smtClean="0"/>
              <a:t>5/20/2022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F2E67E-D28F-A837-5DD4-CBE5216B30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062A1B-8564-2800-FD59-523C8D405D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D6597-0683-43B3-BEC5-A7C800F7EE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847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EBCE74-780B-3B60-0EBA-2B7E3C9131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EE42E4-EFE5-8463-8078-CFA6D663C9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432E1F-F9DD-D0F9-E812-CCF51FA24D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664A51-A775-692B-6CD7-7B79C084E6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71676-B7AB-4922-A108-25D524242052}" type="datetimeFigureOut">
              <a:rPr lang="en-US" smtClean="0"/>
              <a:t>5/20/2022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B2C744-4331-ECB5-A716-CF2B5D4DD8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85587B-4996-6509-821E-4251C7929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D6597-0683-43B3-BEC5-A7C800F7EE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602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A40790-9C8A-8503-4860-F782C33A80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727432-3934-1A1C-A71B-E592FA9DF1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DC2D83-D4AF-802A-94BF-F67B4A36A7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90250A7-92B0-A90D-DCC2-BCBCAE30B9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3A25A56-CF4B-27FA-8830-A9F7DB18A0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59F8C4-8A64-D9EB-221A-3F6F5107B7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71676-B7AB-4922-A108-25D524242052}" type="datetimeFigureOut">
              <a:rPr lang="en-US" smtClean="0"/>
              <a:t>5/20/2022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1BDCE14-5A9D-8FB5-5E60-F9444D101F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546B630-6096-199C-F464-2BED0BB416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D6597-0683-43B3-BEC5-A7C800F7EE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086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D22C76-F5A5-EB92-0461-0DB0AB6656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FFD7574-E505-1C10-587E-ACEA9BC00C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71676-B7AB-4922-A108-25D524242052}" type="datetimeFigureOut">
              <a:rPr lang="en-US" smtClean="0"/>
              <a:t>5/20/2022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B9900E-D672-BA4D-FCF8-A17AFB100C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3B5331-C84E-95DE-CA14-DD4025AFB9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D6597-0683-43B3-BEC5-A7C800F7EE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78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3208FD8-FAF0-9BB4-068B-6E0ADEAAE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71676-B7AB-4922-A108-25D524242052}" type="datetimeFigureOut">
              <a:rPr lang="en-US" smtClean="0"/>
              <a:t>5/20/2022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13F5C33-5A91-3ED3-1BAE-F27AF4080C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E1457B-9F84-8375-4190-D5A7E64FB9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D6597-0683-43B3-BEC5-A7C800F7EE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665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17CAD5-349A-DCD3-E97C-83E766DF1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F3B2D8-49EC-23F7-E1E9-85776B9301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764DB2-0713-776F-C24E-979E3B6E5F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5E1FD1-5099-1F5C-FA27-05AD27B505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71676-B7AB-4922-A108-25D524242052}" type="datetimeFigureOut">
              <a:rPr lang="en-US" smtClean="0"/>
              <a:t>5/20/2022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C3DDB9-49C1-B2BA-B8B2-4992E8B37E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4B8DA9-A466-793F-7068-7306B4AD0A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D6597-0683-43B3-BEC5-A7C800F7EE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90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057255-EA74-FC20-402C-8B5E56267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B79EE2-F5CB-32E0-0171-5D18C4BDC9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9D0E5D-E2F4-F685-18F6-5D70A7C1F0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072BFE-8181-728B-F898-2353ECF830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71676-B7AB-4922-A108-25D524242052}" type="datetimeFigureOut">
              <a:rPr lang="en-US" smtClean="0"/>
              <a:t>5/20/2022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BC6CF2-4991-B6F2-948E-FA7F85A6AA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A7AE3B-59AB-5796-BA6D-1011A7EEA6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D6597-0683-43B3-BEC5-A7C800F7EE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401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BBBDDAC-9423-5F0F-48C3-1EE0CAEAF3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C489DC-6502-48C0-5861-6948173EC3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652B7B-380E-39FC-57ED-EC4546B84E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471676-B7AB-4922-A108-25D524242052}" type="datetimeFigureOut">
              <a:rPr lang="en-US" smtClean="0"/>
              <a:t>5/20/2022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7F43E2-BB83-FC28-FB15-9C96A8AACD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E4E09D-D923-88A4-1A3A-B80D2C888D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AD6597-0683-43B3-BEC5-A7C800F7EE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865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028" y="196693"/>
            <a:ext cx="11244225" cy="935393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s-419" sz="2426" b="1" dirty="0">
                <a:solidFill>
                  <a:srgbClr val="000000">
                    <a:alpha val="100000"/>
                  </a:srgbClr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  <a:sym typeface="Poppins SemiBold"/>
              </a:rPr>
              <a:t>Distribución global de casos reportados de sarampión por región de la Organización Mundial de la Salud (OMS), 2022*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4550015"/>
              </p:ext>
            </p:extLst>
          </p:nvPr>
        </p:nvGraphicFramePr>
        <p:xfrm>
          <a:off x="162068" y="2181015"/>
          <a:ext cx="6936383" cy="3423745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9633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60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60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597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6704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6704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6704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58351">
                <a:tc>
                  <a:txBody>
                    <a:bodyPr/>
                    <a:lstStyle/>
                    <a:p>
                      <a:pPr marL="63500" marR="63500" algn="ctr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es-419" sz="1200" b="1" noProof="0" dirty="0">
                          <a:solidFill>
                            <a:srgbClr val="FFFFFF">
                              <a:alpha val="100000"/>
                            </a:srgbClr>
                          </a:solidFill>
                          <a:sym typeface="Poppins"/>
                        </a:rPr>
                        <a:t>Región</a:t>
                      </a:r>
                      <a:endParaRPr lang="es-419" sz="1200" b="1" noProof="0" dirty="0">
                        <a:solidFill>
                          <a:srgbClr val="FFFFFF">
                            <a:alpha val="100000"/>
                          </a:srgbClr>
                        </a:solidFill>
                        <a:latin typeface="Poppins"/>
                        <a:cs typeface="Poppins"/>
                        <a:sym typeface="Poppin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500" marR="63500" algn="ctr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es-419" sz="1200" b="1" noProof="0" dirty="0">
                          <a:solidFill>
                            <a:srgbClr val="FFFFFF">
                              <a:alpha val="100000"/>
                            </a:srgbClr>
                          </a:solidFill>
                          <a:sym typeface="Poppins"/>
                        </a:rPr>
                        <a:t>Estados Miembros*</a:t>
                      </a:r>
                      <a:endParaRPr lang="es-419" sz="1200" b="1" noProof="0" dirty="0">
                        <a:solidFill>
                          <a:srgbClr val="FFFFFF">
                            <a:alpha val="100000"/>
                          </a:srgbClr>
                        </a:solidFill>
                        <a:latin typeface="Poppins"/>
                        <a:cs typeface="Poppins"/>
                        <a:sym typeface="Poppin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500" marR="63500" algn="ctr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es-419" sz="1200" b="1" noProof="0" dirty="0">
                          <a:solidFill>
                            <a:srgbClr val="FFFFFF">
                              <a:alpha val="100000"/>
                            </a:srgbClr>
                          </a:solidFill>
                          <a:sym typeface="Poppins"/>
                        </a:rPr>
                        <a:t>Casos sospechosos</a:t>
                      </a:r>
                      <a:endParaRPr lang="es-419" sz="1200" b="1" noProof="0" dirty="0">
                        <a:solidFill>
                          <a:srgbClr val="FFFFFF">
                            <a:alpha val="100000"/>
                          </a:srgbClr>
                        </a:solidFill>
                        <a:latin typeface="Poppins"/>
                        <a:cs typeface="Poppins"/>
                        <a:sym typeface="Poppin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500" marR="63500" algn="ctr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es-419" sz="1200" b="1" noProof="0" dirty="0">
                          <a:solidFill>
                            <a:srgbClr val="FFFFFF">
                              <a:alpha val="100000"/>
                            </a:srgbClr>
                          </a:solidFill>
                          <a:sym typeface="Poppins"/>
                        </a:rPr>
                        <a:t>Casos de sarampión</a:t>
                      </a:r>
                      <a:endParaRPr lang="es-419" sz="1200" b="1" noProof="0" dirty="0">
                        <a:solidFill>
                          <a:srgbClr val="FFFFFF">
                            <a:alpha val="100000"/>
                          </a:srgbClr>
                        </a:solidFill>
                        <a:latin typeface="Poppins"/>
                        <a:cs typeface="Poppins"/>
                        <a:sym typeface="Poppin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500" marR="63500" algn="ctr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es-419" sz="1200" b="1" noProof="0" dirty="0">
                          <a:solidFill>
                            <a:srgbClr val="FFFFFF">
                              <a:alpha val="100000"/>
                            </a:srgbClr>
                          </a:solidFill>
                          <a:sym typeface="Poppins"/>
                        </a:rPr>
                        <a:t>Clínico</a:t>
                      </a:r>
                      <a:endParaRPr lang="es-419" sz="1200" b="1" noProof="0" dirty="0">
                        <a:solidFill>
                          <a:srgbClr val="FFFFFF">
                            <a:alpha val="100000"/>
                          </a:srgbClr>
                        </a:solidFill>
                        <a:latin typeface="Poppins"/>
                        <a:cs typeface="Poppins"/>
                        <a:sym typeface="Poppin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500" marR="63500" algn="ctr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es-419" sz="1200" b="1" noProof="0" dirty="0">
                          <a:solidFill>
                            <a:srgbClr val="FFFFFF">
                              <a:alpha val="100000"/>
                            </a:srgbClr>
                          </a:solidFill>
                          <a:sym typeface="Poppins"/>
                        </a:rPr>
                        <a:t>Nexo epidemiológico</a:t>
                      </a:r>
                      <a:endParaRPr lang="es-419" sz="1200" b="1" noProof="0" dirty="0">
                        <a:solidFill>
                          <a:srgbClr val="FFFFFF">
                            <a:alpha val="100000"/>
                          </a:srgbClr>
                        </a:solidFill>
                        <a:latin typeface="Poppins"/>
                        <a:cs typeface="Poppins"/>
                        <a:sym typeface="Poppin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500" marR="63500" algn="ctr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es-419" sz="1200" b="1" noProof="0" dirty="0">
                          <a:solidFill>
                            <a:srgbClr val="FFFFFF">
                              <a:alpha val="100000"/>
                            </a:srgbClr>
                          </a:solidFill>
                          <a:sym typeface="Poppins"/>
                        </a:rPr>
                        <a:t>Laboratorio</a:t>
                      </a:r>
                      <a:endParaRPr lang="es-419" sz="1200" b="1" noProof="0" dirty="0">
                        <a:solidFill>
                          <a:srgbClr val="FFFFFF">
                            <a:alpha val="100000"/>
                          </a:srgbClr>
                        </a:solidFill>
                        <a:latin typeface="Poppins"/>
                        <a:cs typeface="Poppins"/>
                        <a:sym typeface="Poppins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9342">
                <a:tc>
                  <a:txBody>
                    <a:bodyPr/>
                    <a:lstStyle/>
                    <a:p>
                      <a:pPr marL="63500" marR="63500" algn="ctr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es-419" sz="1200" b="1" noProof="0">
                          <a:solidFill>
                            <a:srgbClr val="000000">
                              <a:alpha val="100000"/>
                            </a:srgbClr>
                          </a:solidFill>
                          <a:sym typeface="Poppins"/>
                        </a:rPr>
                        <a:t>AFR</a:t>
                      </a:r>
                      <a:endParaRPr lang="es-419" sz="1200" b="1" noProof="0">
                        <a:solidFill>
                          <a:srgbClr val="000000">
                            <a:alpha val="100000"/>
                          </a:srgbClr>
                        </a:solidFill>
                        <a:latin typeface="Poppins"/>
                        <a:cs typeface="Poppins"/>
                        <a:sym typeface="Poppin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500" marR="63500" algn="ctr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es-419" sz="1200" noProof="0">
                          <a:solidFill>
                            <a:srgbClr val="000000">
                              <a:alpha val="100000"/>
                            </a:srgbClr>
                          </a:solidFill>
                          <a:sym typeface="Poppins"/>
                        </a:rPr>
                        <a:t>34/47</a:t>
                      </a:r>
                      <a:endParaRPr lang="es-419" sz="1200" noProof="0">
                        <a:solidFill>
                          <a:srgbClr val="000000">
                            <a:alpha val="100000"/>
                          </a:srgbClr>
                        </a:solidFill>
                        <a:latin typeface="Poppins"/>
                        <a:cs typeface="Poppins"/>
                        <a:sym typeface="Poppin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500" marR="63500" algn="r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es-419" sz="1200" noProof="0">
                          <a:solidFill>
                            <a:srgbClr val="000000">
                              <a:alpha val="100000"/>
                            </a:srgbClr>
                          </a:solidFill>
                          <a:sym typeface="Poppins"/>
                        </a:rPr>
                        <a:t>38,777</a:t>
                      </a:r>
                      <a:endParaRPr lang="es-419" sz="1200" noProof="0">
                        <a:solidFill>
                          <a:srgbClr val="000000">
                            <a:alpha val="100000"/>
                          </a:srgbClr>
                        </a:solidFill>
                        <a:latin typeface="Poppins"/>
                        <a:cs typeface="Poppins"/>
                        <a:sym typeface="Poppin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500" marR="63500" algn="r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es-419" sz="1200" noProof="0">
                          <a:solidFill>
                            <a:srgbClr val="000000">
                              <a:alpha val="100000"/>
                            </a:srgbClr>
                          </a:solidFill>
                          <a:sym typeface="Poppins"/>
                        </a:rPr>
                        <a:t>27,519</a:t>
                      </a:r>
                      <a:endParaRPr lang="es-419" sz="1200" noProof="0">
                        <a:solidFill>
                          <a:srgbClr val="000000">
                            <a:alpha val="100000"/>
                          </a:srgbClr>
                        </a:solidFill>
                        <a:latin typeface="Poppins"/>
                        <a:cs typeface="Poppins"/>
                        <a:sym typeface="Poppin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500" marR="63500" algn="r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es-419" sz="1200" noProof="0">
                          <a:solidFill>
                            <a:srgbClr val="000000">
                              <a:alpha val="100000"/>
                            </a:srgbClr>
                          </a:solidFill>
                          <a:sym typeface="Poppins"/>
                        </a:rPr>
                        <a:t>14,129</a:t>
                      </a:r>
                      <a:endParaRPr lang="es-419" sz="1200" noProof="0">
                        <a:solidFill>
                          <a:srgbClr val="000000">
                            <a:alpha val="100000"/>
                          </a:srgbClr>
                        </a:solidFill>
                        <a:latin typeface="Poppins"/>
                        <a:cs typeface="Poppins"/>
                        <a:sym typeface="Poppin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500" marR="63500" algn="r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es-419" sz="1200" noProof="0">
                          <a:solidFill>
                            <a:srgbClr val="000000">
                              <a:alpha val="100000"/>
                            </a:srgbClr>
                          </a:solidFill>
                          <a:sym typeface="Poppins"/>
                        </a:rPr>
                        <a:t>6,000</a:t>
                      </a:r>
                      <a:endParaRPr lang="es-419" sz="1200" noProof="0">
                        <a:solidFill>
                          <a:srgbClr val="000000">
                            <a:alpha val="100000"/>
                          </a:srgbClr>
                        </a:solidFill>
                        <a:latin typeface="Poppins"/>
                        <a:cs typeface="Poppins"/>
                        <a:sym typeface="Poppin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500" marR="63500" algn="r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es-419" sz="1200" noProof="0">
                          <a:solidFill>
                            <a:srgbClr val="000000">
                              <a:alpha val="100000"/>
                            </a:srgbClr>
                          </a:solidFill>
                          <a:sym typeface="Poppins"/>
                        </a:rPr>
                        <a:t>7,390</a:t>
                      </a:r>
                      <a:endParaRPr lang="es-419" sz="1200" noProof="0">
                        <a:solidFill>
                          <a:srgbClr val="000000">
                            <a:alpha val="100000"/>
                          </a:srgbClr>
                        </a:solidFill>
                        <a:latin typeface="Poppins"/>
                        <a:cs typeface="Poppins"/>
                        <a:sym typeface="Poppins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9342">
                <a:tc>
                  <a:txBody>
                    <a:bodyPr/>
                    <a:lstStyle/>
                    <a:p>
                      <a:pPr marL="63500" marR="63500" algn="ctr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es-419" sz="1200" b="1" noProof="0">
                          <a:solidFill>
                            <a:srgbClr val="000000">
                              <a:alpha val="100000"/>
                            </a:srgbClr>
                          </a:solidFill>
                          <a:sym typeface="Poppins"/>
                        </a:rPr>
                        <a:t>AMR</a:t>
                      </a:r>
                      <a:endParaRPr lang="es-419" sz="1200" b="1" noProof="0">
                        <a:solidFill>
                          <a:srgbClr val="000000">
                            <a:alpha val="100000"/>
                          </a:srgbClr>
                        </a:solidFill>
                        <a:latin typeface="Poppins"/>
                        <a:cs typeface="Poppins"/>
                        <a:sym typeface="Poppin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500" marR="63500" algn="ctr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es-419" sz="1200" noProof="0">
                          <a:solidFill>
                            <a:srgbClr val="000000">
                              <a:alpha val="100000"/>
                            </a:srgbClr>
                          </a:solidFill>
                          <a:sym typeface="Poppins"/>
                        </a:rPr>
                        <a:t>18/35</a:t>
                      </a:r>
                      <a:endParaRPr lang="es-419" sz="1200" noProof="0">
                        <a:solidFill>
                          <a:srgbClr val="000000">
                            <a:alpha val="100000"/>
                          </a:srgbClr>
                        </a:solidFill>
                        <a:latin typeface="Poppins"/>
                        <a:cs typeface="Poppins"/>
                        <a:sym typeface="Poppin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500" marR="63500" algn="r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es-419" sz="1200" noProof="0">
                          <a:solidFill>
                            <a:srgbClr val="000000">
                              <a:alpha val="100000"/>
                            </a:srgbClr>
                          </a:solidFill>
                          <a:sym typeface="Poppins"/>
                        </a:rPr>
                        <a:t>1,791</a:t>
                      </a:r>
                      <a:endParaRPr lang="es-419" sz="1200" noProof="0">
                        <a:solidFill>
                          <a:srgbClr val="000000">
                            <a:alpha val="100000"/>
                          </a:srgbClr>
                        </a:solidFill>
                        <a:latin typeface="Poppins"/>
                        <a:cs typeface="Poppins"/>
                        <a:sym typeface="Poppin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500" marR="63500" algn="r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es-419" sz="1200" noProof="0">
                          <a:solidFill>
                            <a:srgbClr val="000000">
                              <a:alpha val="100000"/>
                            </a:srgbClr>
                          </a:solidFill>
                          <a:sym typeface="Poppins"/>
                        </a:rPr>
                        <a:t>19</a:t>
                      </a:r>
                      <a:endParaRPr lang="es-419" sz="1200" noProof="0">
                        <a:solidFill>
                          <a:srgbClr val="000000">
                            <a:alpha val="100000"/>
                          </a:srgbClr>
                        </a:solidFill>
                        <a:latin typeface="Poppins"/>
                        <a:cs typeface="Poppins"/>
                        <a:sym typeface="Poppin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500" marR="63500" algn="r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es-419" sz="1200" noProof="0">
                          <a:solidFill>
                            <a:srgbClr val="000000">
                              <a:alpha val="100000"/>
                            </a:srgbClr>
                          </a:solidFill>
                          <a:sym typeface="Poppins"/>
                        </a:rPr>
                        <a:t>0</a:t>
                      </a:r>
                      <a:endParaRPr lang="es-419" sz="1200" noProof="0">
                        <a:solidFill>
                          <a:srgbClr val="000000">
                            <a:alpha val="100000"/>
                          </a:srgbClr>
                        </a:solidFill>
                        <a:latin typeface="Poppins"/>
                        <a:cs typeface="Poppins"/>
                        <a:sym typeface="Poppin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500" marR="63500" algn="r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es-419" sz="1200" noProof="0">
                          <a:solidFill>
                            <a:srgbClr val="000000">
                              <a:alpha val="100000"/>
                            </a:srgbClr>
                          </a:solidFill>
                          <a:sym typeface="Poppins"/>
                        </a:rPr>
                        <a:t>0</a:t>
                      </a:r>
                      <a:endParaRPr lang="es-419" sz="1200" noProof="0">
                        <a:solidFill>
                          <a:srgbClr val="000000">
                            <a:alpha val="100000"/>
                          </a:srgbClr>
                        </a:solidFill>
                        <a:latin typeface="Poppins"/>
                        <a:cs typeface="Poppins"/>
                        <a:sym typeface="Poppin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500" marR="63500" algn="r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es-419" sz="1200" noProof="0">
                          <a:solidFill>
                            <a:srgbClr val="000000">
                              <a:alpha val="100000"/>
                            </a:srgbClr>
                          </a:solidFill>
                          <a:sym typeface="Poppins"/>
                        </a:rPr>
                        <a:t>19</a:t>
                      </a:r>
                      <a:endParaRPr lang="es-419" sz="1200" noProof="0">
                        <a:solidFill>
                          <a:srgbClr val="000000">
                            <a:alpha val="100000"/>
                          </a:srgbClr>
                        </a:solidFill>
                        <a:latin typeface="Poppins"/>
                        <a:cs typeface="Poppins"/>
                        <a:sym typeface="Poppins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9342">
                <a:tc>
                  <a:txBody>
                    <a:bodyPr/>
                    <a:lstStyle/>
                    <a:p>
                      <a:pPr marL="63500" marR="63500" algn="ctr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es-419" sz="1200" b="1" noProof="0">
                          <a:solidFill>
                            <a:srgbClr val="000000">
                              <a:alpha val="100000"/>
                            </a:srgbClr>
                          </a:solidFill>
                          <a:sym typeface="Poppins"/>
                        </a:rPr>
                        <a:t>EMR</a:t>
                      </a:r>
                      <a:endParaRPr lang="es-419" sz="1200" b="1" noProof="0">
                        <a:solidFill>
                          <a:srgbClr val="000000">
                            <a:alpha val="100000"/>
                          </a:srgbClr>
                        </a:solidFill>
                        <a:latin typeface="Poppins"/>
                        <a:cs typeface="Poppins"/>
                        <a:sym typeface="Poppin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500" marR="63500" algn="ctr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es-419" sz="1200" noProof="0">
                          <a:solidFill>
                            <a:srgbClr val="000000">
                              <a:alpha val="100000"/>
                            </a:srgbClr>
                          </a:solidFill>
                          <a:sym typeface="Poppins"/>
                        </a:rPr>
                        <a:t>21/21</a:t>
                      </a:r>
                      <a:endParaRPr lang="es-419" sz="1200" noProof="0">
                        <a:solidFill>
                          <a:srgbClr val="000000">
                            <a:alpha val="100000"/>
                          </a:srgbClr>
                        </a:solidFill>
                        <a:latin typeface="Poppins"/>
                        <a:cs typeface="Poppins"/>
                        <a:sym typeface="Poppin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500" marR="63500" algn="r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es-419" sz="1200" noProof="0">
                          <a:solidFill>
                            <a:srgbClr val="000000">
                              <a:alpha val="100000"/>
                            </a:srgbClr>
                          </a:solidFill>
                          <a:sym typeface="Poppins"/>
                        </a:rPr>
                        <a:t>8,689</a:t>
                      </a:r>
                      <a:endParaRPr lang="es-419" sz="1200" noProof="0">
                        <a:solidFill>
                          <a:srgbClr val="000000">
                            <a:alpha val="100000"/>
                          </a:srgbClr>
                        </a:solidFill>
                        <a:latin typeface="Poppins"/>
                        <a:cs typeface="Poppins"/>
                        <a:sym typeface="Poppin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500" marR="63500" algn="r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es-419" sz="1200" noProof="0">
                          <a:solidFill>
                            <a:srgbClr val="000000">
                              <a:alpha val="100000"/>
                            </a:srgbClr>
                          </a:solidFill>
                          <a:sym typeface="Poppins"/>
                        </a:rPr>
                        <a:t>7,769</a:t>
                      </a:r>
                      <a:endParaRPr lang="es-419" sz="1200" noProof="0">
                        <a:solidFill>
                          <a:srgbClr val="000000">
                            <a:alpha val="100000"/>
                          </a:srgbClr>
                        </a:solidFill>
                        <a:latin typeface="Poppins"/>
                        <a:cs typeface="Poppins"/>
                        <a:sym typeface="Poppin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500" marR="63500" algn="r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es-419" sz="1200" noProof="0">
                          <a:solidFill>
                            <a:srgbClr val="000000">
                              <a:alpha val="100000"/>
                            </a:srgbClr>
                          </a:solidFill>
                          <a:sym typeface="Poppins"/>
                        </a:rPr>
                        <a:t>5,036</a:t>
                      </a:r>
                      <a:endParaRPr lang="es-419" sz="1200" noProof="0">
                        <a:solidFill>
                          <a:srgbClr val="000000">
                            <a:alpha val="100000"/>
                          </a:srgbClr>
                        </a:solidFill>
                        <a:latin typeface="Poppins"/>
                        <a:cs typeface="Poppins"/>
                        <a:sym typeface="Poppin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500" marR="63500" algn="r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es-419" sz="1200" noProof="0">
                          <a:solidFill>
                            <a:srgbClr val="000000">
                              <a:alpha val="100000"/>
                            </a:srgbClr>
                          </a:solidFill>
                          <a:sym typeface="Poppins"/>
                        </a:rPr>
                        <a:t>129</a:t>
                      </a:r>
                      <a:endParaRPr lang="es-419" sz="1200" noProof="0">
                        <a:solidFill>
                          <a:srgbClr val="000000">
                            <a:alpha val="100000"/>
                          </a:srgbClr>
                        </a:solidFill>
                        <a:latin typeface="Poppins"/>
                        <a:cs typeface="Poppins"/>
                        <a:sym typeface="Poppin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500" marR="63500" algn="r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es-419" sz="1200" noProof="0">
                          <a:solidFill>
                            <a:srgbClr val="000000">
                              <a:alpha val="100000"/>
                            </a:srgbClr>
                          </a:solidFill>
                          <a:sym typeface="Poppins"/>
                        </a:rPr>
                        <a:t>2,604</a:t>
                      </a:r>
                      <a:endParaRPr lang="es-419" sz="1200" noProof="0">
                        <a:solidFill>
                          <a:srgbClr val="000000">
                            <a:alpha val="100000"/>
                          </a:srgbClr>
                        </a:solidFill>
                        <a:latin typeface="Poppins"/>
                        <a:cs typeface="Poppins"/>
                        <a:sym typeface="Poppins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9342">
                <a:tc>
                  <a:txBody>
                    <a:bodyPr/>
                    <a:lstStyle/>
                    <a:p>
                      <a:pPr marL="63500" marR="63500" algn="ctr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es-419" sz="1200" b="1" noProof="0">
                          <a:solidFill>
                            <a:srgbClr val="000000">
                              <a:alpha val="100000"/>
                            </a:srgbClr>
                          </a:solidFill>
                          <a:sym typeface="Poppins"/>
                        </a:rPr>
                        <a:t>EUR</a:t>
                      </a:r>
                      <a:endParaRPr lang="es-419" sz="1200" b="1" noProof="0">
                        <a:solidFill>
                          <a:srgbClr val="000000">
                            <a:alpha val="100000"/>
                          </a:srgbClr>
                        </a:solidFill>
                        <a:latin typeface="Poppins"/>
                        <a:cs typeface="Poppins"/>
                        <a:sym typeface="Poppin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500" marR="63500" algn="ctr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es-419" sz="1200" noProof="0">
                          <a:solidFill>
                            <a:srgbClr val="000000">
                              <a:alpha val="100000"/>
                            </a:srgbClr>
                          </a:solidFill>
                          <a:sym typeface="Poppins"/>
                        </a:rPr>
                        <a:t>30/53</a:t>
                      </a:r>
                      <a:endParaRPr lang="es-419" sz="1200" noProof="0">
                        <a:solidFill>
                          <a:srgbClr val="000000">
                            <a:alpha val="100000"/>
                          </a:srgbClr>
                        </a:solidFill>
                        <a:latin typeface="Poppins"/>
                        <a:cs typeface="Poppins"/>
                        <a:sym typeface="Poppin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500" marR="63500" algn="r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es-419" sz="1200" noProof="0">
                          <a:solidFill>
                            <a:srgbClr val="000000">
                              <a:alpha val="100000"/>
                            </a:srgbClr>
                          </a:solidFill>
                          <a:sym typeface="Poppins"/>
                        </a:rPr>
                        <a:t>847</a:t>
                      </a:r>
                      <a:endParaRPr lang="es-419" sz="1200" noProof="0">
                        <a:solidFill>
                          <a:srgbClr val="000000">
                            <a:alpha val="100000"/>
                          </a:srgbClr>
                        </a:solidFill>
                        <a:latin typeface="Poppins"/>
                        <a:cs typeface="Poppins"/>
                        <a:sym typeface="Poppin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500" marR="63500" algn="r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es-419" sz="1200" noProof="0">
                          <a:solidFill>
                            <a:srgbClr val="000000">
                              <a:alpha val="100000"/>
                            </a:srgbClr>
                          </a:solidFill>
                          <a:sym typeface="Poppins"/>
                        </a:rPr>
                        <a:t>143</a:t>
                      </a:r>
                      <a:endParaRPr lang="es-419" sz="1200" noProof="0">
                        <a:solidFill>
                          <a:srgbClr val="000000">
                            <a:alpha val="100000"/>
                          </a:srgbClr>
                        </a:solidFill>
                        <a:latin typeface="Poppins"/>
                        <a:cs typeface="Poppins"/>
                        <a:sym typeface="Poppin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500" marR="63500" algn="r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es-419" sz="1200" noProof="0">
                          <a:solidFill>
                            <a:srgbClr val="000000">
                              <a:alpha val="100000"/>
                            </a:srgbClr>
                          </a:solidFill>
                          <a:sym typeface="Poppins"/>
                        </a:rPr>
                        <a:t>24</a:t>
                      </a:r>
                      <a:endParaRPr lang="es-419" sz="1200" noProof="0">
                        <a:solidFill>
                          <a:srgbClr val="000000">
                            <a:alpha val="100000"/>
                          </a:srgbClr>
                        </a:solidFill>
                        <a:latin typeface="Poppins"/>
                        <a:cs typeface="Poppins"/>
                        <a:sym typeface="Poppin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500" marR="63500" algn="r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es-419" sz="1200" noProof="0">
                          <a:solidFill>
                            <a:srgbClr val="000000">
                              <a:alpha val="100000"/>
                            </a:srgbClr>
                          </a:solidFill>
                          <a:sym typeface="Poppins"/>
                        </a:rPr>
                        <a:t>0</a:t>
                      </a:r>
                      <a:endParaRPr lang="es-419" sz="1200" noProof="0">
                        <a:solidFill>
                          <a:srgbClr val="000000">
                            <a:alpha val="100000"/>
                          </a:srgbClr>
                        </a:solidFill>
                        <a:latin typeface="Poppins"/>
                        <a:cs typeface="Poppins"/>
                        <a:sym typeface="Poppin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500" marR="63500" algn="r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es-419" sz="1200" noProof="0">
                          <a:solidFill>
                            <a:srgbClr val="000000">
                              <a:alpha val="100000"/>
                            </a:srgbClr>
                          </a:solidFill>
                          <a:sym typeface="Poppins"/>
                        </a:rPr>
                        <a:t>119</a:t>
                      </a:r>
                      <a:endParaRPr lang="es-419" sz="1200" noProof="0">
                        <a:solidFill>
                          <a:srgbClr val="000000">
                            <a:alpha val="100000"/>
                          </a:srgbClr>
                        </a:solidFill>
                        <a:latin typeface="Poppins"/>
                        <a:cs typeface="Poppins"/>
                        <a:sym typeface="Poppins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9342">
                <a:tc>
                  <a:txBody>
                    <a:bodyPr/>
                    <a:lstStyle/>
                    <a:p>
                      <a:pPr marL="63500" marR="63500" algn="ctr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es-419" sz="1200" b="1" noProof="0">
                          <a:solidFill>
                            <a:srgbClr val="000000">
                              <a:alpha val="100000"/>
                            </a:srgbClr>
                          </a:solidFill>
                          <a:sym typeface="Poppins"/>
                        </a:rPr>
                        <a:t>SEAR</a:t>
                      </a:r>
                      <a:endParaRPr lang="es-419" sz="1200" b="1" noProof="0">
                        <a:solidFill>
                          <a:srgbClr val="000000">
                            <a:alpha val="100000"/>
                          </a:srgbClr>
                        </a:solidFill>
                        <a:latin typeface="Poppins"/>
                        <a:cs typeface="Poppins"/>
                        <a:sym typeface="Poppin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500" marR="63500" algn="ctr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es-419" sz="1200" noProof="0">
                          <a:solidFill>
                            <a:srgbClr val="000000">
                              <a:alpha val="100000"/>
                            </a:srgbClr>
                          </a:solidFill>
                          <a:sym typeface="Poppins"/>
                        </a:rPr>
                        <a:t>10/11</a:t>
                      </a:r>
                      <a:endParaRPr lang="es-419" sz="1200" noProof="0">
                        <a:solidFill>
                          <a:srgbClr val="000000">
                            <a:alpha val="100000"/>
                          </a:srgbClr>
                        </a:solidFill>
                        <a:latin typeface="Poppins"/>
                        <a:cs typeface="Poppins"/>
                        <a:sym typeface="Poppin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500" marR="63500" algn="r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es-419" sz="1200" noProof="0">
                          <a:solidFill>
                            <a:srgbClr val="000000">
                              <a:alpha val="100000"/>
                            </a:srgbClr>
                          </a:solidFill>
                          <a:sym typeface="Poppins"/>
                        </a:rPr>
                        <a:t>19,686</a:t>
                      </a:r>
                      <a:endParaRPr lang="es-419" sz="1200" noProof="0">
                        <a:solidFill>
                          <a:srgbClr val="000000">
                            <a:alpha val="100000"/>
                          </a:srgbClr>
                        </a:solidFill>
                        <a:latin typeface="Poppins"/>
                        <a:cs typeface="Poppins"/>
                        <a:sym typeface="Poppin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500" marR="63500" algn="r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es-419" sz="1200" noProof="0">
                          <a:solidFill>
                            <a:srgbClr val="000000">
                              <a:alpha val="100000"/>
                            </a:srgbClr>
                          </a:solidFill>
                          <a:sym typeface="Poppins"/>
                        </a:rPr>
                        <a:t>4,874</a:t>
                      </a:r>
                      <a:endParaRPr lang="es-419" sz="1200" noProof="0">
                        <a:solidFill>
                          <a:srgbClr val="000000">
                            <a:alpha val="100000"/>
                          </a:srgbClr>
                        </a:solidFill>
                        <a:latin typeface="Poppins"/>
                        <a:cs typeface="Poppins"/>
                        <a:sym typeface="Poppin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500" marR="63500" algn="r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es-419" sz="1200" noProof="0">
                          <a:solidFill>
                            <a:srgbClr val="000000">
                              <a:alpha val="100000"/>
                            </a:srgbClr>
                          </a:solidFill>
                          <a:sym typeface="Poppins"/>
                        </a:rPr>
                        <a:t>2,728</a:t>
                      </a:r>
                      <a:endParaRPr lang="es-419" sz="1200" noProof="0">
                        <a:solidFill>
                          <a:srgbClr val="000000">
                            <a:alpha val="100000"/>
                          </a:srgbClr>
                        </a:solidFill>
                        <a:latin typeface="Poppins"/>
                        <a:cs typeface="Poppins"/>
                        <a:sym typeface="Poppin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500" marR="63500" algn="r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es-419" sz="1200" noProof="0">
                          <a:solidFill>
                            <a:srgbClr val="000000">
                              <a:alpha val="100000"/>
                            </a:srgbClr>
                          </a:solidFill>
                          <a:sym typeface="Poppins"/>
                        </a:rPr>
                        <a:t>790</a:t>
                      </a:r>
                      <a:endParaRPr lang="es-419" sz="1200" noProof="0">
                        <a:solidFill>
                          <a:srgbClr val="000000">
                            <a:alpha val="100000"/>
                          </a:srgbClr>
                        </a:solidFill>
                        <a:latin typeface="Poppins"/>
                        <a:cs typeface="Poppins"/>
                        <a:sym typeface="Poppin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500" marR="63500" algn="r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es-419" sz="1200" noProof="0">
                          <a:solidFill>
                            <a:srgbClr val="000000">
                              <a:alpha val="100000"/>
                            </a:srgbClr>
                          </a:solidFill>
                          <a:sym typeface="Poppins"/>
                        </a:rPr>
                        <a:t>1,356</a:t>
                      </a:r>
                      <a:endParaRPr lang="es-419" sz="1200" noProof="0">
                        <a:solidFill>
                          <a:srgbClr val="000000">
                            <a:alpha val="100000"/>
                          </a:srgbClr>
                        </a:solidFill>
                        <a:latin typeface="Poppins"/>
                        <a:cs typeface="Poppins"/>
                        <a:sym typeface="Poppins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9342">
                <a:tc>
                  <a:txBody>
                    <a:bodyPr/>
                    <a:lstStyle/>
                    <a:p>
                      <a:pPr marL="63500" marR="63500" algn="ctr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es-419" sz="1200" b="1" noProof="0">
                          <a:solidFill>
                            <a:srgbClr val="000000">
                              <a:alpha val="100000"/>
                            </a:srgbClr>
                          </a:solidFill>
                          <a:sym typeface="Poppins"/>
                        </a:rPr>
                        <a:t>WPR</a:t>
                      </a:r>
                      <a:endParaRPr lang="es-419" sz="1200" b="1" noProof="0">
                        <a:solidFill>
                          <a:srgbClr val="000000">
                            <a:alpha val="100000"/>
                          </a:srgbClr>
                        </a:solidFill>
                        <a:latin typeface="Poppins"/>
                        <a:cs typeface="Poppins"/>
                        <a:sym typeface="Poppin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500" marR="63500" algn="ctr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es-419" sz="1200" noProof="0">
                          <a:solidFill>
                            <a:srgbClr val="000000">
                              <a:alpha val="100000"/>
                            </a:srgbClr>
                          </a:solidFill>
                          <a:sym typeface="Poppins"/>
                        </a:rPr>
                        <a:t>20/27</a:t>
                      </a:r>
                      <a:endParaRPr lang="es-419" sz="1200" noProof="0">
                        <a:solidFill>
                          <a:srgbClr val="000000">
                            <a:alpha val="100000"/>
                          </a:srgbClr>
                        </a:solidFill>
                        <a:latin typeface="Poppins"/>
                        <a:cs typeface="Poppins"/>
                        <a:sym typeface="Poppin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500" marR="63500" algn="r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es-419" sz="1200" noProof="0" dirty="0">
                          <a:solidFill>
                            <a:srgbClr val="000000">
                              <a:alpha val="100000"/>
                            </a:srgbClr>
                          </a:solidFill>
                          <a:sym typeface="Poppins"/>
                        </a:rPr>
                        <a:t>3,814</a:t>
                      </a:r>
                      <a:endParaRPr lang="es-419" sz="1200" noProof="0" dirty="0">
                        <a:solidFill>
                          <a:srgbClr val="000000">
                            <a:alpha val="100000"/>
                          </a:srgbClr>
                        </a:solidFill>
                        <a:latin typeface="Poppins"/>
                        <a:cs typeface="Poppins"/>
                        <a:sym typeface="Poppin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500" marR="63500" algn="r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es-419" sz="1200" noProof="0">
                          <a:solidFill>
                            <a:srgbClr val="000000">
                              <a:alpha val="100000"/>
                            </a:srgbClr>
                          </a:solidFill>
                          <a:sym typeface="Poppins"/>
                        </a:rPr>
                        <a:t>217</a:t>
                      </a:r>
                      <a:endParaRPr lang="es-419" sz="1200" noProof="0">
                        <a:solidFill>
                          <a:srgbClr val="000000">
                            <a:alpha val="100000"/>
                          </a:srgbClr>
                        </a:solidFill>
                        <a:latin typeface="Poppins"/>
                        <a:cs typeface="Poppins"/>
                        <a:sym typeface="Poppin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500" marR="63500" algn="r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es-419" sz="1200" noProof="0">
                          <a:solidFill>
                            <a:srgbClr val="000000">
                              <a:alpha val="100000"/>
                            </a:srgbClr>
                          </a:solidFill>
                          <a:sym typeface="Poppins"/>
                        </a:rPr>
                        <a:t>98</a:t>
                      </a:r>
                      <a:endParaRPr lang="es-419" sz="1200" noProof="0">
                        <a:solidFill>
                          <a:srgbClr val="000000">
                            <a:alpha val="100000"/>
                          </a:srgbClr>
                        </a:solidFill>
                        <a:latin typeface="Poppins"/>
                        <a:cs typeface="Poppins"/>
                        <a:sym typeface="Poppin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500" marR="63500" algn="r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es-419" sz="1200" noProof="0">
                          <a:solidFill>
                            <a:srgbClr val="000000">
                              <a:alpha val="100000"/>
                            </a:srgbClr>
                          </a:solidFill>
                          <a:sym typeface="Poppins"/>
                        </a:rPr>
                        <a:t>0</a:t>
                      </a:r>
                      <a:endParaRPr lang="es-419" sz="1200" noProof="0">
                        <a:solidFill>
                          <a:srgbClr val="000000">
                            <a:alpha val="100000"/>
                          </a:srgbClr>
                        </a:solidFill>
                        <a:latin typeface="Poppins"/>
                        <a:cs typeface="Poppins"/>
                        <a:sym typeface="Poppin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500" marR="63500" algn="r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es-419" sz="1200" noProof="0">
                          <a:solidFill>
                            <a:srgbClr val="000000">
                              <a:alpha val="100000"/>
                            </a:srgbClr>
                          </a:solidFill>
                          <a:sym typeface="Poppins"/>
                        </a:rPr>
                        <a:t>119</a:t>
                      </a:r>
                      <a:endParaRPr lang="es-419" sz="1200" noProof="0">
                        <a:solidFill>
                          <a:srgbClr val="000000">
                            <a:alpha val="100000"/>
                          </a:srgbClr>
                        </a:solidFill>
                        <a:latin typeface="Poppins"/>
                        <a:cs typeface="Poppins"/>
                        <a:sym typeface="Poppins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9342">
                <a:tc>
                  <a:txBody>
                    <a:bodyPr/>
                    <a:lstStyle/>
                    <a:p>
                      <a:pPr marL="63500" marR="63500" algn="ctr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es-419" sz="1400" b="1" noProof="0" dirty="0">
                          <a:solidFill>
                            <a:srgbClr val="FFFFFF">
                              <a:alpha val="100000"/>
                            </a:srgbClr>
                          </a:solidFill>
                          <a:sym typeface="Poppins"/>
                        </a:rPr>
                        <a:t>Total</a:t>
                      </a:r>
                      <a:endParaRPr lang="es-419" sz="1400" b="1" noProof="0" dirty="0">
                        <a:solidFill>
                          <a:srgbClr val="FFFFFF">
                            <a:alpha val="100000"/>
                          </a:srgbClr>
                        </a:solidFill>
                        <a:latin typeface="Poppins"/>
                        <a:cs typeface="Poppins"/>
                        <a:sym typeface="Poppin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500" marR="63500" algn="ctr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es-419" sz="1400" b="1" noProof="0" dirty="0">
                          <a:solidFill>
                            <a:srgbClr val="FFFFFF">
                              <a:alpha val="100000"/>
                            </a:srgbClr>
                          </a:solidFill>
                          <a:sym typeface="Poppins"/>
                        </a:rPr>
                        <a:t>133/194</a:t>
                      </a:r>
                      <a:endParaRPr lang="es-419" sz="1400" b="1" noProof="0" dirty="0">
                        <a:solidFill>
                          <a:srgbClr val="FFFFFF">
                            <a:alpha val="100000"/>
                          </a:srgbClr>
                        </a:solidFill>
                        <a:latin typeface="Poppins"/>
                        <a:cs typeface="Poppins"/>
                        <a:sym typeface="Poppin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500" marR="63500" algn="r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es-419" sz="1400" b="1" noProof="0" dirty="0">
                          <a:solidFill>
                            <a:srgbClr val="FFFFFF">
                              <a:alpha val="100000"/>
                            </a:srgbClr>
                          </a:solidFill>
                          <a:sym typeface="Poppins"/>
                        </a:rPr>
                        <a:t>73,604</a:t>
                      </a:r>
                      <a:endParaRPr lang="es-419" sz="1400" b="1" noProof="0" dirty="0">
                        <a:solidFill>
                          <a:srgbClr val="FFFFFF">
                            <a:alpha val="100000"/>
                          </a:srgbClr>
                        </a:solidFill>
                        <a:latin typeface="Poppins"/>
                        <a:cs typeface="Poppins"/>
                        <a:sym typeface="Poppin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500" marR="63500" algn="r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es-419" sz="1400" b="1" noProof="0" dirty="0">
                          <a:solidFill>
                            <a:srgbClr val="FFFFFF">
                              <a:alpha val="100000"/>
                            </a:srgbClr>
                          </a:solidFill>
                          <a:sym typeface="Poppins"/>
                        </a:rPr>
                        <a:t>40,541</a:t>
                      </a:r>
                      <a:endParaRPr lang="es-419" sz="1400" b="1" noProof="0" dirty="0">
                        <a:solidFill>
                          <a:srgbClr val="FFFFFF">
                            <a:alpha val="100000"/>
                          </a:srgbClr>
                        </a:solidFill>
                        <a:latin typeface="Poppins"/>
                        <a:cs typeface="Poppins"/>
                        <a:sym typeface="Poppin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500" marR="63500" algn="r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es-419" sz="1400" b="1" noProof="0" dirty="0">
                          <a:solidFill>
                            <a:srgbClr val="FFFFFF">
                              <a:alpha val="100000"/>
                            </a:srgbClr>
                          </a:solidFill>
                          <a:sym typeface="Poppins"/>
                        </a:rPr>
                        <a:t>22,015</a:t>
                      </a:r>
                      <a:endParaRPr lang="es-419" sz="1400" b="1" noProof="0" dirty="0">
                        <a:solidFill>
                          <a:srgbClr val="FFFFFF">
                            <a:alpha val="100000"/>
                          </a:srgbClr>
                        </a:solidFill>
                        <a:latin typeface="Poppins"/>
                        <a:cs typeface="Poppins"/>
                        <a:sym typeface="Poppin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500" marR="63500" algn="r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es-419" sz="1400" b="1" noProof="0" dirty="0">
                          <a:solidFill>
                            <a:srgbClr val="FFFFFF">
                              <a:alpha val="100000"/>
                            </a:srgbClr>
                          </a:solidFill>
                          <a:sym typeface="Poppins"/>
                        </a:rPr>
                        <a:t>6,919</a:t>
                      </a:r>
                      <a:endParaRPr lang="es-419" sz="1400" b="1" noProof="0" dirty="0">
                        <a:solidFill>
                          <a:srgbClr val="FFFFFF">
                            <a:alpha val="100000"/>
                          </a:srgbClr>
                        </a:solidFill>
                        <a:latin typeface="Poppins"/>
                        <a:cs typeface="Poppins"/>
                        <a:sym typeface="Poppin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500" marR="63500" algn="r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es-419" sz="1400" b="1" noProof="0" dirty="0">
                          <a:solidFill>
                            <a:srgbClr val="FFFFFF">
                              <a:alpha val="100000"/>
                            </a:srgbClr>
                          </a:solidFill>
                          <a:sym typeface="Poppins"/>
                        </a:rPr>
                        <a:t>11,607</a:t>
                      </a:r>
                      <a:endParaRPr lang="es-419" sz="1400" b="1" noProof="0" dirty="0">
                        <a:solidFill>
                          <a:srgbClr val="FFFFFF">
                            <a:alpha val="100000"/>
                          </a:srgbClr>
                        </a:solidFill>
                        <a:latin typeface="Poppins"/>
                        <a:cs typeface="Poppins"/>
                        <a:sym typeface="Poppins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9" name="Content Placeholder 8"/>
          <p:cNvSpPr>
            <a:spLocks noGrp="1"/>
          </p:cNvSpPr>
          <p:nvPr>
            <p:ph/>
          </p:nvPr>
        </p:nvSpPr>
        <p:spPr>
          <a:xfrm>
            <a:off x="554921" y="6487568"/>
            <a:ext cx="11089860" cy="277246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s-ES" sz="1050" dirty="0">
                <a:solidFill>
                  <a:srgbClr val="707070">
                    <a:alpha val="100000"/>
                  </a:srgbClr>
                </a:solidFill>
                <a:latin typeface="+mn-lt"/>
                <a:cs typeface="Poppins"/>
                <a:sym typeface="Poppins"/>
              </a:rPr>
              <a:t>Basado en datos recibidos 2022-05: estos son datos de vigilancia, por lo tanto, para el último mes, los datos pueden estar incompletos. * Estados miembros que informaron / Total de Estados miembros en la región</a:t>
            </a:r>
            <a:endParaRPr sz="1050" dirty="0">
              <a:solidFill>
                <a:srgbClr val="707070">
                  <a:alpha val="100000"/>
                </a:srgbClr>
              </a:solidFill>
              <a:latin typeface="+mn-lt"/>
              <a:cs typeface="Poppins"/>
              <a:sym typeface="Poppins"/>
            </a:endParaRPr>
          </a:p>
        </p:txBody>
      </p:sp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1554949A-5F99-49FF-C770-34E01016A41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93796205"/>
              </p:ext>
            </p:extLst>
          </p:nvPr>
        </p:nvGraphicFramePr>
        <p:xfrm>
          <a:off x="7524925" y="2181015"/>
          <a:ext cx="4316279" cy="35898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8" name="TextBox 17">
            <a:extLst>
              <a:ext uri="{FF2B5EF4-FFF2-40B4-BE49-F238E27FC236}">
                <a16:creationId xmlns:a16="http://schemas.microsoft.com/office/drawing/2014/main" id="{8B4CD837-D165-58A8-C4E0-BFB3F60D9E0C}"/>
              </a:ext>
            </a:extLst>
          </p:cNvPr>
          <p:cNvSpPr txBox="1"/>
          <p:nvPr/>
        </p:nvSpPr>
        <p:spPr>
          <a:xfrm>
            <a:off x="7613223" y="1464328"/>
            <a:ext cx="40315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419" b="1" dirty="0"/>
              <a:t>Porcentaje de casos reportados de sarampión según región de la OMS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4F88BD3-6C59-3E31-5EE1-F9DBD9483F34}"/>
              </a:ext>
            </a:extLst>
          </p:cNvPr>
          <p:cNvSpPr txBox="1"/>
          <p:nvPr/>
        </p:nvSpPr>
        <p:spPr>
          <a:xfrm>
            <a:off x="236576" y="1464328"/>
            <a:ext cx="61230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419" b="1" dirty="0"/>
              <a:t>Distribución de casos reportados de sarampión según clasificación final y región de la OMS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150</Words>
  <Application>Microsoft Office PowerPoint</Application>
  <PresentationFormat>Widescreen</PresentationFormat>
  <Paragraphs>61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Ebrima</vt:lpstr>
      <vt:lpstr>Poppins</vt:lpstr>
      <vt:lpstr>Office Theme</vt:lpstr>
      <vt:lpstr>Distribución global de casos reportados de sarampión por región de la Organización Mundial de la Salud (OMS), 2022*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Distribución global de casos reportados de sarampión por región de la Organización Mundial de la Salud (OMS), 2022*</dc:title>
  <dc:creator>Bravo, Ms. Pamela (WDC)</dc:creator>
  <cp:lastModifiedBy>Pacis, Ms. Carmelita Lucia (WDC)</cp:lastModifiedBy>
  <cp:revision>5</cp:revision>
  <dcterms:created xsi:type="dcterms:W3CDTF">2022-05-19T16:49:14Z</dcterms:created>
  <dcterms:modified xsi:type="dcterms:W3CDTF">2022-05-20T21:49:52Z</dcterms:modified>
</cp:coreProperties>
</file>