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4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366F3-2593-5F7F-B0C5-4A71C92412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CCAE2-EDDB-1230-92E5-4AA75CEED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D945B-A62B-90C5-8E94-7E0174C16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B3B97-9BAC-C76A-C9EF-48124001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784BD-C78D-118D-0CEE-8F7F0121B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57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720CA-93CB-1A26-6B9D-C995095AE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7E9BC2-86AC-D3CB-B203-12E6EE604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A2BBE-24B9-6E34-76C4-FF9EC4631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E486D-E18B-1469-C2A4-D85BAC1BD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34D29-1291-9998-6AED-949535F1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5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4D3132-0E1C-F384-8DAD-056B4AF548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9E2A4E-B2B1-42FE-4B5B-0BF3E462D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DFBCA-7620-10AA-AE64-BD5F053F3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18F74-EBCA-AD46-BF94-5EC5E051C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3FF4B-7420-9C31-8461-1A6A75B98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1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7ED57-9041-57F6-BE46-5B11CCB4C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BB2C5-CA34-1772-CE41-C01B2409D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452F5-7723-5679-6702-6C5D3F139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D7653-BD28-F8F9-9938-EE0FC5280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0E763-99EB-2F51-6DEF-A9304D19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601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2DA6E-0A2B-BB6C-07BD-2E632A225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7D319-9221-0436-E028-DEC963090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7CABD-887C-0564-C979-BB1B67953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351CC-6908-2625-8944-8D77CB084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6E5C5-8DEE-D636-5E86-F3143A24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3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36443-071A-2046-7D0D-1143022C7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84DEE-882B-A980-8C1B-F6DB1005F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E73FAB-769C-773F-4C22-F6E17579A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CB6B6-C6C0-1BF8-68F9-CC814A16F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E7713-274C-4C59-7F94-4B9812C67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983E3-B58A-D297-069A-225944E11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461EC-A98E-1FD6-DF29-5A91A911A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6220DA-7BC6-0DDC-881C-C4F7D5770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87713-4F28-6463-F975-FC11BD921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1ABA5C-FAD8-547C-767D-666A3E2A26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4D0D6A-2CA1-BE64-D943-B10D2D9F7C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7FE694-21F3-3AA3-2779-35EA7687A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51A9CB-D6A9-ECA8-A365-EB3F1E3D1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F61148-1425-51BD-6521-15A1ACACE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380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EBE0F-7960-CD1D-7276-343C5586F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62DC14-3047-F012-D007-048811971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3E8CF4-BF9D-6B4A-AD87-7A030C7C2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26B987-DBEF-1C47-8978-7C45744B4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3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4EEEE9-EA04-33F5-F25B-F53311673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E9471F-8282-0104-9914-42D7311A5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8D52-B407-98B6-8C66-8F11F301C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048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DBA4A-894D-0651-104C-599590D1A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69677-8E5B-6F2E-183D-216E5DA76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C05C23-BF1E-13F1-EDD5-931FA3C3D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14798-4A35-E58B-B42B-3CDD9CD8F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5DC7AE-8B7C-6641-7156-C50FB2312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C2AA7-B723-73CF-8DC1-785A9852D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2FE88-65E7-B390-90F9-97AECD05B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6DE861-BD60-C00C-844C-FC8B9A44B6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229FAD-E3F3-4056-95CB-2D2D7FB66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3932D-DBBE-0C64-F3EE-775889657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D35FB-D255-4104-2EAE-FA4495CF7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9307F7-9DFE-314B-2A28-7672A1334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24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1A1967-2C00-FBEF-192C-FE94AA11B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1D406E-BA07-F7DE-9363-513DA9699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972B2-CDA4-BEFD-C376-DB544498E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B8E5B-B523-43A3-BD02-0F5729D034DA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8086F-8466-9B65-1C09-515BB3581B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E880A-CDB9-A726-E16B-014BC2BBB1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F38ED-6FDA-4BDA-9F89-68A7A9A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4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iris.paho.org/handle/10665.2/56039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EC0BD-D51E-4A61-B635-0520D73B7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7329" y="640080"/>
            <a:ext cx="6274590" cy="4018341"/>
          </a:xfrm>
          <a:noFill/>
        </p:spPr>
        <p:txBody>
          <a:bodyPr>
            <a:normAutofit fontScale="90000"/>
          </a:bodyPr>
          <a:lstStyle/>
          <a:p>
            <a:pPr algn="l">
              <a:lnSpc>
                <a:spcPct val="120000"/>
              </a:lnSpc>
            </a:pPr>
            <a:r>
              <a:rPr lang="es-419" sz="1700" i="0" u="none" strike="noStrike" baseline="0" dirty="0">
                <a:latin typeface="Nunito" pitchFamily="2" charset="0"/>
              </a:rPr>
              <a:t>El Marco Regional para el Monitoreo y la Re-verificación de la Eliminación del Sarampión, la Rubeola y Síndrome de Rubeola Congénita</a:t>
            </a:r>
            <a:r>
              <a:rPr lang="es-419" sz="1700" i="0" u="none" strike="noStrike" dirty="0">
                <a:latin typeface="Nunito" pitchFamily="2" charset="0"/>
              </a:rPr>
              <a:t> </a:t>
            </a:r>
            <a:r>
              <a:rPr lang="es-419" sz="1700" dirty="0">
                <a:latin typeface="Nunito" pitchFamily="2" charset="0"/>
              </a:rPr>
              <a:t>está ahora disponible </a:t>
            </a:r>
            <a:r>
              <a:rPr lang="es-419" sz="1800" b="1" dirty="0">
                <a:latin typeface="Nunito" pitchFamily="2" charset="0"/>
              </a:rPr>
              <a:t>en español</a:t>
            </a:r>
            <a:r>
              <a:rPr lang="es-419" sz="1700" dirty="0">
                <a:latin typeface="Nunito" pitchFamily="2" charset="0"/>
              </a:rPr>
              <a:t> en la </a:t>
            </a:r>
            <a:r>
              <a:rPr lang="es-419" sz="1700" dirty="0">
                <a:solidFill>
                  <a:schemeClr val="accent1"/>
                </a:solidFill>
                <a:latin typeface="Nunito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página web de la Organización Panamericana de la Salud (OPS). </a:t>
            </a:r>
            <a:br>
              <a:rPr lang="es-419" sz="1700" b="0" i="0" u="none" strike="noStrike" baseline="0" dirty="0">
                <a:latin typeface="Nunito" pitchFamily="2" charset="0"/>
              </a:rPr>
            </a:br>
            <a:br>
              <a:rPr lang="es-419" sz="1700" i="0" u="none" strike="noStrike" baseline="0" dirty="0">
                <a:latin typeface="Nunito" pitchFamily="2" charset="0"/>
              </a:rPr>
            </a:br>
            <a:r>
              <a:rPr lang="es-419" sz="1700" b="0" i="0" u="none" strike="noStrike" baseline="0" dirty="0">
                <a:latin typeface="Nunito" pitchFamily="2" charset="0"/>
              </a:rPr>
              <a:t>El Marco tiene como objetivo orientar a los Estados Miembros y los Comités Nacionales de Sostenibilidad de la OPS sobre los requisitos y procedimientos para monitorear  la sostenibilidad en sus territorios y volver a verificar la eliminación del sarampión y la rubéola. Este documento fue desarrollado y revisado críticamente por la Comisión Regional de Monitoreo y Re-verificación para la Eliminación del Sarampión y la Rubéola, expertos independientes designados en el 2019. </a:t>
            </a:r>
            <a:endParaRPr lang="es-419" sz="1700" dirty="0"/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2D289266-E906-4565-0FE9-A5F1A37B1EC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93"/>
          <a:stretch/>
        </p:blipFill>
        <p:spPr>
          <a:xfrm>
            <a:off x="1" y="10"/>
            <a:ext cx="4654296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05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117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Nunito</vt:lpstr>
      <vt:lpstr>Office Theme</vt:lpstr>
      <vt:lpstr>El Marco Regional para el Monitoreo y la Re-verificación de la Eliminación del Sarampión, la Rubeola y Síndrome de Rubeola Congénita está ahora disponible en español en la página web de la Organización Panamericana de la Salud (OPS).   El Marco tiene como objetivo orientar a los Estados Miembros y los Comités Nacionales de Sostenibilidad de la OPS sobre los requisitos y procedimientos para monitorear  la sostenibilidad en sus territorios y volver a verificar la eliminación del sarampión y la rubéola. Este documento fue desarrollado y revisado críticamente por la Comisión Regional de Monitoreo y Re-verificación para la Eliminación del Sarampión y la Rubéola, expertos independientes designados en el 2019.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Marco Regional para el Monitoreo y la Re-verificación de la Eliminación del Sarampión, la Rubeola y Síndrome de Rubeola Congénita está ahora disponible en español en la página web de la Organización Panamericana de la Salud (OPS).   El Marco tiene como objetivo orientar a los Estados Miembros y los Comités Nacionales de Sostenibilidad de la OPS sobre los requisitos y procedimientos para monitorear  la sostenibilidad en sus territorios y volver a verificar la eliminación del sarampión y la rubéola. Este documento fue desarrollado y revisado críticamente por la Comisión Regional de Monitoreo y Re-verificación para la Eliminación del Sarampión y la Rubéola, expertos independientes designados en el 2019. </dc:title>
  <dc:creator>Bravo, Ms. Pamela (WDC)</dc:creator>
  <cp:lastModifiedBy>Pacis, Ms. Carmelita Lucia (WDC)</cp:lastModifiedBy>
  <cp:revision>8</cp:revision>
  <dcterms:created xsi:type="dcterms:W3CDTF">2022-06-02T12:41:30Z</dcterms:created>
  <dcterms:modified xsi:type="dcterms:W3CDTF">2022-06-03T20:23:50Z</dcterms:modified>
</cp:coreProperties>
</file>