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45053064019175E-2"/>
          <c:y val="1.8360770719346237E-2"/>
          <c:w val="0.90773127543839649"/>
          <c:h val="0.86574773554717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C870-4EE7-A472-9245E3CB04D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870-4EE7-A472-9245E3CB04D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C870-4EE7-A472-9245E3CB04D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870-4EE7-A472-9245E3CB04D8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C870-4EE7-A472-9245E3CB04D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870-4EE7-A472-9245E3CB04D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C870-4EE7-A472-9245E3CB04D8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C870-4EE7-A472-9245E3CB04D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C870-4EE7-A472-9245E3CB04D8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C870-4EE7-A472-9245E3CB04D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C870-4EE7-A472-9245E3CB04D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C870-4EE7-A472-9245E3CB04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Sheet1!$A$2:$A$39</c:f>
              <c:strCache>
                <c:ptCount val="38"/>
                <c:pt idx="0">
                  <c:v>SUR</c:v>
                </c:pt>
                <c:pt idx="1">
                  <c:v>VEN</c:v>
                </c:pt>
                <c:pt idx="2">
                  <c:v>SLV</c:v>
                </c:pt>
                <c:pt idx="3">
                  <c:v>BOL</c:v>
                </c:pt>
                <c:pt idx="4">
                  <c:v>MEX</c:v>
                </c:pt>
                <c:pt idx="5">
                  <c:v>PER</c:v>
                </c:pt>
                <c:pt idx="6">
                  <c:v>ARG</c:v>
                </c:pt>
                <c:pt idx="7">
                  <c:v>CYM</c:v>
                </c:pt>
                <c:pt idx="8">
                  <c:v>DOM</c:v>
                </c:pt>
                <c:pt idx="9">
                  <c:v>BRA</c:v>
                </c:pt>
                <c:pt idx="10">
                  <c:v>CUB</c:v>
                </c:pt>
                <c:pt idx="11">
                  <c:v>CAN</c:v>
                </c:pt>
                <c:pt idx="12">
                  <c:v>BHS</c:v>
                </c:pt>
                <c:pt idx="13">
                  <c:v>AIA</c:v>
                </c:pt>
                <c:pt idx="14">
                  <c:v>TTO</c:v>
                </c:pt>
                <c:pt idx="15">
                  <c:v>HTI</c:v>
                </c:pt>
                <c:pt idx="16">
                  <c:v>ATG</c:v>
                </c:pt>
                <c:pt idx="17">
                  <c:v>COL</c:v>
                </c:pt>
                <c:pt idx="18">
                  <c:v>DMA</c:v>
                </c:pt>
                <c:pt idx="19">
                  <c:v>TCA</c:v>
                </c:pt>
                <c:pt idx="20">
                  <c:v>JAM</c:v>
                </c:pt>
                <c:pt idx="21">
                  <c:v>KNA</c:v>
                </c:pt>
                <c:pt idx="22">
                  <c:v>HND</c:v>
                </c:pt>
                <c:pt idx="23">
                  <c:v>VCT</c:v>
                </c:pt>
                <c:pt idx="24">
                  <c:v>LCA</c:v>
                </c:pt>
                <c:pt idx="25">
                  <c:v>PRY</c:v>
                </c:pt>
                <c:pt idx="26">
                  <c:v>GTM</c:v>
                </c:pt>
                <c:pt idx="27">
                  <c:v>URY</c:v>
                </c:pt>
                <c:pt idx="28">
                  <c:v>BRB</c:v>
                </c:pt>
                <c:pt idx="29">
                  <c:v>BMU</c:v>
                </c:pt>
                <c:pt idx="30">
                  <c:v>BLZ</c:v>
                </c:pt>
                <c:pt idx="31">
                  <c:v>NIC</c:v>
                </c:pt>
                <c:pt idx="32">
                  <c:v>GUY</c:v>
                </c:pt>
                <c:pt idx="33">
                  <c:v>CRI</c:v>
                </c:pt>
                <c:pt idx="34">
                  <c:v>ECU</c:v>
                </c:pt>
                <c:pt idx="35">
                  <c:v>VGB</c:v>
                </c:pt>
                <c:pt idx="36">
                  <c:v>CHL</c:v>
                </c:pt>
                <c:pt idx="37">
                  <c:v>GRD</c:v>
                </c:pt>
              </c:strCache>
            </c:strRef>
          </c:cat>
          <c:val>
            <c:numRef>
              <c:f>Sheet1!$D$2:$D$39</c:f>
              <c:numCache>
                <c:formatCode>0</c:formatCode>
                <c:ptCount val="38"/>
                <c:pt idx="0">
                  <c:v>65.742857142857133</c:v>
                </c:pt>
                <c:pt idx="1">
                  <c:v>33.857142857142847</c:v>
                </c:pt>
                <c:pt idx="2">
                  <c:v>27.285714285714285</c:v>
                </c:pt>
                <c:pt idx="3">
                  <c:v>21.934782608695659</c:v>
                </c:pt>
                <c:pt idx="4">
                  <c:v>16.843373493975907</c:v>
                </c:pt>
                <c:pt idx="5">
                  <c:v>14.92307692307692</c:v>
                </c:pt>
                <c:pt idx="6">
                  <c:v>11.267605633802818</c:v>
                </c:pt>
                <c:pt idx="7">
                  <c:v>10.403225806451617</c:v>
                </c:pt>
                <c:pt idx="8">
                  <c:v>8.7090909090909072</c:v>
                </c:pt>
                <c:pt idx="9">
                  <c:v>5.5227272727272725</c:v>
                </c:pt>
                <c:pt idx="10">
                  <c:v>0.62626262626263085</c:v>
                </c:pt>
                <c:pt idx="11">
                  <c:v>0</c:v>
                </c:pt>
                <c:pt idx="12">
                  <c:v>-0.72289156626505346</c:v>
                </c:pt>
                <c:pt idx="13">
                  <c:v>-0.90909090909090051</c:v>
                </c:pt>
                <c:pt idx="14">
                  <c:v>-2.2888888888888914</c:v>
                </c:pt>
                <c:pt idx="15">
                  <c:v>-2.2888888888888914</c:v>
                </c:pt>
                <c:pt idx="16">
                  <c:v>-2.7051282051282044</c:v>
                </c:pt>
                <c:pt idx="17">
                  <c:v>-2.7272727272727337</c:v>
                </c:pt>
                <c:pt idx="18">
                  <c:v>-2.8999999999999995</c:v>
                </c:pt>
                <c:pt idx="19">
                  <c:v>-4.0120481927710827</c:v>
                </c:pt>
                <c:pt idx="20">
                  <c:v>-4.0561797752808983</c:v>
                </c:pt>
                <c:pt idx="21">
                  <c:v>-4.6060606060606091</c:v>
                </c:pt>
                <c:pt idx="22">
                  <c:v>-5.5443037974683484</c:v>
                </c:pt>
                <c:pt idx="23">
                  <c:v>-6.4099999999999966</c:v>
                </c:pt>
                <c:pt idx="24">
                  <c:v>-7.4366197183098599</c:v>
                </c:pt>
                <c:pt idx="25">
                  <c:v>-8.2999999999999954</c:v>
                </c:pt>
                <c:pt idx="26">
                  <c:v>-8.9367088607594969</c:v>
                </c:pt>
                <c:pt idx="27">
                  <c:v>-9.5054945054945126</c:v>
                </c:pt>
                <c:pt idx="28">
                  <c:v>-10.358974358974358</c:v>
                </c:pt>
                <c:pt idx="29">
                  <c:v>-11.74324324324324</c:v>
                </c:pt>
                <c:pt idx="30">
                  <c:v>-12.068965517241379</c:v>
                </c:pt>
                <c:pt idx="31">
                  <c:v>-13.760000000000005</c:v>
                </c:pt>
                <c:pt idx="32">
                  <c:v>-14.432989690721648</c:v>
                </c:pt>
                <c:pt idx="33">
                  <c:v>-15.333333333333336</c:v>
                </c:pt>
                <c:pt idx="34">
                  <c:v>-16.614285714285717</c:v>
                </c:pt>
                <c:pt idx="35">
                  <c:v>-27.896907216494849</c:v>
                </c:pt>
                <c:pt idx="36">
                  <c:v>-30.530120481927714</c:v>
                </c:pt>
                <c:pt idx="37">
                  <c:v>-30.721518987341778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0-4EE7-A472-9245E3CB0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27"/>
        <c:axId val="1639568944"/>
        <c:axId val="1639563536"/>
      </c:barChart>
      <c:catAx>
        <c:axId val="163956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63536"/>
        <c:crosses val="autoZero"/>
        <c:auto val="1"/>
        <c:lblAlgn val="ctr"/>
        <c:lblOffset val="100"/>
        <c:tickLblSkip val="1"/>
        <c:noMultiLvlLbl val="0"/>
      </c:catAx>
      <c:valAx>
        <c:axId val="1639563536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Diferencia</a:t>
                </a:r>
                <a:r>
                  <a:rPr lang="en-US" dirty="0"/>
                  <a:t> de </a:t>
                </a:r>
                <a:r>
                  <a:rPr lang="en-US" dirty="0" err="1"/>
                  <a:t>porcentaje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274557883636511E-2"/>
              <c:y val="0.290535890384553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956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0.7928</cdr:x>
      <cdr:y>0.22738</cdr:y>
    </cdr:from>
    <cdr:to>
      <cdr:x>0.89472</cdr:x>
      <cdr:y>0.28035</cdr:y>
    </cdr:to>
    <cdr:sp macro="" textlink="">
      <cdr:nvSpPr>
        <cdr:cNvPr id="2" name="TextBox 17">
          <a:extLst xmlns:a="http://schemas.openxmlformats.org/drawingml/2006/main">
            <a:ext uri="{FF2B5EF4-FFF2-40B4-BE49-F238E27FC236}">
              <a16:creationId xmlns:a16="http://schemas.microsoft.com/office/drawing/2014/main" id="{4E8281AF-5882-4984-0A3F-6228A1B2CCA2}"/>
            </a:ext>
          </a:extLst>
        </cdr:cNvPr>
        <cdr:cNvSpPr txBox="1"/>
      </cdr:nvSpPr>
      <cdr:spPr>
        <a:xfrm xmlns:a="http://schemas.openxmlformats.org/drawingml/2006/main">
          <a:off x="8635265" y="1189081"/>
          <a:ext cx="1110117" cy="2770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u="sng" dirty="0"/>
            <a:t>Top 5</a:t>
          </a:r>
        </a:p>
      </cdr:txBody>
    </cdr:sp>
  </cdr:relSizeAnchor>
  <cdr:relSizeAnchor xmlns:cdr="http://schemas.openxmlformats.org/drawingml/2006/chartDrawing">
    <cdr:from>
      <cdr:x>0.77825</cdr:x>
      <cdr:y>0.28513</cdr:y>
    </cdr:from>
    <cdr:to>
      <cdr:x>0.93575</cdr:x>
      <cdr:y>0.54686</cdr:y>
    </cdr:to>
    <cdr:sp macro="" textlink="">
      <cdr:nvSpPr>
        <cdr:cNvPr id="4" name="Callout: Down Arrow 3">
          <a:extLst xmlns:a="http://schemas.openxmlformats.org/drawingml/2006/main">
            <a:ext uri="{FF2B5EF4-FFF2-40B4-BE49-F238E27FC236}">
              <a16:creationId xmlns:a16="http://schemas.microsoft.com/office/drawing/2014/main" id="{F5F4827A-F59F-2C4A-6626-9E16A0A17093}"/>
            </a:ext>
          </a:extLst>
        </cdr:cNvPr>
        <cdr:cNvSpPr/>
      </cdr:nvSpPr>
      <cdr:spPr>
        <a:xfrm xmlns:a="http://schemas.openxmlformats.org/drawingml/2006/main">
          <a:off x="8476785" y="1491080"/>
          <a:ext cx="1715475" cy="1368693"/>
        </a:xfrm>
        <a:prstGeom xmlns:a="http://schemas.openxmlformats.org/drawingml/2006/main" prst="downArrowCallout">
          <a:avLst>
            <a:gd name="adj1" fmla="val 9363"/>
            <a:gd name="adj2" fmla="val 46370"/>
            <a:gd name="adj3" fmla="val 16139"/>
            <a:gd name="adj4" fmla="val 76444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200" b="1" dirty="0"/>
            <a:t>Grenada</a:t>
          </a:r>
        </a:p>
        <a:p xmlns:a="http://schemas.openxmlformats.org/drawingml/2006/main">
          <a:r>
            <a:rPr lang="en-US" sz="1200" b="1" dirty="0"/>
            <a:t>Chile</a:t>
          </a:r>
        </a:p>
        <a:p xmlns:a="http://schemas.openxmlformats.org/drawingml/2006/main">
          <a:r>
            <a:rPr lang="en-US" sz="1200" b="1" dirty="0"/>
            <a:t>Islas </a:t>
          </a:r>
          <a:r>
            <a:rPr lang="en-US" sz="1200" b="1" dirty="0" err="1"/>
            <a:t>Vírgenes</a:t>
          </a:r>
          <a:r>
            <a:rPr lang="en-US" sz="1200" b="1" dirty="0"/>
            <a:t> </a:t>
          </a:r>
          <a:r>
            <a:rPr lang="en-US" sz="1200" b="1" dirty="0" err="1"/>
            <a:t>Británicas</a:t>
          </a:r>
          <a:endParaRPr lang="en-US" sz="1200" b="1" dirty="0"/>
        </a:p>
        <a:p xmlns:a="http://schemas.openxmlformats.org/drawingml/2006/main">
          <a:r>
            <a:rPr lang="en-US" sz="1200" b="1" dirty="0"/>
            <a:t>Ecuador</a:t>
          </a:r>
        </a:p>
        <a:p xmlns:a="http://schemas.openxmlformats.org/drawingml/2006/main">
          <a:r>
            <a:rPr lang="en-US" sz="1200" b="1" dirty="0"/>
            <a:t>Costa Rica</a:t>
          </a:r>
        </a:p>
      </cdr:txBody>
    </cdr:sp>
  </cdr:relSizeAnchor>
  <cdr:relSizeAnchor xmlns:cdr="http://schemas.openxmlformats.org/drawingml/2006/chartDrawing">
    <cdr:from>
      <cdr:x>0.1962</cdr:x>
      <cdr:y>0.11901</cdr:y>
    </cdr:from>
    <cdr:to>
      <cdr:x>0.29946</cdr:x>
      <cdr:y>0.38074</cdr:y>
    </cdr:to>
    <cdr:sp macro="" textlink="">
      <cdr:nvSpPr>
        <cdr:cNvPr id="3" name="Callout: Down Arrow 2">
          <a:extLst xmlns:a="http://schemas.openxmlformats.org/drawingml/2006/main">
            <a:ext uri="{FF2B5EF4-FFF2-40B4-BE49-F238E27FC236}">
              <a16:creationId xmlns:a16="http://schemas.microsoft.com/office/drawing/2014/main" id="{9573832F-0E81-0FF1-655E-9E0B3E463686}"/>
            </a:ext>
          </a:extLst>
        </cdr:cNvPr>
        <cdr:cNvSpPr/>
      </cdr:nvSpPr>
      <cdr:spPr>
        <a:xfrm xmlns:a="http://schemas.openxmlformats.org/drawingml/2006/main">
          <a:off x="2136995" y="622361"/>
          <a:ext cx="1124771" cy="1368693"/>
        </a:xfrm>
        <a:prstGeom xmlns:a="http://schemas.openxmlformats.org/drawingml/2006/main" prst="downArrowCallout">
          <a:avLst>
            <a:gd name="adj1" fmla="val 9363"/>
            <a:gd name="adj2" fmla="val 46370"/>
            <a:gd name="adj3" fmla="val 16139"/>
            <a:gd name="adj4" fmla="val 76444"/>
          </a:avLst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Surinam</a:t>
          </a:r>
        </a:p>
        <a:p xmlns:a="http://schemas.openxmlformats.org/drawingml/2006/main">
          <a:r>
            <a:rPr lang="en-US" sz="1200" b="1" dirty="0"/>
            <a:t>Venezuela</a:t>
          </a:r>
        </a:p>
        <a:p xmlns:a="http://schemas.openxmlformats.org/drawingml/2006/main">
          <a:r>
            <a:rPr lang="en-US" sz="1200" b="1" dirty="0"/>
            <a:t>El Salvador</a:t>
          </a:r>
        </a:p>
        <a:p xmlns:a="http://schemas.openxmlformats.org/drawingml/2006/main">
          <a:r>
            <a:rPr lang="en-US" sz="1200" b="1" dirty="0"/>
            <a:t>Bolivia</a:t>
          </a:r>
        </a:p>
        <a:p xmlns:a="http://schemas.openxmlformats.org/drawingml/2006/main">
          <a:r>
            <a:rPr lang="en-US" sz="1200" b="1" dirty="0"/>
            <a:t>México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3409-0D54-40A8-A1F2-1112DEBC3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1B61-BC10-4A6C-818F-274A807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77EB-598B-4974-AA2F-2651A0FD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58A-4FAA-4E1C-862D-D91857B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23DD-6BCC-40FD-A775-B881FA8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87E-C5E1-445C-B47F-CFD5CFCE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BA9B2-140F-4E20-B37F-68B6822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5B74-9104-4A97-9F49-B6ADE013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C1A5-0ABF-4375-82FB-704A619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A832-5174-419F-893A-E54B955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F5AD0-03CF-4167-966A-BE2F72177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E149D-9DD1-42EB-9926-F66438A2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0E6A-C815-457B-9F7D-9B29B9A1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DAE4-F9D9-459E-9285-02B4066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27F-49AF-4AFF-9471-6C4139E6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B37-6A9F-438D-9571-95D5031C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A9D-888D-43E3-B712-3B73A538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CF60-E6B2-4F3C-B1A3-9356585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5C467-1035-4C2E-B4BC-33F811A2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5C98-DEEA-482D-A058-4DA1F9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532C-EEEC-4103-A3DA-EF836E65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3542-94A8-4D81-8670-29470131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2006-0F0E-49DC-829E-C5A97AED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DC6E-478C-4A09-8EBF-4A1B6E3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000-6F20-4003-A0A7-8E96D0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674-BCC4-4E9C-BC74-7BA63F7B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B13E-E1FA-404E-97A2-F524848D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C4C41-9C0B-4F64-B340-6CCA1F51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9BC60-235B-4946-87D6-70E9CBD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1312-F259-470A-B9D7-08721335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FB500-6457-4A91-A72F-499174A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DFB7-B746-4653-B616-BAC53ED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43B0-C5F2-4647-987E-2C4D34CE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9ABA8-77E8-49F9-B0D4-9D73502E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82851-DBD6-4DCE-A46F-F991AF1E8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C45E-47B1-4CB8-90E1-B65B1149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F3A21-0AAE-4763-B514-D43297E4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62F3-FBB8-4D99-9BE1-D9BBDDD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75146-D8F6-40D1-A4BF-53C15BCA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9CA-D161-4783-8FEC-D8EB47F3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5AF7-D4C9-4AB5-9CEB-3E3D9D9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E6AC-0C23-4DAD-8F02-E4298F9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EDB0-0541-4D2B-BCF3-BE806AE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CE06-E1CC-4C19-BE43-9572342A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1C8F2-8250-4A0C-8BCA-61106F64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662D5-8EF7-4C27-9D53-A3B2B2A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E92D-FD3C-4C9E-9C95-7D846A93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42CC-9A43-498D-A5DA-41A4F06E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A035-D772-46BC-80CC-8BE3CFB2F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BA32D-3724-4097-BE88-C11B37E5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4BB6F-A483-4B7B-A8F6-D70243C3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6824-3ACE-40C9-B77B-864352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1305-36EF-4FAB-9BF1-A6E86F8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F0714-8A80-4B1B-92C0-A54BFFBCE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2000-D67B-4B14-A094-8B7A17C4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9E7E-E331-48BA-A1E4-F3B4CB7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3DE5-709E-4704-A1F8-867E496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B5A62-914D-4F47-9582-7DACD69C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B350-EF7C-45B3-9FEC-483572B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D8E7-F120-497E-AE70-914BA834B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EFBC-0A89-4D15-AA4C-0152BC280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103-93C9-4504-86B4-02DBBDEDB50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DE37-FCBE-4DF6-8C8C-4BA768396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6D04-2D5A-4C9B-BCC1-A8AF5099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A11FD5F-A8B4-4478-1687-7239C63C0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094984"/>
              </p:ext>
            </p:extLst>
          </p:nvPr>
        </p:nvGraphicFramePr>
        <p:xfrm>
          <a:off x="461758" y="1002689"/>
          <a:ext cx="10892042" cy="5229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C0509DE-4772-A984-F6D5-8A691DA0BC48}"/>
              </a:ext>
            </a:extLst>
          </p:cNvPr>
          <p:cNvSpPr/>
          <p:nvPr/>
        </p:nvSpPr>
        <p:spPr>
          <a:xfrm>
            <a:off x="4066999" y="2105775"/>
            <a:ext cx="142241" cy="9455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1C2ACB-F6FA-A747-C788-A4EB8FAE4FB3}"/>
              </a:ext>
            </a:extLst>
          </p:cNvPr>
          <p:cNvSpPr txBox="1"/>
          <p:nvPr/>
        </p:nvSpPr>
        <p:spPr>
          <a:xfrm>
            <a:off x="4174877" y="2011880"/>
            <a:ext cx="1861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Diferencia</a:t>
            </a:r>
            <a:r>
              <a:rPr lang="en-US" sz="1200" dirty="0"/>
              <a:t> % </a:t>
            </a:r>
            <a:r>
              <a:rPr lang="en-US" sz="1200" dirty="0" err="1"/>
              <a:t>positivo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642CAC-8987-85C0-C463-CB9DC1113F2F}"/>
              </a:ext>
            </a:extLst>
          </p:cNvPr>
          <p:cNvSpPr txBox="1"/>
          <p:nvPr/>
        </p:nvSpPr>
        <p:spPr>
          <a:xfrm>
            <a:off x="7294729" y="2805293"/>
            <a:ext cx="1519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Diferencia</a:t>
            </a:r>
            <a:r>
              <a:rPr lang="en-US" sz="1200" dirty="0"/>
              <a:t> % </a:t>
            </a:r>
            <a:r>
              <a:rPr lang="en-US" sz="1200" dirty="0" err="1"/>
              <a:t>negativo</a:t>
            </a:r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8281AF-5882-4984-0A3F-6228A1B2CCA2}"/>
              </a:ext>
            </a:extLst>
          </p:cNvPr>
          <p:cNvSpPr txBox="1"/>
          <p:nvPr/>
        </p:nvSpPr>
        <p:spPr>
          <a:xfrm>
            <a:off x="2578433" y="1336203"/>
            <a:ext cx="1071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Top 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0CBE76-767C-6E1F-E6B6-F223A406FB13}"/>
              </a:ext>
            </a:extLst>
          </p:cNvPr>
          <p:cNvSpPr/>
          <p:nvPr/>
        </p:nvSpPr>
        <p:spPr>
          <a:xfrm>
            <a:off x="7191125" y="2899187"/>
            <a:ext cx="91516" cy="94556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3E2712-0FF1-732C-62A9-2EBD2E26F7C9}"/>
              </a:ext>
            </a:extLst>
          </p:cNvPr>
          <p:cNvSpPr txBox="1"/>
          <p:nvPr/>
        </p:nvSpPr>
        <p:spPr>
          <a:xfrm>
            <a:off x="461758" y="125960"/>
            <a:ext cx="11268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Diferencia de porcentajes en coberturas de vacunación con </a:t>
            </a: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SRP2</a:t>
            </a: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s-419" sz="2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Américas, 2020-2021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AD2676-C9D1-850A-0619-84FEAE723C12}"/>
              </a:ext>
            </a:extLst>
          </p:cNvPr>
          <p:cNvSpPr/>
          <p:nvPr/>
        </p:nvSpPr>
        <p:spPr>
          <a:xfrm>
            <a:off x="496724" y="6360496"/>
            <a:ext cx="103114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s-ES" sz="12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Fuente</a:t>
            </a:r>
            <a:r>
              <a:rPr lang="es-ES" sz="1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Formulario electrónico conjunto para la notificación sobre inmunización de la OPS/OMS y UNICEF 2020 (eJRF por sus siglas en inglés) Datos 2022.</a:t>
            </a:r>
          </a:p>
        </p:txBody>
      </p:sp>
    </p:spTree>
    <p:extLst>
      <p:ext uri="{BB962C8B-B14F-4D97-AF65-F5344CB8AC3E}">
        <p14:creationId xmlns:p14="http://schemas.microsoft.com/office/powerpoint/2010/main" val="187651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756BA-8F94-458F-AA5D-518F6DB3F5E9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2.xml><?xml version="1.0" encoding="utf-8"?>
<ds:datastoreItem xmlns:ds="http://schemas.openxmlformats.org/officeDocument/2006/customXml" ds:itemID="{3AB00C45-ED45-4269-9DA2-83C6C0089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2CB9D8-611D-4F97-A087-3C859925BA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19</cp:revision>
  <dcterms:created xsi:type="dcterms:W3CDTF">2021-10-22T17:04:40Z</dcterms:created>
  <dcterms:modified xsi:type="dcterms:W3CDTF">2022-11-16T17:18:49Z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