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DB88-F4D5-351A-795A-0EB9BDB90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8EB74-8084-475C-EDC7-41B181585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29950-9E53-32A3-6ABF-701C7C494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7205E-4922-A7F2-98CC-07597222A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BDBBB-4B98-C056-7787-80FBCA3D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6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72286-480B-5CB2-761E-204E606CB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52D43-BED7-371D-7F87-F003B5778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7C375-44F1-5EB6-B76D-C6B9D9280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285CD-4E61-7D4A-3A07-5084E100D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BB80E-8237-458B-E3EF-797237B5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0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F8B35F-ED4B-76A2-C048-7EA0B9930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3D70D2-C5E3-4525-78EF-B1E94D4CA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90C69-F47F-661F-0FA1-90E55F7BF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2F78-35C9-B0F0-D1F0-854C068A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224BD-725C-E906-A2DB-1B1FBC9D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5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93D84-00BC-287A-E921-998D2776F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6047-A675-35BD-4BFD-000DCA7D5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925CB-C042-21C7-D719-4866F3FF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1DB87-69CB-236F-4B7C-511082F1B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A60F-632F-629C-6924-D404CB71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C62C-9365-1E8F-F2A9-3B7DE0D0A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E9883-8493-17CE-D1C7-29DC559F3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EC1A8-EF3C-38DC-24E3-3AB726F8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B0F5F-CA2B-13B6-0087-2322B86E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BAF03-841B-3355-EB11-69469B8F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A0F6E-1262-89D7-274D-F9282CE4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F6FB3-2063-21FA-3FB2-91742C220D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7F640-37E5-BEDA-E4E4-7C11588D0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C13A1-6A21-FD47-B5EF-1CF89ABC1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DFDE8-5847-B8C3-0DD9-165D4C42F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B491C-9A20-81E9-ACA5-7EF52CF9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0E8F-71DC-A4FA-E7C3-E481FF223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B7457-0E2C-CCA6-30E9-01B13C87A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0DCFF-0C49-4C6A-1477-00D8E4401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2AF2D-9218-F24E-8BC7-3A5B9A569E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158FC9-B5FF-7264-7917-71E9F1AD4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70ECE-D701-1AED-39EE-02D3334D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18EAD8-995B-EF62-B807-93684207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EDA9AF-580B-F0F5-87A0-32C9D7EB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4AF4-5752-8881-A744-C029A326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B49B2-C467-EA50-080A-72F92A6E7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4B558-DB72-1CAB-8B03-CFE9122C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01DB8-7D3B-3FA3-D486-4C60FFAE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6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F3CA9-7212-0F6B-C707-5A8A6E2D2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628C5-F492-BEA7-49BF-45594A86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09008-0250-F9C4-FE75-97319BB71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B03C-A7D7-6179-C863-4A629281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660A5-68AA-49DD-DDB5-33EA7F117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D48F4-8F3B-DF9B-910C-DBCFAA538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1AEC3-DFB6-7904-C56C-B9D54245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A9D8A-117C-56A2-D1BE-2976D3E1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89D5D-1067-C3E1-4B6C-DA615F25D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6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BD39-A811-E757-FC4E-2F8E6387F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A84EB8-D28A-2DEC-4290-9A9531822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42AB5-CB40-7232-979C-97118BDD8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68940-A53E-1146-B237-E17E6017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7269D-1D41-5965-5BFE-2CE14DA24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EBD05-C982-E9F1-F21E-DD99ABB1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CF128-7FBD-8A1E-2273-3A16A877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F2DE8-287A-4244-BB0C-102B7261F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6AD74-3728-3512-9C7B-55AFBAC6E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1136-19DC-4B44-B343-06F3A6E54818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B69CB-9495-CF73-8545-EAFEDDC51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67E10-9AB5-0894-10F7-BDF72DAE4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0EA8-2CB7-41D2-BF16-C135497C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0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Lettrage Texte Français : Bonne Année Bonne Annee Illustration Stock -  Illustration du carte, fond: 132582199">
            <a:extLst>
              <a:ext uri="{FF2B5EF4-FFF2-40B4-BE49-F238E27FC236}">
                <a16:creationId xmlns:a16="http://schemas.microsoft.com/office/drawing/2014/main" id="{174F886A-D98B-481A-E1AD-72FF588206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7" t="22731" r="20775" b="27365"/>
          <a:stretch/>
        </p:blipFill>
        <p:spPr bwMode="auto">
          <a:xfrm>
            <a:off x="1064956" y="2219248"/>
            <a:ext cx="1228383" cy="110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1,271 Joyeux Noel Illustrations &amp; Clip Art - iStock">
            <a:extLst>
              <a:ext uri="{FF2B5EF4-FFF2-40B4-BE49-F238E27FC236}">
                <a16:creationId xmlns:a16="http://schemas.microsoft.com/office/drawing/2014/main" id="{375BEE73-A626-6FA1-BB7A-E8E0F46805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8" t="18661" r="15747" b="16153"/>
          <a:stretch/>
        </p:blipFill>
        <p:spPr bwMode="auto">
          <a:xfrm>
            <a:off x="1683301" y="985225"/>
            <a:ext cx="1563494" cy="13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appy New Year Portuguese Language Stock Illustrations – 139 Happy New Year  Portuguese Language Stock Illustrations, Vectors &amp; Clipart - Dreamstime">
            <a:extLst>
              <a:ext uri="{FF2B5EF4-FFF2-40B4-BE49-F238E27FC236}">
                <a16:creationId xmlns:a16="http://schemas.microsoft.com/office/drawing/2014/main" id="{0D40B619-4DD1-C549-B128-70E4271238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9" t="29714" r="8349" b="32698"/>
          <a:stretch/>
        </p:blipFill>
        <p:spPr bwMode="auto">
          <a:xfrm>
            <a:off x="9334051" y="2440391"/>
            <a:ext cx="1603247" cy="73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8,644 Happy New Year Words Stock Photos, Pictures &amp; Royalty-Free Images -  iStock">
            <a:extLst>
              <a:ext uri="{FF2B5EF4-FFF2-40B4-BE49-F238E27FC236}">
                <a16:creationId xmlns:a16="http://schemas.microsoft.com/office/drawing/2014/main" id="{3A2BF190-1A6A-33A7-0BB7-8DE4EBE37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548" y="4953561"/>
            <a:ext cx="2015712" cy="100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erry Christmas Decorative Transparent Clip Art | Christmas text, Merry  christmas, Clip art">
            <a:extLst>
              <a:ext uri="{FF2B5EF4-FFF2-40B4-BE49-F238E27FC236}">
                <a16:creationId xmlns:a16="http://schemas.microsoft.com/office/drawing/2014/main" id="{B99186DD-C63C-4717-483A-1E5D710ED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326" y="3850237"/>
            <a:ext cx="3006166" cy="130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eliz Ano Nuevo Happy New Year Spanish Stock Illustrations – 305 Feliz Ano  Nuevo Happy New Year Spanish Stock Illustrations, Vectors &amp; Clipart -  Dreamstime">
            <a:extLst>
              <a:ext uri="{FF2B5EF4-FFF2-40B4-BE49-F238E27FC236}">
                <a16:creationId xmlns:a16="http://schemas.microsoft.com/office/drawing/2014/main" id="{230AD577-C362-860B-722D-8B5F74DB6D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1" b="22856"/>
          <a:stretch/>
        </p:blipFill>
        <p:spPr bwMode="auto">
          <a:xfrm>
            <a:off x="1379740" y="5005933"/>
            <a:ext cx="2702408" cy="80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Free Holly Berry Clipart, Download Free Holly Berry Clipart png images, Free  ClipArts on Clipart Library">
            <a:extLst>
              <a:ext uri="{FF2B5EF4-FFF2-40B4-BE49-F238E27FC236}">
                <a16:creationId xmlns:a16="http://schemas.microsoft.com/office/drawing/2014/main" id="{50CD3987-025D-BA46-EAA5-857D425D7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88626">
            <a:off x="5484074" y="4496125"/>
            <a:ext cx="743004" cy="53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eliz Navidad Images – Browse 16,961 Stock Photos, Vectors, and Video |  Adobe Stock">
            <a:extLst>
              <a:ext uri="{FF2B5EF4-FFF2-40B4-BE49-F238E27FC236}">
                <a16:creationId xmlns:a16="http://schemas.microsoft.com/office/drawing/2014/main" id="{ED38E26E-802E-5AA3-F696-A8BB3B516A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0" t="24835" r="9213" b="24229"/>
          <a:stretch/>
        </p:blipFill>
        <p:spPr bwMode="auto">
          <a:xfrm>
            <a:off x="2771124" y="3723427"/>
            <a:ext cx="2271702" cy="142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Feliz natal lettering message #AD , #sponsored, #ad, #natal, #lettering,  #message, #Feliz | Lettering, Feliz, Natal">
            <a:extLst>
              <a:ext uri="{FF2B5EF4-FFF2-40B4-BE49-F238E27FC236}">
                <a16:creationId xmlns:a16="http://schemas.microsoft.com/office/drawing/2014/main" id="{B6D293F1-54A1-593E-0862-7ECD2268F2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" t="4951" r="3931" b="4433"/>
          <a:stretch/>
        </p:blipFill>
        <p:spPr bwMode="auto">
          <a:xfrm>
            <a:off x="8076914" y="832198"/>
            <a:ext cx="2039159" cy="20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2013 Christmas Bells Pictures Clip Art Free Download | Christmas images free,  Holiday giveaways, Christmas bells">
            <a:extLst>
              <a:ext uri="{FF2B5EF4-FFF2-40B4-BE49-F238E27FC236}">
                <a16:creationId xmlns:a16="http://schemas.microsoft.com/office/drawing/2014/main" id="{40E40031-5151-A878-931E-944CD7A03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17" y="125646"/>
            <a:ext cx="4545756" cy="340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716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13</cp:revision>
  <dcterms:created xsi:type="dcterms:W3CDTF">2022-12-20T18:32:56Z</dcterms:created>
  <dcterms:modified xsi:type="dcterms:W3CDTF">2022-12-27T17:44:28Z</dcterms:modified>
</cp:coreProperties>
</file>