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73F7D-1A87-45A9-81FE-CC2988B63160}" v="101" dt="2023-03-29T15:07:27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20E852EB-A2E2-4372-AAA8-98CF9E4DE2A4}"/>
    <pc:docChg chg="delSld">
      <pc:chgData name="Pacis, Ms. Carmelita Lucia (WDC)" userId="3a82a00c-0fdb-49a5-b690-a2cf7ebb45f6" providerId="ADAL" clId="{20E852EB-A2E2-4372-AAA8-98CF9E4DE2A4}" dt="2023-03-29T15:43:20.090" v="0" actId="47"/>
      <pc:docMkLst>
        <pc:docMk/>
      </pc:docMkLst>
      <pc:sldChg chg="del">
        <pc:chgData name="Pacis, Ms. Carmelita Lucia (WDC)" userId="3a82a00c-0fdb-49a5-b690-a2cf7ebb45f6" providerId="ADAL" clId="{20E852EB-A2E2-4372-AAA8-98CF9E4DE2A4}" dt="2023-03-29T15:43:20.090" v="0" actId="47"/>
        <pc:sldMkLst>
          <pc:docMk/>
          <pc:sldMk cId="2952982577" sldId="26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 suspected</a:t>
            </a:r>
            <a:r>
              <a:rPr lang="en-US" sz="1600" baseline="0" dirty="0"/>
              <a:t> </a:t>
            </a:r>
            <a:r>
              <a:rPr lang="en-US" sz="1600" dirty="0"/>
              <a:t>cases with adequate investigation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124098217231048E-2"/>
          <c:y val="0.19388057432537248"/>
          <c:w val="0.93768753782209324"/>
          <c:h val="0.5199979989203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17</c:v>
                </c:pt>
                <c:pt idx="1">
                  <c:v>99</c:v>
                </c:pt>
                <c:pt idx="2">
                  <c:v>77.099999999999994</c:v>
                </c:pt>
                <c:pt idx="3">
                  <c:v>46</c:v>
                </c:pt>
                <c:pt idx="4">
                  <c:v>61</c:v>
                </c:pt>
                <c:pt idx="5">
                  <c:v>99</c:v>
                </c:pt>
                <c:pt idx="6">
                  <c:v>87</c:v>
                </c:pt>
                <c:pt idx="7">
                  <c:v>78</c:v>
                </c:pt>
                <c:pt idx="8">
                  <c:v>100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B-4B94-BFF1-9753531536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5</c:v>
                </c:pt>
                <c:pt idx="1">
                  <c:v>90</c:v>
                </c:pt>
                <c:pt idx="2">
                  <c:v>64.900000000000006</c:v>
                </c:pt>
                <c:pt idx="3">
                  <c:v>21</c:v>
                </c:pt>
                <c:pt idx="4">
                  <c:v>71</c:v>
                </c:pt>
                <c:pt idx="5">
                  <c:v>95</c:v>
                </c:pt>
                <c:pt idx="6">
                  <c:v>85</c:v>
                </c:pt>
                <c:pt idx="7">
                  <c:v>78</c:v>
                </c:pt>
                <c:pt idx="8">
                  <c:v>97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B-4B94-BFF1-9753531536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7</c:v>
                </c:pt>
                <c:pt idx="1">
                  <c:v>94</c:v>
                </c:pt>
                <c:pt idx="2">
                  <c:v>53.9</c:v>
                </c:pt>
                <c:pt idx="3">
                  <c:v>8</c:v>
                </c:pt>
                <c:pt idx="4">
                  <c:v>63</c:v>
                </c:pt>
                <c:pt idx="5">
                  <c:v>90</c:v>
                </c:pt>
                <c:pt idx="6">
                  <c:v>92</c:v>
                </c:pt>
                <c:pt idx="7">
                  <c:v>77</c:v>
                </c:pt>
                <c:pt idx="8">
                  <c:v>64</c:v>
                </c:pt>
                <c:pt idx="9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2B-4B94-BFF1-9753531536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0</c:v>
                </c:pt>
                <c:pt idx="1">
                  <c:v>97</c:v>
                </c:pt>
                <c:pt idx="2">
                  <c:v>32.1</c:v>
                </c:pt>
                <c:pt idx="3">
                  <c:v>47</c:v>
                </c:pt>
                <c:pt idx="4">
                  <c:v>49</c:v>
                </c:pt>
                <c:pt idx="5">
                  <c:v>87</c:v>
                </c:pt>
                <c:pt idx="6">
                  <c:v>81</c:v>
                </c:pt>
                <c:pt idx="7">
                  <c:v>79</c:v>
                </c:pt>
                <c:pt idx="8">
                  <c:v>0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2B-4B94-BFF1-9753531536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1</c:v>
                </c:pt>
                <c:pt idx="1">
                  <c:v>94</c:v>
                </c:pt>
                <c:pt idx="2">
                  <c:v>75</c:v>
                </c:pt>
                <c:pt idx="3">
                  <c:v>46</c:v>
                </c:pt>
                <c:pt idx="4">
                  <c:v>82</c:v>
                </c:pt>
                <c:pt idx="5">
                  <c:v>86</c:v>
                </c:pt>
                <c:pt idx="6">
                  <c:v>87</c:v>
                </c:pt>
                <c:pt idx="7">
                  <c:v>75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2B-4B94-BFF1-975353153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85692669563848"/>
          <c:y val="0.8696614607571217"/>
          <c:w val="0.51105481691837695"/>
          <c:h val="0.10078771181971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effectLst/>
              </a:rPr>
              <a:t>% suspected cases with adequate sample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88</c:v>
                </c:pt>
                <c:pt idx="1">
                  <c:v>92</c:v>
                </c:pt>
                <c:pt idx="2">
                  <c:v>77.400000000000006</c:v>
                </c:pt>
                <c:pt idx="3">
                  <c:v>78</c:v>
                </c:pt>
                <c:pt idx="4">
                  <c:v>98</c:v>
                </c:pt>
                <c:pt idx="5">
                  <c:v>94</c:v>
                </c:pt>
                <c:pt idx="6">
                  <c:v>92</c:v>
                </c:pt>
                <c:pt idx="7">
                  <c:v>95</c:v>
                </c:pt>
                <c:pt idx="8">
                  <c:v>64</c:v>
                </c:pt>
                <c:pt idx="9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97-4704-8C9F-160064B292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90</c:v>
                </c:pt>
                <c:pt idx="1">
                  <c:v>88</c:v>
                </c:pt>
                <c:pt idx="2">
                  <c:v>90.3</c:v>
                </c:pt>
                <c:pt idx="3">
                  <c:v>97</c:v>
                </c:pt>
                <c:pt idx="4">
                  <c:v>99</c:v>
                </c:pt>
                <c:pt idx="5">
                  <c:v>85</c:v>
                </c:pt>
                <c:pt idx="6">
                  <c:v>92</c:v>
                </c:pt>
                <c:pt idx="7">
                  <c:v>90</c:v>
                </c:pt>
                <c:pt idx="8">
                  <c:v>55</c:v>
                </c:pt>
                <c:pt idx="9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97-4704-8C9F-160064B292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89</c:v>
                </c:pt>
                <c:pt idx="1">
                  <c:v>94</c:v>
                </c:pt>
                <c:pt idx="2">
                  <c:v>66.400000000000006</c:v>
                </c:pt>
                <c:pt idx="3">
                  <c:v>96</c:v>
                </c:pt>
                <c:pt idx="4">
                  <c:v>63</c:v>
                </c:pt>
                <c:pt idx="5">
                  <c:v>68</c:v>
                </c:pt>
                <c:pt idx="6">
                  <c:v>82</c:v>
                </c:pt>
                <c:pt idx="7">
                  <c:v>92</c:v>
                </c:pt>
                <c:pt idx="8">
                  <c:v>27</c:v>
                </c:pt>
                <c:pt idx="9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97-4704-8C9F-160064B292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83</c:v>
                </c:pt>
                <c:pt idx="1">
                  <c:v>98</c:v>
                </c:pt>
                <c:pt idx="2">
                  <c:v>71</c:v>
                </c:pt>
                <c:pt idx="3">
                  <c:v>85</c:v>
                </c:pt>
                <c:pt idx="4">
                  <c:v>36</c:v>
                </c:pt>
                <c:pt idx="5">
                  <c:v>66</c:v>
                </c:pt>
                <c:pt idx="6">
                  <c:v>83</c:v>
                </c:pt>
                <c:pt idx="7">
                  <c:v>96</c:v>
                </c:pt>
                <c:pt idx="8">
                  <c:v>0</c:v>
                </c:pt>
                <c:pt idx="9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97-4704-8C9F-160064B2925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86</c:v>
                </c:pt>
                <c:pt idx="1">
                  <c:v>98</c:v>
                </c:pt>
                <c:pt idx="2">
                  <c:v>76</c:v>
                </c:pt>
                <c:pt idx="3">
                  <c:v>95</c:v>
                </c:pt>
                <c:pt idx="4">
                  <c:v>45</c:v>
                </c:pt>
                <c:pt idx="5">
                  <c:v>80</c:v>
                </c:pt>
                <c:pt idx="6">
                  <c:v>87</c:v>
                </c:pt>
                <c:pt idx="7">
                  <c:v>96</c:v>
                </c:pt>
                <c:pt idx="9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97-4704-8C9F-160064B29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effectLst/>
              </a:rPr>
              <a:t>% serum samples received in laboratory in &lt;= 5 days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06216743398877E-2"/>
          <c:y val="0.2008404531280237"/>
          <c:w val="0.89344602928732264"/>
          <c:h val="0.53484029567879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77</c:v>
                </c:pt>
                <c:pt idx="1">
                  <c:v>73</c:v>
                </c:pt>
                <c:pt idx="2">
                  <c:v>79</c:v>
                </c:pt>
                <c:pt idx="3">
                  <c:v>89</c:v>
                </c:pt>
                <c:pt idx="4">
                  <c:v>90</c:v>
                </c:pt>
                <c:pt idx="5">
                  <c:v>76</c:v>
                </c:pt>
                <c:pt idx="6">
                  <c:v>81</c:v>
                </c:pt>
                <c:pt idx="7">
                  <c:v>89</c:v>
                </c:pt>
                <c:pt idx="8">
                  <c:v>64</c:v>
                </c:pt>
                <c:pt idx="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7-47A9-964A-E02200E139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65</c:v>
                </c:pt>
                <c:pt idx="1">
                  <c:v>81</c:v>
                </c:pt>
                <c:pt idx="2">
                  <c:v>82.4</c:v>
                </c:pt>
                <c:pt idx="3">
                  <c:v>95</c:v>
                </c:pt>
                <c:pt idx="4">
                  <c:v>86</c:v>
                </c:pt>
                <c:pt idx="5">
                  <c:v>56</c:v>
                </c:pt>
                <c:pt idx="6">
                  <c:v>78</c:v>
                </c:pt>
                <c:pt idx="7">
                  <c:v>87</c:v>
                </c:pt>
                <c:pt idx="8">
                  <c:v>55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77-47A9-964A-E02200E139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67</c:v>
                </c:pt>
                <c:pt idx="1">
                  <c:v>82</c:v>
                </c:pt>
                <c:pt idx="2">
                  <c:v>80.599999999999994</c:v>
                </c:pt>
                <c:pt idx="3">
                  <c:v>87</c:v>
                </c:pt>
                <c:pt idx="4">
                  <c:v>65</c:v>
                </c:pt>
                <c:pt idx="5">
                  <c:v>35</c:v>
                </c:pt>
                <c:pt idx="6">
                  <c:v>55</c:v>
                </c:pt>
                <c:pt idx="7">
                  <c:v>86</c:v>
                </c:pt>
                <c:pt idx="8">
                  <c:v>38</c:v>
                </c:pt>
                <c:pt idx="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77-47A9-964A-E02200E139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69</c:v>
                </c:pt>
                <c:pt idx="1">
                  <c:v>94</c:v>
                </c:pt>
                <c:pt idx="2">
                  <c:v>83</c:v>
                </c:pt>
                <c:pt idx="3">
                  <c:v>89</c:v>
                </c:pt>
                <c:pt idx="4">
                  <c:v>45</c:v>
                </c:pt>
                <c:pt idx="5">
                  <c:v>46</c:v>
                </c:pt>
                <c:pt idx="6">
                  <c:v>66</c:v>
                </c:pt>
                <c:pt idx="7">
                  <c:v>82</c:v>
                </c:pt>
                <c:pt idx="8">
                  <c:v>0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77-47A9-964A-E02200E1393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76</c:v>
                </c:pt>
                <c:pt idx="1">
                  <c:v>94</c:v>
                </c:pt>
                <c:pt idx="2">
                  <c:v>85</c:v>
                </c:pt>
                <c:pt idx="3">
                  <c:v>94</c:v>
                </c:pt>
                <c:pt idx="4">
                  <c:v>83</c:v>
                </c:pt>
                <c:pt idx="5">
                  <c:v>56</c:v>
                </c:pt>
                <c:pt idx="6">
                  <c:v>73</c:v>
                </c:pt>
                <c:pt idx="7">
                  <c:v>87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77-47A9-964A-E02200E13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991885747888073"/>
          <c:y val="0.87951178329091395"/>
          <c:w val="0.51105481691837695"/>
          <c:h val="0.100787672733632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u="none" strike="noStrike" baseline="0" dirty="0">
                <a:effectLst/>
              </a:rPr>
              <a:t>% serum samples with laboratory results reported in &lt;= 4 days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70</c:v>
                </c:pt>
                <c:pt idx="1">
                  <c:v>83</c:v>
                </c:pt>
                <c:pt idx="2">
                  <c:v>48.9</c:v>
                </c:pt>
                <c:pt idx="3">
                  <c:v>91</c:v>
                </c:pt>
                <c:pt idx="4">
                  <c:v>95</c:v>
                </c:pt>
                <c:pt idx="5">
                  <c:v>76</c:v>
                </c:pt>
                <c:pt idx="6">
                  <c:v>55</c:v>
                </c:pt>
                <c:pt idx="7">
                  <c:v>95</c:v>
                </c:pt>
                <c:pt idx="8">
                  <c:v>43</c:v>
                </c:pt>
                <c:pt idx="9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6D-4C1C-969B-702F95B811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50</c:v>
                </c:pt>
                <c:pt idx="1">
                  <c:v>83</c:v>
                </c:pt>
                <c:pt idx="2">
                  <c:v>50.5</c:v>
                </c:pt>
                <c:pt idx="3">
                  <c:v>97</c:v>
                </c:pt>
                <c:pt idx="4">
                  <c:v>94</c:v>
                </c:pt>
                <c:pt idx="5">
                  <c:v>81</c:v>
                </c:pt>
                <c:pt idx="6">
                  <c:v>48</c:v>
                </c:pt>
                <c:pt idx="7">
                  <c:v>81</c:v>
                </c:pt>
                <c:pt idx="8">
                  <c:v>45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6D-4C1C-969B-702F95B811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51</c:v>
                </c:pt>
                <c:pt idx="1">
                  <c:v>90</c:v>
                </c:pt>
                <c:pt idx="2">
                  <c:v>57.4</c:v>
                </c:pt>
                <c:pt idx="3">
                  <c:v>94</c:v>
                </c:pt>
                <c:pt idx="4">
                  <c:v>75</c:v>
                </c:pt>
                <c:pt idx="5">
                  <c:v>65</c:v>
                </c:pt>
                <c:pt idx="6">
                  <c:v>51</c:v>
                </c:pt>
                <c:pt idx="7">
                  <c:v>94</c:v>
                </c:pt>
                <c:pt idx="8">
                  <c:v>38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6D-4C1C-969B-702F95B811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31</c:v>
                </c:pt>
                <c:pt idx="1">
                  <c:v>92</c:v>
                </c:pt>
                <c:pt idx="2">
                  <c:v>81</c:v>
                </c:pt>
                <c:pt idx="3">
                  <c:v>91</c:v>
                </c:pt>
                <c:pt idx="4">
                  <c:v>55</c:v>
                </c:pt>
                <c:pt idx="5">
                  <c:v>67</c:v>
                </c:pt>
                <c:pt idx="6">
                  <c:v>48</c:v>
                </c:pt>
                <c:pt idx="7">
                  <c:v>96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6D-4C1C-969B-702F95B811F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ECU</c:v>
                </c:pt>
                <c:pt idx="6">
                  <c:v>PER</c:v>
                </c:pt>
                <c:pt idx="7">
                  <c:v>PRY</c:v>
                </c:pt>
                <c:pt idx="8">
                  <c:v>URY</c:v>
                </c:pt>
                <c:pt idx="9">
                  <c:v>VEN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72</c:v>
                </c:pt>
                <c:pt idx="1">
                  <c:v>94</c:v>
                </c:pt>
                <c:pt idx="2">
                  <c:v>84</c:v>
                </c:pt>
                <c:pt idx="3">
                  <c:v>97</c:v>
                </c:pt>
                <c:pt idx="4">
                  <c:v>77</c:v>
                </c:pt>
                <c:pt idx="5">
                  <c:v>81</c:v>
                </c:pt>
                <c:pt idx="6">
                  <c:v>47</c:v>
                </c:pt>
                <c:pt idx="7">
                  <c:v>97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6D-4C1C-969B-702F95B81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D278-452C-1716-0F71-01AD6FDD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D0915-3AE1-7306-55BB-442F85E6F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58C59-EA8D-9805-7E3F-0C31FF6C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29E5-C9FD-CB4D-B5E7-2C3AC4CB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8B47-A435-EB0D-29D7-1E23AE28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5F8B-2327-B85E-3164-32A374D9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92FF9-7128-72D6-5C9B-3AB67D7A7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68A73-E739-C9FC-6F78-A015C5F6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E951B-2B79-2F10-2B51-20DC0AE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1E7C-D26D-E025-29EB-A343939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787A1-E87E-DC75-3120-A1741D643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5AAC3-D262-B346-B56E-61D3074B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13D68-1806-1861-29AC-B026685E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7D54-0501-ABB8-902F-FF5172A6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760D-337B-99C2-BD8A-5F8BFD60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52BC-4F35-12C8-FB01-FC372203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FB25-385C-235B-49A2-9A993F9F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89CA-3ED5-D1D4-5FAF-4F69620B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AA669-42E3-874E-7AB7-91577B47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1467C-A4F3-2777-FE91-0138849F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97D7-F3A2-FFB9-81EA-203179F4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9D80C-6027-EB7A-0850-1AA4ADCD0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53B8-761A-0ED1-FEE8-2082F031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61D8-EE97-F50A-54D6-28587801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A80D-3210-BD05-258F-D9E4EF1A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9961-0450-102A-BA14-AFC139A7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07B6-35E2-8901-2E7B-25BEDC1AA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A07E3-5ADF-67AE-72D2-98CA185E4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72EAA-9542-F3AD-4406-D5ECF69F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BA42A-72C9-18E4-E76B-9CA3BE88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84A59-FB1A-5512-3304-F0B13EDD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5883-A2DA-612B-AFFB-2BC905CF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59BC7-D426-6CB1-CEF6-133E92AB7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29DD5-03CE-4FE9-2E3D-43C7E3FC3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FD571-39AF-C544-E37F-DD1C46D2D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DDBD0-D6FE-7164-C42C-307F1822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A1C75-B1D3-A870-2EBD-92D17C9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613DB-F6FE-B087-B08D-859422E6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07FD0-4D84-BE60-710D-5081CD83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7C70-6D95-357D-0274-642E05A8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DF7D5-134D-0CFC-416F-61516122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FB9F0-187E-3DCB-3C61-6325540A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F7CFF-46A6-F545-6584-02318DD6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51999-1028-91F5-3095-62125AFC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E01B2-E463-8299-AFC1-DEC1F524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F4A32-A694-9AD0-8570-1999ADCE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BBFB-2B55-B0F5-9DC8-4E123FAF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F333-8DC2-5E7F-A0EF-400ADDBC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61605-0E29-B6C9-57C3-B22A6B59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A7099-E950-B727-1201-EFADEE01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38B9E-BE57-227C-702A-FA48B764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1C36A-8E35-75C3-D7EB-002D62BD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D482-F134-98C6-19C9-2FD463B8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88083-03F6-97A8-4573-144CD5846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A1145-8635-6931-280E-0429270F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2F89C-E550-CD9F-B66A-8A88F2D3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0CC3D-7086-2C5E-90F0-DCB4464E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3A132-6F96-B1BB-82E2-1FF61439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A7DB-5A7C-42E5-E830-136DA71A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194F2-6AA3-C409-4CB3-82D440C0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CEEF-3D38-4E0D-A63D-37FC4F58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99FD-5D58-4293-83D5-D3362A33243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2A42F-106F-3128-DEE2-F46CB0A05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7C97A-FCC3-0D66-7FC6-86625EB8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8F5C-6DDC-C459-4B16-A81B6FBA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671"/>
            <a:ext cx="12192000" cy="114045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Performance of Measles-Rubella Surveillance Indicators </a:t>
            </a:r>
            <a:br>
              <a:rPr lang="en-US" sz="2800" b="1" dirty="0"/>
            </a:br>
            <a:r>
              <a:rPr lang="es-419" sz="2900" dirty="0" err="1"/>
              <a:t>Andean</a:t>
            </a:r>
            <a:r>
              <a:rPr lang="es-419" sz="2900" dirty="0"/>
              <a:t> </a:t>
            </a:r>
            <a:r>
              <a:rPr lang="es-419" sz="2900" dirty="0" err="1"/>
              <a:t>Region</a:t>
            </a:r>
            <a:r>
              <a:rPr lang="es-419" sz="2900" dirty="0"/>
              <a:t>, </a:t>
            </a:r>
            <a:r>
              <a:rPr lang="es-419" sz="2900" dirty="0" err="1"/>
              <a:t>Southern</a:t>
            </a:r>
            <a:r>
              <a:rPr lang="es-419" sz="2900" dirty="0"/>
              <a:t> </a:t>
            </a:r>
            <a:r>
              <a:rPr lang="es-419" sz="2900" dirty="0" err="1"/>
              <a:t>Cone</a:t>
            </a:r>
            <a:r>
              <a:rPr lang="es-419" sz="2900" dirty="0"/>
              <a:t>, and </a:t>
            </a:r>
            <a:r>
              <a:rPr lang="es-419" sz="2900" dirty="0" err="1"/>
              <a:t>Brazil</a:t>
            </a:r>
            <a:r>
              <a:rPr lang="en-US" sz="2900" dirty="0"/>
              <a:t>, 2018-2022*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0062EC-EE51-298A-07FC-49BB46C96115}"/>
              </a:ext>
            </a:extLst>
          </p:cNvPr>
          <p:cNvSpPr/>
          <p:nvPr/>
        </p:nvSpPr>
        <p:spPr>
          <a:xfrm>
            <a:off x="438255" y="6480277"/>
            <a:ext cx="54700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</a:t>
            </a:r>
            <a:r>
              <a:rPr lang="en-US" altLang="en-US" sz="1200" dirty="0">
                <a:latin typeface="Calibri"/>
              </a:rPr>
              <a:t>:  ISIS and country reports |  </a:t>
            </a:r>
            <a:r>
              <a:rPr lang="en-US" sz="1200" dirty="0">
                <a:latin typeface="Calibri"/>
              </a:rPr>
              <a:t>* Data as of 3 March 2023.</a:t>
            </a:r>
            <a:endParaRPr lang="es-ES" sz="1200" dirty="0">
              <a:latin typeface="Calibri"/>
            </a:endParaRP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35DEC6FE-93FC-C55E-A171-9F4BA78A74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844077"/>
              </p:ext>
            </p:extLst>
          </p:nvPr>
        </p:nvGraphicFramePr>
        <p:xfrm>
          <a:off x="415337" y="1142359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AC05907E-2340-EEFC-007C-7DBB4A4948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421966"/>
              </p:ext>
            </p:extLst>
          </p:nvPr>
        </p:nvGraphicFramePr>
        <p:xfrm>
          <a:off x="6096000" y="1138209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611409BB-A07F-7E89-BD2F-3735AEF874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509955"/>
              </p:ext>
            </p:extLst>
          </p:nvPr>
        </p:nvGraphicFramePr>
        <p:xfrm>
          <a:off x="438255" y="3716817"/>
          <a:ext cx="5577840" cy="2578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B27F342B-D819-9888-C7CF-0FF525512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789787"/>
              </p:ext>
            </p:extLst>
          </p:nvPr>
        </p:nvGraphicFramePr>
        <p:xfrm>
          <a:off x="6096000" y="3716818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7349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B6C872-DE11-4FBE-89D6-4F516D98E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9091CD-8507-473D-A906-1FA31A05D5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65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Performance of Measles-Rubella Surveillance Indicators  Andean Region, Southern Cone, and Brazil, 2018-2022*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Measles-Rubella Surveillance Indicators  Central America, Mexico, Haiti and Dominican Republic, 2018-2022*</dc:title>
  <dc:creator>Pacis, Ms. Carmelita Lucia (WDC)</dc:creator>
  <cp:lastModifiedBy>Pacis, Ms. Carmelita Lucia (WDC)</cp:lastModifiedBy>
  <cp:revision>9</cp:revision>
  <dcterms:created xsi:type="dcterms:W3CDTF">2023-03-03T20:29:53Z</dcterms:created>
  <dcterms:modified xsi:type="dcterms:W3CDTF">2023-03-29T15:43:21Z</dcterms:modified>
</cp:coreProperties>
</file>