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214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D5840-D234-532E-7444-7D919CB4C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2BC24-1E75-F036-6CBE-E1C682B23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6260E-05F8-078C-B75C-DAB0D4D0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BB4E7-19AF-0A5D-A9CB-80449CED0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723B-0BF2-0297-C28F-40F4B999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9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07DEE-4472-FBF1-E722-2F52D7E41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9567B3-DDA2-E38D-0B36-3A77F89A7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E0883-ECCB-D1B1-CE6A-35133689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B80A1-7BC3-A2A7-D535-0D0382C1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47D6E-C1E8-EE11-7126-07CE65670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5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55619-1638-9513-5055-FCB73D2F7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5356F-2199-4819-06C3-1020A0E37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104DD-F9A0-17B8-2FDA-55B3593A3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3F97-37D0-410B-E6C4-47126BF5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068FB-E8CC-D9D4-DF1E-4145DDA7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0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21" y="6356352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685663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2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685663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20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285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75953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355C-ABFD-2D36-0FBA-BA689B2D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EE798-A64B-4397-F641-B6B0D4099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167CE-72F5-E485-AC00-31FAD3DF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AEF93-8088-7635-0250-2618B6AD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ED2F7-CF94-C573-3EF9-C983848AB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0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FF4-8958-211F-3B44-CC5337F96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1EF4F-662D-24B8-CD75-99B6EC23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C5E00-07D6-93EB-032B-F6CE56FC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9B909-F4E5-D070-E30B-6D80416E5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1DA79-86A7-1348-86BA-BE7483F4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6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C6193-7AD1-0746-1123-BE254A74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C1EEC-2447-4EEF-04F8-B116636E7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53812-858B-5A86-0716-71CFACAC3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0EB73-6EF2-DEE0-9ED7-6FF7CE50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D2840-B439-BEBF-FB49-20F67E76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80EBD-B742-A1D6-EC66-7353B356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57C9-9B78-3665-4FE0-1A30C4A4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4B0B0-74C9-B007-A036-92C3B4230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108F5-7A01-5AA9-07B0-0C1649909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A11B3-9ED0-94AF-DA8F-81C4E2338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2DF8B-6DD2-A097-6D84-E94B4DDA7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4649A-EB6A-EBF1-C714-E1CECE7B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FCDF9-D00C-4660-7F46-ACB80856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6F700E-C744-D304-BB3F-7365FF8E9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8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4746B-23F3-F7A3-831A-D5613484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5C3A8C-97BD-65A7-CF55-5B6CE62B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0EB09-753A-F4FD-FE6C-CBBED9D4C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C01B2-0565-0578-A62D-8617CD79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5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5ED40B-3391-09F1-2FDD-30C43AD9B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43727-9564-D919-3BA0-A78236D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51DF3-9F7F-92EC-7851-49063A2D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4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CA92-D877-3F06-58E8-B9C28A7E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9A2DB-AA35-6BD2-6257-A566D9B87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05CCF-419B-8CB3-0891-FC4BC3CF1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034D9-68F2-5FA2-2FDC-56164771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8AC19-5981-8263-510A-0E21E1504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D268C-1EB9-685A-C7F6-AB395B3A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2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465ED-75A6-BB32-FB32-57628C19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A8633C-3FD3-888E-E8E4-B9F81147A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3986E-AA95-7760-F1A4-6F33F7906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BB1B6-AE63-1651-BB37-79CC06BA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6D055-1689-3BDF-8DA5-23821550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73341-0817-1FE3-B32E-AC4D351B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3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A71DDA-BB1E-539C-B98F-EE55D3AF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B9D40-7EF2-DD40-0C0F-17B11CFA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47CBA-8E8C-1B68-4C0F-43BF021A2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5F9E5-8668-563A-F750-19678A45C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2AD81-12CA-A8CE-8F95-FB3CFDAFC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0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59CFF26E-A753-BD94-6485-B7E5CFA035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78"/>
          <a:stretch/>
        </p:blipFill>
        <p:spPr>
          <a:xfrm>
            <a:off x="7960867" y="1496000"/>
            <a:ext cx="3907875" cy="23639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789E3E4-8E82-C08D-3B4D-AA4CB3D5627A}"/>
              </a:ext>
            </a:extLst>
          </p:cNvPr>
          <p:cNvSpPr/>
          <p:nvPr/>
        </p:nvSpPr>
        <p:spPr>
          <a:xfrm>
            <a:off x="5572150" y="208970"/>
            <a:ext cx="917222" cy="1594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8627F-614D-DEC8-4E89-090223AF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8500"/>
            <a:ext cx="11761557" cy="85838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s-ES" sz="2800" dirty="0">
                <a:solidFill>
                  <a:schemeClr val="tx1"/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No se observan cambios en el patrón de la edad de los casos notificados de sarampión y rubeola en las Américas</a:t>
            </a:r>
            <a:endParaRPr lang="en-US" sz="28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A25D34-E616-4731-6677-1636EE4BF958}"/>
              </a:ext>
            </a:extLst>
          </p:cNvPr>
          <p:cNvSpPr txBox="1"/>
          <p:nvPr/>
        </p:nvSpPr>
        <p:spPr>
          <a:xfrm rot="10800000" flipH="1" flipV="1">
            <a:off x="274312" y="6483709"/>
            <a:ext cx="9957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Fuente:  Solo países reportando información de vigilancia caso-a-caso a CIM/OPS. | *</a:t>
            </a:r>
            <a:r>
              <a:rPr lang="es-419" sz="11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Datos hasta la semana epidemiológica 43 de 2023.</a:t>
            </a:r>
            <a:endParaRPr kumimoji="0" lang="es-419" sz="11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83241B2-9FC7-FEA2-0176-6F17E13DBE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31" b="3157"/>
          <a:stretch/>
        </p:blipFill>
        <p:spPr>
          <a:xfrm>
            <a:off x="274312" y="4124774"/>
            <a:ext cx="3907875" cy="232015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EB17416-07E9-3CF8-ADBA-35598CD58B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231" b="3157"/>
          <a:stretch/>
        </p:blipFill>
        <p:spPr>
          <a:xfrm>
            <a:off x="4100140" y="4124775"/>
            <a:ext cx="3907875" cy="232015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3FF1D87-5F8E-A20D-61B4-55321727217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678"/>
          <a:stretch/>
        </p:blipFill>
        <p:spPr>
          <a:xfrm>
            <a:off x="274312" y="1496000"/>
            <a:ext cx="3907875" cy="236393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DA9F248-E3E5-E157-EA7A-021FFE8FFA2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7678"/>
          <a:stretch/>
        </p:blipFill>
        <p:spPr>
          <a:xfrm>
            <a:off x="4100140" y="1496000"/>
            <a:ext cx="3907875" cy="236393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FAC4B69-85DE-8A23-9DA5-5158D8D98DE8}"/>
              </a:ext>
            </a:extLst>
          </p:cNvPr>
          <p:cNvSpPr txBox="1"/>
          <p:nvPr/>
        </p:nvSpPr>
        <p:spPr>
          <a:xfrm rot="16200000">
            <a:off x="-839484" y="3120881"/>
            <a:ext cx="22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Número de casos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B2885D8-C8C2-1BD8-5115-D358142630AE}"/>
              </a:ext>
            </a:extLst>
          </p:cNvPr>
          <p:cNvSpPr txBox="1"/>
          <p:nvPr/>
        </p:nvSpPr>
        <p:spPr>
          <a:xfrm rot="16200000">
            <a:off x="10879014" y="2930799"/>
            <a:ext cx="22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Tasa de incidencia por 100.000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7DCAC-CEAD-7EED-E038-46DC8C529BA6}"/>
              </a:ext>
            </a:extLst>
          </p:cNvPr>
          <p:cNvSpPr txBox="1"/>
          <p:nvPr/>
        </p:nvSpPr>
        <p:spPr>
          <a:xfrm>
            <a:off x="323257" y="1021520"/>
            <a:ext cx="112408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solidFill>
                  <a:schemeClr val="tx1"/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Distribución de casos notificados de sarampión y rubéola y tasa de incidencia por grupo de edad, 2018-2022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9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 se observan cambios en el patrón de la edad de los casos notificados de sarampión y rubeola en las Américas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se observan cambios en el patrón de la edad de los casos notificados de sarampión y rubeola en las Américas</dc:title>
  <dc:creator>Bravo, Ms. Pamela (WDC)</dc:creator>
  <cp:lastModifiedBy>Pacis, Ms. Carmelita Lucia (WDC)</cp:lastModifiedBy>
  <cp:revision>4</cp:revision>
  <dcterms:created xsi:type="dcterms:W3CDTF">2023-11-09T20:58:48Z</dcterms:created>
  <dcterms:modified xsi:type="dcterms:W3CDTF">2023-11-11T02:39:28Z</dcterms:modified>
</cp:coreProperties>
</file>