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D7C231-3CF7-4B20-8C3A-4A33DE72E3BE}" v="19" dt="2023-04-12T22:55:10.5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0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063864678084306"/>
          <c:y val="0.33599719955468327"/>
          <c:w val="0.82324198835193074"/>
          <c:h val="0.51786546385244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4"/>
                <c:pt idx="0">
                  <c:v>BRA</c:v>
                </c:pt>
                <c:pt idx="1">
                  <c:v>PER</c:v>
                </c:pt>
                <c:pt idx="2">
                  <c:v>SLV</c:v>
                </c:pt>
                <c:pt idx="3">
                  <c:v>COL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"/>
                <c:pt idx="0">
                  <c:v>94</c:v>
                </c:pt>
                <c:pt idx="1">
                  <c:v>15</c:v>
                </c:pt>
                <c:pt idx="2">
                  <c:v>11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FF-4DD5-9169-0C6CB837F9F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4"/>
                <c:pt idx="0">
                  <c:v>BRA</c:v>
                </c:pt>
                <c:pt idx="1">
                  <c:v>PER</c:v>
                </c:pt>
                <c:pt idx="2">
                  <c:v>SLV</c:v>
                </c:pt>
                <c:pt idx="3">
                  <c:v>COL</c:v>
                </c:pt>
              </c:strCache>
            </c:strRef>
          </c:cat>
          <c:val>
            <c:numRef>
              <c:f>Sheet1!$C$2:$C$42</c:f>
            </c:numRef>
          </c:val>
          <c:extLst>
            <c:ext xmlns:c16="http://schemas.microsoft.com/office/drawing/2014/chart" uri="{C3380CC4-5D6E-409C-BE32-E72D297353CC}">
              <c16:uniqueId val="{0000002E-B94B-483F-B9F4-516856ACAF9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4"/>
                <c:pt idx="0">
                  <c:v>BRA</c:v>
                </c:pt>
                <c:pt idx="1">
                  <c:v>PER</c:v>
                </c:pt>
                <c:pt idx="2">
                  <c:v>SLV</c:v>
                </c:pt>
                <c:pt idx="3">
                  <c:v>COL</c:v>
                </c:pt>
              </c:strCache>
            </c:strRef>
          </c:cat>
          <c:val>
            <c:numRef>
              <c:f>Sheet1!$D$2:$D$42</c:f>
            </c:numRef>
          </c:val>
          <c:extLst>
            <c:ext xmlns:c16="http://schemas.microsoft.com/office/drawing/2014/chart" uri="{C3380CC4-5D6E-409C-BE32-E72D297353CC}">
              <c16:uniqueId val="{0000002F-B94B-483F-B9F4-516856ACAF9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4"/>
                <c:pt idx="0">
                  <c:v>BRA</c:v>
                </c:pt>
                <c:pt idx="1">
                  <c:v>PER</c:v>
                </c:pt>
                <c:pt idx="2">
                  <c:v>SLV</c:v>
                </c:pt>
                <c:pt idx="3">
                  <c:v>COL</c:v>
                </c:pt>
              </c:strCache>
            </c:strRef>
          </c:cat>
          <c:val>
            <c:numRef>
              <c:f>Sheet1!$E$2:$E$42</c:f>
            </c:numRef>
          </c:val>
          <c:extLst>
            <c:ext xmlns:c16="http://schemas.microsoft.com/office/drawing/2014/chart" uri="{C3380CC4-5D6E-409C-BE32-E72D297353CC}">
              <c16:uniqueId val="{00000030-B94B-483F-B9F4-516856ACAF9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4"/>
                <c:pt idx="0">
                  <c:v>BRA</c:v>
                </c:pt>
                <c:pt idx="1">
                  <c:v>PER</c:v>
                </c:pt>
                <c:pt idx="2">
                  <c:v>SLV</c:v>
                </c:pt>
                <c:pt idx="3">
                  <c:v>COL</c:v>
                </c:pt>
              </c:strCache>
            </c:strRef>
          </c:cat>
          <c:val>
            <c:numRef>
              <c:f>Sheet1!$F$2:$F$42</c:f>
            </c:numRef>
          </c:val>
          <c:extLst>
            <c:ext xmlns:c16="http://schemas.microsoft.com/office/drawing/2014/chart" uri="{C3380CC4-5D6E-409C-BE32-E72D297353CC}">
              <c16:uniqueId val="{00000031-B94B-483F-B9F4-516856ACAF9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4"/>
                <c:pt idx="0">
                  <c:v>BRA</c:v>
                </c:pt>
                <c:pt idx="1">
                  <c:v>PER</c:v>
                </c:pt>
                <c:pt idx="2">
                  <c:v>SLV</c:v>
                </c:pt>
                <c:pt idx="3">
                  <c:v>COL</c:v>
                </c:pt>
              </c:strCache>
            </c:strRef>
          </c:cat>
          <c:val>
            <c:numRef>
              <c:f>Sheet1!$G$2:$G$42</c:f>
            </c:numRef>
          </c:val>
          <c:extLst>
            <c:ext xmlns:c16="http://schemas.microsoft.com/office/drawing/2014/chart" uri="{C3380CC4-5D6E-409C-BE32-E72D297353CC}">
              <c16:uniqueId val="{00000032-B94B-483F-B9F4-516856ACAF92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4"/>
                <c:pt idx="0">
                  <c:v>BRA</c:v>
                </c:pt>
                <c:pt idx="1">
                  <c:v>PER</c:v>
                </c:pt>
                <c:pt idx="2">
                  <c:v>SLV</c:v>
                </c:pt>
                <c:pt idx="3">
                  <c:v>COL</c:v>
                </c:pt>
              </c:strCache>
            </c:strRef>
          </c:cat>
          <c:val>
            <c:numRef>
              <c:f>Sheet1!$H$2:$H$42</c:f>
            </c:numRef>
          </c:val>
          <c:extLst>
            <c:ext xmlns:c16="http://schemas.microsoft.com/office/drawing/2014/chart" uri="{C3380CC4-5D6E-409C-BE32-E72D297353CC}">
              <c16:uniqueId val="{00000033-B94B-483F-B9F4-516856ACAF92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4"/>
                <c:pt idx="0">
                  <c:v>BRA</c:v>
                </c:pt>
                <c:pt idx="1">
                  <c:v>PER</c:v>
                </c:pt>
                <c:pt idx="2">
                  <c:v>SLV</c:v>
                </c:pt>
                <c:pt idx="3">
                  <c:v>COL</c:v>
                </c:pt>
              </c:strCache>
            </c:strRef>
          </c:cat>
          <c:val>
            <c:numRef>
              <c:f>Sheet1!$I$2:$I$42</c:f>
            </c:numRef>
          </c:val>
          <c:extLst>
            <c:ext xmlns:c16="http://schemas.microsoft.com/office/drawing/2014/chart" uri="{C3380CC4-5D6E-409C-BE32-E72D297353CC}">
              <c16:uniqueId val="{00000034-B94B-483F-B9F4-516856ACAF92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4"/>
                <c:pt idx="0">
                  <c:v>BRA</c:v>
                </c:pt>
                <c:pt idx="1">
                  <c:v>PER</c:v>
                </c:pt>
                <c:pt idx="2">
                  <c:v>SLV</c:v>
                </c:pt>
                <c:pt idx="3">
                  <c:v>COL</c:v>
                </c:pt>
              </c:strCache>
            </c:strRef>
          </c:cat>
          <c:val>
            <c:numRef>
              <c:f>Sheet1!$J$2:$J$42</c:f>
            </c:numRef>
          </c:val>
          <c:extLst>
            <c:ext xmlns:c16="http://schemas.microsoft.com/office/drawing/2014/chart" uri="{C3380CC4-5D6E-409C-BE32-E72D297353CC}">
              <c16:uniqueId val="{00000035-B94B-483F-B9F4-516856ACAF92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4"/>
                <c:pt idx="0">
                  <c:v>BRA</c:v>
                </c:pt>
                <c:pt idx="1">
                  <c:v>PER</c:v>
                </c:pt>
                <c:pt idx="2">
                  <c:v>SLV</c:v>
                </c:pt>
                <c:pt idx="3">
                  <c:v>COL</c:v>
                </c:pt>
              </c:strCache>
            </c:strRef>
          </c:cat>
          <c:val>
            <c:numRef>
              <c:f>Sheet1!$K$2:$K$42</c:f>
            </c:numRef>
          </c:val>
          <c:extLst>
            <c:ext xmlns:c16="http://schemas.microsoft.com/office/drawing/2014/chart" uri="{C3380CC4-5D6E-409C-BE32-E72D297353CC}">
              <c16:uniqueId val="{00000036-B94B-483F-B9F4-516856ACAF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27"/>
        <c:axId val="703472192"/>
        <c:axId val="703487552"/>
      </c:barChart>
      <c:catAx>
        <c:axId val="70347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87552"/>
        <c:crosses val="autoZero"/>
        <c:auto val="1"/>
        <c:lblAlgn val="ctr"/>
        <c:lblOffset val="100"/>
        <c:noMultiLvlLbl val="0"/>
      </c:catAx>
      <c:valAx>
        <c:axId val="703487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7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478004444927486"/>
          <c:y val="0.33599719955468327"/>
          <c:w val="0.78221737131735225"/>
          <c:h val="0.51786546385244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COL</c:v>
                </c:pt>
                <c:pt idx="2">
                  <c:v>PER</c:v>
                </c:pt>
                <c:pt idx="3">
                  <c:v>JAM</c:v>
                </c:pt>
                <c:pt idx="4">
                  <c:v>VEN</c:v>
                </c:pt>
              </c:strCache>
            </c:strRef>
          </c:cat>
          <c:val>
            <c:numRef>
              <c:f>Sheet1!$B$2:$B$42</c:f>
            </c:numRef>
          </c:val>
          <c:extLst>
            <c:ext xmlns:c16="http://schemas.microsoft.com/office/drawing/2014/chart" uri="{C3380CC4-5D6E-409C-BE32-E72D297353CC}">
              <c16:uniqueId val="{00000000-1B59-4D63-99E9-67248C1A21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COL</c:v>
                </c:pt>
                <c:pt idx="2">
                  <c:v>PER</c:v>
                </c:pt>
                <c:pt idx="3">
                  <c:v>JAM</c:v>
                </c:pt>
                <c:pt idx="4">
                  <c:v>VEN</c:v>
                </c:pt>
              </c:strCache>
            </c:strRef>
          </c:cat>
          <c:val>
            <c:numRef>
              <c:f>Sheet1!$C$2:$C$42</c:f>
            </c:numRef>
          </c:val>
          <c:extLst>
            <c:ext xmlns:c16="http://schemas.microsoft.com/office/drawing/2014/chart" uri="{C3380CC4-5D6E-409C-BE32-E72D297353CC}">
              <c16:uniqueId val="{00000001-1B59-4D63-99E9-67248C1A216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COL</c:v>
                </c:pt>
                <c:pt idx="2">
                  <c:v>PER</c:v>
                </c:pt>
                <c:pt idx="3">
                  <c:v>JAM</c:v>
                </c:pt>
                <c:pt idx="4">
                  <c:v>VEN</c:v>
                </c:pt>
              </c:strCache>
            </c:strRef>
          </c:cat>
          <c:val>
            <c:numRef>
              <c:f>Sheet1!$D$2:$D$42</c:f>
            </c:numRef>
          </c:val>
          <c:extLst>
            <c:ext xmlns:c16="http://schemas.microsoft.com/office/drawing/2014/chart" uri="{C3380CC4-5D6E-409C-BE32-E72D297353CC}">
              <c16:uniqueId val="{00000002-1B59-4D63-99E9-67248C1A216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COL</c:v>
                </c:pt>
                <c:pt idx="2">
                  <c:v>PER</c:v>
                </c:pt>
                <c:pt idx="3">
                  <c:v>JAM</c:v>
                </c:pt>
                <c:pt idx="4">
                  <c:v>VEN</c:v>
                </c:pt>
              </c:strCache>
            </c:strRef>
          </c:cat>
          <c:val>
            <c:numRef>
              <c:f>Sheet1!$E$2:$E$42</c:f>
            </c:numRef>
          </c:val>
          <c:extLst>
            <c:ext xmlns:c16="http://schemas.microsoft.com/office/drawing/2014/chart" uri="{C3380CC4-5D6E-409C-BE32-E72D297353CC}">
              <c16:uniqueId val="{00000003-1B59-4D63-99E9-67248C1A216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COL</c:v>
                </c:pt>
                <c:pt idx="2">
                  <c:v>PER</c:v>
                </c:pt>
                <c:pt idx="3">
                  <c:v>JAM</c:v>
                </c:pt>
                <c:pt idx="4">
                  <c:v>VEN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5"/>
                <c:pt idx="0">
                  <c:v>164</c:v>
                </c:pt>
                <c:pt idx="1">
                  <c:v>14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59-4D63-99E9-67248C1A2169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COL</c:v>
                </c:pt>
                <c:pt idx="2">
                  <c:v>PER</c:v>
                </c:pt>
                <c:pt idx="3">
                  <c:v>JAM</c:v>
                </c:pt>
                <c:pt idx="4">
                  <c:v>VEN</c:v>
                </c:pt>
              </c:strCache>
            </c:strRef>
          </c:cat>
          <c:val>
            <c:numRef>
              <c:f>Sheet1!$G$2:$G$42</c:f>
            </c:numRef>
          </c:val>
          <c:extLst>
            <c:ext xmlns:c16="http://schemas.microsoft.com/office/drawing/2014/chart" uri="{C3380CC4-5D6E-409C-BE32-E72D297353CC}">
              <c16:uniqueId val="{00000005-1B59-4D63-99E9-67248C1A2169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COL</c:v>
                </c:pt>
                <c:pt idx="2">
                  <c:v>PER</c:v>
                </c:pt>
                <c:pt idx="3">
                  <c:v>JAM</c:v>
                </c:pt>
                <c:pt idx="4">
                  <c:v>VEN</c:v>
                </c:pt>
              </c:strCache>
            </c:strRef>
          </c:cat>
          <c:val>
            <c:numRef>
              <c:f>Sheet1!$H$2:$H$42</c:f>
            </c:numRef>
          </c:val>
          <c:extLst>
            <c:ext xmlns:c16="http://schemas.microsoft.com/office/drawing/2014/chart" uri="{C3380CC4-5D6E-409C-BE32-E72D297353CC}">
              <c16:uniqueId val="{00000006-1B59-4D63-99E9-67248C1A2169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COL</c:v>
                </c:pt>
                <c:pt idx="2">
                  <c:v>PER</c:v>
                </c:pt>
                <c:pt idx="3">
                  <c:v>JAM</c:v>
                </c:pt>
                <c:pt idx="4">
                  <c:v>VEN</c:v>
                </c:pt>
              </c:strCache>
            </c:strRef>
          </c:cat>
          <c:val>
            <c:numRef>
              <c:f>Sheet1!$I$2:$I$42</c:f>
            </c:numRef>
          </c:val>
          <c:extLst>
            <c:ext xmlns:c16="http://schemas.microsoft.com/office/drawing/2014/chart" uri="{C3380CC4-5D6E-409C-BE32-E72D297353CC}">
              <c16:uniqueId val="{00000007-1B59-4D63-99E9-67248C1A2169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COL</c:v>
                </c:pt>
                <c:pt idx="2">
                  <c:v>PER</c:v>
                </c:pt>
                <c:pt idx="3">
                  <c:v>JAM</c:v>
                </c:pt>
                <c:pt idx="4">
                  <c:v>VEN</c:v>
                </c:pt>
              </c:strCache>
            </c:strRef>
          </c:cat>
          <c:val>
            <c:numRef>
              <c:f>Sheet1!$J$2:$J$42</c:f>
            </c:numRef>
          </c:val>
          <c:extLst>
            <c:ext xmlns:c16="http://schemas.microsoft.com/office/drawing/2014/chart" uri="{C3380CC4-5D6E-409C-BE32-E72D297353CC}">
              <c16:uniqueId val="{00000008-1B59-4D63-99E9-67248C1A2169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COL</c:v>
                </c:pt>
                <c:pt idx="2">
                  <c:v>PER</c:v>
                </c:pt>
                <c:pt idx="3">
                  <c:v>JAM</c:v>
                </c:pt>
                <c:pt idx="4">
                  <c:v>VEN</c:v>
                </c:pt>
              </c:strCache>
            </c:strRef>
          </c:cat>
          <c:val>
            <c:numRef>
              <c:f>Sheet1!$K$2:$K$42</c:f>
            </c:numRef>
          </c:val>
          <c:extLst>
            <c:ext xmlns:c16="http://schemas.microsoft.com/office/drawing/2014/chart" uri="{C3380CC4-5D6E-409C-BE32-E72D297353CC}">
              <c16:uniqueId val="{00000009-1B59-4D63-99E9-67248C1A21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27"/>
        <c:axId val="703472192"/>
        <c:axId val="703487552"/>
      </c:barChart>
      <c:catAx>
        <c:axId val="70347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87552"/>
        <c:crosses val="autoZero"/>
        <c:auto val="1"/>
        <c:lblAlgn val="ctr"/>
        <c:lblOffset val="100"/>
        <c:noMultiLvlLbl val="0"/>
      </c:catAx>
      <c:valAx>
        <c:axId val="703487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7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990275997305545"/>
          <c:y val="0.33599719955468327"/>
          <c:w val="0.78709465080000274"/>
          <c:h val="0.51786546385244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DOM</c:v>
                </c:pt>
                <c:pt idx="2">
                  <c:v>SLV</c:v>
                </c:pt>
              </c:strCache>
            </c:strRef>
          </c:cat>
          <c:val>
            <c:numRef>
              <c:f>Sheet1!$B$2:$B$42</c:f>
            </c:numRef>
          </c:val>
          <c:extLst>
            <c:ext xmlns:c16="http://schemas.microsoft.com/office/drawing/2014/chart" uri="{C3380CC4-5D6E-409C-BE32-E72D297353CC}">
              <c16:uniqueId val="{00000000-9F51-4F7B-84EB-81D39F598A4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DOM</c:v>
                </c:pt>
                <c:pt idx="2">
                  <c:v>SLV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3"/>
                <c:pt idx="0">
                  <c:v>431</c:v>
                </c:pt>
                <c:pt idx="1">
                  <c:v>13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51-4F7B-84EB-81D39F598A4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DOM</c:v>
                </c:pt>
                <c:pt idx="2">
                  <c:v>SLV</c:v>
                </c:pt>
              </c:strCache>
            </c:strRef>
          </c:cat>
          <c:val>
            <c:numRef>
              <c:f>Sheet1!$D$2:$D$42</c:f>
            </c:numRef>
          </c:val>
          <c:extLst>
            <c:ext xmlns:c16="http://schemas.microsoft.com/office/drawing/2014/chart" uri="{C3380CC4-5D6E-409C-BE32-E72D297353CC}">
              <c16:uniqueId val="{00000002-9F51-4F7B-84EB-81D39F598A4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DOM</c:v>
                </c:pt>
                <c:pt idx="2">
                  <c:v>SLV</c:v>
                </c:pt>
              </c:strCache>
            </c:strRef>
          </c:cat>
          <c:val>
            <c:numRef>
              <c:f>Sheet1!$E$2:$E$42</c:f>
            </c:numRef>
          </c:val>
          <c:extLst>
            <c:ext xmlns:c16="http://schemas.microsoft.com/office/drawing/2014/chart" uri="{C3380CC4-5D6E-409C-BE32-E72D297353CC}">
              <c16:uniqueId val="{00000003-9F51-4F7B-84EB-81D39F598A4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DOM</c:v>
                </c:pt>
                <c:pt idx="2">
                  <c:v>SLV</c:v>
                </c:pt>
              </c:strCache>
            </c:strRef>
          </c:cat>
          <c:val>
            <c:numRef>
              <c:f>Sheet1!$F$2:$F$42</c:f>
            </c:numRef>
          </c:val>
          <c:extLst>
            <c:ext xmlns:c16="http://schemas.microsoft.com/office/drawing/2014/chart" uri="{C3380CC4-5D6E-409C-BE32-E72D297353CC}">
              <c16:uniqueId val="{00000004-9F51-4F7B-84EB-81D39F598A4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DOM</c:v>
                </c:pt>
                <c:pt idx="2">
                  <c:v>SLV</c:v>
                </c:pt>
              </c:strCache>
            </c:strRef>
          </c:cat>
          <c:val>
            <c:numRef>
              <c:f>Sheet1!$G$2:$G$42</c:f>
            </c:numRef>
          </c:val>
          <c:extLst>
            <c:ext xmlns:c16="http://schemas.microsoft.com/office/drawing/2014/chart" uri="{C3380CC4-5D6E-409C-BE32-E72D297353CC}">
              <c16:uniqueId val="{00000005-9F51-4F7B-84EB-81D39F598A43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DOM</c:v>
                </c:pt>
                <c:pt idx="2">
                  <c:v>SLV</c:v>
                </c:pt>
              </c:strCache>
            </c:strRef>
          </c:cat>
          <c:val>
            <c:numRef>
              <c:f>Sheet1!$H$2:$H$42</c:f>
            </c:numRef>
          </c:val>
          <c:extLst>
            <c:ext xmlns:c16="http://schemas.microsoft.com/office/drawing/2014/chart" uri="{C3380CC4-5D6E-409C-BE32-E72D297353CC}">
              <c16:uniqueId val="{00000006-9F51-4F7B-84EB-81D39F598A43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DOM</c:v>
                </c:pt>
                <c:pt idx="2">
                  <c:v>SLV</c:v>
                </c:pt>
              </c:strCache>
            </c:strRef>
          </c:cat>
          <c:val>
            <c:numRef>
              <c:f>Sheet1!$I$2:$I$42</c:f>
            </c:numRef>
          </c:val>
          <c:extLst>
            <c:ext xmlns:c16="http://schemas.microsoft.com/office/drawing/2014/chart" uri="{C3380CC4-5D6E-409C-BE32-E72D297353CC}">
              <c16:uniqueId val="{00000007-9F51-4F7B-84EB-81D39F598A43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DOM</c:v>
                </c:pt>
                <c:pt idx="2">
                  <c:v>SLV</c:v>
                </c:pt>
              </c:strCache>
            </c:strRef>
          </c:cat>
          <c:val>
            <c:numRef>
              <c:f>Sheet1!$J$2:$J$42</c:f>
            </c:numRef>
          </c:val>
          <c:extLst>
            <c:ext xmlns:c16="http://schemas.microsoft.com/office/drawing/2014/chart" uri="{C3380CC4-5D6E-409C-BE32-E72D297353CC}">
              <c16:uniqueId val="{00000008-9F51-4F7B-84EB-81D39F598A43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DOM</c:v>
                </c:pt>
                <c:pt idx="2">
                  <c:v>SLV</c:v>
                </c:pt>
              </c:strCache>
            </c:strRef>
          </c:cat>
          <c:val>
            <c:numRef>
              <c:f>Sheet1!$K$2:$K$42</c:f>
            </c:numRef>
          </c:val>
          <c:extLst>
            <c:ext xmlns:c16="http://schemas.microsoft.com/office/drawing/2014/chart" uri="{C3380CC4-5D6E-409C-BE32-E72D297353CC}">
              <c16:uniqueId val="{00000009-9F51-4F7B-84EB-81D39F598A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27"/>
        <c:axId val="703472192"/>
        <c:axId val="703487552"/>
      </c:barChart>
      <c:catAx>
        <c:axId val="70347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87552"/>
        <c:crosses val="autoZero"/>
        <c:auto val="1"/>
        <c:lblAlgn val="ctr"/>
        <c:lblOffset val="100"/>
        <c:noMultiLvlLbl val="0"/>
      </c:catAx>
      <c:valAx>
        <c:axId val="703487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7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478004444927486"/>
          <c:y val="0.33599719955468327"/>
          <c:w val="0.78221737131735225"/>
          <c:h val="0.51786546385244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SLV</c:v>
                </c:pt>
                <c:pt idx="2">
                  <c:v>COL</c:v>
                </c:pt>
              </c:strCache>
            </c:strRef>
          </c:cat>
          <c:val>
            <c:numRef>
              <c:f>Sheet1!$B$2:$B$42</c:f>
            </c:numRef>
          </c:val>
          <c:extLst>
            <c:ext xmlns:c16="http://schemas.microsoft.com/office/drawing/2014/chart" uri="{C3380CC4-5D6E-409C-BE32-E72D297353CC}">
              <c16:uniqueId val="{00000000-8B81-42FB-AFF9-017D0E2E367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SLV</c:v>
                </c:pt>
                <c:pt idx="2">
                  <c:v>COL</c:v>
                </c:pt>
              </c:strCache>
            </c:strRef>
          </c:cat>
          <c:val>
            <c:numRef>
              <c:f>Sheet1!$C$2:$C$42</c:f>
            </c:numRef>
          </c:val>
          <c:extLst>
            <c:ext xmlns:c16="http://schemas.microsoft.com/office/drawing/2014/chart" uri="{C3380CC4-5D6E-409C-BE32-E72D297353CC}">
              <c16:uniqueId val="{00000001-8B81-42FB-AFF9-017D0E2E367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SLV</c:v>
                </c:pt>
                <c:pt idx="2">
                  <c:v>COL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3"/>
                <c:pt idx="0">
                  <c:v>232</c:v>
                </c:pt>
                <c:pt idx="1">
                  <c:v>9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81-42FB-AFF9-017D0E2E367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SLV</c:v>
                </c:pt>
                <c:pt idx="2">
                  <c:v>COL</c:v>
                </c:pt>
              </c:strCache>
            </c:strRef>
          </c:cat>
          <c:val>
            <c:numRef>
              <c:f>Sheet1!$E$2:$E$42</c:f>
            </c:numRef>
          </c:val>
          <c:extLst>
            <c:ext xmlns:c16="http://schemas.microsoft.com/office/drawing/2014/chart" uri="{C3380CC4-5D6E-409C-BE32-E72D297353CC}">
              <c16:uniqueId val="{00000003-8B81-42FB-AFF9-017D0E2E367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SLV</c:v>
                </c:pt>
                <c:pt idx="2">
                  <c:v>COL</c:v>
                </c:pt>
              </c:strCache>
            </c:strRef>
          </c:cat>
          <c:val>
            <c:numRef>
              <c:f>Sheet1!$F$2:$F$42</c:f>
            </c:numRef>
          </c:val>
          <c:extLst>
            <c:ext xmlns:c16="http://schemas.microsoft.com/office/drawing/2014/chart" uri="{C3380CC4-5D6E-409C-BE32-E72D297353CC}">
              <c16:uniqueId val="{00000004-8B81-42FB-AFF9-017D0E2E367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SLV</c:v>
                </c:pt>
                <c:pt idx="2">
                  <c:v>COL</c:v>
                </c:pt>
              </c:strCache>
            </c:strRef>
          </c:cat>
          <c:val>
            <c:numRef>
              <c:f>Sheet1!$G$2:$G$42</c:f>
            </c:numRef>
          </c:val>
          <c:extLst>
            <c:ext xmlns:c16="http://schemas.microsoft.com/office/drawing/2014/chart" uri="{C3380CC4-5D6E-409C-BE32-E72D297353CC}">
              <c16:uniqueId val="{00000005-8B81-42FB-AFF9-017D0E2E367B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SLV</c:v>
                </c:pt>
                <c:pt idx="2">
                  <c:v>COL</c:v>
                </c:pt>
              </c:strCache>
            </c:strRef>
          </c:cat>
          <c:val>
            <c:numRef>
              <c:f>Sheet1!$H$2:$H$42</c:f>
            </c:numRef>
          </c:val>
          <c:extLst>
            <c:ext xmlns:c16="http://schemas.microsoft.com/office/drawing/2014/chart" uri="{C3380CC4-5D6E-409C-BE32-E72D297353CC}">
              <c16:uniqueId val="{00000006-8B81-42FB-AFF9-017D0E2E367B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SLV</c:v>
                </c:pt>
                <c:pt idx="2">
                  <c:v>COL</c:v>
                </c:pt>
              </c:strCache>
            </c:strRef>
          </c:cat>
          <c:val>
            <c:numRef>
              <c:f>Sheet1!$I$2:$I$42</c:f>
            </c:numRef>
          </c:val>
          <c:extLst>
            <c:ext xmlns:c16="http://schemas.microsoft.com/office/drawing/2014/chart" uri="{C3380CC4-5D6E-409C-BE32-E72D297353CC}">
              <c16:uniqueId val="{00000007-8B81-42FB-AFF9-017D0E2E367B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SLV</c:v>
                </c:pt>
                <c:pt idx="2">
                  <c:v>COL</c:v>
                </c:pt>
              </c:strCache>
            </c:strRef>
          </c:cat>
          <c:val>
            <c:numRef>
              <c:f>Sheet1!$J$2:$J$42</c:f>
            </c:numRef>
          </c:val>
          <c:extLst>
            <c:ext xmlns:c16="http://schemas.microsoft.com/office/drawing/2014/chart" uri="{C3380CC4-5D6E-409C-BE32-E72D297353CC}">
              <c16:uniqueId val="{00000008-8B81-42FB-AFF9-017D0E2E367B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SLV</c:v>
                </c:pt>
                <c:pt idx="2">
                  <c:v>COL</c:v>
                </c:pt>
              </c:strCache>
            </c:strRef>
          </c:cat>
          <c:val>
            <c:numRef>
              <c:f>Sheet1!$K$2:$K$42</c:f>
            </c:numRef>
          </c:val>
          <c:extLst>
            <c:ext xmlns:c16="http://schemas.microsoft.com/office/drawing/2014/chart" uri="{C3380CC4-5D6E-409C-BE32-E72D297353CC}">
              <c16:uniqueId val="{00000009-8B81-42FB-AFF9-017D0E2E36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27"/>
        <c:axId val="703472192"/>
        <c:axId val="703487552"/>
      </c:barChart>
      <c:catAx>
        <c:axId val="70347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87552"/>
        <c:crosses val="autoZero"/>
        <c:auto val="1"/>
        <c:lblAlgn val="ctr"/>
        <c:lblOffset val="100"/>
        <c:noMultiLvlLbl val="0"/>
      </c:catAx>
      <c:valAx>
        <c:axId val="703487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7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478004444927486"/>
          <c:y val="0.33599719955468327"/>
          <c:w val="0.78221737131735225"/>
          <c:h val="0.51786546385244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2"/>
                <c:pt idx="0">
                  <c:v>BRA</c:v>
                </c:pt>
                <c:pt idx="1">
                  <c:v>COL</c:v>
                </c:pt>
              </c:strCache>
            </c:strRef>
          </c:cat>
          <c:val>
            <c:numRef>
              <c:f>Sheet1!$B$2:$B$42</c:f>
            </c:numRef>
          </c:val>
          <c:extLst>
            <c:ext xmlns:c16="http://schemas.microsoft.com/office/drawing/2014/chart" uri="{C3380CC4-5D6E-409C-BE32-E72D297353CC}">
              <c16:uniqueId val="{00000000-5F3C-4C21-BD63-F8480DBB37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2"/>
                <c:pt idx="0">
                  <c:v>BRA</c:v>
                </c:pt>
                <c:pt idx="1">
                  <c:v>COL</c:v>
                </c:pt>
              </c:strCache>
            </c:strRef>
          </c:cat>
          <c:val>
            <c:numRef>
              <c:f>Sheet1!$C$2:$C$42</c:f>
            </c:numRef>
          </c:val>
          <c:extLst>
            <c:ext xmlns:c16="http://schemas.microsoft.com/office/drawing/2014/chart" uri="{C3380CC4-5D6E-409C-BE32-E72D297353CC}">
              <c16:uniqueId val="{00000001-5F3C-4C21-BD63-F8480DBB375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2"/>
                <c:pt idx="0">
                  <c:v>BRA</c:v>
                </c:pt>
                <c:pt idx="1">
                  <c:v>COL</c:v>
                </c:pt>
              </c:strCache>
            </c:strRef>
          </c:cat>
          <c:val>
            <c:numRef>
              <c:f>Sheet1!$D$2:$D$42</c:f>
            </c:numRef>
          </c:val>
          <c:extLst>
            <c:ext xmlns:c16="http://schemas.microsoft.com/office/drawing/2014/chart" uri="{C3380CC4-5D6E-409C-BE32-E72D297353CC}">
              <c16:uniqueId val="{00000002-5F3C-4C21-BD63-F8480DBB375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2"/>
                <c:pt idx="0">
                  <c:v>BRA</c:v>
                </c:pt>
                <c:pt idx="1">
                  <c:v>COL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2"/>
                <c:pt idx="0">
                  <c:v>179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3C-4C21-BD63-F8480DBB375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2"/>
                <c:pt idx="0">
                  <c:v>BRA</c:v>
                </c:pt>
                <c:pt idx="1">
                  <c:v>COL</c:v>
                </c:pt>
              </c:strCache>
            </c:strRef>
          </c:cat>
          <c:val>
            <c:numRef>
              <c:f>Sheet1!$F$2:$F$42</c:f>
            </c:numRef>
          </c:val>
          <c:extLst>
            <c:ext xmlns:c16="http://schemas.microsoft.com/office/drawing/2014/chart" uri="{C3380CC4-5D6E-409C-BE32-E72D297353CC}">
              <c16:uniqueId val="{00000004-5F3C-4C21-BD63-F8480DBB375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2"/>
                <c:pt idx="0">
                  <c:v>BRA</c:v>
                </c:pt>
                <c:pt idx="1">
                  <c:v>COL</c:v>
                </c:pt>
              </c:strCache>
            </c:strRef>
          </c:cat>
          <c:val>
            <c:numRef>
              <c:f>Sheet1!$G$2:$G$42</c:f>
            </c:numRef>
          </c:val>
          <c:extLst>
            <c:ext xmlns:c16="http://schemas.microsoft.com/office/drawing/2014/chart" uri="{C3380CC4-5D6E-409C-BE32-E72D297353CC}">
              <c16:uniqueId val="{00000005-5F3C-4C21-BD63-F8480DBB3755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2"/>
                <c:pt idx="0">
                  <c:v>BRA</c:v>
                </c:pt>
                <c:pt idx="1">
                  <c:v>COL</c:v>
                </c:pt>
              </c:strCache>
            </c:strRef>
          </c:cat>
          <c:val>
            <c:numRef>
              <c:f>Sheet1!$H$2:$H$42</c:f>
            </c:numRef>
          </c:val>
          <c:extLst>
            <c:ext xmlns:c16="http://schemas.microsoft.com/office/drawing/2014/chart" uri="{C3380CC4-5D6E-409C-BE32-E72D297353CC}">
              <c16:uniqueId val="{00000006-5F3C-4C21-BD63-F8480DBB3755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2"/>
                <c:pt idx="0">
                  <c:v>BRA</c:v>
                </c:pt>
                <c:pt idx="1">
                  <c:v>COL</c:v>
                </c:pt>
              </c:strCache>
            </c:strRef>
          </c:cat>
          <c:val>
            <c:numRef>
              <c:f>Sheet1!$I$2:$I$42</c:f>
            </c:numRef>
          </c:val>
          <c:extLst>
            <c:ext xmlns:c16="http://schemas.microsoft.com/office/drawing/2014/chart" uri="{C3380CC4-5D6E-409C-BE32-E72D297353CC}">
              <c16:uniqueId val="{00000007-5F3C-4C21-BD63-F8480DBB3755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2"/>
                <c:pt idx="0">
                  <c:v>BRA</c:v>
                </c:pt>
                <c:pt idx="1">
                  <c:v>COL</c:v>
                </c:pt>
              </c:strCache>
            </c:strRef>
          </c:cat>
          <c:val>
            <c:numRef>
              <c:f>Sheet1!$J$2:$J$42</c:f>
            </c:numRef>
          </c:val>
          <c:extLst>
            <c:ext xmlns:c16="http://schemas.microsoft.com/office/drawing/2014/chart" uri="{C3380CC4-5D6E-409C-BE32-E72D297353CC}">
              <c16:uniqueId val="{00000008-5F3C-4C21-BD63-F8480DBB3755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2"/>
                <c:pt idx="0">
                  <c:v>BRA</c:v>
                </c:pt>
                <c:pt idx="1">
                  <c:v>COL</c:v>
                </c:pt>
              </c:strCache>
            </c:strRef>
          </c:cat>
          <c:val>
            <c:numRef>
              <c:f>Sheet1!$K$2:$K$42</c:f>
            </c:numRef>
          </c:val>
          <c:extLst>
            <c:ext xmlns:c16="http://schemas.microsoft.com/office/drawing/2014/chart" uri="{C3380CC4-5D6E-409C-BE32-E72D297353CC}">
              <c16:uniqueId val="{00000009-5F3C-4C21-BD63-F8480DBB37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27"/>
        <c:axId val="703472192"/>
        <c:axId val="703487552"/>
      </c:barChart>
      <c:catAx>
        <c:axId val="70347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87552"/>
        <c:crosses val="autoZero"/>
        <c:auto val="1"/>
        <c:lblAlgn val="ctr"/>
        <c:lblOffset val="100"/>
        <c:noMultiLvlLbl val="0"/>
      </c:catAx>
      <c:valAx>
        <c:axId val="703487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7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478004444927486"/>
          <c:y val="0.33599719955468327"/>
          <c:w val="0.78221737131735225"/>
          <c:h val="0.51786546385244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HTI</c:v>
                </c:pt>
                <c:pt idx="2">
                  <c:v>COL</c:v>
                </c:pt>
                <c:pt idx="3">
                  <c:v>VEN</c:v>
                </c:pt>
                <c:pt idx="4">
                  <c:v>PER</c:v>
                </c:pt>
              </c:strCache>
            </c:strRef>
          </c:cat>
          <c:val>
            <c:numRef>
              <c:f>Sheet1!$B$2:$B$42</c:f>
            </c:numRef>
          </c:val>
          <c:extLst>
            <c:ext xmlns:c16="http://schemas.microsoft.com/office/drawing/2014/chart" uri="{C3380CC4-5D6E-409C-BE32-E72D297353CC}">
              <c16:uniqueId val="{00000000-5AAA-4BA8-B718-506541BB925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HTI</c:v>
                </c:pt>
                <c:pt idx="2">
                  <c:v>COL</c:v>
                </c:pt>
                <c:pt idx="3">
                  <c:v>VEN</c:v>
                </c:pt>
                <c:pt idx="4">
                  <c:v>PER</c:v>
                </c:pt>
              </c:strCache>
            </c:strRef>
          </c:cat>
          <c:val>
            <c:numRef>
              <c:f>Sheet1!$C$2:$C$42</c:f>
            </c:numRef>
          </c:val>
          <c:extLst>
            <c:ext xmlns:c16="http://schemas.microsoft.com/office/drawing/2014/chart" uri="{C3380CC4-5D6E-409C-BE32-E72D297353CC}">
              <c16:uniqueId val="{00000001-5AAA-4BA8-B718-506541BB925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HTI</c:v>
                </c:pt>
                <c:pt idx="2">
                  <c:v>COL</c:v>
                </c:pt>
                <c:pt idx="3">
                  <c:v>VEN</c:v>
                </c:pt>
                <c:pt idx="4">
                  <c:v>PER</c:v>
                </c:pt>
              </c:strCache>
            </c:strRef>
          </c:cat>
          <c:val>
            <c:numRef>
              <c:f>Sheet1!$D$2:$D$42</c:f>
            </c:numRef>
          </c:val>
          <c:extLst>
            <c:ext xmlns:c16="http://schemas.microsoft.com/office/drawing/2014/chart" uri="{C3380CC4-5D6E-409C-BE32-E72D297353CC}">
              <c16:uniqueId val="{00000002-5AAA-4BA8-B718-506541BB925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HTI</c:v>
                </c:pt>
                <c:pt idx="2">
                  <c:v>COL</c:v>
                </c:pt>
                <c:pt idx="3">
                  <c:v>VEN</c:v>
                </c:pt>
                <c:pt idx="4">
                  <c:v>PER</c:v>
                </c:pt>
              </c:strCache>
            </c:strRef>
          </c:cat>
          <c:val>
            <c:numRef>
              <c:f>Sheet1!$E$2:$E$42</c:f>
            </c:numRef>
          </c:val>
          <c:extLst>
            <c:ext xmlns:c16="http://schemas.microsoft.com/office/drawing/2014/chart" uri="{C3380CC4-5D6E-409C-BE32-E72D297353CC}">
              <c16:uniqueId val="{00000003-5AAA-4BA8-B718-506541BB925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HTI</c:v>
                </c:pt>
                <c:pt idx="2">
                  <c:v>COL</c:v>
                </c:pt>
                <c:pt idx="3">
                  <c:v>VEN</c:v>
                </c:pt>
                <c:pt idx="4">
                  <c:v>PER</c:v>
                </c:pt>
              </c:strCache>
            </c:strRef>
          </c:cat>
          <c:val>
            <c:numRef>
              <c:f>Sheet1!$F$2:$F$42</c:f>
            </c:numRef>
          </c:val>
          <c:extLst>
            <c:ext xmlns:c16="http://schemas.microsoft.com/office/drawing/2014/chart" uri="{C3380CC4-5D6E-409C-BE32-E72D297353CC}">
              <c16:uniqueId val="{00000004-5AAA-4BA8-B718-506541BB925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HTI</c:v>
                </c:pt>
                <c:pt idx="2">
                  <c:v>COL</c:v>
                </c:pt>
                <c:pt idx="3">
                  <c:v>VEN</c:v>
                </c:pt>
                <c:pt idx="4">
                  <c:v>PER</c:v>
                </c:pt>
              </c:strCache>
            </c:strRef>
          </c:cat>
          <c:val>
            <c:numRef>
              <c:f>Sheet1!$G$2:$G$42</c:f>
              <c:numCache>
                <c:formatCode>General</c:formatCode>
                <c:ptCount val="5"/>
                <c:pt idx="0">
                  <c:v>5645</c:v>
                </c:pt>
                <c:pt idx="1">
                  <c:v>54</c:v>
                </c:pt>
                <c:pt idx="2">
                  <c:v>6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AAA-4BA8-B718-506541BB925A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HTI</c:v>
                </c:pt>
                <c:pt idx="2">
                  <c:v>COL</c:v>
                </c:pt>
                <c:pt idx="3">
                  <c:v>VEN</c:v>
                </c:pt>
                <c:pt idx="4">
                  <c:v>PER</c:v>
                </c:pt>
              </c:strCache>
            </c:strRef>
          </c:cat>
          <c:val>
            <c:numRef>
              <c:f>Sheet1!$H$2:$H$42</c:f>
            </c:numRef>
          </c:val>
          <c:extLst>
            <c:ext xmlns:c16="http://schemas.microsoft.com/office/drawing/2014/chart" uri="{C3380CC4-5D6E-409C-BE32-E72D297353CC}">
              <c16:uniqueId val="{00000006-5AAA-4BA8-B718-506541BB925A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HTI</c:v>
                </c:pt>
                <c:pt idx="2">
                  <c:v>COL</c:v>
                </c:pt>
                <c:pt idx="3">
                  <c:v>VEN</c:v>
                </c:pt>
                <c:pt idx="4">
                  <c:v>PER</c:v>
                </c:pt>
              </c:strCache>
            </c:strRef>
          </c:cat>
          <c:val>
            <c:numRef>
              <c:f>Sheet1!$I$2:$I$42</c:f>
            </c:numRef>
          </c:val>
          <c:extLst>
            <c:ext xmlns:c16="http://schemas.microsoft.com/office/drawing/2014/chart" uri="{C3380CC4-5D6E-409C-BE32-E72D297353CC}">
              <c16:uniqueId val="{00000007-5AAA-4BA8-B718-506541BB925A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HTI</c:v>
                </c:pt>
                <c:pt idx="2">
                  <c:v>COL</c:v>
                </c:pt>
                <c:pt idx="3">
                  <c:v>VEN</c:v>
                </c:pt>
                <c:pt idx="4">
                  <c:v>PER</c:v>
                </c:pt>
              </c:strCache>
            </c:strRef>
          </c:cat>
          <c:val>
            <c:numRef>
              <c:f>Sheet1!$J$2:$J$42</c:f>
            </c:numRef>
          </c:val>
          <c:extLst>
            <c:ext xmlns:c16="http://schemas.microsoft.com/office/drawing/2014/chart" uri="{C3380CC4-5D6E-409C-BE32-E72D297353CC}">
              <c16:uniqueId val="{00000008-5AAA-4BA8-B718-506541BB925A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HTI</c:v>
                </c:pt>
                <c:pt idx="2">
                  <c:v>COL</c:v>
                </c:pt>
                <c:pt idx="3">
                  <c:v>VEN</c:v>
                </c:pt>
                <c:pt idx="4">
                  <c:v>PER</c:v>
                </c:pt>
              </c:strCache>
            </c:strRef>
          </c:cat>
          <c:val>
            <c:numRef>
              <c:f>Sheet1!$K$2:$K$42</c:f>
            </c:numRef>
          </c:val>
          <c:extLst>
            <c:ext xmlns:c16="http://schemas.microsoft.com/office/drawing/2014/chart" uri="{C3380CC4-5D6E-409C-BE32-E72D297353CC}">
              <c16:uniqueId val="{00000009-5AAA-4BA8-B718-506541BB92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27"/>
        <c:axId val="703472192"/>
        <c:axId val="703487552"/>
      </c:barChart>
      <c:catAx>
        <c:axId val="70347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87552"/>
        <c:crosses val="autoZero"/>
        <c:auto val="1"/>
        <c:lblAlgn val="ctr"/>
        <c:lblOffset val="100"/>
        <c:noMultiLvlLbl val="0"/>
      </c:catAx>
      <c:valAx>
        <c:axId val="703487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7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088277564087986"/>
          <c:y val="0.26311675791068412"/>
          <c:w val="0.8753239888576444"/>
          <c:h val="0.590745905496447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13"/>
                <c:pt idx="0">
                  <c:v>BRA</c:v>
                </c:pt>
                <c:pt idx="1">
                  <c:v>MEX</c:v>
                </c:pt>
                <c:pt idx="2">
                  <c:v>HTI</c:v>
                </c:pt>
                <c:pt idx="3">
                  <c:v>PER</c:v>
                </c:pt>
                <c:pt idx="4">
                  <c:v>VEN</c:v>
                </c:pt>
                <c:pt idx="5">
                  <c:v>ARG</c:v>
                </c:pt>
                <c:pt idx="6">
                  <c:v>TTO</c:v>
                </c:pt>
                <c:pt idx="7">
                  <c:v>URY</c:v>
                </c:pt>
                <c:pt idx="8">
                  <c:v>PRY</c:v>
                </c:pt>
                <c:pt idx="9">
                  <c:v>CHL</c:v>
                </c:pt>
                <c:pt idx="10">
                  <c:v>GUY</c:v>
                </c:pt>
                <c:pt idx="11">
                  <c:v>JAM</c:v>
                </c:pt>
                <c:pt idx="12">
                  <c:v>LCA</c:v>
                </c:pt>
              </c:strCache>
            </c:strRef>
          </c:cat>
          <c:val>
            <c:numRef>
              <c:f>Sheet1!$B$2:$B$42</c:f>
            </c:numRef>
          </c:val>
          <c:extLst>
            <c:ext xmlns:c16="http://schemas.microsoft.com/office/drawing/2014/chart" uri="{C3380CC4-5D6E-409C-BE32-E72D297353CC}">
              <c16:uniqueId val="{00000000-72DD-4F41-A263-25B79DBD8F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13"/>
                <c:pt idx="0">
                  <c:v>BRA</c:v>
                </c:pt>
                <c:pt idx="1">
                  <c:v>MEX</c:v>
                </c:pt>
                <c:pt idx="2">
                  <c:v>HTI</c:v>
                </c:pt>
                <c:pt idx="3">
                  <c:v>PER</c:v>
                </c:pt>
                <c:pt idx="4">
                  <c:v>VEN</c:v>
                </c:pt>
                <c:pt idx="5">
                  <c:v>ARG</c:v>
                </c:pt>
                <c:pt idx="6">
                  <c:v>TTO</c:v>
                </c:pt>
                <c:pt idx="7">
                  <c:v>URY</c:v>
                </c:pt>
                <c:pt idx="8">
                  <c:v>PRY</c:v>
                </c:pt>
                <c:pt idx="9">
                  <c:v>CHL</c:v>
                </c:pt>
                <c:pt idx="10">
                  <c:v>GUY</c:v>
                </c:pt>
                <c:pt idx="11">
                  <c:v>JAM</c:v>
                </c:pt>
                <c:pt idx="12">
                  <c:v>LCA</c:v>
                </c:pt>
              </c:strCache>
            </c:strRef>
          </c:cat>
          <c:val>
            <c:numRef>
              <c:f>Sheet1!$C$2:$C$42</c:f>
            </c:numRef>
          </c:val>
          <c:extLst>
            <c:ext xmlns:c16="http://schemas.microsoft.com/office/drawing/2014/chart" uri="{C3380CC4-5D6E-409C-BE32-E72D297353CC}">
              <c16:uniqueId val="{00000001-72DD-4F41-A263-25B79DBD8F6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13"/>
                <c:pt idx="0">
                  <c:v>BRA</c:v>
                </c:pt>
                <c:pt idx="1">
                  <c:v>MEX</c:v>
                </c:pt>
                <c:pt idx="2">
                  <c:v>HTI</c:v>
                </c:pt>
                <c:pt idx="3">
                  <c:v>PER</c:v>
                </c:pt>
                <c:pt idx="4">
                  <c:v>VEN</c:v>
                </c:pt>
                <c:pt idx="5">
                  <c:v>ARG</c:v>
                </c:pt>
                <c:pt idx="6">
                  <c:v>TTO</c:v>
                </c:pt>
                <c:pt idx="7">
                  <c:v>URY</c:v>
                </c:pt>
                <c:pt idx="8">
                  <c:v>PRY</c:v>
                </c:pt>
                <c:pt idx="9">
                  <c:v>CHL</c:v>
                </c:pt>
                <c:pt idx="10">
                  <c:v>GUY</c:v>
                </c:pt>
                <c:pt idx="11">
                  <c:v>JAM</c:v>
                </c:pt>
                <c:pt idx="12">
                  <c:v>LCA</c:v>
                </c:pt>
              </c:strCache>
            </c:strRef>
          </c:cat>
          <c:val>
            <c:numRef>
              <c:f>Sheet1!$D$2:$D$42</c:f>
            </c:numRef>
          </c:val>
          <c:extLst>
            <c:ext xmlns:c16="http://schemas.microsoft.com/office/drawing/2014/chart" uri="{C3380CC4-5D6E-409C-BE32-E72D297353CC}">
              <c16:uniqueId val="{00000002-72DD-4F41-A263-25B79DBD8F6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13"/>
                <c:pt idx="0">
                  <c:v>BRA</c:v>
                </c:pt>
                <c:pt idx="1">
                  <c:v>MEX</c:v>
                </c:pt>
                <c:pt idx="2">
                  <c:v>HTI</c:v>
                </c:pt>
                <c:pt idx="3">
                  <c:v>PER</c:v>
                </c:pt>
                <c:pt idx="4">
                  <c:v>VEN</c:v>
                </c:pt>
                <c:pt idx="5">
                  <c:v>ARG</c:v>
                </c:pt>
                <c:pt idx="6">
                  <c:v>TTO</c:v>
                </c:pt>
                <c:pt idx="7">
                  <c:v>URY</c:v>
                </c:pt>
                <c:pt idx="8">
                  <c:v>PRY</c:v>
                </c:pt>
                <c:pt idx="9">
                  <c:v>CHL</c:v>
                </c:pt>
                <c:pt idx="10">
                  <c:v>GUY</c:v>
                </c:pt>
                <c:pt idx="11">
                  <c:v>JAM</c:v>
                </c:pt>
                <c:pt idx="12">
                  <c:v>LCA</c:v>
                </c:pt>
              </c:strCache>
            </c:strRef>
          </c:cat>
          <c:val>
            <c:numRef>
              <c:f>Sheet1!$E$2:$E$42</c:f>
            </c:numRef>
          </c:val>
          <c:extLst>
            <c:ext xmlns:c16="http://schemas.microsoft.com/office/drawing/2014/chart" uri="{C3380CC4-5D6E-409C-BE32-E72D297353CC}">
              <c16:uniqueId val="{00000003-72DD-4F41-A263-25B79DBD8F6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13"/>
                <c:pt idx="0">
                  <c:v>BRA</c:v>
                </c:pt>
                <c:pt idx="1">
                  <c:v>MEX</c:v>
                </c:pt>
                <c:pt idx="2">
                  <c:v>HTI</c:v>
                </c:pt>
                <c:pt idx="3">
                  <c:v>PER</c:v>
                </c:pt>
                <c:pt idx="4">
                  <c:v>VEN</c:v>
                </c:pt>
                <c:pt idx="5">
                  <c:v>ARG</c:v>
                </c:pt>
                <c:pt idx="6">
                  <c:v>TTO</c:v>
                </c:pt>
                <c:pt idx="7">
                  <c:v>URY</c:v>
                </c:pt>
                <c:pt idx="8">
                  <c:v>PRY</c:v>
                </c:pt>
                <c:pt idx="9">
                  <c:v>CHL</c:v>
                </c:pt>
                <c:pt idx="10">
                  <c:v>GUY</c:v>
                </c:pt>
                <c:pt idx="11">
                  <c:v>JAM</c:v>
                </c:pt>
                <c:pt idx="12">
                  <c:v>LCA</c:v>
                </c:pt>
              </c:strCache>
            </c:strRef>
          </c:cat>
          <c:val>
            <c:numRef>
              <c:f>Sheet1!$F$2:$F$42</c:f>
            </c:numRef>
          </c:val>
          <c:extLst>
            <c:ext xmlns:c16="http://schemas.microsoft.com/office/drawing/2014/chart" uri="{C3380CC4-5D6E-409C-BE32-E72D297353CC}">
              <c16:uniqueId val="{00000004-72DD-4F41-A263-25B79DBD8F6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13"/>
                <c:pt idx="0">
                  <c:v>BRA</c:v>
                </c:pt>
                <c:pt idx="1">
                  <c:v>MEX</c:v>
                </c:pt>
                <c:pt idx="2">
                  <c:v>HTI</c:v>
                </c:pt>
                <c:pt idx="3">
                  <c:v>PER</c:v>
                </c:pt>
                <c:pt idx="4">
                  <c:v>VEN</c:v>
                </c:pt>
                <c:pt idx="5">
                  <c:v>ARG</c:v>
                </c:pt>
                <c:pt idx="6">
                  <c:v>TTO</c:v>
                </c:pt>
                <c:pt idx="7">
                  <c:v>URY</c:v>
                </c:pt>
                <c:pt idx="8">
                  <c:v>PRY</c:v>
                </c:pt>
                <c:pt idx="9">
                  <c:v>CHL</c:v>
                </c:pt>
                <c:pt idx="10">
                  <c:v>GUY</c:v>
                </c:pt>
                <c:pt idx="11">
                  <c:v>JAM</c:v>
                </c:pt>
                <c:pt idx="12">
                  <c:v>LCA</c:v>
                </c:pt>
              </c:strCache>
            </c:strRef>
          </c:cat>
          <c:val>
            <c:numRef>
              <c:f>Sheet1!$G$2:$G$42</c:f>
            </c:numRef>
          </c:val>
          <c:extLst>
            <c:ext xmlns:c16="http://schemas.microsoft.com/office/drawing/2014/chart" uri="{C3380CC4-5D6E-409C-BE32-E72D297353CC}">
              <c16:uniqueId val="{00000005-72DD-4F41-A263-25B79DBD8F67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13"/>
                <c:pt idx="0">
                  <c:v>BRA</c:v>
                </c:pt>
                <c:pt idx="1">
                  <c:v>MEX</c:v>
                </c:pt>
                <c:pt idx="2">
                  <c:v>HTI</c:v>
                </c:pt>
                <c:pt idx="3">
                  <c:v>PER</c:v>
                </c:pt>
                <c:pt idx="4">
                  <c:v>VEN</c:v>
                </c:pt>
                <c:pt idx="5">
                  <c:v>ARG</c:v>
                </c:pt>
                <c:pt idx="6">
                  <c:v>TTO</c:v>
                </c:pt>
                <c:pt idx="7">
                  <c:v>URY</c:v>
                </c:pt>
                <c:pt idx="8">
                  <c:v>PRY</c:v>
                </c:pt>
                <c:pt idx="9">
                  <c:v>CHL</c:v>
                </c:pt>
                <c:pt idx="10">
                  <c:v>GUY</c:v>
                </c:pt>
                <c:pt idx="11">
                  <c:v>JAM</c:v>
                </c:pt>
                <c:pt idx="12">
                  <c:v>LCA</c:v>
                </c:pt>
              </c:strCache>
            </c:strRef>
          </c:cat>
          <c:val>
            <c:numRef>
              <c:f>Sheet1!$H$2:$H$42</c:f>
              <c:numCache>
                <c:formatCode>General</c:formatCode>
                <c:ptCount val="13"/>
                <c:pt idx="0">
                  <c:v>2597</c:v>
                </c:pt>
                <c:pt idx="1">
                  <c:v>247</c:v>
                </c:pt>
                <c:pt idx="2">
                  <c:v>27</c:v>
                </c:pt>
                <c:pt idx="3">
                  <c:v>13</c:v>
                </c:pt>
                <c:pt idx="4">
                  <c:v>13</c:v>
                </c:pt>
                <c:pt idx="5">
                  <c:v>7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2DD-4F41-A263-25B79DBD8F67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13"/>
                <c:pt idx="0">
                  <c:v>BRA</c:v>
                </c:pt>
                <c:pt idx="1">
                  <c:v>MEX</c:v>
                </c:pt>
                <c:pt idx="2">
                  <c:v>HTI</c:v>
                </c:pt>
                <c:pt idx="3">
                  <c:v>PER</c:v>
                </c:pt>
                <c:pt idx="4">
                  <c:v>VEN</c:v>
                </c:pt>
                <c:pt idx="5">
                  <c:v>ARG</c:v>
                </c:pt>
                <c:pt idx="6">
                  <c:v>TTO</c:v>
                </c:pt>
                <c:pt idx="7">
                  <c:v>URY</c:v>
                </c:pt>
                <c:pt idx="8">
                  <c:v>PRY</c:v>
                </c:pt>
                <c:pt idx="9">
                  <c:v>CHL</c:v>
                </c:pt>
                <c:pt idx="10">
                  <c:v>GUY</c:v>
                </c:pt>
                <c:pt idx="11">
                  <c:v>JAM</c:v>
                </c:pt>
                <c:pt idx="12">
                  <c:v>LCA</c:v>
                </c:pt>
              </c:strCache>
            </c:strRef>
          </c:cat>
          <c:val>
            <c:numRef>
              <c:f>Sheet1!$I$2:$I$42</c:f>
            </c:numRef>
          </c:val>
          <c:extLst>
            <c:ext xmlns:c16="http://schemas.microsoft.com/office/drawing/2014/chart" uri="{C3380CC4-5D6E-409C-BE32-E72D297353CC}">
              <c16:uniqueId val="{00000007-72DD-4F41-A263-25B79DBD8F67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13"/>
                <c:pt idx="0">
                  <c:v>BRA</c:v>
                </c:pt>
                <c:pt idx="1">
                  <c:v>MEX</c:v>
                </c:pt>
                <c:pt idx="2">
                  <c:v>HTI</c:v>
                </c:pt>
                <c:pt idx="3">
                  <c:v>PER</c:v>
                </c:pt>
                <c:pt idx="4">
                  <c:v>VEN</c:v>
                </c:pt>
                <c:pt idx="5">
                  <c:v>ARG</c:v>
                </c:pt>
                <c:pt idx="6">
                  <c:v>TTO</c:v>
                </c:pt>
                <c:pt idx="7">
                  <c:v>URY</c:v>
                </c:pt>
                <c:pt idx="8">
                  <c:v>PRY</c:v>
                </c:pt>
                <c:pt idx="9">
                  <c:v>CHL</c:v>
                </c:pt>
                <c:pt idx="10">
                  <c:v>GUY</c:v>
                </c:pt>
                <c:pt idx="11">
                  <c:v>JAM</c:v>
                </c:pt>
                <c:pt idx="12">
                  <c:v>LCA</c:v>
                </c:pt>
              </c:strCache>
            </c:strRef>
          </c:cat>
          <c:val>
            <c:numRef>
              <c:f>Sheet1!$J$2:$J$42</c:f>
            </c:numRef>
          </c:val>
          <c:extLst>
            <c:ext xmlns:c16="http://schemas.microsoft.com/office/drawing/2014/chart" uri="{C3380CC4-5D6E-409C-BE32-E72D297353CC}">
              <c16:uniqueId val="{00000008-72DD-4F41-A263-25B79DBD8F67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13"/>
                <c:pt idx="0">
                  <c:v>BRA</c:v>
                </c:pt>
                <c:pt idx="1">
                  <c:v>MEX</c:v>
                </c:pt>
                <c:pt idx="2">
                  <c:v>HTI</c:v>
                </c:pt>
                <c:pt idx="3">
                  <c:v>PER</c:v>
                </c:pt>
                <c:pt idx="4">
                  <c:v>VEN</c:v>
                </c:pt>
                <c:pt idx="5">
                  <c:v>ARG</c:v>
                </c:pt>
                <c:pt idx="6">
                  <c:v>TTO</c:v>
                </c:pt>
                <c:pt idx="7">
                  <c:v>URY</c:v>
                </c:pt>
                <c:pt idx="8">
                  <c:v>PRY</c:v>
                </c:pt>
                <c:pt idx="9">
                  <c:v>CHL</c:v>
                </c:pt>
                <c:pt idx="10">
                  <c:v>GUY</c:v>
                </c:pt>
                <c:pt idx="11">
                  <c:v>JAM</c:v>
                </c:pt>
                <c:pt idx="12">
                  <c:v>LCA</c:v>
                </c:pt>
              </c:strCache>
            </c:strRef>
          </c:cat>
          <c:val>
            <c:numRef>
              <c:f>Sheet1!$K$2:$K$42</c:f>
            </c:numRef>
          </c:val>
          <c:extLst>
            <c:ext xmlns:c16="http://schemas.microsoft.com/office/drawing/2014/chart" uri="{C3380CC4-5D6E-409C-BE32-E72D297353CC}">
              <c16:uniqueId val="{00000009-72DD-4F41-A263-25B79DBD8F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27"/>
        <c:axId val="703472192"/>
        <c:axId val="703487552"/>
      </c:barChart>
      <c:catAx>
        <c:axId val="70347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87552"/>
        <c:crosses val="autoZero"/>
        <c:auto val="1"/>
        <c:lblAlgn val="ctr"/>
        <c:lblOffset val="100"/>
        <c:noMultiLvlLbl val="0"/>
      </c:catAx>
      <c:valAx>
        <c:axId val="703487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7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478004444927486"/>
          <c:y val="0.37243742037668287"/>
          <c:w val="0.78221737131735225"/>
          <c:h val="0.481425243030449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6"/>
                <c:pt idx="0">
                  <c:v>MEX</c:v>
                </c:pt>
                <c:pt idx="1">
                  <c:v>BRA</c:v>
                </c:pt>
                <c:pt idx="2">
                  <c:v>HTI</c:v>
                </c:pt>
                <c:pt idx="3">
                  <c:v>VEN</c:v>
                </c:pt>
                <c:pt idx="4">
                  <c:v>ARG</c:v>
                </c:pt>
                <c:pt idx="5">
                  <c:v>URY</c:v>
                </c:pt>
              </c:strCache>
            </c:strRef>
          </c:cat>
          <c:val>
            <c:numRef>
              <c:f>Sheet1!$B$2:$B$42</c:f>
            </c:numRef>
          </c:val>
          <c:extLst>
            <c:ext xmlns:c16="http://schemas.microsoft.com/office/drawing/2014/chart" uri="{C3380CC4-5D6E-409C-BE32-E72D297353CC}">
              <c16:uniqueId val="{00000000-F8DD-4E91-B955-8D820826A51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6"/>
                <c:pt idx="0">
                  <c:v>MEX</c:v>
                </c:pt>
                <c:pt idx="1">
                  <c:v>BRA</c:v>
                </c:pt>
                <c:pt idx="2">
                  <c:v>HTI</c:v>
                </c:pt>
                <c:pt idx="3">
                  <c:v>VEN</c:v>
                </c:pt>
                <c:pt idx="4">
                  <c:v>ARG</c:v>
                </c:pt>
                <c:pt idx="5">
                  <c:v>URY</c:v>
                </c:pt>
              </c:strCache>
            </c:strRef>
          </c:cat>
          <c:val>
            <c:numRef>
              <c:f>Sheet1!$C$2:$C$42</c:f>
            </c:numRef>
          </c:val>
          <c:extLst>
            <c:ext xmlns:c16="http://schemas.microsoft.com/office/drawing/2014/chart" uri="{C3380CC4-5D6E-409C-BE32-E72D297353CC}">
              <c16:uniqueId val="{00000001-F8DD-4E91-B955-8D820826A51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6"/>
                <c:pt idx="0">
                  <c:v>MEX</c:v>
                </c:pt>
                <c:pt idx="1">
                  <c:v>BRA</c:v>
                </c:pt>
                <c:pt idx="2">
                  <c:v>HTI</c:v>
                </c:pt>
                <c:pt idx="3">
                  <c:v>VEN</c:v>
                </c:pt>
                <c:pt idx="4">
                  <c:v>ARG</c:v>
                </c:pt>
                <c:pt idx="5">
                  <c:v>URY</c:v>
                </c:pt>
              </c:strCache>
            </c:strRef>
          </c:cat>
          <c:val>
            <c:numRef>
              <c:f>Sheet1!$D$2:$D$42</c:f>
            </c:numRef>
          </c:val>
          <c:extLst>
            <c:ext xmlns:c16="http://schemas.microsoft.com/office/drawing/2014/chart" uri="{C3380CC4-5D6E-409C-BE32-E72D297353CC}">
              <c16:uniqueId val="{00000002-F8DD-4E91-B955-8D820826A51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6"/>
                <c:pt idx="0">
                  <c:v>MEX</c:v>
                </c:pt>
                <c:pt idx="1">
                  <c:v>BRA</c:v>
                </c:pt>
                <c:pt idx="2">
                  <c:v>HTI</c:v>
                </c:pt>
                <c:pt idx="3">
                  <c:v>VEN</c:v>
                </c:pt>
                <c:pt idx="4">
                  <c:v>ARG</c:v>
                </c:pt>
                <c:pt idx="5">
                  <c:v>URY</c:v>
                </c:pt>
              </c:strCache>
            </c:strRef>
          </c:cat>
          <c:val>
            <c:numRef>
              <c:f>Sheet1!$E$2:$E$42</c:f>
            </c:numRef>
          </c:val>
          <c:extLst>
            <c:ext xmlns:c16="http://schemas.microsoft.com/office/drawing/2014/chart" uri="{C3380CC4-5D6E-409C-BE32-E72D297353CC}">
              <c16:uniqueId val="{00000003-F8DD-4E91-B955-8D820826A51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6"/>
                <c:pt idx="0">
                  <c:v>MEX</c:v>
                </c:pt>
                <c:pt idx="1">
                  <c:v>BRA</c:v>
                </c:pt>
                <c:pt idx="2">
                  <c:v>HTI</c:v>
                </c:pt>
                <c:pt idx="3">
                  <c:v>VEN</c:v>
                </c:pt>
                <c:pt idx="4">
                  <c:v>ARG</c:v>
                </c:pt>
                <c:pt idx="5">
                  <c:v>URY</c:v>
                </c:pt>
              </c:strCache>
            </c:strRef>
          </c:cat>
          <c:val>
            <c:numRef>
              <c:f>Sheet1!$F$2:$F$42</c:f>
            </c:numRef>
          </c:val>
          <c:extLst>
            <c:ext xmlns:c16="http://schemas.microsoft.com/office/drawing/2014/chart" uri="{C3380CC4-5D6E-409C-BE32-E72D297353CC}">
              <c16:uniqueId val="{00000004-F8DD-4E91-B955-8D820826A51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6"/>
                <c:pt idx="0">
                  <c:v>MEX</c:v>
                </c:pt>
                <c:pt idx="1">
                  <c:v>BRA</c:v>
                </c:pt>
                <c:pt idx="2">
                  <c:v>HTI</c:v>
                </c:pt>
                <c:pt idx="3">
                  <c:v>VEN</c:v>
                </c:pt>
                <c:pt idx="4">
                  <c:v>ARG</c:v>
                </c:pt>
                <c:pt idx="5">
                  <c:v>URY</c:v>
                </c:pt>
              </c:strCache>
            </c:strRef>
          </c:cat>
          <c:val>
            <c:numRef>
              <c:f>Sheet1!$G$2:$G$42</c:f>
            </c:numRef>
          </c:val>
          <c:extLst>
            <c:ext xmlns:c16="http://schemas.microsoft.com/office/drawing/2014/chart" uri="{C3380CC4-5D6E-409C-BE32-E72D297353CC}">
              <c16:uniqueId val="{00000005-F8DD-4E91-B955-8D820826A51F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6"/>
                <c:pt idx="0">
                  <c:v>MEX</c:v>
                </c:pt>
                <c:pt idx="1">
                  <c:v>BRA</c:v>
                </c:pt>
                <c:pt idx="2">
                  <c:v>HTI</c:v>
                </c:pt>
                <c:pt idx="3">
                  <c:v>VEN</c:v>
                </c:pt>
                <c:pt idx="4">
                  <c:v>ARG</c:v>
                </c:pt>
                <c:pt idx="5">
                  <c:v>URY</c:v>
                </c:pt>
              </c:strCache>
            </c:strRef>
          </c:cat>
          <c:val>
            <c:numRef>
              <c:f>Sheet1!$H$2:$H$42</c:f>
            </c:numRef>
          </c:val>
          <c:extLst>
            <c:ext xmlns:c16="http://schemas.microsoft.com/office/drawing/2014/chart" uri="{C3380CC4-5D6E-409C-BE32-E72D297353CC}">
              <c16:uniqueId val="{00000006-F8DD-4E91-B955-8D820826A51F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6"/>
                <c:pt idx="0">
                  <c:v>MEX</c:v>
                </c:pt>
                <c:pt idx="1">
                  <c:v>BRA</c:v>
                </c:pt>
                <c:pt idx="2">
                  <c:v>HTI</c:v>
                </c:pt>
                <c:pt idx="3">
                  <c:v>VEN</c:v>
                </c:pt>
                <c:pt idx="4">
                  <c:v>ARG</c:v>
                </c:pt>
                <c:pt idx="5">
                  <c:v>URY</c:v>
                </c:pt>
              </c:strCache>
            </c:strRef>
          </c:cat>
          <c:val>
            <c:numRef>
              <c:f>Sheet1!$I$2:$I$42</c:f>
              <c:numCache>
                <c:formatCode>#,##0</c:formatCode>
                <c:ptCount val="6"/>
                <c:pt idx="0" formatCode="General">
                  <c:v>152</c:v>
                </c:pt>
                <c:pt idx="1">
                  <c:v>28</c:v>
                </c:pt>
                <c:pt idx="2" formatCode="General">
                  <c:v>19</c:v>
                </c:pt>
                <c:pt idx="3" formatCode="General">
                  <c:v>5</c:v>
                </c:pt>
                <c:pt idx="4" formatCode="General">
                  <c:v>2</c:v>
                </c:pt>
                <c:pt idx="5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8DD-4E91-B955-8D820826A51F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6"/>
                <c:pt idx="0">
                  <c:v>MEX</c:v>
                </c:pt>
                <c:pt idx="1">
                  <c:v>BRA</c:v>
                </c:pt>
                <c:pt idx="2">
                  <c:v>HTI</c:v>
                </c:pt>
                <c:pt idx="3">
                  <c:v>VEN</c:v>
                </c:pt>
                <c:pt idx="4">
                  <c:v>ARG</c:v>
                </c:pt>
                <c:pt idx="5">
                  <c:v>URY</c:v>
                </c:pt>
              </c:strCache>
            </c:strRef>
          </c:cat>
          <c:val>
            <c:numRef>
              <c:f>Sheet1!$J$2:$J$42</c:f>
            </c:numRef>
          </c:val>
          <c:extLst>
            <c:ext xmlns:c16="http://schemas.microsoft.com/office/drawing/2014/chart" uri="{C3380CC4-5D6E-409C-BE32-E72D297353CC}">
              <c16:uniqueId val="{00000008-F8DD-4E91-B955-8D820826A51F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6"/>
                <c:pt idx="0">
                  <c:v>MEX</c:v>
                </c:pt>
                <c:pt idx="1">
                  <c:v>BRA</c:v>
                </c:pt>
                <c:pt idx="2">
                  <c:v>HTI</c:v>
                </c:pt>
                <c:pt idx="3">
                  <c:v>VEN</c:v>
                </c:pt>
                <c:pt idx="4">
                  <c:v>ARG</c:v>
                </c:pt>
                <c:pt idx="5">
                  <c:v>URY</c:v>
                </c:pt>
              </c:strCache>
            </c:strRef>
          </c:cat>
          <c:val>
            <c:numRef>
              <c:f>Sheet1!$K$2:$K$42</c:f>
            </c:numRef>
          </c:val>
          <c:extLst>
            <c:ext xmlns:c16="http://schemas.microsoft.com/office/drawing/2014/chart" uri="{C3380CC4-5D6E-409C-BE32-E72D297353CC}">
              <c16:uniqueId val="{00000009-F8DD-4E91-B955-8D820826A5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27"/>
        <c:axId val="703472192"/>
        <c:axId val="703487552"/>
      </c:barChart>
      <c:catAx>
        <c:axId val="70347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87552"/>
        <c:crosses val="autoZero"/>
        <c:auto val="1"/>
        <c:lblAlgn val="ctr"/>
        <c:lblOffset val="100"/>
        <c:noMultiLvlLbl val="0"/>
      </c:catAx>
      <c:valAx>
        <c:axId val="703487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7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478004444927486"/>
          <c:y val="0.33599719955468327"/>
          <c:w val="0.78221737131735225"/>
          <c:h val="0.51786546385244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6"/>
                <c:pt idx="0">
                  <c:v>COL</c:v>
                </c:pt>
                <c:pt idx="1">
                  <c:v>MEX</c:v>
                </c:pt>
                <c:pt idx="2">
                  <c:v>BRA</c:v>
                </c:pt>
                <c:pt idx="3">
                  <c:v>HTI</c:v>
                </c:pt>
                <c:pt idx="4">
                  <c:v>CRI</c:v>
                </c:pt>
                <c:pt idx="5">
                  <c:v>VEN</c:v>
                </c:pt>
              </c:strCache>
            </c:strRef>
          </c:cat>
          <c:val>
            <c:numRef>
              <c:f>Sheet1!$B$2:$B$42</c:f>
            </c:numRef>
          </c:val>
          <c:extLst>
            <c:ext xmlns:c16="http://schemas.microsoft.com/office/drawing/2014/chart" uri="{C3380CC4-5D6E-409C-BE32-E72D297353CC}">
              <c16:uniqueId val="{00000000-C622-4BDC-A676-83226561C95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6"/>
                <c:pt idx="0">
                  <c:v>COL</c:v>
                </c:pt>
                <c:pt idx="1">
                  <c:v>MEX</c:v>
                </c:pt>
                <c:pt idx="2">
                  <c:v>BRA</c:v>
                </c:pt>
                <c:pt idx="3">
                  <c:v>HTI</c:v>
                </c:pt>
                <c:pt idx="4">
                  <c:v>CRI</c:v>
                </c:pt>
                <c:pt idx="5">
                  <c:v>VEN</c:v>
                </c:pt>
              </c:strCache>
            </c:strRef>
          </c:cat>
          <c:val>
            <c:numRef>
              <c:f>Sheet1!$C$2:$C$42</c:f>
            </c:numRef>
          </c:val>
          <c:extLst>
            <c:ext xmlns:c16="http://schemas.microsoft.com/office/drawing/2014/chart" uri="{C3380CC4-5D6E-409C-BE32-E72D297353CC}">
              <c16:uniqueId val="{00000001-C622-4BDC-A676-83226561C95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6"/>
                <c:pt idx="0">
                  <c:v>COL</c:v>
                </c:pt>
                <c:pt idx="1">
                  <c:v>MEX</c:v>
                </c:pt>
                <c:pt idx="2">
                  <c:v>BRA</c:v>
                </c:pt>
                <c:pt idx="3">
                  <c:v>HTI</c:v>
                </c:pt>
                <c:pt idx="4">
                  <c:v>CRI</c:v>
                </c:pt>
                <c:pt idx="5">
                  <c:v>VEN</c:v>
                </c:pt>
              </c:strCache>
            </c:strRef>
          </c:cat>
          <c:val>
            <c:numRef>
              <c:f>Sheet1!$D$2:$D$42</c:f>
            </c:numRef>
          </c:val>
          <c:extLst>
            <c:ext xmlns:c16="http://schemas.microsoft.com/office/drawing/2014/chart" uri="{C3380CC4-5D6E-409C-BE32-E72D297353CC}">
              <c16:uniqueId val="{00000002-C622-4BDC-A676-83226561C95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6"/>
                <c:pt idx="0">
                  <c:v>COL</c:v>
                </c:pt>
                <c:pt idx="1">
                  <c:v>MEX</c:v>
                </c:pt>
                <c:pt idx="2">
                  <c:v>BRA</c:v>
                </c:pt>
                <c:pt idx="3">
                  <c:v>HTI</c:v>
                </c:pt>
                <c:pt idx="4">
                  <c:v>CRI</c:v>
                </c:pt>
                <c:pt idx="5">
                  <c:v>VEN</c:v>
                </c:pt>
              </c:strCache>
            </c:strRef>
          </c:cat>
          <c:val>
            <c:numRef>
              <c:f>Sheet1!$E$2:$E$42</c:f>
            </c:numRef>
          </c:val>
          <c:extLst>
            <c:ext xmlns:c16="http://schemas.microsoft.com/office/drawing/2014/chart" uri="{C3380CC4-5D6E-409C-BE32-E72D297353CC}">
              <c16:uniqueId val="{00000003-C622-4BDC-A676-83226561C95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6"/>
                <c:pt idx="0">
                  <c:v>COL</c:v>
                </c:pt>
                <c:pt idx="1">
                  <c:v>MEX</c:v>
                </c:pt>
                <c:pt idx="2">
                  <c:v>BRA</c:v>
                </c:pt>
                <c:pt idx="3">
                  <c:v>HTI</c:v>
                </c:pt>
                <c:pt idx="4">
                  <c:v>CRI</c:v>
                </c:pt>
                <c:pt idx="5">
                  <c:v>VEN</c:v>
                </c:pt>
              </c:strCache>
            </c:strRef>
          </c:cat>
          <c:val>
            <c:numRef>
              <c:f>Sheet1!$F$2:$F$42</c:f>
            </c:numRef>
          </c:val>
          <c:extLst>
            <c:ext xmlns:c16="http://schemas.microsoft.com/office/drawing/2014/chart" uri="{C3380CC4-5D6E-409C-BE32-E72D297353CC}">
              <c16:uniqueId val="{00000004-C622-4BDC-A676-83226561C959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6"/>
                <c:pt idx="0">
                  <c:v>COL</c:v>
                </c:pt>
                <c:pt idx="1">
                  <c:v>MEX</c:v>
                </c:pt>
                <c:pt idx="2">
                  <c:v>BRA</c:v>
                </c:pt>
                <c:pt idx="3">
                  <c:v>HTI</c:v>
                </c:pt>
                <c:pt idx="4">
                  <c:v>CRI</c:v>
                </c:pt>
                <c:pt idx="5">
                  <c:v>VEN</c:v>
                </c:pt>
              </c:strCache>
            </c:strRef>
          </c:cat>
          <c:val>
            <c:numRef>
              <c:f>Sheet1!$G$2:$G$42</c:f>
            </c:numRef>
          </c:val>
          <c:extLst>
            <c:ext xmlns:c16="http://schemas.microsoft.com/office/drawing/2014/chart" uri="{C3380CC4-5D6E-409C-BE32-E72D297353CC}">
              <c16:uniqueId val="{00000005-C622-4BDC-A676-83226561C959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6"/>
                <c:pt idx="0">
                  <c:v>COL</c:v>
                </c:pt>
                <c:pt idx="1">
                  <c:v>MEX</c:v>
                </c:pt>
                <c:pt idx="2">
                  <c:v>BRA</c:v>
                </c:pt>
                <c:pt idx="3">
                  <c:v>HTI</c:v>
                </c:pt>
                <c:pt idx="4">
                  <c:v>CRI</c:v>
                </c:pt>
                <c:pt idx="5">
                  <c:v>VEN</c:v>
                </c:pt>
              </c:strCache>
            </c:strRef>
          </c:cat>
          <c:val>
            <c:numRef>
              <c:f>Sheet1!$H$2:$H$42</c:f>
            </c:numRef>
          </c:val>
          <c:extLst>
            <c:ext xmlns:c16="http://schemas.microsoft.com/office/drawing/2014/chart" uri="{C3380CC4-5D6E-409C-BE32-E72D297353CC}">
              <c16:uniqueId val="{00000006-C622-4BDC-A676-83226561C959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6"/>
                <c:pt idx="0">
                  <c:v>COL</c:v>
                </c:pt>
                <c:pt idx="1">
                  <c:v>MEX</c:v>
                </c:pt>
                <c:pt idx="2">
                  <c:v>BRA</c:v>
                </c:pt>
                <c:pt idx="3">
                  <c:v>HTI</c:v>
                </c:pt>
                <c:pt idx="4">
                  <c:v>CRI</c:v>
                </c:pt>
                <c:pt idx="5">
                  <c:v>VEN</c:v>
                </c:pt>
              </c:strCache>
            </c:strRef>
          </c:cat>
          <c:val>
            <c:numRef>
              <c:f>Sheet1!$I$2:$I$42</c:f>
            </c:numRef>
          </c:val>
          <c:extLst>
            <c:ext xmlns:c16="http://schemas.microsoft.com/office/drawing/2014/chart" uri="{C3380CC4-5D6E-409C-BE32-E72D297353CC}">
              <c16:uniqueId val="{00000007-C622-4BDC-A676-83226561C959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6"/>
                <c:pt idx="0">
                  <c:v>COL</c:v>
                </c:pt>
                <c:pt idx="1">
                  <c:v>MEX</c:v>
                </c:pt>
                <c:pt idx="2">
                  <c:v>BRA</c:v>
                </c:pt>
                <c:pt idx="3">
                  <c:v>HTI</c:v>
                </c:pt>
                <c:pt idx="4">
                  <c:v>CRI</c:v>
                </c:pt>
                <c:pt idx="5">
                  <c:v>VEN</c:v>
                </c:pt>
              </c:strCache>
            </c:strRef>
          </c:cat>
          <c:val>
            <c:numRef>
              <c:f>Sheet1!$J$2:$J$42</c:f>
              <c:numCache>
                <c:formatCode>General</c:formatCode>
                <c:ptCount val="6"/>
                <c:pt idx="0">
                  <c:v>133</c:v>
                </c:pt>
                <c:pt idx="1">
                  <c:v>58</c:v>
                </c:pt>
                <c:pt idx="2" formatCode="#,##0">
                  <c:v>22</c:v>
                </c:pt>
                <c:pt idx="3">
                  <c:v>20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622-4BDC-A676-83226561C959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6"/>
                <c:pt idx="0">
                  <c:v>COL</c:v>
                </c:pt>
                <c:pt idx="1">
                  <c:v>MEX</c:v>
                </c:pt>
                <c:pt idx="2">
                  <c:v>BRA</c:v>
                </c:pt>
                <c:pt idx="3">
                  <c:v>HTI</c:v>
                </c:pt>
                <c:pt idx="4">
                  <c:v>CRI</c:v>
                </c:pt>
                <c:pt idx="5">
                  <c:v>VEN</c:v>
                </c:pt>
              </c:strCache>
            </c:strRef>
          </c:cat>
          <c:val>
            <c:numRef>
              <c:f>Sheet1!$K$2:$K$42</c:f>
            </c:numRef>
          </c:val>
          <c:extLst>
            <c:ext xmlns:c16="http://schemas.microsoft.com/office/drawing/2014/chart" uri="{C3380CC4-5D6E-409C-BE32-E72D297353CC}">
              <c16:uniqueId val="{00000009-C622-4BDC-A676-83226561C9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27"/>
        <c:axId val="703472192"/>
        <c:axId val="703487552"/>
      </c:barChart>
      <c:catAx>
        <c:axId val="70347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87552"/>
        <c:crosses val="autoZero"/>
        <c:auto val="1"/>
        <c:lblAlgn val="ctr"/>
        <c:lblOffset val="100"/>
        <c:noMultiLvlLbl val="0"/>
      </c:catAx>
      <c:valAx>
        <c:axId val="703487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7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462132926560641"/>
          <c:y val="0.33599719955468327"/>
          <c:w val="0.88237601811622846"/>
          <c:h val="0.51786546385244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15"/>
                <c:pt idx="0">
                  <c:v>MEX</c:v>
                </c:pt>
                <c:pt idx="1">
                  <c:v>BRA</c:v>
                </c:pt>
                <c:pt idx="2">
                  <c:v>COL</c:v>
                </c:pt>
                <c:pt idx="3">
                  <c:v>PRY</c:v>
                </c:pt>
                <c:pt idx="4">
                  <c:v>HTI</c:v>
                </c:pt>
                <c:pt idx="5">
                  <c:v>CHL</c:v>
                </c:pt>
                <c:pt idx="6">
                  <c:v>VEN</c:v>
                </c:pt>
                <c:pt idx="7">
                  <c:v>CRI</c:v>
                </c:pt>
                <c:pt idx="8">
                  <c:v>GTM</c:v>
                </c:pt>
                <c:pt idx="9">
                  <c:v>BLZ</c:v>
                </c:pt>
                <c:pt idx="10">
                  <c:v>BOL</c:v>
                </c:pt>
                <c:pt idx="11">
                  <c:v>HND</c:v>
                </c:pt>
                <c:pt idx="12">
                  <c:v>ECU</c:v>
                </c:pt>
                <c:pt idx="13">
                  <c:v>GRD</c:v>
                </c:pt>
                <c:pt idx="14">
                  <c:v>PER</c:v>
                </c:pt>
              </c:strCache>
            </c:strRef>
          </c:cat>
          <c:val>
            <c:numRef>
              <c:f>Sheet1!$B$2:$B$42</c:f>
            </c:numRef>
          </c:val>
          <c:extLst>
            <c:ext xmlns:c16="http://schemas.microsoft.com/office/drawing/2014/chart" uri="{C3380CC4-5D6E-409C-BE32-E72D297353CC}">
              <c16:uniqueId val="{00000000-D14F-4542-841B-2B0318CD940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15"/>
                <c:pt idx="0">
                  <c:v>MEX</c:v>
                </c:pt>
                <c:pt idx="1">
                  <c:v>BRA</c:v>
                </c:pt>
                <c:pt idx="2">
                  <c:v>COL</c:v>
                </c:pt>
                <c:pt idx="3">
                  <c:v>PRY</c:v>
                </c:pt>
                <c:pt idx="4">
                  <c:v>HTI</c:v>
                </c:pt>
                <c:pt idx="5">
                  <c:v>CHL</c:v>
                </c:pt>
                <c:pt idx="6">
                  <c:v>VEN</c:v>
                </c:pt>
                <c:pt idx="7">
                  <c:v>CRI</c:v>
                </c:pt>
                <c:pt idx="8">
                  <c:v>GTM</c:v>
                </c:pt>
                <c:pt idx="9">
                  <c:v>BLZ</c:v>
                </c:pt>
                <c:pt idx="10">
                  <c:v>BOL</c:v>
                </c:pt>
                <c:pt idx="11">
                  <c:v>HND</c:v>
                </c:pt>
                <c:pt idx="12">
                  <c:v>ECU</c:v>
                </c:pt>
                <c:pt idx="13">
                  <c:v>GRD</c:v>
                </c:pt>
                <c:pt idx="14">
                  <c:v>PER</c:v>
                </c:pt>
              </c:strCache>
            </c:strRef>
          </c:cat>
          <c:val>
            <c:numRef>
              <c:f>Sheet1!$C$2:$C$42</c:f>
            </c:numRef>
          </c:val>
          <c:extLst>
            <c:ext xmlns:c16="http://schemas.microsoft.com/office/drawing/2014/chart" uri="{C3380CC4-5D6E-409C-BE32-E72D297353CC}">
              <c16:uniqueId val="{00000001-D14F-4542-841B-2B0318CD940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15"/>
                <c:pt idx="0">
                  <c:v>MEX</c:v>
                </c:pt>
                <c:pt idx="1">
                  <c:v>BRA</c:v>
                </c:pt>
                <c:pt idx="2">
                  <c:v>COL</c:v>
                </c:pt>
                <c:pt idx="3">
                  <c:v>PRY</c:v>
                </c:pt>
                <c:pt idx="4">
                  <c:v>HTI</c:v>
                </c:pt>
                <c:pt idx="5">
                  <c:v>CHL</c:v>
                </c:pt>
                <c:pt idx="6">
                  <c:v>VEN</c:v>
                </c:pt>
                <c:pt idx="7">
                  <c:v>CRI</c:v>
                </c:pt>
                <c:pt idx="8">
                  <c:v>GTM</c:v>
                </c:pt>
                <c:pt idx="9">
                  <c:v>BLZ</c:v>
                </c:pt>
                <c:pt idx="10">
                  <c:v>BOL</c:v>
                </c:pt>
                <c:pt idx="11">
                  <c:v>HND</c:v>
                </c:pt>
                <c:pt idx="12">
                  <c:v>ECU</c:v>
                </c:pt>
                <c:pt idx="13">
                  <c:v>GRD</c:v>
                </c:pt>
                <c:pt idx="14">
                  <c:v>PER</c:v>
                </c:pt>
              </c:strCache>
            </c:strRef>
          </c:cat>
          <c:val>
            <c:numRef>
              <c:f>Sheet1!$D$2:$D$42</c:f>
            </c:numRef>
          </c:val>
          <c:extLst>
            <c:ext xmlns:c16="http://schemas.microsoft.com/office/drawing/2014/chart" uri="{C3380CC4-5D6E-409C-BE32-E72D297353CC}">
              <c16:uniqueId val="{00000002-D14F-4542-841B-2B0318CD940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15"/>
                <c:pt idx="0">
                  <c:v>MEX</c:v>
                </c:pt>
                <c:pt idx="1">
                  <c:v>BRA</c:v>
                </c:pt>
                <c:pt idx="2">
                  <c:v>COL</c:v>
                </c:pt>
                <c:pt idx="3">
                  <c:v>PRY</c:v>
                </c:pt>
                <c:pt idx="4">
                  <c:v>HTI</c:v>
                </c:pt>
                <c:pt idx="5">
                  <c:v>CHL</c:v>
                </c:pt>
                <c:pt idx="6">
                  <c:v>VEN</c:v>
                </c:pt>
                <c:pt idx="7">
                  <c:v>CRI</c:v>
                </c:pt>
                <c:pt idx="8">
                  <c:v>GTM</c:v>
                </c:pt>
                <c:pt idx="9">
                  <c:v>BLZ</c:v>
                </c:pt>
                <c:pt idx="10">
                  <c:v>BOL</c:v>
                </c:pt>
                <c:pt idx="11">
                  <c:v>HND</c:v>
                </c:pt>
                <c:pt idx="12">
                  <c:v>ECU</c:v>
                </c:pt>
                <c:pt idx="13">
                  <c:v>GRD</c:v>
                </c:pt>
                <c:pt idx="14">
                  <c:v>PER</c:v>
                </c:pt>
              </c:strCache>
            </c:strRef>
          </c:cat>
          <c:val>
            <c:numRef>
              <c:f>Sheet1!$E$2:$E$42</c:f>
            </c:numRef>
          </c:val>
          <c:extLst>
            <c:ext xmlns:c16="http://schemas.microsoft.com/office/drawing/2014/chart" uri="{C3380CC4-5D6E-409C-BE32-E72D297353CC}">
              <c16:uniqueId val="{00000003-D14F-4542-841B-2B0318CD940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15"/>
                <c:pt idx="0">
                  <c:v>MEX</c:v>
                </c:pt>
                <c:pt idx="1">
                  <c:v>BRA</c:v>
                </c:pt>
                <c:pt idx="2">
                  <c:v>COL</c:v>
                </c:pt>
                <c:pt idx="3">
                  <c:v>PRY</c:v>
                </c:pt>
                <c:pt idx="4">
                  <c:v>HTI</c:v>
                </c:pt>
                <c:pt idx="5">
                  <c:v>CHL</c:v>
                </c:pt>
                <c:pt idx="6">
                  <c:v>VEN</c:v>
                </c:pt>
                <c:pt idx="7">
                  <c:v>CRI</c:v>
                </c:pt>
                <c:pt idx="8">
                  <c:v>GTM</c:v>
                </c:pt>
                <c:pt idx="9">
                  <c:v>BLZ</c:v>
                </c:pt>
                <c:pt idx="10">
                  <c:v>BOL</c:v>
                </c:pt>
                <c:pt idx="11">
                  <c:v>HND</c:v>
                </c:pt>
                <c:pt idx="12">
                  <c:v>ECU</c:v>
                </c:pt>
                <c:pt idx="13">
                  <c:v>GRD</c:v>
                </c:pt>
                <c:pt idx="14">
                  <c:v>PER</c:v>
                </c:pt>
              </c:strCache>
            </c:strRef>
          </c:cat>
          <c:val>
            <c:numRef>
              <c:f>Sheet1!$F$2:$F$42</c:f>
            </c:numRef>
          </c:val>
          <c:extLst>
            <c:ext xmlns:c16="http://schemas.microsoft.com/office/drawing/2014/chart" uri="{C3380CC4-5D6E-409C-BE32-E72D297353CC}">
              <c16:uniqueId val="{00000004-D14F-4542-841B-2B0318CD940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15"/>
                <c:pt idx="0">
                  <c:v>MEX</c:v>
                </c:pt>
                <c:pt idx="1">
                  <c:v>BRA</c:v>
                </c:pt>
                <c:pt idx="2">
                  <c:v>COL</c:v>
                </c:pt>
                <c:pt idx="3">
                  <c:v>PRY</c:v>
                </c:pt>
                <c:pt idx="4">
                  <c:v>HTI</c:v>
                </c:pt>
                <c:pt idx="5">
                  <c:v>CHL</c:v>
                </c:pt>
                <c:pt idx="6">
                  <c:v>VEN</c:v>
                </c:pt>
                <c:pt idx="7">
                  <c:v>CRI</c:v>
                </c:pt>
                <c:pt idx="8">
                  <c:v>GTM</c:v>
                </c:pt>
                <c:pt idx="9">
                  <c:v>BLZ</c:v>
                </c:pt>
                <c:pt idx="10">
                  <c:v>BOL</c:v>
                </c:pt>
                <c:pt idx="11">
                  <c:v>HND</c:v>
                </c:pt>
                <c:pt idx="12">
                  <c:v>ECU</c:v>
                </c:pt>
                <c:pt idx="13">
                  <c:v>GRD</c:v>
                </c:pt>
                <c:pt idx="14">
                  <c:v>PER</c:v>
                </c:pt>
              </c:strCache>
            </c:strRef>
          </c:cat>
          <c:val>
            <c:numRef>
              <c:f>Sheet1!$G$2:$G$42</c:f>
            </c:numRef>
          </c:val>
          <c:extLst>
            <c:ext xmlns:c16="http://schemas.microsoft.com/office/drawing/2014/chart" uri="{C3380CC4-5D6E-409C-BE32-E72D297353CC}">
              <c16:uniqueId val="{00000005-D14F-4542-841B-2B0318CD9404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15"/>
                <c:pt idx="0">
                  <c:v>MEX</c:v>
                </c:pt>
                <c:pt idx="1">
                  <c:v>BRA</c:v>
                </c:pt>
                <c:pt idx="2">
                  <c:v>COL</c:v>
                </c:pt>
                <c:pt idx="3">
                  <c:v>PRY</c:v>
                </c:pt>
                <c:pt idx="4">
                  <c:v>HTI</c:v>
                </c:pt>
                <c:pt idx="5">
                  <c:v>CHL</c:v>
                </c:pt>
                <c:pt idx="6">
                  <c:v>VEN</c:v>
                </c:pt>
                <c:pt idx="7">
                  <c:v>CRI</c:v>
                </c:pt>
                <c:pt idx="8">
                  <c:v>GTM</c:v>
                </c:pt>
                <c:pt idx="9">
                  <c:v>BLZ</c:v>
                </c:pt>
                <c:pt idx="10">
                  <c:v>BOL</c:v>
                </c:pt>
                <c:pt idx="11">
                  <c:v>HND</c:v>
                </c:pt>
                <c:pt idx="12">
                  <c:v>ECU</c:v>
                </c:pt>
                <c:pt idx="13">
                  <c:v>GRD</c:v>
                </c:pt>
                <c:pt idx="14">
                  <c:v>PER</c:v>
                </c:pt>
              </c:strCache>
            </c:strRef>
          </c:cat>
          <c:val>
            <c:numRef>
              <c:f>Sheet1!$H$2:$H$42</c:f>
            </c:numRef>
          </c:val>
          <c:extLst>
            <c:ext xmlns:c16="http://schemas.microsoft.com/office/drawing/2014/chart" uri="{C3380CC4-5D6E-409C-BE32-E72D297353CC}">
              <c16:uniqueId val="{00000006-D14F-4542-841B-2B0318CD9404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15"/>
                <c:pt idx="0">
                  <c:v>MEX</c:v>
                </c:pt>
                <c:pt idx="1">
                  <c:v>BRA</c:v>
                </c:pt>
                <c:pt idx="2">
                  <c:v>COL</c:v>
                </c:pt>
                <c:pt idx="3">
                  <c:v>PRY</c:v>
                </c:pt>
                <c:pt idx="4">
                  <c:v>HTI</c:v>
                </c:pt>
                <c:pt idx="5">
                  <c:v>CHL</c:v>
                </c:pt>
                <c:pt idx="6">
                  <c:v>VEN</c:v>
                </c:pt>
                <c:pt idx="7">
                  <c:v>CRI</c:v>
                </c:pt>
                <c:pt idx="8">
                  <c:v>GTM</c:v>
                </c:pt>
                <c:pt idx="9">
                  <c:v>BLZ</c:v>
                </c:pt>
                <c:pt idx="10">
                  <c:v>BOL</c:v>
                </c:pt>
                <c:pt idx="11">
                  <c:v>HND</c:v>
                </c:pt>
                <c:pt idx="12">
                  <c:v>ECU</c:v>
                </c:pt>
                <c:pt idx="13">
                  <c:v>GRD</c:v>
                </c:pt>
                <c:pt idx="14">
                  <c:v>PER</c:v>
                </c:pt>
              </c:strCache>
            </c:strRef>
          </c:cat>
          <c:val>
            <c:numRef>
              <c:f>Sheet1!$I$2:$I$42</c:f>
            </c:numRef>
          </c:val>
          <c:extLst>
            <c:ext xmlns:c16="http://schemas.microsoft.com/office/drawing/2014/chart" uri="{C3380CC4-5D6E-409C-BE32-E72D297353CC}">
              <c16:uniqueId val="{00000007-D14F-4542-841B-2B0318CD9404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15"/>
                <c:pt idx="0">
                  <c:v>MEX</c:v>
                </c:pt>
                <c:pt idx="1">
                  <c:v>BRA</c:v>
                </c:pt>
                <c:pt idx="2">
                  <c:v>COL</c:v>
                </c:pt>
                <c:pt idx="3">
                  <c:v>PRY</c:v>
                </c:pt>
                <c:pt idx="4">
                  <c:v>HTI</c:v>
                </c:pt>
                <c:pt idx="5">
                  <c:v>CHL</c:v>
                </c:pt>
                <c:pt idx="6">
                  <c:v>VEN</c:v>
                </c:pt>
                <c:pt idx="7">
                  <c:v>CRI</c:v>
                </c:pt>
                <c:pt idx="8">
                  <c:v>GTM</c:v>
                </c:pt>
                <c:pt idx="9">
                  <c:v>BLZ</c:v>
                </c:pt>
                <c:pt idx="10">
                  <c:v>BOL</c:v>
                </c:pt>
                <c:pt idx="11">
                  <c:v>HND</c:v>
                </c:pt>
                <c:pt idx="12">
                  <c:v>ECU</c:v>
                </c:pt>
                <c:pt idx="13">
                  <c:v>GRD</c:v>
                </c:pt>
                <c:pt idx="14">
                  <c:v>PER</c:v>
                </c:pt>
              </c:strCache>
            </c:strRef>
          </c:cat>
          <c:val>
            <c:numRef>
              <c:f>Sheet1!$J$2:$J$42</c:f>
            </c:numRef>
          </c:val>
          <c:extLst>
            <c:ext xmlns:c16="http://schemas.microsoft.com/office/drawing/2014/chart" uri="{C3380CC4-5D6E-409C-BE32-E72D297353CC}">
              <c16:uniqueId val="{00000008-D14F-4542-841B-2B0318CD9404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15"/>
                <c:pt idx="0">
                  <c:v>MEX</c:v>
                </c:pt>
                <c:pt idx="1">
                  <c:v>BRA</c:v>
                </c:pt>
                <c:pt idx="2">
                  <c:v>COL</c:v>
                </c:pt>
                <c:pt idx="3">
                  <c:v>PRY</c:v>
                </c:pt>
                <c:pt idx="4">
                  <c:v>HTI</c:v>
                </c:pt>
                <c:pt idx="5">
                  <c:v>CHL</c:v>
                </c:pt>
                <c:pt idx="6">
                  <c:v>VEN</c:v>
                </c:pt>
                <c:pt idx="7">
                  <c:v>CRI</c:v>
                </c:pt>
                <c:pt idx="8">
                  <c:v>GTM</c:v>
                </c:pt>
                <c:pt idx="9">
                  <c:v>BLZ</c:v>
                </c:pt>
                <c:pt idx="10">
                  <c:v>BOL</c:v>
                </c:pt>
                <c:pt idx="11">
                  <c:v>HND</c:v>
                </c:pt>
                <c:pt idx="12">
                  <c:v>ECU</c:v>
                </c:pt>
                <c:pt idx="13">
                  <c:v>GRD</c:v>
                </c:pt>
                <c:pt idx="14">
                  <c:v>PER</c:v>
                </c:pt>
              </c:strCache>
            </c:strRef>
          </c:cat>
          <c:val>
            <c:numRef>
              <c:f>Sheet1!$K$2:$K$42</c:f>
              <c:numCache>
                <c:formatCode>#,##0</c:formatCode>
                <c:ptCount val="15"/>
                <c:pt idx="0" formatCode="General">
                  <c:v>196</c:v>
                </c:pt>
                <c:pt idx="1">
                  <c:v>151</c:v>
                </c:pt>
                <c:pt idx="2" formatCode="General">
                  <c:v>89</c:v>
                </c:pt>
                <c:pt idx="3" formatCode="General">
                  <c:v>47</c:v>
                </c:pt>
                <c:pt idx="4" formatCode="General">
                  <c:v>34</c:v>
                </c:pt>
                <c:pt idx="5" formatCode="General">
                  <c:v>9</c:v>
                </c:pt>
                <c:pt idx="6" formatCode="General">
                  <c:v>5</c:v>
                </c:pt>
                <c:pt idx="7" formatCode="General">
                  <c:v>4</c:v>
                </c:pt>
                <c:pt idx="8" formatCode="General">
                  <c:v>4</c:v>
                </c:pt>
                <c:pt idx="9" formatCode="General">
                  <c:v>3</c:v>
                </c:pt>
                <c:pt idx="10" formatCode="General">
                  <c:v>2</c:v>
                </c:pt>
                <c:pt idx="11" formatCode="General">
                  <c:v>2</c:v>
                </c:pt>
                <c:pt idx="12" formatCode="General">
                  <c:v>1</c:v>
                </c:pt>
                <c:pt idx="13" formatCode="General">
                  <c:v>1</c:v>
                </c:pt>
                <c:pt idx="14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14F-4542-841B-2B0318CD94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27"/>
        <c:axId val="703472192"/>
        <c:axId val="703487552"/>
      </c:barChart>
      <c:catAx>
        <c:axId val="70347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87552"/>
        <c:crosses val="autoZero"/>
        <c:auto val="1"/>
        <c:lblAlgn val="ctr"/>
        <c:lblOffset val="100"/>
        <c:noMultiLvlLbl val="0"/>
      </c:catAx>
      <c:valAx>
        <c:axId val="703487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7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BFE18-62F2-FD1D-656B-A80971C420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3B5CA5-6CEE-5498-98F7-B1B846B193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4109C-DE7C-5588-AE28-34B530976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F516-6A0F-407A-AAC7-DC785F19189E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8A73A-85C2-62BF-98B4-CC4C2FD4C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1DF26-829E-AACF-0929-FFFB34891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05BE5-4059-48B2-A481-D95E4643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93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F735B-9AAF-EEA6-37ED-B5DA2B171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8F3C98-219D-BB2B-67AE-BB9EA83B0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0267F-A3D2-F987-2DD9-2BAF50E40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F516-6A0F-407A-AAC7-DC785F19189E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6A281-E250-1968-7E70-FF389BF18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7D3C6-F6F5-8D78-C3FB-B931DD61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05BE5-4059-48B2-A481-D95E4643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57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FBD6D3-99E8-586A-9DBD-CF02757853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86CAB3-D240-7915-7FCA-84384127C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32277-19C0-C45E-C177-9F27AC368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F516-6A0F-407A-AAC7-DC785F19189E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15F6D-65EA-374E-577D-FF452DAA1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89558-33B1-CB0C-FDC3-8EA8BA8E4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05BE5-4059-48B2-A481-D95E4643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67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A8C7F-8959-CECC-DAD9-5D231D8B5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695C4-6FE5-2E88-C919-9C102C9E4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5372B-0C68-5533-BEF2-768D8A9B0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F516-6A0F-407A-AAC7-DC785F19189E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A19B2-CE6F-FBBA-854E-77498F403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2CED4-BCE7-D8B5-E1AE-C894D05B8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05BE5-4059-48B2-A481-D95E4643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45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35410-E494-43A3-F120-5F9983BFE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0A46B-FB52-345C-0318-CF43C9589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7D167-E07D-0C2F-8D7F-693FF3CF6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F516-6A0F-407A-AAC7-DC785F19189E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1EC40-DE9C-A4B6-77DA-A1E6FD40D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E0B15-1D5E-38A3-F9E0-31784D01E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05BE5-4059-48B2-A481-D95E4643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1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2F5AA-3C70-6686-BBAC-76F8092F9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8909E-0FB5-184F-D101-8254997CA9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C13A4-6FE2-80A4-5EDB-8F8353B25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1D9CBC-D977-E9E2-4BCA-F77BE9949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F516-6A0F-407A-AAC7-DC785F19189E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16A8B9-4675-A1AB-0228-B0D87A33C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F6BE0-CD0A-94C8-2538-F9E111B45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05BE5-4059-48B2-A481-D95E4643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6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8CFC-BA16-BD1A-7226-48C11AF25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290ECC-A9BD-0840-2F7F-06E81D721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E88459-789A-B471-3AD7-FA0E51D898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09C391-C5F7-5EC4-7BF0-C02A0A3BBD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F6CEB8-E23B-7A8C-DFE7-813437732B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A0255E-FEF4-F3B1-4514-1646ED3B6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F516-6A0F-407A-AAC7-DC785F19189E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E69271-12D0-0A42-3D40-80932F2EE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B79B28-8C6C-8C58-FF2F-D41BD7ADD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05BE5-4059-48B2-A481-D95E4643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4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DF995-DA9D-642A-64F1-9F4E05D26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FB0A37-D304-4348-8FAB-A1B32E3A2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F516-6A0F-407A-AAC7-DC785F19189E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BC133C-9176-55E7-8AB4-D24C68F44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899FE5-3659-88BB-9D1C-C3C358E9D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05BE5-4059-48B2-A481-D95E4643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0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0BC9FA-05B7-0286-6175-99C39E447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F516-6A0F-407A-AAC7-DC785F19189E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0CE4CD-681D-4B3E-43E8-B6A42B72A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9797C1-0680-B8CF-5C8E-DA3A825B1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05BE5-4059-48B2-A481-D95E4643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6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47046-B20F-4911-0561-E4F60441E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3647A-7736-610E-B880-98CEFB1CA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1978B-EB65-DB87-98A8-72E8C6765B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4A4B38-E1CB-8AD7-EC9D-396BC50F1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F516-6A0F-407A-AAC7-DC785F19189E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5C5B31-343A-6BEA-59FA-D7A3B6CB1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3F741D-13C2-C113-5E9A-889D449D1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05BE5-4059-48B2-A481-D95E4643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8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BDDF4-BEA7-12FD-BA80-38711E7D7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CDC872-1B62-3777-DB5D-391C674465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4A938-923C-697B-5832-5649F99BB2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A159E6-55C3-E589-8BD9-F60CAB5A1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F516-6A0F-407A-AAC7-DC785F19189E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EA4F3D-9624-FAE7-B05E-2B61728D6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F42871-7670-EEC4-A18C-19101298A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05BE5-4059-48B2-A481-D95E4643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184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33D38B-0813-D6EE-31A6-B4D83BF2C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271E6F-8940-AFA5-EBD9-0F208F54A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5EDD5-ADC4-BCAB-B211-838C527639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8F516-6A0F-407A-AAC7-DC785F19189E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73AA5-7668-0FD6-F44C-DD868BA386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B6AEC-366A-6510-9178-B43F8EC424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05BE5-4059-48B2-A481-D95E4643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4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11" Type="http://schemas.openxmlformats.org/officeDocument/2006/relationships/chart" Target="../charts/chart10.xml"/><Relationship Id="rId5" Type="http://schemas.openxmlformats.org/officeDocument/2006/relationships/chart" Target="../charts/chart4.xml"/><Relationship Id="rId10" Type="http://schemas.openxmlformats.org/officeDocument/2006/relationships/chart" Target="../charts/chart9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7550373-D16D-560D-BF52-FD47E9C611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9062611"/>
              </p:ext>
            </p:extLst>
          </p:nvPr>
        </p:nvGraphicFramePr>
        <p:xfrm>
          <a:off x="505102" y="900460"/>
          <a:ext cx="2603865" cy="174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59059653-027B-9697-62E5-BA5BF532FC01}"/>
              </a:ext>
            </a:extLst>
          </p:cNvPr>
          <p:cNvSpPr txBox="1">
            <a:spLocks/>
          </p:cNvSpPr>
          <p:nvPr/>
        </p:nvSpPr>
        <p:spPr>
          <a:xfrm>
            <a:off x="838418" y="56642"/>
            <a:ext cx="10515163" cy="7062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2400" b="1" dirty="0">
                <a:solidFill>
                  <a:schemeClr val="accent2"/>
                </a:solidFill>
                <a:latin typeface="+mn-lt"/>
              </a:rPr>
              <a:t>Number of measles/rubella (MR) cases pending final classification</a:t>
            </a:r>
          </a:p>
          <a:p>
            <a:pPr>
              <a:lnSpc>
                <a:spcPct val="110000"/>
              </a:lnSpc>
            </a:pPr>
            <a:r>
              <a:rPr lang="en-US" sz="2400" b="1" dirty="0">
                <a:solidFill>
                  <a:schemeClr val="accent2"/>
                </a:solidFill>
                <a:latin typeface="+mn-lt"/>
              </a:rPr>
              <a:t>Latin American and the Caribbean, 2013-2022</a:t>
            </a: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D15AD4A0-A72D-7C5F-F32C-5A7456D1C7AC}"/>
              </a:ext>
            </a:extLst>
          </p:cNvPr>
          <p:cNvSpPr txBox="1"/>
          <p:nvPr/>
        </p:nvSpPr>
        <p:spPr>
          <a:xfrm>
            <a:off x="505100" y="6524359"/>
            <a:ext cx="1134961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Source: Integrated Surveillance Information System (ISIS) and country reports to CIM/PAHO.| 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as of 14 April 2023.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02C7358-F2F7-55B4-41DF-0586B59A77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4155659"/>
              </p:ext>
            </p:extLst>
          </p:nvPr>
        </p:nvGraphicFramePr>
        <p:xfrm>
          <a:off x="3353582" y="900460"/>
          <a:ext cx="2603866" cy="174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52B6941-19D1-B2FE-3942-DC91FF3B90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5812015"/>
              </p:ext>
            </p:extLst>
          </p:nvPr>
        </p:nvGraphicFramePr>
        <p:xfrm>
          <a:off x="6202063" y="900460"/>
          <a:ext cx="2603867" cy="174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9BE9DF0-7CB1-FA2D-3DCE-A51835FFA1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4122875"/>
              </p:ext>
            </p:extLst>
          </p:nvPr>
        </p:nvGraphicFramePr>
        <p:xfrm>
          <a:off x="9050546" y="900460"/>
          <a:ext cx="2603867" cy="174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72C663F5-0D55-1624-66A4-37B4A904D4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1669240"/>
              </p:ext>
            </p:extLst>
          </p:nvPr>
        </p:nvGraphicFramePr>
        <p:xfrm>
          <a:off x="3353582" y="2820700"/>
          <a:ext cx="2603867" cy="174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E2E2FC9-562E-608D-DE25-DCADCBDA5B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8607427"/>
              </p:ext>
            </p:extLst>
          </p:nvPr>
        </p:nvGraphicFramePr>
        <p:xfrm>
          <a:off x="6202062" y="2820700"/>
          <a:ext cx="5452348" cy="174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F94A712C-4BD4-AB96-AC11-8B634DDE68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5421352"/>
              </p:ext>
            </p:extLst>
          </p:nvPr>
        </p:nvGraphicFramePr>
        <p:xfrm>
          <a:off x="505101" y="4740050"/>
          <a:ext cx="2603867" cy="174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0C0A98E8-D68E-2CC3-5962-3EFFA62C3A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0727138"/>
              </p:ext>
            </p:extLst>
          </p:nvPr>
        </p:nvGraphicFramePr>
        <p:xfrm>
          <a:off x="3353581" y="4740940"/>
          <a:ext cx="2603867" cy="174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3F7F9102-67A6-AF3B-D1FC-68F6A2E1C4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1928704"/>
              </p:ext>
            </p:extLst>
          </p:nvPr>
        </p:nvGraphicFramePr>
        <p:xfrm>
          <a:off x="6202061" y="4740050"/>
          <a:ext cx="5452349" cy="174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6AE5374D-62B2-063C-EC8E-E9C8D498C7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9950114"/>
              </p:ext>
            </p:extLst>
          </p:nvPr>
        </p:nvGraphicFramePr>
        <p:xfrm>
          <a:off x="505100" y="2820255"/>
          <a:ext cx="2603867" cy="174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5" name="TextBox 9">
            <a:extLst>
              <a:ext uri="{FF2B5EF4-FFF2-40B4-BE49-F238E27FC236}">
                <a16:creationId xmlns:a16="http://schemas.microsoft.com/office/drawing/2014/main" id="{8BAC2993-DDC3-A872-B908-E81664B604E5}"/>
              </a:ext>
            </a:extLst>
          </p:cNvPr>
          <p:cNvSpPr txBox="1"/>
          <p:nvPr/>
        </p:nvSpPr>
        <p:spPr>
          <a:xfrm>
            <a:off x="1530930" y="1536930"/>
            <a:ext cx="152791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N= 18,900 MR suspected cases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N=       123 MR pending cases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4A165CE9-9715-A9D9-57FC-9C7B0083E11A}"/>
              </a:ext>
            </a:extLst>
          </p:cNvPr>
          <p:cNvSpPr txBox="1"/>
          <p:nvPr/>
        </p:nvSpPr>
        <p:spPr>
          <a:xfrm>
            <a:off x="4422448" y="1536930"/>
            <a:ext cx="152791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N=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19,875 MR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suspected cases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N=       </a:t>
            </a:r>
            <a:r>
              <a:rPr lang="en-US" sz="80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446 MR </a:t>
            </a: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pending cases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F0C6D874-1F1A-01CE-79BC-4EE8E803C780}"/>
              </a:ext>
            </a:extLst>
          </p:cNvPr>
          <p:cNvSpPr txBox="1"/>
          <p:nvPr/>
        </p:nvSpPr>
        <p:spPr>
          <a:xfrm>
            <a:off x="7270931" y="1536930"/>
            <a:ext cx="152791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N=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19,011 MR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suspected cases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N=       </a:t>
            </a:r>
            <a:r>
              <a:rPr lang="en-US" sz="80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245 MR </a:t>
            </a: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pending cases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" name="TextBox 9">
            <a:extLst>
              <a:ext uri="{FF2B5EF4-FFF2-40B4-BE49-F238E27FC236}">
                <a16:creationId xmlns:a16="http://schemas.microsoft.com/office/drawing/2014/main" id="{05D6576E-77AC-8272-B4EA-83777A25696B}"/>
              </a:ext>
            </a:extLst>
          </p:cNvPr>
          <p:cNvSpPr txBox="1"/>
          <p:nvPr/>
        </p:nvSpPr>
        <p:spPr>
          <a:xfrm>
            <a:off x="10261348" y="1536930"/>
            <a:ext cx="152791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N=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13,001 MR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suspected cases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N=       </a:t>
            </a:r>
            <a:r>
              <a:rPr lang="en-US" sz="80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184 MR </a:t>
            </a: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pending cases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1" name="TextBox 9">
            <a:extLst>
              <a:ext uri="{FF2B5EF4-FFF2-40B4-BE49-F238E27FC236}">
                <a16:creationId xmlns:a16="http://schemas.microsoft.com/office/drawing/2014/main" id="{B7DBCFE9-1D9B-1854-303B-B77B99F6AE78}"/>
              </a:ext>
            </a:extLst>
          </p:cNvPr>
          <p:cNvSpPr txBox="1"/>
          <p:nvPr/>
        </p:nvSpPr>
        <p:spPr>
          <a:xfrm>
            <a:off x="1526660" y="3231424"/>
            <a:ext cx="152791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N=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13,319 MR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suspected cases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N=       </a:t>
            </a:r>
            <a:r>
              <a:rPr lang="en-US" sz="80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182 MR </a:t>
            </a: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pending cases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2" name="TextBox 9">
            <a:extLst>
              <a:ext uri="{FF2B5EF4-FFF2-40B4-BE49-F238E27FC236}">
                <a16:creationId xmlns:a16="http://schemas.microsoft.com/office/drawing/2014/main" id="{2309F44B-F2C5-E3E4-2F0F-11542FC5E0CF}"/>
              </a:ext>
            </a:extLst>
          </p:cNvPr>
          <p:cNvSpPr txBox="1"/>
          <p:nvPr/>
        </p:nvSpPr>
        <p:spPr>
          <a:xfrm>
            <a:off x="4462602" y="3232314"/>
            <a:ext cx="152791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N=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39,486 MR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suspected cases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N=   </a:t>
            </a:r>
            <a:r>
              <a:rPr lang="en-US" sz="80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5,711 MR </a:t>
            </a: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pending cases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3" name="TextBox 9">
            <a:extLst>
              <a:ext uri="{FF2B5EF4-FFF2-40B4-BE49-F238E27FC236}">
                <a16:creationId xmlns:a16="http://schemas.microsoft.com/office/drawing/2014/main" id="{3E53E829-0525-09F1-9A81-91A773EE4DF5}"/>
              </a:ext>
            </a:extLst>
          </p:cNvPr>
          <p:cNvSpPr txBox="1"/>
          <p:nvPr/>
        </p:nvSpPr>
        <p:spPr>
          <a:xfrm>
            <a:off x="10060371" y="3233182"/>
            <a:ext cx="152791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N=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91,180 MR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suspected cases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N=   </a:t>
            </a:r>
            <a:r>
              <a:rPr lang="en-US" sz="80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2,916 MR </a:t>
            </a: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pending cases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7" name="TextBox 9">
            <a:extLst>
              <a:ext uri="{FF2B5EF4-FFF2-40B4-BE49-F238E27FC236}">
                <a16:creationId xmlns:a16="http://schemas.microsoft.com/office/drawing/2014/main" id="{AAFEDEAA-B1E5-D9F2-30E8-B0C90AE6CFDC}"/>
              </a:ext>
            </a:extLst>
          </p:cNvPr>
          <p:cNvSpPr txBox="1"/>
          <p:nvPr/>
        </p:nvSpPr>
        <p:spPr>
          <a:xfrm>
            <a:off x="1530930" y="5151793"/>
            <a:ext cx="152791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N=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25,486 MR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suspected cases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N=       </a:t>
            </a:r>
            <a:r>
              <a:rPr lang="en-US" sz="80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207 MR </a:t>
            </a: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pending cases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" name="TextBox 9">
            <a:extLst>
              <a:ext uri="{FF2B5EF4-FFF2-40B4-BE49-F238E27FC236}">
                <a16:creationId xmlns:a16="http://schemas.microsoft.com/office/drawing/2014/main" id="{FC6B07E6-1D11-A19E-E364-1B91C916942D}"/>
              </a:ext>
            </a:extLst>
          </p:cNvPr>
          <p:cNvSpPr txBox="1"/>
          <p:nvPr/>
        </p:nvSpPr>
        <p:spPr>
          <a:xfrm>
            <a:off x="4448425" y="5151793"/>
            <a:ext cx="147595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N=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9,279 MR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suspected cases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N=    </a:t>
            </a:r>
            <a:r>
              <a:rPr lang="en-US" sz="80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238 MR </a:t>
            </a: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pending cases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9" name="TextBox 9">
            <a:extLst>
              <a:ext uri="{FF2B5EF4-FFF2-40B4-BE49-F238E27FC236}">
                <a16:creationId xmlns:a16="http://schemas.microsoft.com/office/drawing/2014/main" id="{9F276322-AB65-BCA2-79EC-C43C613FF1EA}"/>
              </a:ext>
            </a:extLst>
          </p:cNvPr>
          <p:cNvSpPr txBox="1"/>
          <p:nvPr/>
        </p:nvSpPr>
        <p:spPr>
          <a:xfrm>
            <a:off x="10060372" y="5151793"/>
            <a:ext cx="152791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N=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14,654 MR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suspected cases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N=       </a:t>
            </a:r>
            <a:r>
              <a:rPr lang="en-US" sz="80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549 MR </a:t>
            </a: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pending cases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335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173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17</cp:revision>
  <dcterms:created xsi:type="dcterms:W3CDTF">2023-04-12T21:30:24Z</dcterms:created>
  <dcterms:modified xsi:type="dcterms:W3CDTF">2023-04-18T22:29:17Z</dcterms:modified>
</cp:coreProperties>
</file>