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F2D7-1E41-AD93-EBA0-35F1052E3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DCFDF-739D-9842-554D-B3776DE95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6F3D4-47D5-C8D0-4D02-DA3CDC68F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667D5-35D9-4C3A-B7D8-08D0D9F66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34BCC-AE09-BCE2-56B4-C7AB48640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2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3415D-3C53-EF2C-0E2F-252141364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651E3-1568-4E65-9D93-9A5F04884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AC588-74BB-6DB5-74D2-9A6BB2C2C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1028E-C2E4-A963-A563-5BB1CC9D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38A64-425E-F878-1C11-70CC669E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1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75E59-46ED-391A-AB75-5B590AFC5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EB6EB-65A6-6961-5AF5-C7163A22D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A8247-09C9-CBA6-4381-7F9EA4BF7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8508E-7A07-BDFA-DDFD-52515ED5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052B5-3F8A-C4E9-A6F4-500DC0DE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4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EDF9-18A0-5089-97ED-D801C38E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BF8E9-3DF9-E2A8-404B-1AF42DF9F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09868-1F9C-A8A2-E4FF-B21BFA89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C979D-047E-2A3C-6269-4CB2D3E8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56FA4-2A7A-C4DD-1B66-390A69DF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6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24FA3-ED31-18A2-0595-BCA67E51F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025C7-3CEB-FD68-5807-90D197491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815C8-3A15-9E69-6005-47FE477C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E3E14-D36B-9735-24AC-20F397AE2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147C2-B650-618D-BBD1-847C70F5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2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3770-9326-D41D-2B70-654CEA82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1FF36-7716-C54B-246F-823CAA59A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B71DD-F132-700E-298C-8288ED3D1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DFECB-FECB-EA73-1AFB-87714809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DAB23-DC7A-5192-2572-68D4F4356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32BC5-F3C9-DAAB-444D-45AEAA2B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4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76F8-0EB0-A6A2-A2DA-C1420E617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1797B-CF60-9734-AAFD-03D4D63A9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9B52D-12B3-7215-FAF5-2DC2F1E72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4F9F6-4985-D7AE-BF1C-C5B8B8824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8C78E8-2262-0A09-7B79-748A1E7D3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257B77-3FEC-B4DB-5DCE-3EE713C79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AE7679-A689-7B4B-413F-74FE21B86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03688F-BC7F-2E89-D602-45AC3CAA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4095-AE73-FCF0-29AA-3D7F5DEC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DD7EB-BC27-194D-2BF0-70588F60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77933-7476-E689-9A5E-DA4DBC03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8728C-3D2E-89B7-7392-63BD0D87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0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6F90BD-3C56-86BB-31B9-94C2CB4F6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18FC43-7F7C-B1F9-F4C3-68F7275B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9A2FE-182F-68AE-EFE5-FC901FE4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5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588A-278E-520D-3AE9-877D3C0D5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A104B-D703-3445-23AA-FB7E326D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A77A5-390C-D38E-E6EA-42A5C428F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4838C-B90E-E08B-D73C-20C5B6721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53F90-7B66-3712-52F3-B5A16E55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BDB70-BBDD-CE7F-4EFB-C962FBE8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5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58D91-B678-0ECA-CF3F-EF3F29BC6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3DE7F9-738D-E9E7-8E13-6BC8F3688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E624F-242E-054B-4F34-54DFB3F5A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96655-7360-2CEF-5B88-86B46B14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E2522-7851-DC65-0568-D32D3FB3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7DC20-7007-5BE1-823E-67E35569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1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F799BF-27E2-62CF-8AEA-F9715CA3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64C6C-8077-2280-6D32-B6EA0FC44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1B546-89A3-DEB7-5B2A-C15B48184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3C7677-772E-4A77-AB43-FCF796090CC8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9E838-D641-8E64-69D5-DF8A001DF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F2616-31E5-E6DD-B94D-D268D00F2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2A3143-12E1-474B-872F-C64E391C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9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ris.paho.org/handle/10665.2/6110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F99136-4A6D-6545-E20E-01F9BE5978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5"/>
          <a:stretch/>
        </p:blipFill>
        <p:spPr>
          <a:xfrm>
            <a:off x="978659" y="643468"/>
            <a:ext cx="3986812" cy="55710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44B5D3E-42EC-A47F-99A8-50B7F199092D}"/>
              </a:ext>
            </a:extLst>
          </p:cNvPr>
          <p:cNvSpPr txBox="1"/>
          <p:nvPr/>
        </p:nvSpPr>
        <p:spPr>
          <a:xfrm>
            <a:off x="5489700" y="560152"/>
            <a:ext cx="61026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/>
              <a:t>¡Nueva publicación!: </a:t>
            </a:r>
            <a:r>
              <a:rPr lang="es-419" sz="1800" b="0" i="0" dirty="0">
                <a:solidFill>
                  <a:srgbClr val="0F9ED5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  <a:hlinkClick r:id="rId3"/>
              </a:rPr>
              <a:t>Orientaciones para la búsqueda activa de casos de parálisis flácida aguda, sarampión y rubéola</a:t>
            </a:r>
            <a:r>
              <a:rPr lang="es-419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 </a:t>
            </a:r>
            <a:endParaRPr lang="es-419" b="1" dirty="0"/>
          </a:p>
          <a:p>
            <a:endParaRPr lang="es-419" dirty="0"/>
          </a:p>
          <a:p>
            <a:r>
              <a:rPr lang="es-419" b="1" dirty="0"/>
              <a:t>¿De qué se trata?</a:t>
            </a:r>
          </a:p>
          <a:p>
            <a:r>
              <a:rPr lang="es-419" dirty="0"/>
              <a:t>La publicación contiene orientaciones técnicas actualizadas y herramientas de recolección de datos para implementar la búsqueda activa de paralasis flácida aguda, sarampión y rubeola. </a:t>
            </a:r>
            <a:r>
              <a:rPr lang="es-ES" dirty="0"/>
              <a:t>La implementación conjunta de la búsqueda activa para estas tres enfermedades apunta a lograr una sinergia de los recursos humanos y financieros, según las consideraciones específicas de cada enfermedad. </a:t>
            </a:r>
            <a:endParaRPr lang="es-419" dirty="0"/>
          </a:p>
          <a:p>
            <a:endParaRPr lang="es-419" dirty="0"/>
          </a:p>
          <a:p>
            <a:r>
              <a:rPr lang="es-419" b="1" dirty="0"/>
              <a:t>¿A quién está dirigida? </a:t>
            </a:r>
          </a:p>
          <a:p>
            <a:r>
              <a:rPr lang="es-419" dirty="0"/>
              <a:t>A todo trabajador de la salud involucrado en actividades de vigilancia de enfermedades prevenibles por vacunación en todos los niveles. </a:t>
            </a:r>
          </a:p>
          <a:p>
            <a:endParaRPr lang="es-419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783AC6-B43A-C031-2067-4BD905C61B00}"/>
              </a:ext>
            </a:extLst>
          </p:cNvPr>
          <p:cNvSpPr txBox="1"/>
          <p:nvPr/>
        </p:nvSpPr>
        <p:spPr>
          <a:xfrm>
            <a:off x="5554552" y="5891368"/>
            <a:ext cx="6037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/>
              <a:t>La publicación está en español, pero pronto estará publicada en inglés y portugués. </a:t>
            </a:r>
          </a:p>
        </p:txBody>
      </p:sp>
    </p:spTree>
    <p:extLst>
      <p:ext uri="{BB962C8B-B14F-4D97-AF65-F5344CB8AC3E}">
        <p14:creationId xmlns:p14="http://schemas.microsoft.com/office/powerpoint/2010/main" val="273619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Ms. Pamela (WDC)</dc:creator>
  <cp:lastModifiedBy>Pacis, Ms. Carmelita Lucia (WDC)</cp:lastModifiedBy>
  <cp:revision>6</cp:revision>
  <dcterms:created xsi:type="dcterms:W3CDTF">2024-08-16T20:05:34Z</dcterms:created>
  <dcterms:modified xsi:type="dcterms:W3CDTF">2024-08-20T21:24:01Z</dcterms:modified>
</cp:coreProperties>
</file>