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2F6E5-075E-4FF4-B9DC-9DB61B110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7B303-2CDF-4843-BB71-8212DD4EB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B8EAC-3FA8-4D2E-B785-A6F87015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7AC0-FB8A-4C39-A6FE-8484E598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3C900-A07A-44C0-B2B2-F627A741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0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7190-DF03-48DA-9607-438E00829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BD10D-6A53-4486-9EBF-F1CD253C8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CFAF4-A648-4541-BA24-2D2521731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5AF8-84AB-4BA3-91E7-FEECD2F2B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9890-A655-4746-BEE4-8FC54FA9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4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1FAB5-B6C2-41D9-890C-345DFB359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3B2484-235F-4A8B-8388-1B894AD72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4EC1B-398F-40D1-A143-3A7F407D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3DED1-1FBE-4432-AE38-B421ED346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1538C-0400-4B5D-90E7-3BCAF19E8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7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E75F-D77F-447F-9F9A-C8D1B51F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14F5-353A-4385-8E39-7BA49AC28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DCD0F-26AC-4353-8AC4-D9570EB1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D60BF-3627-40D8-8AD4-3C55FCEA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F382F-77D8-4E24-9736-EA47E4FD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5D62D-E2CF-4478-B263-5AD6434B8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EA0D8-8886-4CE6-9E38-2B54226F9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914FD-2528-45B5-9390-C70A08A45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5F073-849F-4035-83F6-54A13B24E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EBAD-4A58-45B3-BA76-E0B1DD5D6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0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410B-AFE4-4349-BAA1-E6056807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F9592-2DDA-4FAE-A3C5-205FA6270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2CB10-02F4-4077-B8CA-B8A6B8680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E56D5-D1EA-46E0-AFCA-BD0343804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4E0B2-9A3D-4E6F-9A00-2DD66531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52A77-1650-41AF-AB1C-C154931E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9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97FA-44AF-4890-8C06-F971DF18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44578-3B61-4B20-AA05-ABAE59531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87FFB-54F2-4A47-9007-DF86E2E09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467DD-0BF4-447B-B77D-84098C836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A16484-08D8-4463-9EA9-73355130A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64145A-DDED-49BF-BD35-45557AEBA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1DC04-5A85-4128-9922-64A83A6F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3A5C5-04AA-4DB7-8757-F39F6E6E4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A5600-2A8E-418A-B298-ED7EE4A1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EBEFC6-1D68-4251-B68E-9BE5A4720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C39592-F806-4B78-B933-6F1E0E3B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4C9B2-8D2C-4168-8CDB-A94F496FF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3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53D6C3-5563-49E3-8F4A-A2EAAA4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42325B-1A51-4B13-9F91-91D45952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FD12C-E857-495E-B2E7-6CF3DD458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6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7558-BF06-4BBF-9DE3-A0F8996C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093D5-B0EA-4062-A5D3-0B0F4A1A4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50648-C024-4B51-9DF8-A9A9D3B84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39491-8C39-45B0-BBE0-6C6706D0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279FB-FEE2-442D-B261-2C861D96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2D7DA-8CD8-4CAB-B594-2ED7FADF1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7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A20E-D53C-45CC-97A3-464D4F886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168EB4-7BC7-488A-9B7D-8B18CCC20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A9304-1F71-415F-B54D-A7D45B39F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8DB26-6447-413B-AC6B-B6E3D2E1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02F63-C47E-4238-BC92-62C38D03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4297F-5B70-4F1D-874D-94F91298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1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1CF884-2463-460A-88B4-DB2C1807F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EBECD-9D70-4A2D-9AC8-00B5F9AC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CFC33-A9AB-4C79-8717-A717C9B3D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E1223-FA75-48B8-84E5-5D5DA6DBB4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9880D-B8AB-45CE-BB52-AF2D469B8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6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DDC9-3A44-4918-9A3A-148F34F98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04014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+mn-lt"/>
              </a:rPr>
              <a:t>Complementary algorithm for serological testing of specimens with an initial IgM-positive or indeterminate result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32D61-B4B6-4BC0-A559-FBC4F763E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869" y="5864734"/>
            <a:ext cx="6178492" cy="99326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000" dirty="0"/>
              <a:t>5 Collect an adequate serum sample within 7 days of rash onset.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000" dirty="0"/>
              <a:t>6 Collect an adequate serum sample in the convalescent phase,14-21 days after the sample from the acute phase.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000" dirty="0"/>
              <a:t>7 Follow the criteria for test interpretation.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000" dirty="0"/>
              <a:t>8 Evidence indicates an recent infection (either wild type or a vaccine strain).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US" sz="1000" dirty="0"/>
              <a:t>9 Correlate with IgG avidity results.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F8FAF8D-D9EC-4BC0-A6D1-2BBE01084EFD}"/>
              </a:ext>
            </a:extLst>
          </p:cNvPr>
          <p:cNvSpPr txBox="1">
            <a:spLocks/>
          </p:cNvSpPr>
          <p:nvPr/>
        </p:nvSpPr>
        <p:spPr>
          <a:xfrm>
            <a:off x="7010400" y="6410130"/>
            <a:ext cx="4707622" cy="429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900" dirty="0"/>
              <a:t>Source: Pan American Health Organization. Guidance for testing of measles and rubella in the Laboratory Network of the Region of the Americas. Washington, D.C.: PAHO; 2018. in press.</a:t>
            </a:r>
          </a:p>
        </p:txBody>
      </p:sp>
      <p:pic>
        <p:nvPicPr>
          <p:cNvPr id="6" name="Picture 5" descr="A picture containing monitor, black&#10;&#10;Description generated with very high confidence">
            <a:extLst>
              <a:ext uri="{FF2B5EF4-FFF2-40B4-BE49-F238E27FC236}">
                <a16:creationId xmlns:a16="http://schemas.microsoft.com/office/drawing/2014/main" id="{F4D782BF-9FEB-44AD-9E75-E9D8D2DF60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8" b="2311"/>
          <a:stretch/>
        </p:blipFill>
        <p:spPr>
          <a:xfrm>
            <a:off x="1593909" y="327517"/>
            <a:ext cx="9010719" cy="5611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851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Complementary algorithm for serological testing of specimens with an initial IgM-positive or indeterminate 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Complementary algorithm for serological testing of specimens with an initial IgM-positive or indeterminate result</dc:title>
  <dc:creator>Pacis, Ms. Carmelita Lucia (WDC)</dc:creator>
  <cp:lastModifiedBy>Pacis, Ms. Carmelita Lucia (WDC)</cp:lastModifiedBy>
  <cp:revision>8</cp:revision>
  <dcterms:created xsi:type="dcterms:W3CDTF">2019-04-11T21:11:13Z</dcterms:created>
  <dcterms:modified xsi:type="dcterms:W3CDTF">2019-04-29T16:22:04Z</dcterms:modified>
</cp:coreProperties>
</file>