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8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2F6E5-075E-4FF4-B9DC-9DB61B1105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B7B303-2CDF-4843-BB71-8212DD4EB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B8EAC-3FA8-4D2E-B785-A6F870154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57AC0-FB8A-4C39-A6FE-8484E598A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13C900-A07A-44C0-B2B2-F627A7417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103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87190-DF03-48DA-9607-438E00829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9BD10D-6A53-4486-9EBF-F1CD253C85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CFAF4-A648-4541-BA24-2D2521731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15AF8-84AB-4BA3-91E7-FEECD2F2B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19890-A655-4746-BEE4-8FC54FA94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46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81FAB5-B6C2-41D9-890C-345DFB3590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3B2484-235F-4A8B-8388-1B894AD72C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4EC1B-398F-40D1-A143-3A7F407D3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3DED1-1FBE-4432-AE38-B421ED346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1538C-0400-4B5D-90E7-3BCAF19E8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070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1E75F-D77F-447F-9F9A-C8D1B51F3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B14F5-353A-4385-8E39-7BA49AC28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DCD0F-26AC-4353-8AC4-D9570EB16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D60BF-3627-40D8-8AD4-3C55FCEAD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FF382F-77D8-4E24-9736-EA47E4FD7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4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5D62D-E2CF-4478-B263-5AD6434B8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1EA0D8-8886-4CE6-9E38-2B54226F9A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914FD-2528-45B5-9390-C70A08A45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45F073-849F-4035-83F6-54A13B24E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0EBAD-4A58-45B3-BA76-E0B1DD5D6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0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E410B-AFE4-4349-BAA1-E6056807F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F9592-2DDA-4FAE-A3C5-205FA6270B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02CB10-02F4-4077-B8CA-B8A6B8680A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DE56D5-D1EA-46E0-AFCA-BD0343804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44E0B2-9A3D-4E6F-9A00-2DD665319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152A77-1650-41AF-AB1C-C154931E7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395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497FA-44AF-4890-8C06-F971DF184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44578-3B61-4B20-AA05-ABAE59531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487FFB-54F2-4A47-9007-DF86E2E094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6467DD-0BF4-447B-B77D-84098C8362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A16484-08D8-4463-9EA9-73355130AF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64145A-DDED-49BF-BD35-45557AEBA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51DC04-5A85-4128-9922-64A83A6F9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F3A5C5-04AA-4DB7-8757-F39F6E6E4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76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A5600-2A8E-418A-B298-ED7EE4A18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EBEFC6-1D68-4251-B68E-9BE5A4720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C39592-F806-4B78-B933-6F1E0E3BC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74C9B2-8D2C-4168-8CDB-A94F496FF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3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53D6C3-5563-49E3-8F4A-A2EAAA4E0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42325B-1A51-4B13-9F91-91D459522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6FD12C-E857-495E-B2E7-6CF3DD458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466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47558-BF06-4BBF-9DE3-A0F8996CE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093D5-B0EA-4062-A5D3-0B0F4A1A4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150648-C024-4B51-9DF8-A9A9D3B841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839491-8C39-45B0-BBE0-6C6706D0C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5279FB-FEE2-442D-B261-2C861D96E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E2D7DA-8CD8-4CAB-B594-2ED7FADF1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73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BA20E-D53C-45CC-97A3-464D4F886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168EB4-7BC7-488A-9B7D-8B18CCC20A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CA9304-1F71-415F-B54D-A7D45B39FF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98DB26-6447-413B-AC6B-B6E3D2E15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A02F63-C47E-4238-BC92-62C38D03E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44297F-5B70-4F1D-874D-94F91298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213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1CF884-2463-460A-88B4-DB2C1807F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EEBECD-9D70-4A2D-9AC8-00B5F9AC63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2CFC33-A9AB-4C79-8717-A717C9B3DC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4C182-34C9-4DF6-A494-79758781D397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E1223-FA75-48B8-84E5-5D5DA6DBB4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C9880D-B8AB-45CE-BB52-AF2D469B8C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6B964-3B0C-46EC-8E2D-60088D69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460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0DDC9-3A44-4918-9A3A-148F34F989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427840"/>
          </a:xfrm>
        </p:spPr>
        <p:txBody>
          <a:bodyPr>
            <a:normAutofit/>
          </a:bodyPr>
          <a:lstStyle/>
          <a:p>
            <a:r>
              <a:rPr lang="es-ES" sz="1800" b="1" dirty="0">
                <a:latin typeface="+mn-lt"/>
              </a:rPr>
              <a:t>Algoritmo complementario para el análisis serológico de muestras con un resultado inicial IgM-positivo o indeterminado</a:t>
            </a:r>
            <a:endParaRPr lang="en-US" sz="1800" b="1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D32D61-B4B6-4BC0-A559-FBC4F763E7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1090" y="5869191"/>
            <a:ext cx="6824444" cy="993266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s-ES" sz="1000" dirty="0"/>
              <a:t>5 Obtener una muestra de suero adecuada dentro los 7 días de la aparición de la erupción.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s-ES" sz="1000" dirty="0"/>
              <a:t>6 Obtener una muestra de suero adecuada de la fase de convalecencia a los 14-21 días después de la muestra de la fase aguda.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s-ES" sz="1000" dirty="0"/>
              <a:t>7 Seguir los criterios de interpretación del análisis.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s-ES" sz="1000" dirty="0"/>
              <a:t>8 Evidencia indicativa de una infección reciente(ya sea de tipo salvaje o una cepa vacunal).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s-ES" sz="1000" dirty="0"/>
              <a:t>9 Correlacionar con los resultados de avidez de la IgG.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F8FAF8D-D9EC-4BC0-A6D1-2BBE01084EFD}"/>
              </a:ext>
            </a:extLst>
          </p:cNvPr>
          <p:cNvSpPr txBox="1">
            <a:spLocks/>
          </p:cNvSpPr>
          <p:nvPr/>
        </p:nvSpPr>
        <p:spPr>
          <a:xfrm>
            <a:off x="7021585" y="6417579"/>
            <a:ext cx="5066951" cy="427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s-ES" sz="900" dirty="0"/>
              <a:t>Fuente: Organización Panamericana de la Salud. Orientaciones sobre las pruebas de sarampión y de la rubéola realizadas en la red de laboratorios de la Región de las Américas. Washington, D.C.: OPS; 2018.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6A3EBE9-BA43-420D-BBAF-62CFCD9102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961" y="354385"/>
            <a:ext cx="9210984" cy="561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298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137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Algoritmo complementario para el análisis serológico de muestras con un resultado inicial IgM-positivo o indeterminado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Complementary algorithm for serological testing of specimens with an initial IgM-positive or indeterminate result</dc:title>
  <dc:creator>Pacis, Ms. Carmelita Lucia (WDC)</dc:creator>
  <cp:lastModifiedBy>Pacis, Ms. Carmelita Lucia (WDC)</cp:lastModifiedBy>
  <cp:revision>8</cp:revision>
  <dcterms:created xsi:type="dcterms:W3CDTF">2019-04-11T21:11:13Z</dcterms:created>
  <dcterms:modified xsi:type="dcterms:W3CDTF">2019-04-29T16:21:53Z</dcterms:modified>
</cp:coreProperties>
</file>