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18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45D12-6A3C-4B4C-8E91-527ACD8FEB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D8816A-4ADD-4EE2-BDB8-E26D0836A3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202DE9-90FF-4BC3-B1B0-DAA55FBDF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7CB36-D050-40D5-AED5-1BF68A65EC60}" type="datetimeFigureOut">
              <a:rPr lang="en-US" smtClean="0"/>
              <a:t>4/19/2019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7AA515-3CDC-43CF-A222-867B1EDD8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9C3A03-2A5A-40DE-90EF-3B50785AD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5E461-5823-4783-946D-F46C2B4A4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086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A2A27-3564-4A73-9272-93891D1A5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B0FB56-BFDD-43D2-9023-CCA6EE52A7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BB4F4-35D2-4B55-B416-EA52FDA60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7CB36-D050-40D5-AED5-1BF68A65EC60}" type="datetimeFigureOut">
              <a:rPr lang="en-US" smtClean="0"/>
              <a:t>4/19/2019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F3CE40-722D-4B80-8898-55B3D4C34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9B3B3F-8E32-4C0F-B19D-79CDF1351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5E461-5823-4783-946D-F46C2B4A4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736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D2858A-39AF-4ECF-ACFD-BB959F9CC0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1BDA0E-8321-42BF-B419-B3AF81483A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8CB0EA-B20C-4EC9-9D9C-4701730B9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7CB36-D050-40D5-AED5-1BF68A65EC60}" type="datetimeFigureOut">
              <a:rPr lang="en-US" smtClean="0"/>
              <a:t>4/19/2019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E870E8-AD8B-41B4-BC47-C44B88734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FF54F6-EF2F-4438-9FF2-9F8DA0173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5E461-5823-4783-946D-F46C2B4A4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604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D74B8-F466-42DC-989F-8B0E520D9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79FB82-45CE-4AFC-AFAD-F8940E0864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250595-77E3-4A56-BF9E-F9707EAC7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7CB36-D050-40D5-AED5-1BF68A65EC60}" type="datetimeFigureOut">
              <a:rPr lang="en-US" smtClean="0"/>
              <a:t>4/19/2019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9E6D1E-CF58-4421-9E0C-6132D346A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C2605E-A7DB-4CDC-AB7A-A302D5FF9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5E461-5823-4783-946D-F46C2B4A4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342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BA7C38-63F6-4EB2-BD18-B40CA47C1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B63782-BF46-4B90-B925-A4187C164E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7AADCF-5D6C-4159-87A7-6BF96DD41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7CB36-D050-40D5-AED5-1BF68A65EC60}" type="datetimeFigureOut">
              <a:rPr lang="en-US" smtClean="0"/>
              <a:t>4/19/2019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2949FD-F12F-4134-B304-17B2BEC8A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A9585-5DDF-4273-8BE4-5289A3C45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5E461-5823-4783-946D-F46C2B4A4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349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BB4AD-19E5-4105-84CA-1834353B1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917FF7-C11C-439B-8640-44E97E7EDD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6C92FA-5B95-4413-8AB7-68FC89DDED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8EC379-B2D6-4345-A913-AA566EDA5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7CB36-D050-40D5-AED5-1BF68A65EC60}" type="datetimeFigureOut">
              <a:rPr lang="en-US" smtClean="0"/>
              <a:t>4/19/2019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72684C-7C38-4635-A35A-AB76E59D5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3507E2-0ED3-4AB8-AD84-C5BE80E9F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5E461-5823-4783-946D-F46C2B4A4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392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729337-14CA-4F16-A57A-4CB87E8F2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3F652E-D74F-4EAF-B893-3F757F7A58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6949AE-51BE-4F39-B053-51EF1F831F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DE5976-611C-4882-90BE-DE5968D567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417A5A-A87B-478B-8558-9ED8B7D068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D4AD0A-ACE8-4920-B196-8F8307DA2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7CB36-D050-40D5-AED5-1BF68A65EC60}" type="datetimeFigureOut">
              <a:rPr lang="en-US" smtClean="0"/>
              <a:t>4/19/2019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9A77B9-E759-43EF-B5E1-BD669AA7D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9CDD36-F597-489E-AE21-470DAA0AE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5E461-5823-4783-946D-F46C2B4A4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942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2835C-6A8A-4034-BFAE-A7B15C3E2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15AF6A-95AC-482C-A030-56CB598A4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7CB36-D050-40D5-AED5-1BF68A65EC60}" type="datetimeFigureOut">
              <a:rPr lang="en-US" smtClean="0"/>
              <a:t>4/19/2019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8A27CB-5497-4CC2-810B-85064C037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44FF80-D0C1-49D8-B811-F910C5F38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5E461-5823-4783-946D-F46C2B4A4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323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E593CA-382C-4BCA-89FF-4362611DC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7CB36-D050-40D5-AED5-1BF68A65EC60}" type="datetimeFigureOut">
              <a:rPr lang="en-US" smtClean="0"/>
              <a:t>4/19/2019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732F1D-DE19-4DE2-88EB-6D0BBE67A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3CCB80-E5B2-41DC-9D61-EF4232A09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5E461-5823-4783-946D-F46C2B4A4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816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7ABD3-9FE7-4899-BAA7-4C44FEC65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DBE1F3-3B56-4267-AE1F-A5243F64CE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715468-389D-49FD-B9A3-A8CBF1D908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21127B-1398-4F74-A350-0DEC2B7E4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7CB36-D050-40D5-AED5-1BF68A65EC60}" type="datetimeFigureOut">
              <a:rPr lang="en-US" smtClean="0"/>
              <a:t>4/19/2019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3E2FC4-E5A4-43FF-A385-5EA441BDF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E6C898-6DB5-4D5E-81A7-BF6A91FCC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5E461-5823-4783-946D-F46C2B4A4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33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0BC37-251E-4E21-B913-CFA101AC8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A614C2-E4DC-4F6A-A924-1A0531865E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2FF976-25AC-4311-928A-B29AA6CC4C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9ED768-3400-49B8-97BE-C25AFF869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7CB36-D050-40D5-AED5-1BF68A65EC60}" type="datetimeFigureOut">
              <a:rPr lang="en-US" smtClean="0"/>
              <a:t>4/19/2019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35E15A-CBAE-4C43-849E-B2F7C8928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50E492-9ADD-4534-A9B7-B53168566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5E461-5823-4783-946D-F46C2B4A4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283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279DDB-3370-4989-9161-AC1334178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750036-6CA6-4068-A872-A976BB53A4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E5D95A-1724-4372-8EF1-FE5F83A479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C7CB36-D050-40D5-AED5-1BF68A65EC60}" type="datetimeFigureOut">
              <a:rPr lang="en-US" smtClean="0"/>
              <a:t>4/19/2019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B3026F-50B1-47D5-94B5-11BF94586F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265547-EB4E-43F8-9FB0-9B82772A67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A5E461-5823-4783-946D-F46C2B4A4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902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measles/cases-outbreaks.htm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rends in Measles Cases: 2010-2019">
            <a:extLst>
              <a:ext uri="{FF2B5EF4-FFF2-40B4-BE49-F238E27FC236}">
                <a16:creationId xmlns:a16="http://schemas.microsoft.com/office/drawing/2014/main" id="{C9EE8BE2-61F9-4538-9F03-28BEF40F240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57" t="12756" b="6367"/>
          <a:stretch/>
        </p:blipFill>
        <p:spPr bwMode="auto">
          <a:xfrm>
            <a:off x="1090568" y="1117374"/>
            <a:ext cx="10464716" cy="435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73FD43E-7207-4A59-B23F-CC3972F6D1C0}"/>
              </a:ext>
            </a:extLst>
          </p:cNvPr>
          <p:cNvSpPr txBox="1"/>
          <p:nvPr/>
        </p:nvSpPr>
        <p:spPr>
          <a:xfrm>
            <a:off x="636714" y="5927740"/>
            <a:ext cx="826425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Fuente: </a:t>
            </a:r>
            <a:r>
              <a:rPr lang="en-US" sz="1200" dirty="0" err="1"/>
              <a:t>Centros</a:t>
            </a:r>
            <a:r>
              <a:rPr lang="en-US" sz="1200" dirty="0"/>
              <a:t> para el Control y la </a:t>
            </a:r>
            <a:r>
              <a:rPr lang="en-US" sz="1200" dirty="0" err="1"/>
              <a:t>Prevención</a:t>
            </a:r>
            <a:r>
              <a:rPr lang="en-US" sz="1200" dirty="0"/>
              <a:t> de Enfermedades, </a:t>
            </a:r>
            <a:r>
              <a:rPr lang="en-US" sz="1200" dirty="0">
                <a:hlinkClick r:id="rId3"/>
              </a:rPr>
              <a:t>https://www.cdc.gov/measles/cases-outbreaks.html</a:t>
            </a:r>
            <a:endParaRPr lang="en-US" sz="1200" dirty="0"/>
          </a:p>
          <a:p>
            <a:endParaRPr lang="en-US" sz="1200" dirty="0"/>
          </a:p>
          <a:p>
            <a:r>
              <a:rPr lang="en-US" sz="1200" dirty="0"/>
              <a:t>*</a:t>
            </a:r>
            <a:r>
              <a:rPr lang="en-US" sz="1200" dirty="0" err="1"/>
              <a:t>Casos</a:t>
            </a:r>
            <a:r>
              <a:rPr lang="en-US" sz="1200" dirty="0"/>
              <a:t> hasta 29 de </a:t>
            </a:r>
            <a:r>
              <a:rPr lang="en-US" sz="1200" dirty="0" err="1"/>
              <a:t>diciembre</a:t>
            </a:r>
            <a:r>
              <a:rPr lang="en-US" sz="1200" dirty="0"/>
              <a:t> del 2018. El </a:t>
            </a:r>
            <a:r>
              <a:rPr lang="en-US" sz="1200" dirty="0" err="1"/>
              <a:t>número</a:t>
            </a:r>
            <a:r>
              <a:rPr lang="en-US" sz="1200" dirty="0"/>
              <a:t> de </a:t>
            </a:r>
            <a:r>
              <a:rPr lang="en-US" sz="1200" dirty="0" err="1"/>
              <a:t>casos</a:t>
            </a:r>
            <a:r>
              <a:rPr lang="en-US" sz="1200" dirty="0"/>
              <a:t> </a:t>
            </a:r>
            <a:r>
              <a:rPr lang="es-ES" sz="1200" dirty="0"/>
              <a:t>es preliminar y es sujeto a cambiar.</a:t>
            </a:r>
            <a:endParaRPr lang="en-US" sz="1200" dirty="0"/>
          </a:p>
          <a:p>
            <a:r>
              <a:rPr lang="en-US" sz="1200" dirty="0"/>
              <a:t>**</a:t>
            </a:r>
            <a:r>
              <a:rPr lang="en-US" sz="1200" dirty="0" err="1"/>
              <a:t>Casos</a:t>
            </a:r>
            <a:r>
              <a:rPr lang="en-US" sz="1200" dirty="0"/>
              <a:t> hasta 11 de </a:t>
            </a:r>
            <a:r>
              <a:rPr lang="en-US" sz="1200" dirty="0" err="1"/>
              <a:t>abril</a:t>
            </a:r>
            <a:r>
              <a:rPr lang="en-US" sz="1200" dirty="0"/>
              <a:t> 2019. El </a:t>
            </a:r>
            <a:r>
              <a:rPr lang="en-US" sz="1200" dirty="0" err="1"/>
              <a:t>número</a:t>
            </a:r>
            <a:r>
              <a:rPr lang="en-US" sz="1200" dirty="0"/>
              <a:t> de </a:t>
            </a:r>
            <a:r>
              <a:rPr lang="en-US" sz="1200" dirty="0" err="1"/>
              <a:t>casos</a:t>
            </a:r>
            <a:r>
              <a:rPr lang="en-US" sz="1200" dirty="0"/>
              <a:t> </a:t>
            </a:r>
            <a:r>
              <a:rPr lang="es-ES" sz="1200" dirty="0"/>
              <a:t>es preliminar y es sujeto a cambiar. Los datos son actualizados cada lunes.</a:t>
            </a:r>
            <a:endParaRPr lang="en-US" sz="12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D1363D7-4BD8-4C60-A89A-B67F482F893A}"/>
              </a:ext>
            </a:extLst>
          </p:cNvPr>
          <p:cNvSpPr txBox="1"/>
          <p:nvPr/>
        </p:nvSpPr>
        <p:spPr>
          <a:xfrm rot="16200000">
            <a:off x="-344688" y="2880230"/>
            <a:ext cx="23321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Número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de </a:t>
            </a:r>
            <a:r>
              <a:rPr lang="en-US" sz="1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casos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9A78506-CD05-4D3C-8B06-0800075490BD}"/>
              </a:ext>
            </a:extLst>
          </p:cNvPr>
          <p:cNvSpPr txBox="1"/>
          <p:nvPr/>
        </p:nvSpPr>
        <p:spPr>
          <a:xfrm>
            <a:off x="5156857" y="5402072"/>
            <a:ext cx="23321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Año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13D42B6-7FAF-424E-BBDB-2A0A98169B93}"/>
              </a:ext>
            </a:extLst>
          </p:cNvPr>
          <p:cNvSpPr txBox="1"/>
          <p:nvPr/>
        </p:nvSpPr>
        <p:spPr>
          <a:xfrm>
            <a:off x="1501630" y="99263"/>
            <a:ext cx="9591413" cy="129266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Distribución de casos confirmados de sarampión por año</a:t>
            </a:r>
          </a:p>
          <a:p>
            <a:pPr algn="ctr"/>
            <a:r>
              <a:rPr lang="es-ES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Estados Unidos, 2010-2019** (hasta abril 11 de 2019)</a:t>
            </a:r>
          </a:p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72952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97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Pacis, Ms. Carmelita Lucia (WDC)</dc:creator>
  <cp:lastModifiedBy>Pacis, Ms. Carmelita Lucia (WDC)</cp:lastModifiedBy>
  <cp:revision>10</cp:revision>
  <dcterms:created xsi:type="dcterms:W3CDTF">2019-04-18T22:49:01Z</dcterms:created>
  <dcterms:modified xsi:type="dcterms:W3CDTF">2019-04-19T15:18:16Z</dcterms:modified>
</cp:coreProperties>
</file>