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93" d="100"/>
          <a:sy n="93" d="100"/>
        </p:scale>
        <p:origin x="92" y="3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aciscar\AppData\Local\Microsoft\Windows\INetCache\Content.Outlook\FQDKTJWP\Data%20for%20maps_outbreak%20dissemination-final_june%202019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aciscar\AppData\Local\Microsoft\Windows\INetCache\Content.Outlook\FQDKTJWP\Data%20for%20maps_outbreak%20dissemination-final_june%202019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7071266188293586E-2"/>
          <c:y val="5.2343024201952262E-2"/>
          <c:w val="0.96588459787818626"/>
          <c:h val="0.89707595193298717"/>
        </c:manualLayout>
      </c:layout>
      <c:barChart>
        <c:barDir val="col"/>
        <c:grouping val="stacked"/>
        <c:varyColors val="0"/>
        <c:ser>
          <c:idx val="1"/>
          <c:order val="1"/>
          <c:tx>
            <c:strRef>
              <c:f>'Data for maps assoc with VEN'!$C$1</c:f>
              <c:strCache>
                <c:ptCount val="1"/>
                <c:pt idx="0">
                  <c:v>BRA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multiLvlStrRef>
              <c:f>'Data for maps assoc with VEN'!$A$2:$B$130</c:f>
              <c:multiLvlStrCache>
                <c:ptCount val="129"/>
                <c:lvl>
                  <c:pt idx="0">
                    <c:v>1</c:v>
                  </c:pt>
                  <c:pt idx="1">
                    <c:v>2</c:v>
                  </c:pt>
                  <c:pt idx="2">
                    <c:v>3</c:v>
                  </c:pt>
                  <c:pt idx="3">
                    <c:v>4</c:v>
                  </c:pt>
                  <c:pt idx="4">
                    <c:v>5</c:v>
                  </c:pt>
                  <c:pt idx="5">
                    <c:v>6</c:v>
                  </c:pt>
                  <c:pt idx="6">
                    <c:v>7</c:v>
                  </c:pt>
                  <c:pt idx="7">
                    <c:v>8</c:v>
                  </c:pt>
                  <c:pt idx="8">
                    <c:v>9</c:v>
                  </c:pt>
                  <c:pt idx="9">
                    <c:v>10</c:v>
                  </c:pt>
                  <c:pt idx="10">
                    <c:v>11</c:v>
                  </c:pt>
                  <c:pt idx="11">
                    <c:v>12</c:v>
                  </c:pt>
                  <c:pt idx="12">
                    <c:v>13</c:v>
                  </c:pt>
                  <c:pt idx="13">
                    <c:v>14</c:v>
                  </c:pt>
                  <c:pt idx="14">
                    <c:v>15</c:v>
                  </c:pt>
                  <c:pt idx="15">
                    <c:v>16</c:v>
                  </c:pt>
                  <c:pt idx="16">
                    <c:v>17</c:v>
                  </c:pt>
                  <c:pt idx="17">
                    <c:v>18</c:v>
                  </c:pt>
                  <c:pt idx="18">
                    <c:v>19</c:v>
                  </c:pt>
                  <c:pt idx="19">
                    <c:v>20</c:v>
                  </c:pt>
                  <c:pt idx="20">
                    <c:v>21</c:v>
                  </c:pt>
                  <c:pt idx="21">
                    <c:v>22</c:v>
                  </c:pt>
                  <c:pt idx="22">
                    <c:v>23</c:v>
                  </c:pt>
                  <c:pt idx="23">
                    <c:v>24</c:v>
                  </c:pt>
                  <c:pt idx="24">
                    <c:v>25</c:v>
                  </c:pt>
                  <c:pt idx="25">
                    <c:v>26</c:v>
                  </c:pt>
                  <c:pt idx="26">
                    <c:v>27</c:v>
                  </c:pt>
                  <c:pt idx="27">
                    <c:v>28</c:v>
                  </c:pt>
                  <c:pt idx="28">
                    <c:v>29</c:v>
                  </c:pt>
                  <c:pt idx="29">
                    <c:v>30</c:v>
                  </c:pt>
                  <c:pt idx="30">
                    <c:v>31</c:v>
                  </c:pt>
                  <c:pt idx="31">
                    <c:v>32</c:v>
                  </c:pt>
                  <c:pt idx="32">
                    <c:v>33</c:v>
                  </c:pt>
                  <c:pt idx="33">
                    <c:v>34</c:v>
                  </c:pt>
                  <c:pt idx="34">
                    <c:v>35</c:v>
                  </c:pt>
                  <c:pt idx="35">
                    <c:v>36</c:v>
                  </c:pt>
                  <c:pt idx="36">
                    <c:v>37</c:v>
                  </c:pt>
                  <c:pt idx="37">
                    <c:v>38</c:v>
                  </c:pt>
                  <c:pt idx="38">
                    <c:v>39</c:v>
                  </c:pt>
                  <c:pt idx="39">
                    <c:v>40</c:v>
                  </c:pt>
                  <c:pt idx="40">
                    <c:v>41</c:v>
                  </c:pt>
                  <c:pt idx="41">
                    <c:v>42</c:v>
                  </c:pt>
                  <c:pt idx="42">
                    <c:v>43</c:v>
                  </c:pt>
                  <c:pt idx="43">
                    <c:v>44</c:v>
                  </c:pt>
                  <c:pt idx="44">
                    <c:v>45</c:v>
                  </c:pt>
                  <c:pt idx="45">
                    <c:v>46</c:v>
                  </c:pt>
                  <c:pt idx="46">
                    <c:v>47</c:v>
                  </c:pt>
                  <c:pt idx="47">
                    <c:v>48</c:v>
                  </c:pt>
                  <c:pt idx="48">
                    <c:v>49</c:v>
                  </c:pt>
                  <c:pt idx="49">
                    <c:v>50</c:v>
                  </c:pt>
                  <c:pt idx="50">
                    <c:v>51</c:v>
                  </c:pt>
                  <c:pt idx="51">
                    <c:v>52</c:v>
                  </c:pt>
                  <c:pt idx="52">
                    <c:v>1</c:v>
                  </c:pt>
                  <c:pt idx="53">
                    <c:v>2</c:v>
                  </c:pt>
                  <c:pt idx="54">
                    <c:v>3</c:v>
                  </c:pt>
                  <c:pt idx="55">
                    <c:v>4</c:v>
                  </c:pt>
                  <c:pt idx="56">
                    <c:v>5</c:v>
                  </c:pt>
                  <c:pt idx="57">
                    <c:v>6</c:v>
                  </c:pt>
                  <c:pt idx="58">
                    <c:v>7</c:v>
                  </c:pt>
                  <c:pt idx="59">
                    <c:v>8</c:v>
                  </c:pt>
                  <c:pt idx="60">
                    <c:v>9</c:v>
                  </c:pt>
                  <c:pt idx="61">
                    <c:v>10</c:v>
                  </c:pt>
                  <c:pt idx="62">
                    <c:v>11</c:v>
                  </c:pt>
                  <c:pt idx="63">
                    <c:v>12</c:v>
                  </c:pt>
                  <c:pt idx="64">
                    <c:v>13</c:v>
                  </c:pt>
                  <c:pt idx="65">
                    <c:v>14</c:v>
                  </c:pt>
                  <c:pt idx="66">
                    <c:v>15</c:v>
                  </c:pt>
                  <c:pt idx="67">
                    <c:v>16</c:v>
                  </c:pt>
                  <c:pt idx="68">
                    <c:v>17</c:v>
                  </c:pt>
                  <c:pt idx="69">
                    <c:v>18</c:v>
                  </c:pt>
                  <c:pt idx="70">
                    <c:v>19</c:v>
                  </c:pt>
                  <c:pt idx="71">
                    <c:v>20</c:v>
                  </c:pt>
                  <c:pt idx="72">
                    <c:v>21</c:v>
                  </c:pt>
                  <c:pt idx="73">
                    <c:v>22</c:v>
                  </c:pt>
                  <c:pt idx="74">
                    <c:v>23</c:v>
                  </c:pt>
                  <c:pt idx="75">
                    <c:v>24</c:v>
                  </c:pt>
                  <c:pt idx="76">
                    <c:v>25</c:v>
                  </c:pt>
                  <c:pt idx="77">
                    <c:v>26</c:v>
                  </c:pt>
                  <c:pt idx="78">
                    <c:v>27</c:v>
                  </c:pt>
                  <c:pt idx="79">
                    <c:v>28</c:v>
                  </c:pt>
                  <c:pt idx="80">
                    <c:v>29</c:v>
                  </c:pt>
                  <c:pt idx="81">
                    <c:v>30</c:v>
                  </c:pt>
                  <c:pt idx="82">
                    <c:v>31</c:v>
                  </c:pt>
                  <c:pt idx="83">
                    <c:v>32</c:v>
                  </c:pt>
                  <c:pt idx="84">
                    <c:v>33</c:v>
                  </c:pt>
                  <c:pt idx="85">
                    <c:v>34</c:v>
                  </c:pt>
                  <c:pt idx="86">
                    <c:v>35</c:v>
                  </c:pt>
                  <c:pt idx="87">
                    <c:v>36</c:v>
                  </c:pt>
                  <c:pt idx="88">
                    <c:v>37</c:v>
                  </c:pt>
                  <c:pt idx="89">
                    <c:v>38</c:v>
                  </c:pt>
                  <c:pt idx="90">
                    <c:v>39</c:v>
                  </c:pt>
                  <c:pt idx="91">
                    <c:v>40</c:v>
                  </c:pt>
                  <c:pt idx="92">
                    <c:v>41</c:v>
                  </c:pt>
                  <c:pt idx="93">
                    <c:v>42</c:v>
                  </c:pt>
                  <c:pt idx="94">
                    <c:v>43</c:v>
                  </c:pt>
                  <c:pt idx="95">
                    <c:v>44</c:v>
                  </c:pt>
                  <c:pt idx="96">
                    <c:v>45</c:v>
                  </c:pt>
                  <c:pt idx="97">
                    <c:v>46</c:v>
                  </c:pt>
                  <c:pt idx="98">
                    <c:v>47</c:v>
                  </c:pt>
                  <c:pt idx="99">
                    <c:v>48</c:v>
                  </c:pt>
                  <c:pt idx="100">
                    <c:v>49</c:v>
                  </c:pt>
                  <c:pt idx="101">
                    <c:v>50</c:v>
                  </c:pt>
                  <c:pt idx="102">
                    <c:v>51</c:v>
                  </c:pt>
                  <c:pt idx="103">
                    <c:v>52</c:v>
                  </c:pt>
                  <c:pt idx="104">
                    <c:v>1</c:v>
                  </c:pt>
                  <c:pt idx="105">
                    <c:v>2</c:v>
                  </c:pt>
                  <c:pt idx="106">
                    <c:v>3</c:v>
                  </c:pt>
                  <c:pt idx="107">
                    <c:v>4</c:v>
                  </c:pt>
                  <c:pt idx="108">
                    <c:v>5</c:v>
                  </c:pt>
                  <c:pt idx="109">
                    <c:v>6</c:v>
                  </c:pt>
                  <c:pt idx="110">
                    <c:v>7</c:v>
                  </c:pt>
                  <c:pt idx="111">
                    <c:v>8</c:v>
                  </c:pt>
                  <c:pt idx="112">
                    <c:v>9</c:v>
                  </c:pt>
                  <c:pt idx="113">
                    <c:v>10</c:v>
                  </c:pt>
                  <c:pt idx="114">
                    <c:v>11</c:v>
                  </c:pt>
                  <c:pt idx="115">
                    <c:v>12</c:v>
                  </c:pt>
                  <c:pt idx="116">
                    <c:v>13</c:v>
                  </c:pt>
                  <c:pt idx="117">
                    <c:v>14</c:v>
                  </c:pt>
                  <c:pt idx="118">
                    <c:v>15</c:v>
                  </c:pt>
                  <c:pt idx="119">
                    <c:v>16</c:v>
                  </c:pt>
                  <c:pt idx="120">
                    <c:v>17</c:v>
                  </c:pt>
                  <c:pt idx="121">
                    <c:v>18</c:v>
                  </c:pt>
                  <c:pt idx="122">
                    <c:v>19</c:v>
                  </c:pt>
                  <c:pt idx="123">
                    <c:v>20</c:v>
                  </c:pt>
                  <c:pt idx="124">
                    <c:v>21</c:v>
                  </c:pt>
                  <c:pt idx="125">
                    <c:v>22</c:v>
                  </c:pt>
                  <c:pt idx="126">
                    <c:v>23</c:v>
                  </c:pt>
                  <c:pt idx="127">
                    <c:v>24</c:v>
                  </c:pt>
                  <c:pt idx="128">
                    <c:v>25</c:v>
                  </c:pt>
                </c:lvl>
                <c:lvl>
                  <c:pt idx="0">
                    <c:v>2017</c:v>
                  </c:pt>
                  <c:pt idx="52">
                    <c:v>2018</c:v>
                  </c:pt>
                  <c:pt idx="104">
                    <c:v>2019</c:v>
                  </c:pt>
                </c:lvl>
              </c:multiLvlStrCache>
            </c:multiLvlStrRef>
          </c:cat>
          <c:val>
            <c:numRef>
              <c:f>'Data for maps assoc with VEN'!$C$2:$C$130</c:f>
              <c:numCache>
                <c:formatCode>General</c:formatCode>
                <c:ptCount val="12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 formatCode="0">
                  <c:v>0</c:v>
                </c:pt>
                <c:pt idx="53" formatCode="0">
                  <c:v>-0.14893617021280001</c:v>
                </c:pt>
                <c:pt idx="54" formatCode="0">
                  <c:v>0</c:v>
                </c:pt>
                <c:pt idx="55" formatCode="0">
                  <c:v>-0.14893617021280001</c:v>
                </c:pt>
                <c:pt idx="56" formatCode="0">
                  <c:v>0</c:v>
                </c:pt>
                <c:pt idx="57" formatCode="0">
                  <c:v>3</c:v>
                </c:pt>
                <c:pt idx="58" formatCode="0">
                  <c:v>4</c:v>
                </c:pt>
                <c:pt idx="59" formatCode="0">
                  <c:v>7</c:v>
                </c:pt>
                <c:pt idx="60" formatCode="0">
                  <c:v>29.361963190183999</c:v>
                </c:pt>
                <c:pt idx="61" formatCode="0">
                  <c:v>42.815950920245001</c:v>
                </c:pt>
                <c:pt idx="62" formatCode="0">
                  <c:v>53</c:v>
                </c:pt>
                <c:pt idx="63" formatCode="0">
                  <c:v>38.269938650309996</c:v>
                </c:pt>
                <c:pt idx="64" formatCode="0">
                  <c:v>48.177914110429995</c:v>
                </c:pt>
                <c:pt idx="65" formatCode="0">
                  <c:v>55.539877300610001</c:v>
                </c:pt>
                <c:pt idx="66" formatCode="0">
                  <c:v>55.355828220859998</c:v>
                </c:pt>
                <c:pt idx="67" formatCode="0">
                  <c:v>45.355828220859998</c:v>
                </c:pt>
                <c:pt idx="68" formatCode="0">
                  <c:v>44.263803680979997</c:v>
                </c:pt>
                <c:pt idx="69" formatCode="0">
                  <c:v>59.717791411039997</c:v>
                </c:pt>
                <c:pt idx="70" formatCode="0">
                  <c:v>118.6134969325</c:v>
                </c:pt>
                <c:pt idx="71" formatCode="0">
                  <c:v>111.5214723926</c:v>
                </c:pt>
                <c:pt idx="72" formatCode="0">
                  <c:v>200.41104294479999</c:v>
                </c:pt>
                <c:pt idx="73" formatCode="0">
                  <c:v>206.13496932519999</c:v>
                </c:pt>
                <c:pt idx="74" formatCode="0">
                  <c:v>366.19018404910003</c:v>
                </c:pt>
                <c:pt idx="75" formatCode="0">
                  <c:v>410.81595092020001</c:v>
                </c:pt>
                <c:pt idx="76" formatCode="0">
                  <c:v>592.41104294479999</c:v>
                </c:pt>
                <c:pt idx="77" formatCode="0">
                  <c:v>625.31288343560004</c:v>
                </c:pt>
                <c:pt idx="78" formatCode="0">
                  <c:v>863.34969325149996</c:v>
                </c:pt>
                <c:pt idx="79" formatCode="0">
                  <c:v>897.70552147240005</c:v>
                </c:pt>
                <c:pt idx="80" formatCode="0">
                  <c:v>975.41717791409997</c:v>
                </c:pt>
                <c:pt idx="81" formatCode="0">
                  <c:v>889.07361963189999</c:v>
                </c:pt>
                <c:pt idx="82" formatCode="0">
                  <c:v>733.83435582820005</c:v>
                </c:pt>
                <c:pt idx="83" formatCode="0">
                  <c:v>707.93251533739999</c:v>
                </c:pt>
                <c:pt idx="84" formatCode="0">
                  <c:v>526.79141104289999</c:v>
                </c:pt>
                <c:pt idx="85" formatCode="0">
                  <c:v>415.45398773009998</c:v>
                </c:pt>
                <c:pt idx="86" formatCode="0">
                  <c:v>316.65644171780002</c:v>
                </c:pt>
                <c:pt idx="87" formatCode="0">
                  <c:v>163.50920245399999</c:v>
                </c:pt>
                <c:pt idx="88" formatCode="0">
                  <c:v>173.3251533742</c:v>
                </c:pt>
                <c:pt idx="89" formatCode="0">
                  <c:v>94.343558282209997</c:v>
                </c:pt>
                <c:pt idx="90" formatCode="0">
                  <c:v>95</c:v>
                </c:pt>
                <c:pt idx="91" formatCode="0">
                  <c:v>64</c:v>
                </c:pt>
                <c:pt idx="92" formatCode="0">
                  <c:v>58</c:v>
                </c:pt>
                <c:pt idx="93" formatCode="0">
                  <c:v>37</c:v>
                </c:pt>
                <c:pt idx="94" formatCode="0">
                  <c:v>46</c:v>
                </c:pt>
                <c:pt idx="95" formatCode="0">
                  <c:v>20</c:v>
                </c:pt>
                <c:pt idx="96" formatCode="0">
                  <c:v>16</c:v>
                </c:pt>
                <c:pt idx="97" formatCode="0">
                  <c:v>4</c:v>
                </c:pt>
                <c:pt idx="98" formatCode="0">
                  <c:v>12.907975460123</c:v>
                </c:pt>
                <c:pt idx="99" formatCode="0">
                  <c:v>5</c:v>
                </c:pt>
                <c:pt idx="100" formatCode="0">
                  <c:v>4</c:v>
                </c:pt>
                <c:pt idx="101" formatCode="0">
                  <c:v>4.4539877300609998</c:v>
                </c:pt>
                <c:pt idx="102" formatCode="0">
                  <c:v>2</c:v>
                </c:pt>
                <c:pt idx="103" formatCode="0">
                  <c:v>0</c:v>
                </c:pt>
                <c:pt idx="104" formatCode="#,##0_);[Red]\(#,##0\)">
                  <c:v>0</c:v>
                </c:pt>
                <c:pt idx="105" formatCode="#,##0_);[Red]\(#,##0\)">
                  <c:v>2</c:v>
                </c:pt>
                <c:pt idx="106" formatCode="#,##0_);[Red]\(#,##0\)">
                  <c:v>2</c:v>
                </c:pt>
                <c:pt idx="107" formatCode="#,##0_);[Red]\(#,##0\)">
                  <c:v>11</c:v>
                </c:pt>
                <c:pt idx="108" formatCode="#,##0_);[Red]\(#,##0\)">
                  <c:v>4</c:v>
                </c:pt>
                <c:pt idx="109" formatCode="#,##0_);[Red]\(#,##0\)">
                  <c:v>5</c:v>
                </c:pt>
                <c:pt idx="110" formatCode="#,##0_);[Red]\(#,##0\)">
                  <c:v>24</c:v>
                </c:pt>
                <c:pt idx="111" formatCode="#,##0_);[Red]\(#,##0\)">
                  <c:v>13</c:v>
                </c:pt>
                <c:pt idx="112" formatCode="#,##0_);[Red]\(#,##0\)">
                  <c:v>9</c:v>
                </c:pt>
                <c:pt idx="113" formatCode="#,##0_);[Red]\(#,##0\)">
                  <c:v>14</c:v>
                </c:pt>
                <c:pt idx="114" formatCode="#,##0_);[Red]\(#,##0\)">
                  <c:v>3</c:v>
                </c:pt>
                <c:pt idx="115" formatCode="#,##0_);[Red]\(#,##0\)">
                  <c:v>8</c:v>
                </c:pt>
                <c:pt idx="116" formatCode="#,##0_);[Red]\(#,##0\)">
                  <c:v>4</c:v>
                </c:pt>
                <c:pt idx="117" formatCode="#,##0_);[Red]\(#,##0\)">
                  <c:v>6</c:v>
                </c:pt>
                <c:pt idx="118" formatCode="#,##0_);[Red]\(#,##0\)">
                  <c:v>3</c:v>
                </c:pt>
                <c:pt idx="119" formatCode="#,##0_);[Red]\(#,##0\)">
                  <c:v>4</c:v>
                </c:pt>
                <c:pt idx="120" formatCode="#,##0_);[Red]\(#,##0\)">
                  <c:v>7</c:v>
                </c:pt>
                <c:pt idx="121" formatCode="#,##0_);[Red]\(#,##0\)">
                  <c:v>5</c:v>
                </c:pt>
                <c:pt idx="122" formatCode="#,##0_);[Red]\(#,##0\)">
                  <c:v>7</c:v>
                </c:pt>
                <c:pt idx="123" formatCode="#,##0_);[Red]\(#,##0\)">
                  <c:v>8</c:v>
                </c:pt>
                <c:pt idx="124" formatCode="#,##0_);[Red]\(#,##0\)">
                  <c:v>5</c:v>
                </c:pt>
                <c:pt idx="125" formatCode="#,##0_);[Red]\(#,##0\)">
                  <c:v>0</c:v>
                </c:pt>
                <c:pt idx="126" formatCode="#,##0_);[Red]\(#,##0\)">
                  <c:v>0</c:v>
                </c:pt>
                <c:pt idx="127" formatCode="#,##0_);[Red]\(#,##0\)">
                  <c:v>0</c:v>
                </c:pt>
                <c:pt idx="128" formatCode="#,##0_);[Red]\(#,##0\)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680-467C-8F38-3A3A21F0E763}"/>
            </c:ext>
          </c:extLst>
        </c:ser>
        <c:ser>
          <c:idx val="2"/>
          <c:order val="2"/>
          <c:tx>
            <c:strRef>
              <c:f>'Data for maps assoc with VEN'!$D$1</c:f>
              <c:strCache>
                <c:ptCount val="1"/>
                <c:pt idx="0">
                  <c:v>VEN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multiLvlStrRef>
              <c:f>'Data for maps assoc with VEN'!$A$2:$B$130</c:f>
              <c:multiLvlStrCache>
                <c:ptCount val="129"/>
                <c:lvl>
                  <c:pt idx="0">
                    <c:v>1</c:v>
                  </c:pt>
                  <c:pt idx="1">
                    <c:v>2</c:v>
                  </c:pt>
                  <c:pt idx="2">
                    <c:v>3</c:v>
                  </c:pt>
                  <c:pt idx="3">
                    <c:v>4</c:v>
                  </c:pt>
                  <c:pt idx="4">
                    <c:v>5</c:v>
                  </c:pt>
                  <c:pt idx="5">
                    <c:v>6</c:v>
                  </c:pt>
                  <c:pt idx="6">
                    <c:v>7</c:v>
                  </c:pt>
                  <c:pt idx="7">
                    <c:v>8</c:v>
                  </c:pt>
                  <c:pt idx="8">
                    <c:v>9</c:v>
                  </c:pt>
                  <c:pt idx="9">
                    <c:v>10</c:v>
                  </c:pt>
                  <c:pt idx="10">
                    <c:v>11</c:v>
                  </c:pt>
                  <c:pt idx="11">
                    <c:v>12</c:v>
                  </c:pt>
                  <c:pt idx="12">
                    <c:v>13</c:v>
                  </c:pt>
                  <c:pt idx="13">
                    <c:v>14</c:v>
                  </c:pt>
                  <c:pt idx="14">
                    <c:v>15</c:v>
                  </c:pt>
                  <c:pt idx="15">
                    <c:v>16</c:v>
                  </c:pt>
                  <c:pt idx="16">
                    <c:v>17</c:v>
                  </c:pt>
                  <c:pt idx="17">
                    <c:v>18</c:v>
                  </c:pt>
                  <c:pt idx="18">
                    <c:v>19</c:v>
                  </c:pt>
                  <c:pt idx="19">
                    <c:v>20</c:v>
                  </c:pt>
                  <c:pt idx="20">
                    <c:v>21</c:v>
                  </c:pt>
                  <c:pt idx="21">
                    <c:v>22</c:v>
                  </c:pt>
                  <c:pt idx="22">
                    <c:v>23</c:v>
                  </c:pt>
                  <c:pt idx="23">
                    <c:v>24</c:v>
                  </c:pt>
                  <c:pt idx="24">
                    <c:v>25</c:v>
                  </c:pt>
                  <c:pt idx="25">
                    <c:v>26</c:v>
                  </c:pt>
                  <c:pt idx="26">
                    <c:v>27</c:v>
                  </c:pt>
                  <c:pt idx="27">
                    <c:v>28</c:v>
                  </c:pt>
                  <c:pt idx="28">
                    <c:v>29</c:v>
                  </c:pt>
                  <c:pt idx="29">
                    <c:v>30</c:v>
                  </c:pt>
                  <c:pt idx="30">
                    <c:v>31</c:v>
                  </c:pt>
                  <c:pt idx="31">
                    <c:v>32</c:v>
                  </c:pt>
                  <c:pt idx="32">
                    <c:v>33</c:v>
                  </c:pt>
                  <c:pt idx="33">
                    <c:v>34</c:v>
                  </c:pt>
                  <c:pt idx="34">
                    <c:v>35</c:v>
                  </c:pt>
                  <c:pt idx="35">
                    <c:v>36</c:v>
                  </c:pt>
                  <c:pt idx="36">
                    <c:v>37</c:v>
                  </c:pt>
                  <c:pt idx="37">
                    <c:v>38</c:v>
                  </c:pt>
                  <c:pt idx="38">
                    <c:v>39</c:v>
                  </c:pt>
                  <c:pt idx="39">
                    <c:v>40</c:v>
                  </c:pt>
                  <c:pt idx="40">
                    <c:v>41</c:v>
                  </c:pt>
                  <c:pt idx="41">
                    <c:v>42</c:v>
                  </c:pt>
                  <c:pt idx="42">
                    <c:v>43</c:v>
                  </c:pt>
                  <c:pt idx="43">
                    <c:v>44</c:v>
                  </c:pt>
                  <c:pt idx="44">
                    <c:v>45</c:v>
                  </c:pt>
                  <c:pt idx="45">
                    <c:v>46</c:v>
                  </c:pt>
                  <c:pt idx="46">
                    <c:v>47</c:v>
                  </c:pt>
                  <c:pt idx="47">
                    <c:v>48</c:v>
                  </c:pt>
                  <c:pt idx="48">
                    <c:v>49</c:v>
                  </c:pt>
                  <c:pt idx="49">
                    <c:v>50</c:v>
                  </c:pt>
                  <c:pt idx="50">
                    <c:v>51</c:v>
                  </c:pt>
                  <c:pt idx="51">
                    <c:v>52</c:v>
                  </c:pt>
                  <c:pt idx="52">
                    <c:v>1</c:v>
                  </c:pt>
                  <c:pt idx="53">
                    <c:v>2</c:v>
                  </c:pt>
                  <c:pt idx="54">
                    <c:v>3</c:v>
                  </c:pt>
                  <c:pt idx="55">
                    <c:v>4</c:v>
                  </c:pt>
                  <c:pt idx="56">
                    <c:v>5</c:v>
                  </c:pt>
                  <c:pt idx="57">
                    <c:v>6</c:v>
                  </c:pt>
                  <c:pt idx="58">
                    <c:v>7</c:v>
                  </c:pt>
                  <c:pt idx="59">
                    <c:v>8</c:v>
                  </c:pt>
                  <c:pt idx="60">
                    <c:v>9</c:v>
                  </c:pt>
                  <c:pt idx="61">
                    <c:v>10</c:v>
                  </c:pt>
                  <c:pt idx="62">
                    <c:v>11</c:v>
                  </c:pt>
                  <c:pt idx="63">
                    <c:v>12</c:v>
                  </c:pt>
                  <c:pt idx="64">
                    <c:v>13</c:v>
                  </c:pt>
                  <c:pt idx="65">
                    <c:v>14</c:v>
                  </c:pt>
                  <c:pt idx="66">
                    <c:v>15</c:v>
                  </c:pt>
                  <c:pt idx="67">
                    <c:v>16</c:v>
                  </c:pt>
                  <c:pt idx="68">
                    <c:v>17</c:v>
                  </c:pt>
                  <c:pt idx="69">
                    <c:v>18</c:v>
                  </c:pt>
                  <c:pt idx="70">
                    <c:v>19</c:v>
                  </c:pt>
                  <c:pt idx="71">
                    <c:v>20</c:v>
                  </c:pt>
                  <c:pt idx="72">
                    <c:v>21</c:v>
                  </c:pt>
                  <c:pt idx="73">
                    <c:v>22</c:v>
                  </c:pt>
                  <c:pt idx="74">
                    <c:v>23</c:v>
                  </c:pt>
                  <c:pt idx="75">
                    <c:v>24</c:v>
                  </c:pt>
                  <c:pt idx="76">
                    <c:v>25</c:v>
                  </c:pt>
                  <c:pt idx="77">
                    <c:v>26</c:v>
                  </c:pt>
                  <c:pt idx="78">
                    <c:v>27</c:v>
                  </c:pt>
                  <c:pt idx="79">
                    <c:v>28</c:v>
                  </c:pt>
                  <c:pt idx="80">
                    <c:v>29</c:v>
                  </c:pt>
                  <c:pt idx="81">
                    <c:v>30</c:v>
                  </c:pt>
                  <c:pt idx="82">
                    <c:v>31</c:v>
                  </c:pt>
                  <c:pt idx="83">
                    <c:v>32</c:v>
                  </c:pt>
                  <c:pt idx="84">
                    <c:v>33</c:v>
                  </c:pt>
                  <c:pt idx="85">
                    <c:v>34</c:v>
                  </c:pt>
                  <c:pt idx="86">
                    <c:v>35</c:v>
                  </c:pt>
                  <c:pt idx="87">
                    <c:v>36</c:v>
                  </c:pt>
                  <c:pt idx="88">
                    <c:v>37</c:v>
                  </c:pt>
                  <c:pt idx="89">
                    <c:v>38</c:v>
                  </c:pt>
                  <c:pt idx="90">
                    <c:v>39</c:v>
                  </c:pt>
                  <c:pt idx="91">
                    <c:v>40</c:v>
                  </c:pt>
                  <c:pt idx="92">
                    <c:v>41</c:v>
                  </c:pt>
                  <c:pt idx="93">
                    <c:v>42</c:v>
                  </c:pt>
                  <c:pt idx="94">
                    <c:v>43</c:v>
                  </c:pt>
                  <c:pt idx="95">
                    <c:v>44</c:v>
                  </c:pt>
                  <c:pt idx="96">
                    <c:v>45</c:v>
                  </c:pt>
                  <c:pt idx="97">
                    <c:v>46</c:v>
                  </c:pt>
                  <c:pt idx="98">
                    <c:v>47</c:v>
                  </c:pt>
                  <c:pt idx="99">
                    <c:v>48</c:v>
                  </c:pt>
                  <c:pt idx="100">
                    <c:v>49</c:v>
                  </c:pt>
                  <c:pt idx="101">
                    <c:v>50</c:v>
                  </c:pt>
                  <c:pt idx="102">
                    <c:v>51</c:v>
                  </c:pt>
                  <c:pt idx="103">
                    <c:v>52</c:v>
                  </c:pt>
                  <c:pt idx="104">
                    <c:v>1</c:v>
                  </c:pt>
                  <c:pt idx="105">
                    <c:v>2</c:v>
                  </c:pt>
                  <c:pt idx="106">
                    <c:v>3</c:v>
                  </c:pt>
                  <c:pt idx="107">
                    <c:v>4</c:v>
                  </c:pt>
                  <c:pt idx="108">
                    <c:v>5</c:v>
                  </c:pt>
                  <c:pt idx="109">
                    <c:v>6</c:v>
                  </c:pt>
                  <c:pt idx="110">
                    <c:v>7</c:v>
                  </c:pt>
                  <c:pt idx="111">
                    <c:v>8</c:v>
                  </c:pt>
                  <c:pt idx="112">
                    <c:v>9</c:v>
                  </c:pt>
                  <c:pt idx="113">
                    <c:v>10</c:v>
                  </c:pt>
                  <c:pt idx="114">
                    <c:v>11</c:v>
                  </c:pt>
                  <c:pt idx="115">
                    <c:v>12</c:v>
                  </c:pt>
                  <c:pt idx="116">
                    <c:v>13</c:v>
                  </c:pt>
                  <c:pt idx="117">
                    <c:v>14</c:v>
                  </c:pt>
                  <c:pt idx="118">
                    <c:v>15</c:v>
                  </c:pt>
                  <c:pt idx="119">
                    <c:v>16</c:v>
                  </c:pt>
                  <c:pt idx="120">
                    <c:v>17</c:v>
                  </c:pt>
                  <c:pt idx="121">
                    <c:v>18</c:v>
                  </c:pt>
                  <c:pt idx="122">
                    <c:v>19</c:v>
                  </c:pt>
                  <c:pt idx="123">
                    <c:v>20</c:v>
                  </c:pt>
                  <c:pt idx="124">
                    <c:v>21</c:v>
                  </c:pt>
                  <c:pt idx="125">
                    <c:v>22</c:v>
                  </c:pt>
                  <c:pt idx="126">
                    <c:v>23</c:v>
                  </c:pt>
                  <c:pt idx="127">
                    <c:v>24</c:v>
                  </c:pt>
                  <c:pt idx="128">
                    <c:v>25</c:v>
                  </c:pt>
                </c:lvl>
                <c:lvl>
                  <c:pt idx="0">
                    <c:v>2017</c:v>
                  </c:pt>
                  <c:pt idx="52">
                    <c:v>2018</c:v>
                  </c:pt>
                  <c:pt idx="104">
                    <c:v>2019</c:v>
                  </c:pt>
                </c:lvl>
              </c:multiLvlStrCache>
            </c:multiLvlStrRef>
          </c:cat>
          <c:val>
            <c:numRef>
              <c:f>'Data for maps assoc with VEN'!$D$2:$D$130</c:f>
              <c:numCache>
                <c:formatCode>General</c:formatCode>
                <c:ptCount val="12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1</c:v>
                </c:pt>
                <c:pt idx="26">
                  <c:v>1</c:v>
                </c:pt>
                <c:pt idx="27">
                  <c:v>1</c:v>
                </c:pt>
                <c:pt idx="28">
                  <c:v>0</c:v>
                </c:pt>
                <c:pt idx="29">
                  <c:v>2</c:v>
                </c:pt>
                <c:pt idx="30">
                  <c:v>0</c:v>
                </c:pt>
                <c:pt idx="31">
                  <c:v>1</c:v>
                </c:pt>
                <c:pt idx="32">
                  <c:v>6</c:v>
                </c:pt>
                <c:pt idx="33">
                  <c:v>9</c:v>
                </c:pt>
                <c:pt idx="34">
                  <c:v>26</c:v>
                </c:pt>
                <c:pt idx="35">
                  <c:v>42</c:v>
                </c:pt>
                <c:pt idx="36">
                  <c:v>79</c:v>
                </c:pt>
                <c:pt idx="37">
                  <c:v>75</c:v>
                </c:pt>
                <c:pt idx="38">
                  <c:v>59</c:v>
                </c:pt>
                <c:pt idx="39">
                  <c:v>64</c:v>
                </c:pt>
                <c:pt idx="40">
                  <c:v>37</c:v>
                </c:pt>
                <c:pt idx="41">
                  <c:v>42</c:v>
                </c:pt>
                <c:pt idx="42">
                  <c:v>53</c:v>
                </c:pt>
                <c:pt idx="43">
                  <c:v>37</c:v>
                </c:pt>
                <c:pt idx="44">
                  <c:v>20</c:v>
                </c:pt>
                <c:pt idx="45">
                  <c:v>23</c:v>
                </c:pt>
                <c:pt idx="46">
                  <c:v>35</c:v>
                </c:pt>
                <c:pt idx="47">
                  <c:v>26</c:v>
                </c:pt>
                <c:pt idx="48">
                  <c:v>26</c:v>
                </c:pt>
                <c:pt idx="49">
                  <c:v>19</c:v>
                </c:pt>
                <c:pt idx="50">
                  <c:v>23</c:v>
                </c:pt>
                <c:pt idx="51">
                  <c:v>20</c:v>
                </c:pt>
                <c:pt idx="52" formatCode="0">
                  <c:v>21</c:v>
                </c:pt>
                <c:pt idx="53" formatCode="0">
                  <c:v>78</c:v>
                </c:pt>
                <c:pt idx="54" formatCode="0">
                  <c:v>72</c:v>
                </c:pt>
                <c:pt idx="55" formatCode="0">
                  <c:v>98</c:v>
                </c:pt>
                <c:pt idx="56" formatCode="0">
                  <c:v>75</c:v>
                </c:pt>
                <c:pt idx="57" formatCode="0">
                  <c:v>67</c:v>
                </c:pt>
                <c:pt idx="58" formatCode="0">
                  <c:v>88</c:v>
                </c:pt>
                <c:pt idx="59" formatCode="0">
                  <c:v>106</c:v>
                </c:pt>
                <c:pt idx="60" formatCode="0">
                  <c:v>102</c:v>
                </c:pt>
                <c:pt idx="61" formatCode="0">
                  <c:v>108</c:v>
                </c:pt>
                <c:pt idx="62" formatCode="0">
                  <c:v>201</c:v>
                </c:pt>
                <c:pt idx="63" formatCode="0">
                  <c:v>204</c:v>
                </c:pt>
                <c:pt idx="64" formatCode="0">
                  <c:v>167</c:v>
                </c:pt>
                <c:pt idx="65" formatCode="0">
                  <c:v>299</c:v>
                </c:pt>
                <c:pt idx="66" formatCode="0">
                  <c:v>248</c:v>
                </c:pt>
                <c:pt idx="67" formatCode="0">
                  <c:v>284</c:v>
                </c:pt>
                <c:pt idx="68" formatCode="0">
                  <c:v>283</c:v>
                </c:pt>
                <c:pt idx="69" formatCode="0">
                  <c:v>302</c:v>
                </c:pt>
                <c:pt idx="70" formatCode="0">
                  <c:v>318</c:v>
                </c:pt>
                <c:pt idx="71" formatCode="0">
                  <c:v>276</c:v>
                </c:pt>
                <c:pt idx="72" formatCode="0">
                  <c:v>319</c:v>
                </c:pt>
                <c:pt idx="73" formatCode="0">
                  <c:v>245</c:v>
                </c:pt>
                <c:pt idx="74" formatCode="0">
                  <c:v>244</c:v>
                </c:pt>
                <c:pt idx="75" formatCode="0">
                  <c:v>183</c:v>
                </c:pt>
                <c:pt idx="76" formatCode="0">
                  <c:v>217</c:v>
                </c:pt>
                <c:pt idx="77" formatCode="0">
                  <c:v>122</c:v>
                </c:pt>
                <c:pt idx="78" formatCode="0">
                  <c:v>89</c:v>
                </c:pt>
                <c:pt idx="79" formatCode="0">
                  <c:v>93</c:v>
                </c:pt>
                <c:pt idx="80" formatCode="0">
                  <c:v>83</c:v>
                </c:pt>
                <c:pt idx="81" formatCode="0">
                  <c:v>69</c:v>
                </c:pt>
                <c:pt idx="82" formatCode="0">
                  <c:v>66</c:v>
                </c:pt>
                <c:pt idx="83" formatCode="0">
                  <c:v>64</c:v>
                </c:pt>
                <c:pt idx="84" formatCode="0">
                  <c:v>35</c:v>
                </c:pt>
                <c:pt idx="85" formatCode="0">
                  <c:v>46</c:v>
                </c:pt>
                <c:pt idx="86" formatCode="0">
                  <c:v>33</c:v>
                </c:pt>
                <c:pt idx="87" formatCode="0">
                  <c:v>42</c:v>
                </c:pt>
                <c:pt idx="88" formatCode="0">
                  <c:v>35</c:v>
                </c:pt>
                <c:pt idx="89" formatCode="0">
                  <c:v>31</c:v>
                </c:pt>
                <c:pt idx="90" formatCode="0">
                  <c:v>20</c:v>
                </c:pt>
                <c:pt idx="91" formatCode="0">
                  <c:v>17</c:v>
                </c:pt>
                <c:pt idx="92" formatCode="0">
                  <c:v>29</c:v>
                </c:pt>
                <c:pt idx="93" formatCode="0">
                  <c:v>23</c:v>
                </c:pt>
                <c:pt idx="94" formatCode="0">
                  <c:v>23</c:v>
                </c:pt>
                <c:pt idx="95">
                  <c:v>22</c:v>
                </c:pt>
                <c:pt idx="96">
                  <c:v>24</c:v>
                </c:pt>
                <c:pt idx="97">
                  <c:v>22</c:v>
                </c:pt>
                <c:pt idx="98">
                  <c:v>20</c:v>
                </c:pt>
                <c:pt idx="99">
                  <c:v>23</c:v>
                </c:pt>
                <c:pt idx="100">
                  <c:v>16</c:v>
                </c:pt>
                <c:pt idx="101">
                  <c:v>9</c:v>
                </c:pt>
                <c:pt idx="102">
                  <c:v>5</c:v>
                </c:pt>
                <c:pt idx="103">
                  <c:v>4</c:v>
                </c:pt>
                <c:pt idx="104">
                  <c:v>10</c:v>
                </c:pt>
                <c:pt idx="105">
                  <c:v>9</c:v>
                </c:pt>
                <c:pt idx="106">
                  <c:v>18</c:v>
                </c:pt>
                <c:pt idx="107">
                  <c:v>17</c:v>
                </c:pt>
                <c:pt idx="108">
                  <c:v>13</c:v>
                </c:pt>
                <c:pt idx="109">
                  <c:v>34</c:v>
                </c:pt>
                <c:pt idx="110">
                  <c:v>45</c:v>
                </c:pt>
                <c:pt idx="111">
                  <c:v>40</c:v>
                </c:pt>
                <c:pt idx="112">
                  <c:v>29</c:v>
                </c:pt>
                <c:pt idx="113">
                  <c:v>11</c:v>
                </c:pt>
                <c:pt idx="114">
                  <c:v>18</c:v>
                </c:pt>
                <c:pt idx="115">
                  <c:v>20</c:v>
                </c:pt>
                <c:pt idx="116">
                  <c:v>9</c:v>
                </c:pt>
                <c:pt idx="117">
                  <c:v>12</c:v>
                </c:pt>
                <c:pt idx="118">
                  <c:v>4</c:v>
                </c:pt>
                <c:pt idx="119">
                  <c:v>3</c:v>
                </c:pt>
                <c:pt idx="120">
                  <c:v>6</c:v>
                </c:pt>
                <c:pt idx="121">
                  <c:v>4</c:v>
                </c:pt>
                <c:pt idx="122">
                  <c:v>3</c:v>
                </c:pt>
                <c:pt idx="123">
                  <c:v>0</c:v>
                </c:pt>
                <c:pt idx="124">
                  <c:v>0</c:v>
                </c:pt>
                <c:pt idx="125">
                  <c:v>1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680-467C-8F38-3A3A21F0E763}"/>
            </c:ext>
          </c:extLst>
        </c:ser>
        <c:ser>
          <c:idx val="3"/>
          <c:order val="3"/>
          <c:tx>
            <c:strRef>
              <c:f>'Data for maps assoc with VEN'!$E$1</c:f>
              <c:strCache>
                <c:ptCount val="1"/>
                <c:pt idx="0">
                  <c:v>COL 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multiLvlStrRef>
              <c:f>'Data for maps assoc with VEN'!$A$2:$B$130</c:f>
              <c:multiLvlStrCache>
                <c:ptCount val="129"/>
                <c:lvl>
                  <c:pt idx="0">
                    <c:v>1</c:v>
                  </c:pt>
                  <c:pt idx="1">
                    <c:v>2</c:v>
                  </c:pt>
                  <c:pt idx="2">
                    <c:v>3</c:v>
                  </c:pt>
                  <c:pt idx="3">
                    <c:v>4</c:v>
                  </c:pt>
                  <c:pt idx="4">
                    <c:v>5</c:v>
                  </c:pt>
                  <c:pt idx="5">
                    <c:v>6</c:v>
                  </c:pt>
                  <c:pt idx="6">
                    <c:v>7</c:v>
                  </c:pt>
                  <c:pt idx="7">
                    <c:v>8</c:v>
                  </c:pt>
                  <c:pt idx="8">
                    <c:v>9</c:v>
                  </c:pt>
                  <c:pt idx="9">
                    <c:v>10</c:v>
                  </c:pt>
                  <c:pt idx="10">
                    <c:v>11</c:v>
                  </c:pt>
                  <c:pt idx="11">
                    <c:v>12</c:v>
                  </c:pt>
                  <c:pt idx="12">
                    <c:v>13</c:v>
                  </c:pt>
                  <c:pt idx="13">
                    <c:v>14</c:v>
                  </c:pt>
                  <c:pt idx="14">
                    <c:v>15</c:v>
                  </c:pt>
                  <c:pt idx="15">
                    <c:v>16</c:v>
                  </c:pt>
                  <c:pt idx="16">
                    <c:v>17</c:v>
                  </c:pt>
                  <c:pt idx="17">
                    <c:v>18</c:v>
                  </c:pt>
                  <c:pt idx="18">
                    <c:v>19</c:v>
                  </c:pt>
                  <c:pt idx="19">
                    <c:v>20</c:v>
                  </c:pt>
                  <c:pt idx="20">
                    <c:v>21</c:v>
                  </c:pt>
                  <c:pt idx="21">
                    <c:v>22</c:v>
                  </c:pt>
                  <c:pt idx="22">
                    <c:v>23</c:v>
                  </c:pt>
                  <c:pt idx="23">
                    <c:v>24</c:v>
                  </c:pt>
                  <c:pt idx="24">
                    <c:v>25</c:v>
                  </c:pt>
                  <c:pt idx="25">
                    <c:v>26</c:v>
                  </c:pt>
                  <c:pt idx="26">
                    <c:v>27</c:v>
                  </c:pt>
                  <c:pt idx="27">
                    <c:v>28</c:v>
                  </c:pt>
                  <c:pt idx="28">
                    <c:v>29</c:v>
                  </c:pt>
                  <c:pt idx="29">
                    <c:v>30</c:v>
                  </c:pt>
                  <c:pt idx="30">
                    <c:v>31</c:v>
                  </c:pt>
                  <c:pt idx="31">
                    <c:v>32</c:v>
                  </c:pt>
                  <c:pt idx="32">
                    <c:v>33</c:v>
                  </c:pt>
                  <c:pt idx="33">
                    <c:v>34</c:v>
                  </c:pt>
                  <c:pt idx="34">
                    <c:v>35</c:v>
                  </c:pt>
                  <c:pt idx="35">
                    <c:v>36</c:v>
                  </c:pt>
                  <c:pt idx="36">
                    <c:v>37</c:v>
                  </c:pt>
                  <c:pt idx="37">
                    <c:v>38</c:v>
                  </c:pt>
                  <c:pt idx="38">
                    <c:v>39</c:v>
                  </c:pt>
                  <c:pt idx="39">
                    <c:v>40</c:v>
                  </c:pt>
                  <c:pt idx="40">
                    <c:v>41</c:v>
                  </c:pt>
                  <c:pt idx="41">
                    <c:v>42</c:v>
                  </c:pt>
                  <c:pt idx="42">
                    <c:v>43</c:v>
                  </c:pt>
                  <c:pt idx="43">
                    <c:v>44</c:v>
                  </c:pt>
                  <c:pt idx="44">
                    <c:v>45</c:v>
                  </c:pt>
                  <c:pt idx="45">
                    <c:v>46</c:v>
                  </c:pt>
                  <c:pt idx="46">
                    <c:v>47</c:v>
                  </c:pt>
                  <c:pt idx="47">
                    <c:v>48</c:v>
                  </c:pt>
                  <c:pt idx="48">
                    <c:v>49</c:v>
                  </c:pt>
                  <c:pt idx="49">
                    <c:v>50</c:v>
                  </c:pt>
                  <c:pt idx="50">
                    <c:v>51</c:v>
                  </c:pt>
                  <c:pt idx="51">
                    <c:v>52</c:v>
                  </c:pt>
                  <c:pt idx="52">
                    <c:v>1</c:v>
                  </c:pt>
                  <c:pt idx="53">
                    <c:v>2</c:v>
                  </c:pt>
                  <c:pt idx="54">
                    <c:v>3</c:v>
                  </c:pt>
                  <c:pt idx="55">
                    <c:v>4</c:v>
                  </c:pt>
                  <c:pt idx="56">
                    <c:v>5</c:v>
                  </c:pt>
                  <c:pt idx="57">
                    <c:v>6</c:v>
                  </c:pt>
                  <c:pt idx="58">
                    <c:v>7</c:v>
                  </c:pt>
                  <c:pt idx="59">
                    <c:v>8</c:v>
                  </c:pt>
                  <c:pt idx="60">
                    <c:v>9</c:v>
                  </c:pt>
                  <c:pt idx="61">
                    <c:v>10</c:v>
                  </c:pt>
                  <c:pt idx="62">
                    <c:v>11</c:v>
                  </c:pt>
                  <c:pt idx="63">
                    <c:v>12</c:v>
                  </c:pt>
                  <c:pt idx="64">
                    <c:v>13</c:v>
                  </c:pt>
                  <c:pt idx="65">
                    <c:v>14</c:v>
                  </c:pt>
                  <c:pt idx="66">
                    <c:v>15</c:v>
                  </c:pt>
                  <c:pt idx="67">
                    <c:v>16</c:v>
                  </c:pt>
                  <c:pt idx="68">
                    <c:v>17</c:v>
                  </c:pt>
                  <c:pt idx="69">
                    <c:v>18</c:v>
                  </c:pt>
                  <c:pt idx="70">
                    <c:v>19</c:v>
                  </c:pt>
                  <c:pt idx="71">
                    <c:v>20</c:v>
                  </c:pt>
                  <c:pt idx="72">
                    <c:v>21</c:v>
                  </c:pt>
                  <c:pt idx="73">
                    <c:v>22</c:v>
                  </c:pt>
                  <c:pt idx="74">
                    <c:v>23</c:v>
                  </c:pt>
                  <c:pt idx="75">
                    <c:v>24</c:v>
                  </c:pt>
                  <c:pt idx="76">
                    <c:v>25</c:v>
                  </c:pt>
                  <c:pt idx="77">
                    <c:v>26</c:v>
                  </c:pt>
                  <c:pt idx="78">
                    <c:v>27</c:v>
                  </c:pt>
                  <c:pt idx="79">
                    <c:v>28</c:v>
                  </c:pt>
                  <c:pt idx="80">
                    <c:v>29</c:v>
                  </c:pt>
                  <c:pt idx="81">
                    <c:v>30</c:v>
                  </c:pt>
                  <c:pt idx="82">
                    <c:v>31</c:v>
                  </c:pt>
                  <c:pt idx="83">
                    <c:v>32</c:v>
                  </c:pt>
                  <c:pt idx="84">
                    <c:v>33</c:v>
                  </c:pt>
                  <c:pt idx="85">
                    <c:v>34</c:v>
                  </c:pt>
                  <c:pt idx="86">
                    <c:v>35</c:v>
                  </c:pt>
                  <c:pt idx="87">
                    <c:v>36</c:v>
                  </c:pt>
                  <c:pt idx="88">
                    <c:v>37</c:v>
                  </c:pt>
                  <c:pt idx="89">
                    <c:v>38</c:v>
                  </c:pt>
                  <c:pt idx="90">
                    <c:v>39</c:v>
                  </c:pt>
                  <c:pt idx="91">
                    <c:v>40</c:v>
                  </c:pt>
                  <c:pt idx="92">
                    <c:v>41</c:v>
                  </c:pt>
                  <c:pt idx="93">
                    <c:v>42</c:v>
                  </c:pt>
                  <c:pt idx="94">
                    <c:v>43</c:v>
                  </c:pt>
                  <c:pt idx="95">
                    <c:v>44</c:v>
                  </c:pt>
                  <c:pt idx="96">
                    <c:v>45</c:v>
                  </c:pt>
                  <c:pt idx="97">
                    <c:v>46</c:v>
                  </c:pt>
                  <c:pt idx="98">
                    <c:v>47</c:v>
                  </c:pt>
                  <c:pt idx="99">
                    <c:v>48</c:v>
                  </c:pt>
                  <c:pt idx="100">
                    <c:v>49</c:v>
                  </c:pt>
                  <c:pt idx="101">
                    <c:v>50</c:v>
                  </c:pt>
                  <c:pt idx="102">
                    <c:v>51</c:v>
                  </c:pt>
                  <c:pt idx="103">
                    <c:v>52</c:v>
                  </c:pt>
                  <c:pt idx="104">
                    <c:v>1</c:v>
                  </c:pt>
                  <c:pt idx="105">
                    <c:v>2</c:v>
                  </c:pt>
                  <c:pt idx="106">
                    <c:v>3</c:v>
                  </c:pt>
                  <c:pt idx="107">
                    <c:v>4</c:v>
                  </c:pt>
                  <c:pt idx="108">
                    <c:v>5</c:v>
                  </c:pt>
                  <c:pt idx="109">
                    <c:v>6</c:v>
                  </c:pt>
                  <c:pt idx="110">
                    <c:v>7</c:v>
                  </c:pt>
                  <c:pt idx="111">
                    <c:v>8</c:v>
                  </c:pt>
                  <c:pt idx="112">
                    <c:v>9</c:v>
                  </c:pt>
                  <c:pt idx="113">
                    <c:v>10</c:v>
                  </c:pt>
                  <c:pt idx="114">
                    <c:v>11</c:v>
                  </c:pt>
                  <c:pt idx="115">
                    <c:v>12</c:v>
                  </c:pt>
                  <c:pt idx="116">
                    <c:v>13</c:v>
                  </c:pt>
                  <c:pt idx="117">
                    <c:v>14</c:v>
                  </c:pt>
                  <c:pt idx="118">
                    <c:v>15</c:v>
                  </c:pt>
                  <c:pt idx="119">
                    <c:v>16</c:v>
                  </c:pt>
                  <c:pt idx="120">
                    <c:v>17</c:v>
                  </c:pt>
                  <c:pt idx="121">
                    <c:v>18</c:v>
                  </c:pt>
                  <c:pt idx="122">
                    <c:v>19</c:v>
                  </c:pt>
                  <c:pt idx="123">
                    <c:v>20</c:v>
                  </c:pt>
                  <c:pt idx="124">
                    <c:v>21</c:v>
                  </c:pt>
                  <c:pt idx="125">
                    <c:v>22</c:v>
                  </c:pt>
                  <c:pt idx="126">
                    <c:v>23</c:v>
                  </c:pt>
                  <c:pt idx="127">
                    <c:v>24</c:v>
                  </c:pt>
                  <c:pt idx="128">
                    <c:v>25</c:v>
                  </c:pt>
                </c:lvl>
                <c:lvl>
                  <c:pt idx="0">
                    <c:v>2017</c:v>
                  </c:pt>
                  <c:pt idx="52">
                    <c:v>2018</c:v>
                  </c:pt>
                  <c:pt idx="104">
                    <c:v>2019</c:v>
                  </c:pt>
                </c:lvl>
              </c:multiLvlStrCache>
            </c:multiLvlStrRef>
          </c:cat>
          <c:val>
            <c:numRef>
              <c:f>'Data for maps assoc with VEN'!$E$2:$E$130</c:f>
              <c:numCache>
                <c:formatCode>General</c:formatCode>
                <c:ptCount val="12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 formatCode="0">
                  <c:v>0</c:v>
                </c:pt>
                <c:pt idx="53" formatCode="0">
                  <c:v>0</c:v>
                </c:pt>
                <c:pt idx="54" formatCode="0">
                  <c:v>0</c:v>
                </c:pt>
                <c:pt idx="55" formatCode="0">
                  <c:v>0</c:v>
                </c:pt>
                <c:pt idx="56" formatCode="0">
                  <c:v>0</c:v>
                </c:pt>
                <c:pt idx="57" formatCode="0">
                  <c:v>0</c:v>
                </c:pt>
                <c:pt idx="58" formatCode="0">
                  <c:v>0</c:v>
                </c:pt>
                <c:pt idx="59" formatCode="0">
                  <c:v>0</c:v>
                </c:pt>
                <c:pt idx="60" formatCode="0">
                  <c:v>0</c:v>
                </c:pt>
                <c:pt idx="61" formatCode="0">
                  <c:v>1</c:v>
                </c:pt>
                <c:pt idx="62" formatCode="0">
                  <c:v>1</c:v>
                </c:pt>
                <c:pt idx="63" formatCode="0">
                  <c:v>2</c:v>
                </c:pt>
                <c:pt idx="64" formatCode="0">
                  <c:v>1</c:v>
                </c:pt>
                <c:pt idx="65" formatCode="0">
                  <c:v>3</c:v>
                </c:pt>
                <c:pt idx="66" formatCode="0">
                  <c:v>6</c:v>
                </c:pt>
                <c:pt idx="67" formatCode="0">
                  <c:v>2</c:v>
                </c:pt>
                <c:pt idx="68" formatCode="0">
                  <c:v>6</c:v>
                </c:pt>
                <c:pt idx="69" formatCode="0">
                  <c:v>1</c:v>
                </c:pt>
                <c:pt idx="70" formatCode="0">
                  <c:v>2</c:v>
                </c:pt>
                <c:pt idx="71" formatCode="0">
                  <c:v>1</c:v>
                </c:pt>
                <c:pt idx="72" formatCode="0">
                  <c:v>0</c:v>
                </c:pt>
                <c:pt idx="73" formatCode="0">
                  <c:v>1</c:v>
                </c:pt>
                <c:pt idx="74" formatCode="0">
                  <c:v>3</c:v>
                </c:pt>
                <c:pt idx="75" formatCode="0">
                  <c:v>1</c:v>
                </c:pt>
                <c:pt idx="76" formatCode="0">
                  <c:v>3</c:v>
                </c:pt>
                <c:pt idx="77" formatCode="0">
                  <c:v>2</c:v>
                </c:pt>
                <c:pt idx="78" formatCode="0">
                  <c:v>5</c:v>
                </c:pt>
                <c:pt idx="79" formatCode="0">
                  <c:v>3</c:v>
                </c:pt>
                <c:pt idx="80" formatCode="0">
                  <c:v>5</c:v>
                </c:pt>
                <c:pt idx="81" formatCode="0">
                  <c:v>8</c:v>
                </c:pt>
                <c:pt idx="82" formatCode="0">
                  <c:v>2</c:v>
                </c:pt>
                <c:pt idx="83" formatCode="0">
                  <c:v>3</c:v>
                </c:pt>
                <c:pt idx="84" formatCode="0">
                  <c:v>4</c:v>
                </c:pt>
                <c:pt idx="85" formatCode="0">
                  <c:v>5</c:v>
                </c:pt>
                <c:pt idx="86" formatCode="0">
                  <c:v>11</c:v>
                </c:pt>
                <c:pt idx="87" formatCode="0">
                  <c:v>5</c:v>
                </c:pt>
                <c:pt idx="88" formatCode="0">
                  <c:v>10</c:v>
                </c:pt>
                <c:pt idx="89" formatCode="0">
                  <c:v>9</c:v>
                </c:pt>
                <c:pt idx="90" formatCode="0">
                  <c:v>14</c:v>
                </c:pt>
                <c:pt idx="91" formatCode="0">
                  <c:v>11</c:v>
                </c:pt>
                <c:pt idx="92" formatCode="0">
                  <c:v>9</c:v>
                </c:pt>
                <c:pt idx="93" formatCode="0">
                  <c:v>15</c:v>
                </c:pt>
                <c:pt idx="94" formatCode="0">
                  <c:v>6</c:v>
                </c:pt>
                <c:pt idx="95" formatCode="0">
                  <c:v>6</c:v>
                </c:pt>
                <c:pt idx="96" formatCode="0">
                  <c:v>9</c:v>
                </c:pt>
                <c:pt idx="97" formatCode="0">
                  <c:v>4</c:v>
                </c:pt>
                <c:pt idx="98" formatCode="0">
                  <c:v>4</c:v>
                </c:pt>
                <c:pt idx="99" formatCode="0">
                  <c:v>3</c:v>
                </c:pt>
                <c:pt idx="100" formatCode="0">
                  <c:v>3</c:v>
                </c:pt>
                <c:pt idx="101" formatCode="0">
                  <c:v>6</c:v>
                </c:pt>
                <c:pt idx="102" formatCode="0">
                  <c:v>3</c:v>
                </c:pt>
                <c:pt idx="103" formatCode="0">
                  <c:v>9</c:v>
                </c:pt>
                <c:pt idx="104">
                  <c:v>8</c:v>
                </c:pt>
                <c:pt idx="105">
                  <c:v>7</c:v>
                </c:pt>
                <c:pt idx="106">
                  <c:v>7</c:v>
                </c:pt>
                <c:pt idx="107">
                  <c:v>9</c:v>
                </c:pt>
                <c:pt idx="108">
                  <c:v>3</c:v>
                </c:pt>
                <c:pt idx="109">
                  <c:v>2</c:v>
                </c:pt>
                <c:pt idx="110">
                  <c:v>5</c:v>
                </c:pt>
                <c:pt idx="111">
                  <c:v>10</c:v>
                </c:pt>
                <c:pt idx="112">
                  <c:v>13</c:v>
                </c:pt>
                <c:pt idx="113">
                  <c:v>4</c:v>
                </c:pt>
                <c:pt idx="114">
                  <c:v>7</c:v>
                </c:pt>
                <c:pt idx="115">
                  <c:v>7</c:v>
                </c:pt>
                <c:pt idx="116">
                  <c:v>4</c:v>
                </c:pt>
                <c:pt idx="117">
                  <c:v>2</c:v>
                </c:pt>
                <c:pt idx="118">
                  <c:v>5</c:v>
                </c:pt>
                <c:pt idx="119">
                  <c:v>9</c:v>
                </c:pt>
                <c:pt idx="120">
                  <c:v>6</c:v>
                </c:pt>
                <c:pt idx="121">
                  <c:v>1</c:v>
                </c:pt>
                <c:pt idx="122">
                  <c:v>5</c:v>
                </c:pt>
                <c:pt idx="123">
                  <c:v>5</c:v>
                </c:pt>
                <c:pt idx="124">
                  <c:v>5</c:v>
                </c:pt>
                <c:pt idx="125">
                  <c:v>1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680-467C-8F38-3A3A21F0E763}"/>
            </c:ext>
          </c:extLst>
        </c:ser>
        <c:ser>
          <c:idx val="4"/>
          <c:order val="4"/>
          <c:tx>
            <c:strRef>
              <c:f>'Data for maps assoc with VEN'!$F$1</c:f>
              <c:strCache>
                <c:ptCount val="1"/>
                <c:pt idx="0">
                  <c:v>ECU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multiLvlStrRef>
              <c:f>'Data for maps assoc with VEN'!$A$2:$B$130</c:f>
              <c:multiLvlStrCache>
                <c:ptCount val="129"/>
                <c:lvl>
                  <c:pt idx="0">
                    <c:v>1</c:v>
                  </c:pt>
                  <c:pt idx="1">
                    <c:v>2</c:v>
                  </c:pt>
                  <c:pt idx="2">
                    <c:v>3</c:v>
                  </c:pt>
                  <c:pt idx="3">
                    <c:v>4</c:v>
                  </c:pt>
                  <c:pt idx="4">
                    <c:v>5</c:v>
                  </c:pt>
                  <c:pt idx="5">
                    <c:v>6</c:v>
                  </c:pt>
                  <c:pt idx="6">
                    <c:v>7</c:v>
                  </c:pt>
                  <c:pt idx="7">
                    <c:v>8</c:v>
                  </c:pt>
                  <c:pt idx="8">
                    <c:v>9</c:v>
                  </c:pt>
                  <c:pt idx="9">
                    <c:v>10</c:v>
                  </c:pt>
                  <c:pt idx="10">
                    <c:v>11</c:v>
                  </c:pt>
                  <c:pt idx="11">
                    <c:v>12</c:v>
                  </c:pt>
                  <c:pt idx="12">
                    <c:v>13</c:v>
                  </c:pt>
                  <c:pt idx="13">
                    <c:v>14</c:v>
                  </c:pt>
                  <c:pt idx="14">
                    <c:v>15</c:v>
                  </c:pt>
                  <c:pt idx="15">
                    <c:v>16</c:v>
                  </c:pt>
                  <c:pt idx="16">
                    <c:v>17</c:v>
                  </c:pt>
                  <c:pt idx="17">
                    <c:v>18</c:v>
                  </c:pt>
                  <c:pt idx="18">
                    <c:v>19</c:v>
                  </c:pt>
                  <c:pt idx="19">
                    <c:v>20</c:v>
                  </c:pt>
                  <c:pt idx="20">
                    <c:v>21</c:v>
                  </c:pt>
                  <c:pt idx="21">
                    <c:v>22</c:v>
                  </c:pt>
                  <c:pt idx="22">
                    <c:v>23</c:v>
                  </c:pt>
                  <c:pt idx="23">
                    <c:v>24</c:v>
                  </c:pt>
                  <c:pt idx="24">
                    <c:v>25</c:v>
                  </c:pt>
                  <c:pt idx="25">
                    <c:v>26</c:v>
                  </c:pt>
                  <c:pt idx="26">
                    <c:v>27</c:v>
                  </c:pt>
                  <c:pt idx="27">
                    <c:v>28</c:v>
                  </c:pt>
                  <c:pt idx="28">
                    <c:v>29</c:v>
                  </c:pt>
                  <c:pt idx="29">
                    <c:v>30</c:v>
                  </c:pt>
                  <c:pt idx="30">
                    <c:v>31</c:v>
                  </c:pt>
                  <c:pt idx="31">
                    <c:v>32</c:v>
                  </c:pt>
                  <c:pt idx="32">
                    <c:v>33</c:v>
                  </c:pt>
                  <c:pt idx="33">
                    <c:v>34</c:v>
                  </c:pt>
                  <c:pt idx="34">
                    <c:v>35</c:v>
                  </c:pt>
                  <c:pt idx="35">
                    <c:v>36</c:v>
                  </c:pt>
                  <c:pt idx="36">
                    <c:v>37</c:v>
                  </c:pt>
                  <c:pt idx="37">
                    <c:v>38</c:v>
                  </c:pt>
                  <c:pt idx="38">
                    <c:v>39</c:v>
                  </c:pt>
                  <c:pt idx="39">
                    <c:v>40</c:v>
                  </c:pt>
                  <c:pt idx="40">
                    <c:v>41</c:v>
                  </c:pt>
                  <c:pt idx="41">
                    <c:v>42</c:v>
                  </c:pt>
                  <c:pt idx="42">
                    <c:v>43</c:v>
                  </c:pt>
                  <c:pt idx="43">
                    <c:v>44</c:v>
                  </c:pt>
                  <c:pt idx="44">
                    <c:v>45</c:v>
                  </c:pt>
                  <c:pt idx="45">
                    <c:v>46</c:v>
                  </c:pt>
                  <c:pt idx="46">
                    <c:v>47</c:v>
                  </c:pt>
                  <c:pt idx="47">
                    <c:v>48</c:v>
                  </c:pt>
                  <c:pt idx="48">
                    <c:v>49</c:v>
                  </c:pt>
                  <c:pt idx="49">
                    <c:v>50</c:v>
                  </c:pt>
                  <c:pt idx="50">
                    <c:v>51</c:v>
                  </c:pt>
                  <c:pt idx="51">
                    <c:v>52</c:v>
                  </c:pt>
                  <c:pt idx="52">
                    <c:v>1</c:v>
                  </c:pt>
                  <c:pt idx="53">
                    <c:v>2</c:v>
                  </c:pt>
                  <c:pt idx="54">
                    <c:v>3</c:v>
                  </c:pt>
                  <c:pt idx="55">
                    <c:v>4</c:v>
                  </c:pt>
                  <c:pt idx="56">
                    <c:v>5</c:v>
                  </c:pt>
                  <c:pt idx="57">
                    <c:v>6</c:v>
                  </c:pt>
                  <c:pt idx="58">
                    <c:v>7</c:v>
                  </c:pt>
                  <c:pt idx="59">
                    <c:v>8</c:v>
                  </c:pt>
                  <c:pt idx="60">
                    <c:v>9</c:v>
                  </c:pt>
                  <c:pt idx="61">
                    <c:v>10</c:v>
                  </c:pt>
                  <c:pt idx="62">
                    <c:v>11</c:v>
                  </c:pt>
                  <c:pt idx="63">
                    <c:v>12</c:v>
                  </c:pt>
                  <c:pt idx="64">
                    <c:v>13</c:v>
                  </c:pt>
                  <c:pt idx="65">
                    <c:v>14</c:v>
                  </c:pt>
                  <c:pt idx="66">
                    <c:v>15</c:v>
                  </c:pt>
                  <c:pt idx="67">
                    <c:v>16</c:v>
                  </c:pt>
                  <c:pt idx="68">
                    <c:v>17</c:v>
                  </c:pt>
                  <c:pt idx="69">
                    <c:v>18</c:v>
                  </c:pt>
                  <c:pt idx="70">
                    <c:v>19</c:v>
                  </c:pt>
                  <c:pt idx="71">
                    <c:v>20</c:v>
                  </c:pt>
                  <c:pt idx="72">
                    <c:v>21</c:v>
                  </c:pt>
                  <c:pt idx="73">
                    <c:v>22</c:v>
                  </c:pt>
                  <c:pt idx="74">
                    <c:v>23</c:v>
                  </c:pt>
                  <c:pt idx="75">
                    <c:v>24</c:v>
                  </c:pt>
                  <c:pt idx="76">
                    <c:v>25</c:v>
                  </c:pt>
                  <c:pt idx="77">
                    <c:v>26</c:v>
                  </c:pt>
                  <c:pt idx="78">
                    <c:v>27</c:v>
                  </c:pt>
                  <c:pt idx="79">
                    <c:v>28</c:v>
                  </c:pt>
                  <c:pt idx="80">
                    <c:v>29</c:v>
                  </c:pt>
                  <c:pt idx="81">
                    <c:v>30</c:v>
                  </c:pt>
                  <c:pt idx="82">
                    <c:v>31</c:v>
                  </c:pt>
                  <c:pt idx="83">
                    <c:v>32</c:v>
                  </c:pt>
                  <c:pt idx="84">
                    <c:v>33</c:v>
                  </c:pt>
                  <c:pt idx="85">
                    <c:v>34</c:v>
                  </c:pt>
                  <c:pt idx="86">
                    <c:v>35</c:v>
                  </c:pt>
                  <c:pt idx="87">
                    <c:v>36</c:v>
                  </c:pt>
                  <c:pt idx="88">
                    <c:v>37</c:v>
                  </c:pt>
                  <c:pt idx="89">
                    <c:v>38</c:v>
                  </c:pt>
                  <c:pt idx="90">
                    <c:v>39</c:v>
                  </c:pt>
                  <c:pt idx="91">
                    <c:v>40</c:v>
                  </c:pt>
                  <c:pt idx="92">
                    <c:v>41</c:v>
                  </c:pt>
                  <c:pt idx="93">
                    <c:v>42</c:v>
                  </c:pt>
                  <c:pt idx="94">
                    <c:v>43</c:v>
                  </c:pt>
                  <c:pt idx="95">
                    <c:v>44</c:v>
                  </c:pt>
                  <c:pt idx="96">
                    <c:v>45</c:v>
                  </c:pt>
                  <c:pt idx="97">
                    <c:v>46</c:v>
                  </c:pt>
                  <c:pt idx="98">
                    <c:v>47</c:v>
                  </c:pt>
                  <c:pt idx="99">
                    <c:v>48</c:v>
                  </c:pt>
                  <c:pt idx="100">
                    <c:v>49</c:v>
                  </c:pt>
                  <c:pt idx="101">
                    <c:v>50</c:v>
                  </c:pt>
                  <c:pt idx="102">
                    <c:v>51</c:v>
                  </c:pt>
                  <c:pt idx="103">
                    <c:v>52</c:v>
                  </c:pt>
                  <c:pt idx="104">
                    <c:v>1</c:v>
                  </c:pt>
                  <c:pt idx="105">
                    <c:v>2</c:v>
                  </c:pt>
                  <c:pt idx="106">
                    <c:v>3</c:v>
                  </c:pt>
                  <c:pt idx="107">
                    <c:v>4</c:v>
                  </c:pt>
                  <c:pt idx="108">
                    <c:v>5</c:v>
                  </c:pt>
                  <c:pt idx="109">
                    <c:v>6</c:v>
                  </c:pt>
                  <c:pt idx="110">
                    <c:v>7</c:v>
                  </c:pt>
                  <c:pt idx="111">
                    <c:v>8</c:v>
                  </c:pt>
                  <c:pt idx="112">
                    <c:v>9</c:v>
                  </c:pt>
                  <c:pt idx="113">
                    <c:v>10</c:v>
                  </c:pt>
                  <c:pt idx="114">
                    <c:v>11</c:v>
                  </c:pt>
                  <c:pt idx="115">
                    <c:v>12</c:v>
                  </c:pt>
                  <c:pt idx="116">
                    <c:v>13</c:v>
                  </c:pt>
                  <c:pt idx="117">
                    <c:v>14</c:v>
                  </c:pt>
                  <c:pt idx="118">
                    <c:v>15</c:v>
                  </c:pt>
                  <c:pt idx="119">
                    <c:v>16</c:v>
                  </c:pt>
                  <c:pt idx="120">
                    <c:v>17</c:v>
                  </c:pt>
                  <c:pt idx="121">
                    <c:v>18</c:v>
                  </c:pt>
                  <c:pt idx="122">
                    <c:v>19</c:v>
                  </c:pt>
                  <c:pt idx="123">
                    <c:v>20</c:v>
                  </c:pt>
                  <c:pt idx="124">
                    <c:v>21</c:v>
                  </c:pt>
                  <c:pt idx="125">
                    <c:v>22</c:v>
                  </c:pt>
                  <c:pt idx="126">
                    <c:v>23</c:v>
                  </c:pt>
                  <c:pt idx="127">
                    <c:v>24</c:v>
                  </c:pt>
                  <c:pt idx="128">
                    <c:v>25</c:v>
                  </c:pt>
                </c:lvl>
                <c:lvl>
                  <c:pt idx="0">
                    <c:v>2017</c:v>
                  </c:pt>
                  <c:pt idx="52">
                    <c:v>2018</c:v>
                  </c:pt>
                  <c:pt idx="104">
                    <c:v>2019</c:v>
                  </c:pt>
                </c:lvl>
              </c:multiLvlStrCache>
            </c:multiLvlStrRef>
          </c:cat>
          <c:val>
            <c:numRef>
              <c:f>'Data for maps assoc with VEN'!$F$2:$F$130</c:f>
              <c:numCache>
                <c:formatCode>General</c:formatCode>
                <c:ptCount val="12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1</c:v>
                </c:pt>
                <c:pt idx="65">
                  <c:v>1</c:v>
                </c:pt>
                <c:pt idx="66">
                  <c:v>1</c:v>
                </c:pt>
                <c:pt idx="67">
                  <c:v>0</c:v>
                </c:pt>
                <c:pt idx="68">
                  <c:v>1</c:v>
                </c:pt>
                <c:pt idx="69">
                  <c:v>1</c:v>
                </c:pt>
                <c:pt idx="70">
                  <c:v>4</c:v>
                </c:pt>
                <c:pt idx="71">
                  <c:v>2</c:v>
                </c:pt>
                <c:pt idx="72">
                  <c:v>1</c:v>
                </c:pt>
                <c:pt idx="73">
                  <c:v>2</c:v>
                </c:pt>
                <c:pt idx="74">
                  <c:v>1</c:v>
                </c:pt>
                <c:pt idx="75">
                  <c:v>0</c:v>
                </c:pt>
                <c:pt idx="76">
                  <c:v>0</c:v>
                </c:pt>
                <c:pt idx="77">
                  <c:v>1</c:v>
                </c:pt>
                <c:pt idx="78">
                  <c:v>1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1</c:v>
                </c:pt>
                <c:pt idx="84">
                  <c:v>1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680-467C-8F38-3A3A21F0E763}"/>
            </c:ext>
          </c:extLst>
        </c:ser>
        <c:ser>
          <c:idx val="5"/>
          <c:order val="5"/>
          <c:tx>
            <c:strRef>
              <c:f>'Data for maps assoc with VEN'!$G$1</c:f>
              <c:strCache>
                <c:ptCount val="1"/>
                <c:pt idx="0">
                  <c:v>PER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multiLvlStrRef>
              <c:f>'Data for maps assoc with VEN'!$A$2:$B$130</c:f>
              <c:multiLvlStrCache>
                <c:ptCount val="129"/>
                <c:lvl>
                  <c:pt idx="0">
                    <c:v>1</c:v>
                  </c:pt>
                  <c:pt idx="1">
                    <c:v>2</c:v>
                  </c:pt>
                  <c:pt idx="2">
                    <c:v>3</c:v>
                  </c:pt>
                  <c:pt idx="3">
                    <c:v>4</c:v>
                  </c:pt>
                  <c:pt idx="4">
                    <c:v>5</c:v>
                  </c:pt>
                  <c:pt idx="5">
                    <c:v>6</c:v>
                  </c:pt>
                  <c:pt idx="6">
                    <c:v>7</c:v>
                  </c:pt>
                  <c:pt idx="7">
                    <c:v>8</c:v>
                  </c:pt>
                  <c:pt idx="8">
                    <c:v>9</c:v>
                  </c:pt>
                  <c:pt idx="9">
                    <c:v>10</c:v>
                  </c:pt>
                  <c:pt idx="10">
                    <c:v>11</c:v>
                  </c:pt>
                  <c:pt idx="11">
                    <c:v>12</c:v>
                  </c:pt>
                  <c:pt idx="12">
                    <c:v>13</c:v>
                  </c:pt>
                  <c:pt idx="13">
                    <c:v>14</c:v>
                  </c:pt>
                  <c:pt idx="14">
                    <c:v>15</c:v>
                  </c:pt>
                  <c:pt idx="15">
                    <c:v>16</c:v>
                  </c:pt>
                  <c:pt idx="16">
                    <c:v>17</c:v>
                  </c:pt>
                  <c:pt idx="17">
                    <c:v>18</c:v>
                  </c:pt>
                  <c:pt idx="18">
                    <c:v>19</c:v>
                  </c:pt>
                  <c:pt idx="19">
                    <c:v>20</c:v>
                  </c:pt>
                  <c:pt idx="20">
                    <c:v>21</c:v>
                  </c:pt>
                  <c:pt idx="21">
                    <c:v>22</c:v>
                  </c:pt>
                  <c:pt idx="22">
                    <c:v>23</c:v>
                  </c:pt>
                  <c:pt idx="23">
                    <c:v>24</c:v>
                  </c:pt>
                  <c:pt idx="24">
                    <c:v>25</c:v>
                  </c:pt>
                  <c:pt idx="25">
                    <c:v>26</c:v>
                  </c:pt>
                  <c:pt idx="26">
                    <c:v>27</c:v>
                  </c:pt>
                  <c:pt idx="27">
                    <c:v>28</c:v>
                  </c:pt>
                  <c:pt idx="28">
                    <c:v>29</c:v>
                  </c:pt>
                  <c:pt idx="29">
                    <c:v>30</c:v>
                  </c:pt>
                  <c:pt idx="30">
                    <c:v>31</c:v>
                  </c:pt>
                  <c:pt idx="31">
                    <c:v>32</c:v>
                  </c:pt>
                  <c:pt idx="32">
                    <c:v>33</c:v>
                  </c:pt>
                  <c:pt idx="33">
                    <c:v>34</c:v>
                  </c:pt>
                  <c:pt idx="34">
                    <c:v>35</c:v>
                  </c:pt>
                  <c:pt idx="35">
                    <c:v>36</c:v>
                  </c:pt>
                  <c:pt idx="36">
                    <c:v>37</c:v>
                  </c:pt>
                  <c:pt idx="37">
                    <c:v>38</c:v>
                  </c:pt>
                  <c:pt idx="38">
                    <c:v>39</c:v>
                  </c:pt>
                  <c:pt idx="39">
                    <c:v>40</c:v>
                  </c:pt>
                  <c:pt idx="40">
                    <c:v>41</c:v>
                  </c:pt>
                  <c:pt idx="41">
                    <c:v>42</c:v>
                  </c:pt>
                  <c:pt idx="42">
                    <c:v>43</c:v>
                  </c:pt>
                  <c:pt idx="43">
                    <c:v>44</c:v>
                  </c:pt>
                  <c:pt idx="44">
                    <c:v>45</c:v>
                  </c:pt>
                  <c:pt idx="45">
                    <c:v>46</c:v>
                  </c:pt>
                  <c:pt idx="46">
                    <c:v>47</c:v>
                  </c:pt>
                  <c:pt idx="47">
                    <c:v>48</c:v>
                  </c:pt>
                  <c:pt idx="48">
                    <c:v>49</c:v>
                  </c:pt>
                  <c:pt idx="49">
                    <c:v>50</c:v>
                  </c:pt>
                  <c:pt idx="50">
                    <c:v>51</c:v>
                  </c:pt>
                  <c:pt idx="51">
                    <c:v>52</c:v>
                  </c:pt>
                  <c:pt idx="52">
                    <c:v>1</c:v>
                  </c:pt>
                  <c:pt idx="53">
                    <c:v>2</c:v>
                  </c:pt>
                  <c:pt idx="54">
                    <c:v>3</c:v>
                  </c:pt>
                  <c:pt idx="55">
                    <c:v>4</c:v>
                  </c:pt>
                  <c:pt idx="56">
                    <c:v>5</c:v>
                  </c:pt>
                  <c:pt idx="57">
                    <c:v>6</c:v>
                  </c:pt>
                  <c:pt idx="58">
                    <c:v>7</c:v>
                  </c:pt>
                  <c:pt idx="59">
                    <c:v>8</c:v>
                  </c:pt>
                  <c:pt idx="60">
                    <c:v>9</c:v>
                  </c:pt>
                  <c:pt idx="61">
                    <c:v>10</c:v>
                  </c:pt>
                  <c:pt idx="62">
                    <c:v>11</c:v>
                  </c:pt>
                  <c:pt idx="63">
                    <c:v>12</c:v>
                  </c:pt>
                  <c:pt idx="64">
                    <c:v>13</c:v>
                  </c:pt>
                  <c:pt idx="65">
                    <c:v>14</c:v>
                  </c:pt>
                  <c:pt idx="66">
                    <c:v>15</c:v>
                  </c:pt>
                  <c:pt idx="67">
                    <c:v>16</c:v>
                  </c:pt>
                  <c:pt idx="68">
                    <c:v>17</c:v>
                  </c:pt>
                  <c:pt idx="69">
                    <c:v>18</c:v>
                  </c:pt>
                  <c:pt idx="70">
                    <c:v>19</c:v>
                  </c:pt>
                  <c:pt idx="71">
                    <c:v>20</c:v>
                  </c:pt>
                  <c:pt idx="72">
                    <c:v>21</c:v>
                  </c:pt>
                  <c:pt idx="73">
                    <c:v>22</c:v>
                  </c:pt>
                  <c:pt idx="74">
                    <c:v>23</c:v>
                  </c:pt>
                  <c:pt idx="75">
                    <c:v>24</c:v>
                  </c:pt>
                  <c:pt idx="76">
                    <c:v>25</c:v>
                  </c:pt>
                  <c:pt idx="77">
                    <c:v>26</c:v>
                  </c:pt>
                  <c:pt idx="78">
                    <c:v>27</c:v>
                  </c:pt>
                  <c:pt idx="79">
                    <c:v>28</c:v>
                  </c:pt>
                  <c:pt idx="80">
                    <c:v>29</c:v>
                  </c:pt>
                  <c:pt idx="81">
                    <c:v>30</c:v>
                  </c:pt>
                  <c:pt idx="82">
                    <c:v>31</c:v>
                  </c:pt>
                  <c:pt idx="83">
                    <c:v>32</c:v>
                  </c:pt>
                  <c:pt idx="84">
                    <c:v>33</c:v>
                  </c:pt>
                  <c:pt idx="85">
                    <c:v>34</c:v>
                  </c:pt>
                  <c:pt idx="86">
                    <c:v>35</c:v>
                  </c:pt>
                  <c:pt idx="87">
                    <c:v>36</c:v>
                  </c:pt>
                  <c:pt idx="88">
                    <c:v>37</c:v>
                  </c:pt>
                  <c:pt idx="89">
                    <c:v>38</c:v>
                  </c:pt>
                  <c:pt idx="90">
                    <c:v>39</c:v>
                  </c:pt>
                  <c:pt idx="91">
                    <c:v>40</c:v>
                  </c:pt>
                  <c:pt idx="92">
                    <c:v>41</c:v>
                  </c:pt>
                  <c:pt idx="93">
                    <c:v>42</c:v>
                  </c:pt>
                  <c:pt idx="94">
                    <c:v>43</c:v>
                  </c:pt>
                  <c:pt idx="95">
                    <c:v>44</c:v>
                  </c:pt>
                  <c:pt idx="96">
                    <c:v>45</c:v>
                  </c:pt>
                  <c:pt idx="97">
                    <c:v>46</c:v>
                  </c:pt>
                  <c:pt idx="98">
                    <c:v>47</c:v>
                  </c:pt>
                  <c:pt idx="99">
                    <c:v>48</c:v>
                  </c:pt>
                  <c:pt idx="100">
                    <c:v>49</c:v>
                  </c:pt>
                  <c:pt idx="101">
                    <c:v>50</c:v>
                  </c:pt>
                  <c:pt idx="102">
                    <c:v>51</c:v>
                  </c:pt>
                  <c:pt idx="103">
                    <c:v>52</c:v>
                  </c:pt>
                  <c:pt idx="104">
                    <c:v>1</c:v>
                  </c:pt>
                  <c:pt idx="105">
                    <c:v>2</c:v>
                  </c:pt>
                  <c:pt idx="106">
                    <c:v>3</c:v>
                  </c:pt>
                  <c:pt idx="107">
                    <c:v>4</c:v>
                  </c:pt>
                  <c:pt idx="108">
                    <c:v>5</c:v>
                  </c:pt>
                  <c:pt idx="109">
                    <c:v>6</c:v>
                  </c:pt>
                  <c:pt idx="110">
                    <c:v>7</c:v>
                  </c:pt>
                  <c:pt idx="111">
                    <c:v>8</c:v>
                  </c:pt>
                  <c:pt idx="112">
                    <c:v>9</c:v>
                  </c:pt>
                  <c:pt idx="113">
                    <c:v>10</c:v>
                  </c:pt>
                  <c:pt idx="114">
                    <c:v>11</c:v>
                  </c:pt>
                  <c:pt idx="115">
                    <c:v>12</c:v>
                  </c:pt>
                  <c:pt idx="116">
                    <c:v>13</c:v>
                  </c:pt>
                  <c:pt idx="117">
                    <c:v>14</c:v>
                  </c:pt>
                  <c:pt idx="118">
                    <c:v>15</c:v>
                  </c:pt>
                  <c:pt idx="119">
                    <c:v>16</c:v>
                  </c:pt>
                  <c:pt idx="120">
                    <c:v>17</c:v>
                  </c:pt>
                  <c:pt idx="121">
                    <c:v>18</c:v>
                  </c:pt>
                  <c:pt idx="122">
                    <c:v>19</c:v>
                  </c:pt>
                  <c:pt idx="123">
                    <c:v>20</c:v>
                  </c:pt>
                  <c:pt idx="124">
                    <c:v>21</c:v>
                  </c:pt>
                  <c:pt idx="125">
                    <c:v>22</c:v>
                  </c:pt>
                  <c:pt idx="126">
                    <c:v>23</c:v>
                  </c:pt>
                  <c:pt idx="127">
                    <c:v>24</c:v>
                  </c:pt>
                  <c:pt idx="128">
                    <c:v>25</c:v>
                  </c:pt>
                </c:lvl>
                <c:lvl>
                  <c:pt idx="0">
                    <c:v>2017</c:v>
                  </c:pt>
                  <c:pt idx="52">
                    <c:v>2018</c:v>
                  </c:pt>
                  <c:pt idx="104">
                    <c:v>2019</c:v>
                  </c:pt>
                </c:lvl>
              </c:multiLvlStrCache>
            </c:multiLvlStrRef>
          </c:cat>
          <c:val>
            <c:numRef>
              <c:f>'Data for maps assoc with VEN'!$G$2:$G$130</c:f>
              <c:numCache>
                <c:formatCode>General</c:formatCode>
                <c:ptCount val="129"/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1</c:v>
                </c:pt>
                <c:pt idx="60">
                  <c:v>1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1</c:v>
                </c:pt>
                <c:pt idx="78">
                  <c:v>0</c:v>
                </c:pt>
                <c:pt idx="79">
                  <c:v>1</c:v>
                </c:pt>
                <c:pt idx="80">
                  <c:v>0</c:v>
                </c:pt>
                <c:pt idx="81">
                  <c:v>0</c:v>
                </c:pt>
                <c:pt idx="82">
                  <c:v>4</c:v>
                </c:pt>
                <c:pt idx="83">
                  <c:v>1</c:v>
                </c:pt>
                <c:pt idx="84">
                  <c:v>3</c:v>
                </c:pt>
                <c:pt idx="85">
                  <c:v>4</c:v>
                </c:pt>
                <c:pt idx="86">
                  <c:v>5</c:v>
                </c:pt>
                <c:pt idx="87">
                  <c:v>1</c:v>
                </c:pt>
                <c:pt idx="88">
                  <c:v>7</c:v>
                </c:pt>
                <c:pt idx="89">
                  <c:v>8</c:v>
                </c:pt>
                <c:pt idx="90">
                  <c:v>4</c:v>
                </c:pt>
                <c:pt idx="91">
                  <c:v>1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1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1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680-467C-8F38-3A3A21F0E763}"/>
            </c:ext>
          </c:extLst>
        </c:ser>
        <c:ser>
          <c:idx val="6"/>
          <c:order val="6"/>
          <c:tx>
            <c:strRef>
              <c:f>'Data for maps assoc with VEN'!$H$1</c:f>
              <c:strCache>
                <c:ptCount val="1"/>
                <c:pt idx="0">
                  <c:v>ARG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multiLvlStrRef>
              <c:f>'Data for maps assoc with VEN'!$A$2:$B$130</c:f>
              <c:multiLvlStrCache>
                <c:ptCount val="129"/>
                <c:lvl>
                  <c:pt idx="0">
                    <c:v>1</c:v>
                  </c:pt>
                  <c:pt idx="1">
                    <c:v>2</c:v>
                  </c:pt>
                  <c:pt idx="2">
                    <c:v>3</c:v>
                  </c:pt>
                  <c:pt idx="3">
                    <c:v>4</c:v>
                  </c:pt>
                  <c:pt idx="4">
                    <c:v>5</c:v>
                  </c:pt>
                  <c:pt idx="5">
                    <c:v>6</c:v>
                  </c:pt>
                  <c:pt idx="6">
                    <c:v>7</c:v>
                  </c:pt>
                  <c:pt idx="7">
                    <c:v>8</c:v>
                  </c:pt>
                  <c:pt idx="8">
                    <c:v>9</c:v>
                  </c:pt>
                  <c:pt idx="9">
                    <c:v>10</c:v>
                  </c:pt>
                  <c:pt idx="10">
                    <c:v>11</c:v>
                  </c:pt>
                  <c:pt idx="11">
                    <c:v>12</c:v>
                  </c:pt>
                  <c:pt idx="12">
                    <c:v>13</c:v>
                  </c:pt>
                  <c:pt idx="13">
                    <c:v>14</c:v>
                  </c:pt>
                  <c:pt idx="14">
                    <c:v>15</c:v>
                  </c:pt>
                  <c:pt idx="15">
                    <c:v>16</c:v>
                  </c:pt>
                  <c:pt idx="16">
                    <c:v>17</c:v>
                  </c:pt>
                  <c:pt idx="17">
                    <c:v>18</c:v>
                  </c:pt>
                  <c:pt idx="18">
                    <c:v>19</c:v>
                  </c:pt>
                  <c:pt idx="19">
                    <c:v>20</c:v>
                  </c:pt>
                  <c:pt idx="20">
                    <c:v>21</c:v>
                  </c:pt>
                  <c:pt idx="21">
                    <c:v>22</c:v>
                  </c:pt>
                  <c:pt idx="22">
                    <c:v>23</c:v>
                  </c:pt>
                  <c:pt idx="23">
                    <c:v>24</c:v>
                  </c:pt>
                  <c:pt idx="24">
                    <c:v>25</c:v>
                  </c:pt>
                  <c:pt idx="25">
                    <c:v>26</c:v>
                  </c:pt>
                  <c:pt idx="26">
                    <c:v>27</c:v>
                  </c:pt>
                  <c:pt idx="27">
                    <c:v>28</c:v>
                  </c:pt>
                  <c:pt idx="28">
                    <c:v>29</c:v>
                  </c:pt>
                  <c:pt idx="29">
                    <c:v>30</c:v>
                  </c:pt>
                  <c:pt idx="30">
                    <c:v>31</c:v>
                  </c:pt>
                  <c:pt idx="31">
                    <c:v>32</c:v>
                  </c:pt>
                  <c:pt idx="32">
                    <c:v>33</c:v>
                  </c:pt>
                  <c:pt idx="33">
                    <c:v>34</c:v>
                  </c:pt>
                  <c:pt idx="34">
                    <c:v>35</c:v>
                  </c:pt>
                  <c:pt idx="35">
                    <c:v>36</c:v>
                  </c:pt>
                  <c:pt idx="36">
                    <c:v>37</c:v>
                  </c:pt>
                  <c:pt idx="37">
                    <c:v>38</c:v>
                  </c:pt>
                  <c:pt idx="38">
                    <c:v>39</c:v>
                  </c:pt>
                  <c:pt idx="39">
                    <c:v>40</c:v>
                  </c:pt>
                  <c:pt idx="40">
                    <c:v>41</c:v>
                  </c:pt>
                  <c:pt idx="41">
                    <c:v>42</c:v>
                  </c:pt>
                  <c:pt idx="42">
                    <c:v>43</c:v>
                  </c:pt>
                  <c:pt idx="43">
                    <c:v>44</c:v>
                  </c:pt>
                  <c:pt idx="44">
                    <c:v>45</c:v>
                  </c:pt>
                  <c:pt idx="45">
                    <c:v>46</c:v>
                  </c:pt>
                  <c:pt idx="46">
                    <c:v>47</c:v>
                  </c:pt>
                  <c:pt idx="47">
                    <c:v>48</c:v>
                  </c:pt>
                  <c:pt idx="48">
                    <c:v>49</c:v>
                  </c:pt>
                  <c:pt idx="49">
                    <c:v>50</c:v>
                  </c:pt>
                  <c:pt idx="50">
                    <c:v>51</c:v>
                  </c:pt>
                  <c:pt idx="51">
                    <c:v>52</c:v>
                  </c:pt>
                  <c:pt idx="52">
                    <c:v>1</c:v>
                  </c:pt>
                  <c:pt idx="53">
                    <c:v>2</c:v>
                  </c:pt>
                  <c:pt idx="54">
                    <c:v>3</c:v>
                  </c:pt>
                  <c:pt idx="55">
                    <c:v>4</c:v>
                  </c:pt>
                  <c:pt idx="56">
                    <c:v>5</c:v>
                  </c:pt>
                  <c:pt idx="57">
                    <c:v>6</c:v>
                  </c:pt>
                  <c:pt idx="58">
                    <c:v>7</c:v>
                  </c:pt>
                  <c:pt idx="59">
                    <c:v>8</c:v>
                  </c:pt>
                  <c:pt idx="60">
                    <c:v>9</c:v>
                  </c:pt>
                  <c:pt idx="61">
                    <c:v>10</c:v>
                  </c:pt>
                  <c:pt idx="62">
                    <c:v>11</c:v>
                  </c:pt>
                  <c:pt idx="63">
                    <c:v>12</c:v>
                  </c:pt>
                  <c:pt idx="64">
                    <c:v>13</c:v>
                  </c:pt>
                  <c:pt idx="65">
                    <c:v>14</c:v>
                  </c:pt>
                  <c:pt idx="66">
                    <c:v>15</c:v>
                  </c:pt>
                  <c:pt idx="67">
                    <c:v>16</c:v>
                  </c:pt>
                  <c:pt idx="68">
                    <c:v>17</c:v>
                  </c:pt>
                  <c:pt idx="69">
                    <c:v>18</c:v>
                  </c:pt>
                  <c:pt idx="70">
                    <c:v>19</c:v>
                  </c:pt>
                  <c:pt idx="71">
                    <c:v>20</c:v>
                  </c:pt>
                  <c:pt idx="72">
                    <c:v>21</c:v>
                  </c:pt>
                  <c:pt idx="73">
                    <c:v>22</c:v>
                  </c:pt>
                  <c:pt idx="74">
                    <c:v>23</c:v>
                  </c:pt>
                  <c:pt idx="75">
                    <c:v>24</c:v>
                  </c:pt>
                  <c:pt idx="76">
                    <c:v>25</c:v>
                  </c:pt>
                  <c:pt idx="77">
                    <c:v>26</c:v>
                  </c:pt>
                  <c:pt idx="78">
                    <c:v>27</c:v>
                  </c:pt>
                  <c:pt idx="79">
                    <c:v>28</c:v>
                  </c:pt>
                  <c:pt idx="80">
                    <c:v>29</c:v>
                  </c:pt>
                  <c:pt idx="81">
                    <c:v>30</c:v>
                  </c:pt>
                  <c:pt idx="82">
                    <c:v>31</c:v>
                  </c:pt>
                  <c:pt idx="83">
                    <c:v>32</c:v>
                  </c:pt>
                  <c:pt idx="84">
                    <c:v>33</c:v>
                  </c:pt>
                  <c:pt idx="85">
                    <c:v>34</c:v>
                  </c:pt>
                  <c:pt idx="86">
                    <c:v>35</c:v>
                  </c:pt>
                  <c:pt idx="87">
                    <c:v>36</c:v>
                  </c:pt>
                  <c:pt idx="88">
                    <c:v>37</c:v>
                  </c:pt>
                  <c:pt idx="89">
                    <c:v>38</c:v>
                  </c:pt>
                  <c:pt idx="90">
                    <c:v>39</c:v>
                  </c:pt>
                  <c:pt idx="91">
                    <c:v>40</c:v>
                  </c:pt>
                  <c:pt idx="92">
                    <c:v>41</c:v>
                  </c:pt>
                  <c:pt idx="93">
                    <c:v>42</c:v>
                  </c:pt>
                  <c:pt idx="94">
                    <c:v>43</c:v>
                  </c:pt>
                  <c:pt idx="95">
                    <c:v>44</c:v>
                  </c:pt>
                  <c:pt idx="96">
                    <c:v>45</c:v>
                  </c:pt>
                  <c:pt idx="97">
                    <c:v>46</c:v>
                  </c:pt>
                  <c:pt idx="98">
                    <c:v>47</c:v>
                  </c:pt>
                  <c:pt idx="99">
                    <c:v>48</c:v>
                  </c:pt>
                  <c:pt idx="100">
                    <c:v>49</c:v>
                  </c:pt>
                  <c:pt idx="101">
                    <c:v>50</c:v>
                  </c:pt>
                  <c:pt idx="102">
                    <c:v>51</c:v>
                  </c:pt>
                  <c:pt idx="103">
                    <c:v>52</c:v>
                  </c:pt>
                  <c:pt idx="104">
                    <c:v>1</c:v>
                  </c:pt>
                  <c:pt idx="105">
                    <c:v>2</c:v>
                  </c:pt>
                  <c:pt idx="106">
                    <c:v>3</c:v>
                  </c:pt>
                  <c:pt idx="107">
                    <c:v>4</c:v>
                  </c:pt>
                  <c:pt idx="108">
                    <c:v>5</c:v>
                  </c:pt>
                  <c:pt idx="109">
                    <c:v>6</c:v>
                  </c:pt>
                  <c:pt idx="110">
                    <c:v>7</c:v>
                  </c:pt>
                  <c:pt idx="111">
                    <c:v>8</c:v>
                  </c:pt>
                  <c:pt idx="112">
                    <c:v>9</c:v>
                  </c:pt>
                  <c:pt idx="113">
                    <c:v>10</c:v>
                  </c:pt>
                  <c:pt idx="114">
                    <c:v>11</c:v>
                  </c:pt>
                  <c:pt idx="115">
                    <c:v>12</c:v>
                  </c:pt>
                  <c:pt idx="116">
                    <c:v>13</c:v>
                  </c:pt>
                  <c:pt idx="117">
                    <c:v>14</c:v>
                  </c:pt>
                  <c:pt idx="118">
                    <c:v>15</c:v>
                  </c:pt>
                  <c:pt idx="119">
                    <c:v>16</c:v>
                  </c:pt>
                  <c:pt idx="120">
                    <c:v>17</c:v>
                  </c:pt>
                  <c:pt idx="121">
                    <c:v>18</c:v>
                  </c:pt>
                  <c:pt idx="122">
                    <c:v>19</c:v>
                  </c:pt>
                  <c:pt idx="123">
                    <c:v>20</c:v>
                  </c:pt>
                  <c:pt idx="124">
                    <c:v>21</c:v>
                  </c:pt>
                  <c:pt idx="125">
                    <c:v>22</c:v>
                  </c:pt>
                  <c:pt idx="126">
                    <c:v>23</c:v>
                  </c:pt>
                  <c:pt idx="127">
                    <c:v>24</c:v>
                  </c:pt>
                  <c:pt idx="128">
                    <c:v>25</c:v>
                  </c:pt>
                </c:lvl>
                <c:lvl>
                  <c:pt idx="0">
                    <c:v>2017</c:v>
                  </c:pt>
                  <c:pt idx="52">
                    <c:v>2018</c:v>
                  </c:pt>
                  <c:pt idx="104">
                    <c:v>2019</c:v>
                  </c:pt>
                </c:lvl>
              </c:multiLvlStrCache>
            </c:multiLvlStrRef>
          </c:cat>
          <c:val>
            <c:numRef>
              <c:f>'Data for maps assoc with VEN'!$H$2:$H$130</c:f>
              <c:numCache>
                <c:formatCode>General</c:formatCode>
                <c:ptCount val="12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1</c:v>
                </c:pt>
                <c:pt idx="62">
                  <c:v>0</c:v>
                </c:pt>
                <c:pt idx="63">
                  <c:v>2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1</c:v>
                </c:pt>
                <c:pt idx="77">
                  <c:v>0</c:v>
                </c:pt>
                <c:pt idx="78">
                  <c:v>0</c:v>
                </c:pt>
                <c:pt idx="79">
                  <c:v>2</c:v>
                </c:pt>
                <c:pt idx="80">
                  <c:v>1</c:v>
                </c:pt>
                <c:pt idx="81">
                  <c:v>1</c:v>
                </c:pt>
                <c:pt idx="82">
                  <c:v>1</c:v>
                </c:pt>
                <c:pt idx="83">
                  <c:v>0</c:v>
                </c:pt>
                <c:pt idx="84">
                  <c:v>1</c:v>
                </c:pt>
                <c:pt idx="85">
                  <c:v>1</c:v>
                </c:pt>
                <c:pt idx="86">
                  <c:v>0</c:v>
                </c:pt>
                <c:pt idx="87">
                  <c:v>2</c:v>
                </c:pt>
                <c:pt idx="88">
                  <c:v>0</c:v>
                </c:pt>
                <c:pt idx="89">
                  <c:v>0</c:v>
                </c:pt>
                <c:pt idx="90">
                  <c:v>1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1</c:v>
                </c:pt>
                <c:pt idx="111">
                  <c:v>0</c:v>
                </c:pt>
                <c:pt idx="112">
                  <c:v>1</c:v>
                </c:pt>
                <c:pt idx="113">
                  <c:v>0</c:v>
                </c:pt>
                <c:pt idx="114">
                  <c:v>1</c:v>
                </c:pt>
                <c:pt idx="115">
                  <c:v>0</c:v>
                </c:pt>
                <c:pt idx="116">
                  <c:v>0</c:v>
                </c:pt>
                <c:pt idx="117">
                  <c:v>1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1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680-467C-8F38-3A3A21F0E763}"/>
            </c:ext>
          </c:extLst>
        </c:ser>
        <c:ser>
          <c:idx val="7"/>
          <c:order val="7"/>
          <c:tx>
            <c:strRef>
              <c:f>'Data for maps assoc with VEN'!$I$1</c:f>
              <c:strCache>
                <c:ptCount val="1"/>
                <c:pt idx="0">
                  <c:v>CHI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val>
            <c:numRef>
              <c:f>'Data for maps assoc with VEN'!$I$32:$I$130</c:f>
              <c:numCache>
                <c:formatCode>General</c:formatCode>
                <c:ptCount val="9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 formatCode="0">
                  <c:v>0</c:v>
                </c:pt>
                <c:pt idx="26" formatCode="0">
                  <c:v>0</c:v>
                </c:pt>
                <c:pt idx="27" formatCode="0">
                  <c:v>0</c:v>
                </c:pt>
                <c:pt idx="28" formatCode="0">
                  <c:v>0</c:v>
                </c:pt>
                <c:pt idx="29" formatCode="0">
                  <c:v>0</c:v>
                </c:pt>
                <c:pt idx="30" formatCode="0">
                  <c:v>0</c:v>
                </c:pt>
                <c:pt idx="31" formatCode="0">
                  <c:v>0</c:v>
                </c:pt>
                <c:pt idx="32" formatCode="0">
                  <c:v>0</c:v>
                </c:pt>
                <c:pt idx="33" formatCode="0">
                  <c:v>0</c:v>
                </c:pt>
                <c:pt idx="34" formatCode="0">
                  <c:v>0</c:v>
                </c:pt>
                <c:pt idx="35" formatCode="0">
                  <c:v>0</c:v>
                </c:pt>
                <c:pt idx="36" formatCode="0">
                  <c:v>0</c:v>
                </c:pt>
                <c:pt idx="37" formatCode="0">
                  <c:v>0</c:v>
                </c:pt>
                <c:pt idx="38" formatCode="0">
                  <c:v>0</c:v>
                </c:pt>
                <c:pt idx="39" formatCode="0">
                  <c:v>0</c:v>
                </c:pt>
                <c:pt idx="40" formatCode="0">
                  <c:v>0</c:v>
                </c:pt>
                <c:pt idx="41" formatCode="0">
                  <c:v>0</c:v>
                </c:pt>
                <c:pt idx="42" formatCode="0">
                  <c:v>0</c:v>
                </c:pt>
                <c:pt idx="43" formatCode="0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1</c:v>
                </c:pt>
                <c:pt idx="67">
                  <c:v>0</c:v>
                </c:pt>
                <c:pt idx="68">
                  <c:v>1</c:v>
                </c:pt>
                <c:pt idx="69">
                  <c:v>1</c:v>
                </c:pt>
                <c:pt idx="70">
                  <c:v>8</c:v>
                </c:pt>
                <c:pt idx="71">
                  <c:v>4</c:v>
                </c:pt>
                <c:pt idx="72">
                  <c:v>7</c:v>
                </c:pt>
                <c:pt idx="73">
                  <c:v>1</c:v>
                </c:pt>
                <c:pt idx="74">
                  <c:v>1</c:v>
                </c:pt>
                <c:pt idx="75">
                  <c:v>0</c:v>
                </c:pt>
                <c:pt idx="76">
                  <c:v>0</c:v>
                </c:pt>
                <c:pt idx="77">
                  <c:v>1</c:v>
                </c:pt>
                <c:pt idx="78">
                  <c:v>0</c:v>
                </c:pt>
                <c:pt idx="79">
                  <c:v>0</c:v>
                </c:pt>
                <c:pt idx="80">
                  <c:v>1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1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680-467C-8F38-3A3A21F0E763}"/>
            </c:ext>
          </c:extLst>
        </c:ser>
        <c:ser>
          <c:idx val="8"/>
          <c:order val="8"/>
          <c:tx>
            <c:strRef>
              <c:f>'Data for maps assoc with VEN'!$J$1</c:f>
              <c:strCache>
                <c:ptCount val="1"/>
                <c:pt idx="0">
                  <c:v>URU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val>
            <c:numRef>
              <c:f>'Data for maps assoc with VEN'!$J$2:$J$130</c:f>
              <c:numCache>
                <c:formatCode>General</c:formatCode>
                <c:ptCount val="12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 formatCode="0">
                  <c:v>0</c:v>
                </c:pt>
                <c:pt idx="56" formatCode="0">
                  <c:v>0</c:v>
                </c:pt>
                <c:pt idx="57" formatCode="0">
                  <c:v>0</c:v>
                </c:pt>
                <c:pt idx="58" formatCode="0">
                  <c:v>0</c:v>
                </c:pt>
                <c:pt idx="59" formatCode="0">
                  <c:v>0</c:v>
                </c:pt>
                <c:pt idx="60" formatCode="0">
                  <c:v>0</c:v>
                </c:pt>
                <c:pt idx="61" formatCode="0">
                  <c:v>0</c:v>
                </c:pt>
                <c:pt idx="62" formatCode="0">
                  <c:v>0</c:v>
                </c:pt>
                <c:pt idx="63" formatCode="0">
                  <c:v>0</c:v>
                </c:pt>
                <c:pt idx="64" formatCode="0">
                  <c:v>0</c:v>
                </c:pt>
                <c:pt idx="65" formatCode="0">
                  <c:v>0</c:v>
                </c:pt>
                <c:pt idx="66" formatCode="0">
                  <c:v>0</c:v>
                </c:pt>
                <c:pt idx="67" formatCode="0">
                  <c:v>0</c:v>
                </c:pt>
                <c:pt idx="68" formatCode="0">
                  <c:v>0</c:v>
                </c:pt>
                <c:pt idx="69" formatCode="0">
                  <c:v>0</c:v>
                </c:pt>
                <c:pt idx="70" formatCode="0">
                  <c:v>0</c:v>
                </c:pt>
                <c:pt idx="71" formatCode="0">
                  <c:v>0</c:v>
                </c:pt>
                <c:pt idx="72" formatCode="0">
                  <c:v>0</c:v>
                </c:pt>
                <c:pt idx="73" formatCode="0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3</c:v>
                </c:pt>
                <c:pt idx="118">
                  <c:v>0</c:v>
                </c:pt>
                <c:pt idx="119">
                  <c:v>1</c:v>
                </c:pt>
                <c:pt idx="120">
                  <c:v>2</c:v>
                </c:pt>
                <c:pt idx="121">
                  <c:v>2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D680-467C-8F38-3A3A21F0E7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1729389872"/>
        <c:axId val="1624269136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'Data for maps assoc with VEN'!$B$1</c15:sqref>
                        </c15:formulaRef>
                      </c:ext>
                    </c:extLst>
                    <c:strCache>
                      <c:ptCount val="1"/>
                      <c:pt idx="0">
                        <c:v>EW</c:v>
                      </c:pt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cat>
                  <c:multiLvlStrRef>
                    <c:extLst>
                      <c:ext uri="{02D57815-91ED-43cb-92C2-25804820EDAC}">
                        <c15:formulaRef>
                          <c15:sqref>'Data for maps assoc with VEN'!$A$2:$B$130</c15:sqref>
                        </c15:formulaRef>
                      </c:ext>
                    </c:extLst>
                    <c:multiLvlStrCache>
                      <c:ptCount val="129"/>
                      <c:lvl>
                        <c:pt idx="0">
                          <c:v>1</c:v>
                        </c:pt>
                        <c:pt idx="1">
                          <c:v>2</c:v>
                        </c:pt>
                        <c:pt idx="2">
                          <c:v>3</c:v>
                        </c:pt>
                        <c:pt idx="3">
                          <c:v>4</c:v>
                        </c:pt>
                        <c:pt idx="4">
                          <c:v>5</c:v>
                        </c:pt>
                        <c:pt idx="5">
                          <c:v>6</c:v>
                        </c:pt>
                        <c:pt idx="6">
                          <c:v>7</c:v>
                        </c:pt>
                        <c:pt idx="7">
                          <c:v>8</c:v>
                        </c:pt>
                        <c:pt idx="8">
                          <c:v>9</c:v>
                        </c:pt>
                        <c:pt idx="9">
                          <c:v>10</c:v>
                        </c:pt>
                        <c:pt idx="10">
                          <c:v>11</c:v>
                        </c:pt>
                        <c:pt idx="11">
                          <c:v>12</c:v>
                        </c:pt>
                        <c:pt idx="12">
                          <c:v>13</c:v>
                        </c:pt>
                        <c:pt idx="13">
                          <c:v>14</c:v>
                        </c:pt>
                        <c:pt idx="14">
                          <c:v>15</c:v>
                        </c:pt>
                        <c:pt idx="15">
                          <c:v>16</c:v>
                        </c:pt>
                        <c:pt idx="16">
                          <c:v>17</c:v>
                        </c:pt>
                        <c:pt idx="17">
                          <c:v>18</c:v>
                        </c:pt>
                        <c:pt idx="18">
                          <c:v>19</c:v>
                        </c:pt>
                        <c:pt idx="19">
                          <c:v>20</c:v>
                        </c:pt>
                        <c:pt idx="20">
                          <c:v>21</c:v>
                        </c:pt>
                        <c:pt idx="21">
                          <c:v>22</c:v>
                        </c:pt>
                        <c:pt idx="22">
                          <c:v>23</c:v>
                        </c:pt>
                        <c:pt idx="23">
                          <c:v>24</c:v>
                        </c:pt>
                        <c:pt idx="24">
                          <c:v>25</c:v>
                        </c:pt>
                        <c:pt idx="25">
                          <c:v>26</c:v>
                        </c:pt>
                        <c:pt idx="26">
                          <c:v>27</c:v>
                        </c:pt>
                        <c:pt idx="27">
                          <c:v>28</c:v>
                        </c:pt>
                        <c:pt idx="28">
                          <c:v>29</c:v>
                        </c:pt>
                        <c:pt idx="29">
                          <c:v>30</c:v>
                        </c:pt>
                        <c:pt idx="30">
                          <c:v>31</c:v>
                        </c:pt>
                        <c:pt idx="31">
                          <c:v>32</c:v>
                        </c:pt>
                        <c:pt idx="32">
                          <c:v>33</c:v>
                        </c:pt>
                        <c:pt idx="33">
                          <c:v>34</c:v>
                        </c:pt>
                        <c:pt idx="34">
                          <c:v>35</c:v>
                        </c:pt>
                        <c:pt idx="35">
                          <c:v>36</c:v>
                        </c:pt>
                        <c:pt idx="36">
                          <c:v>37</c:v>
                        </c:pt>
                        <c:pt idx="37">
                          <c:v>38</c:v>
                        </c:pt>
                        <c:pt idx="38">
                          <c:v>39</c:v>
                        </c:pt>
                        <c:pt idx="39">
                          <c:v>40</c:v>
                        </c:pt>
                        <c:pt idx="40">
                          <c:v>41</c:v>
                        </c:pt>
                        <c:pt idx="41">
                          <c:v>42</c:v>
                        </c:pt>
                        <c:pt idx="42">
                          <c:v>43</c:v>
                        </c:pt>
                        <c:pt idx="43">
                          <c:v>44</c:v>
                        </c:pt>
                        <c:pt idx="44">
                          <c:v>45</c:v>
                        </c:pt>
                        <c:pt idx="45">
                          <c:v>46</c:v>
                        </c:pt>
                        <c:pt idx="46">
                          <c:v>47</c:v>
                        </c:pt>
                        <c:pt idx="47">
                          <c:v>48</c:v>
                        </c:pt>
                        <c:pt idx="48">
                          <c:v>49</c:v>
                        </c:pt>
                        <c:pt idx="49">
                          <c:v>50</c:v>
                        </c:pt>
                        <c:pt idx="50">
                          <c:v>51</c:v>
                        </c:pt>
                        <c:pt idx="51">
                          <c:v>52</c:v>
                        </c:pt>
                        <c:pt idx="52">
                          <c:v>1</c:v>
                        </c:pt>
                        <c:pt idx="53">
                          <c:v>2</c:v>
                        </c:pt>
                        <c:pt idx="54">
                          <c:v>3</c:v>
                        </c:pt>
                        <c:pt idx="55">
                          <c:v>4</c:v>
                        </c:pt>
                        <c:pt idx="56">
                          <c:v>5</c:v>
                        </c:pt>
                        <c:pt idx="57">
                          <c:v>6</c:v>
                        </c:pt>
                        <c:pt idx="58">
                          <c:v>7</c:v>
                        </c:pt>
                        <c:pt idx="59">
                          <c:v>8</c:v>
                        </c:pt>
                        <c:pt idx="60">
                          <c:v>9</c:v>
                        </c:pt>
                        <c:pt idx="61">
                          <c:v>10</c:v>
                        </c:pt>
                        <c:pt idx="62">
                          <c:v>11</c:v>
                        </c:pt>
                        <c:pt idx="63">
                          <c:v>12</c:v>
                        </c:pt>
                        <c:pt idx="64">
                          <c:v>13</c:v>
                        </c:pt>
                        <c:pt idx="65">
                          <c:v>14</c:v>
                        </c:pt>
                        <c:pt idx="66">
                          <c:v>15</c:v>
                        </c:pt>
                        <c:pt idx="67">
                          <c:v>16</c:v>
                        </c:pt>
                        <c:pt idx="68">
                          <c:v>17</c:v>
                        </c:pt>
                        <c:pt idx="69">
                          <c:v>18</c:v>
                        </c:pt>
                        <c:pt idx="70">
                          <c:v>19</c:v>
                        </c:pt>
                        <c:pt idx="71">
                          <c:v>20</c:v>
                        </c:pt>
                        <c:pt idx="72">
                          <c:v>21</c:v>
                        </c:pt>
                        <c:pt idx="73">
                          <c:v>22</c:v>
                        </c:pt>
                        <c:pt idx="74">
                          <c:v>23</c:v>
                        </c:pt>
                        <c:pt idx="75">
                          <c:v>24</c:v>
                        </c:pt>
                        <c:pt idx="76">
                          <c:v>25</c:v>
                        </c:pt>
                        <c:pt idx="77">
                          <c:v>26</c:v>
                        </c:pt>
                        <c:pt idx="78">
                          <c:v>27</c:v>
                        </c:pt>
                        <c:pt idx="79">
                          <c:v>28</c:v>
                        </c:pt>
                        <c:pt idx="80">
                          <c:v>29</c:v>
                        </c:pt>
                        <c:pt idx="81">
                          <c:v>30</c:v>
                        </c:pt>
                        <c:pt idx="82">
                          <c:v>31</c:v>
                        </c:pt>
                        <c:pt idx="83">
                          <c:v>32</c:v>
                        </c:pt>
                        <c:pt idx="84">
                          <c:v>33</c:v>
                        </c:pt>
                        <c:pt idx="85">
                          <c:v>34</c:v>
                        </c:pt>
                        <c:pt idx="86">
                          <c:v>35</c:v>
                        </c:pt>
                        <c:pt idx="87">
                          <c:v>36</c:v>
                        </c:pt>
                        <c:pt idx="88">
                          <c:v>37</c:v>
                        </c:pt>
                        <c:pt idx="89">
                          <c:v>38</c:v>
                        </c:pt>
                        <c:pt idx="90">
                          <c:v>39</c:v>
                        </c:pt>
                        <c:pt idx="91">
                          <c:v>40</c:v>
                        </c:pt>
                        <c:pt idx="92">
                          <c:v>41</c:v>
                        </c:pt>
                        <c:pt idx="93">
                          <c:v>42</c:v>
                        </c:pt>
                        <c:pt idx="94">
                          <c:v>43</c:v>
                        </c:pt>
                        <c:pt idx="95">
                          <c:v>44</c:v>
                        </c:pt>
                        <c:pt idx="96">
                          <c:v>45</c:v>
                        </c:pt>
                        <c:pt idx="97">
                          <c:v>46</c:v>
                        </c:pt>
                        <c:pt idx="98">
                          <c:v>47</c:v>
                        </c:pt>
                        <c:pt idx="99">
                          <c:v>48</c:v>
                        </c:pt>
                        <c:pt idx="100">
                          <c:v>49</c:v>
                        </c:pt>
                        <c:pt idx="101">
                          <c:v>50</c:v>
                        </c:pt>
                        <c:pt idx="102">
                          <c:v>51</c:v>
                        </c:pt>
                        <c:pt idx="103">
                          <c:v>52</c:v>
                        </c:pt>
                        <c:pt idx="104">
                          <c:v>1</c:v>
                        </c:pt>
                        <c:pt idx="105">
                          <c:v>2</c:v>
                        </c:pt>
                        <c:pt idx="106">
                          <c:v>3</c:v>
                        </c:pt>
                        <c:pt idx="107">
                          <c:v>4</c:v>
                        </c:pt>
                        <c:pt idx="108">
                          <c:v>5</c:v>
                        </c:pt>
                        <c:pt idx="109">
                          <c:v>6</c:v>
                        </c:pt>
                        <c:pt idx="110">
                          <c:v>7</c:v>
                        </c:pt>
                        <c:pt idx="111">
                          <c:v>8</c:v>
                        </c:pt>
                        <c:pt idx="112">
                          <c:v>9</c:v>
                        </c:pt>
                        <c:pt idx="113">
                          <c:v>10</c:v>
                        </c:pt>
                        <c:pt idx="114">
                          <c:v>11</c:v>
                        </c:pt>
                        <c:pt idx="115">
                          <c:v>12</c:v>
                        </c:pt>
                        <c:pt idx="116">
                          <c:v>13</c:v>
                        </c:pt>
                        <c:pt idx="117">
                          <c:v>14</c:v>
                        </c:pt>
                        <c:pt idx="118">
                          <c:v>15</c:v>
                        </c:pt>
                        <c:pt idx="119">
                          <c:v>16</c:v>
                        </c:pt>
                        <c:pt idx="120">
                          <c:v>17</c:v>
                        </c:pt>
                        <c:pt idx="121">
                          <c:v>18</c:v>
                        </c:pt>
                        <c:pt idx="122">
                          <c:v>19</c:v>
                        </c:pt>
                        <c:pt idx="123">
                          <c:v>20</c:v>
                        </c:pt>
                        <c:pt idx="124">
                          <c:v>21</c:v>
                        </c:pt>
                        <c:pt idx="125">
                          <c:v>22</c:v>
                        </c:pt>
                        <c:pt idx="126">
                          <c:v>23</c:v>
                        </c:pt>
                        <c:pt idx="127">
                          <c:v>24</c:v>
                        </c:pt>
                        <c:pt idx="128">
                          <c:v>25</c:v>
                        </c:pt>
                      </c:lvl>
                      <c:lvl>
                        <c:pt idx="0">
                          <c:v>2017</c:v>
                        </c:pt>
                        <c:pt idx="52">
                          <c:v>2018</c:v>
                        </c:pt>
                        <c:pt idx="104">
                          <c:v>2019</c:v>
                        </c:pt>
                      </c:lvl>
                    </c:multiLvlStrCache>
                  </c:multiLvlStrRef>
                </c:cat>
                <c:val>
                  <c:numRef>
                    <c:extLst>
                      <c:ext uri="{02D57815-91ED-43cb-92C2-25804820EDAC}">
                        <c15:formulaRef>
                          <c15:sqref>'Data for maps assoc with VEN'!$B$2:$B$130</c15:sqref>
                        </c15:formulaRef>
                      </c:ext>
                    </c:extLst>
                    <c:numCache>
                      <c:formatCode>General</c:formatCode>
                      <c:ptCount val="129"/>
                      <c:pt idx="0">
                        <c:v>1</c:v>
                      </c:pt>
                      <c:pt idx="1">
                        <c:v>2</c:v>
                      </c:pt>
                      <c:pt idx="2">
                        <c:v>3</c:v>
                      </c:pt>
                      <c:pt idx="3">
                        <c:v>4</c:v>
                      </c:pt>
                      <c:pt idx="4">
                        <c:v>5</c:v>
                      </c:pt>
                      <c:pt idx="5">
                        <c:v>6</c:v>
                      </c:pt>
                      <c:pt idx="6">
                        <c:v>7</c:v>
                      </c:pt>
                      <c:pt idx="7">
                        <c:v>8</c:v>
                      </c:pt>
                      <c:pt idx="8">
                        <c:v>9</c:v>
                      </c:pt>
                      <c:pt idx="9">
                        <c:v>10</c:v>
                      </c:pt>
                      <c:pt idx="10">
                        <c:v>11</c:v>
                      </c:pt>
                      <c:pt idx="11">
                        <c:v>12</c:v>
                      </c:pt>
                      <c:pt idx="12">
                        <c:v>13</c:v>
                      </c:pt>
                      <c:pt idx="13">
                        <c:v>14</c:v>
                      </c:pt>
                      <c:pt idx="14">
                        <c:v>15</c:v>
                      </c:pt>
                      <c:pt idx="15">
                        <c:v>16</c:v>
                      </c:pt>
                      <c:pt idx="16">
                        <c:v>17</c:v>
                      </c:pt>
                      <c:pt idx="17">
                        <c:v>18</c:v>
                      </c:pt>
                      <c:pt idx="18">
                        <c:v>19</c:v>
                      </c:pt>
                      <c:pt idx="19">
                        <c:v>20</c:v>
                      </c:pt>
                      <c:pt idx="20">
                        <c:v>21</c:v>
                      </c:pt>
                      <c:pt idx="21">
                        <c:v>22</c:v>
                      </c:pt>
                      <c:pt idx="22">
                        <c:v>23</c:v>
                      </c:pt>
                      <c:pt idx="23">
                        <c:v>24</c:v>
                      </c:pt>
                      <c:pt idx="24">
                        <c:v>25</c:v>
                      </c:pt>
                      <c:pt idx="25">
                        <c:v>26</c:v>
                      </c:pt>
                      <c:pt idx="26">
                        <c:v>27</c:v>
                      </c:pt>
                      <c:pt idx="27">
                        <c:v>28</c:v>
                      </c:pt>
                      <c:pt idx="28">
                        <c:v>29</c:v>
                      </c:pt>
                      <c:pt idx="29">
                        <c:v>30</c:v>
                      </c:pt>
                      <c:pt idx="30">
                        <c:v>31</c:v>
                      </c:pt>
                      <c:pt idx="31">
                        <c:v>32</c:v>
                      </c:pt>
                      <c:pt idx="32">
                        <c:v>33</c:v>
                      </c:pt>
                      <c:pt idx="33">
                        <c:v>34</c:v>
                      </c:pt>
                      <c:pt idx="34">
                        <c:v>35</c:v>
                      </c:pt>
                      <c:pt idx="35">
                        <c:v>36</c:v>
                      </c:pt>
                      <c:pt idx="36">
                        <c:v>37</c:v>
                      </c:pt>
                      <c:pt idx="37">
                        <c:v>38</c:v>
                      </c:pt>
                      <c:pt idx="38">
                        <c:v>39</c:v>
                      </c:pt>
                      <c:pt idx="39">
                        <c:v>40</c:v>
                      </c:pt>
                      <c:pt idx="40">
                        <c:v>41</c:v>
                      </c:pt>
                      <c:pt idx="41">
                        <c:v>42</c:v>
                      </c:pt>
                      <c:pt idx="42">
                        <c:v>43</c:v>
                      </c:pt>
                      <c:pt idx="43">
                        <c:v>44</c:v>
                      </c:pt>
                      <c:pt idx="44">
                        <c:v>45</c:v>
                      </c:pt>
                      <c:pt idx="45">
                        <c:v>46</c:v>
                      </c:pt>
                      <c:pt idx="46">
                        <c:v>47</c:v>
                      </c:pt>
                      <c:pt idx="47">
                        <c:v>48</c:v>
                      </c:pt>
                      <c:pt idx="48">
                        <c:v>49</c:v>
                      </c:pt>
                      <c:pt idx="49">
                        <c:v>50</c:v>
                      </c:pt>
                      <c:pt idx="50">
                        <c:v>51</c:v>
                      </c:pt>
                      <c:pt idx="51">
                        <c:v>52</c:v>
                      </c:pt>
                      <c:pt idx="52">
                        <c:v>1</c:v>
                      </c:pt>
                      <c:pt idx="53">
                        <c:v>2</c:v>
                      </c:pt>
                      <c:pt idx="54">
                        <c:v>3</c:v>
                      </c:pt>
                      <c:pt idx="55">
                        <c:v>4</c:v>
                      </c:pt>
                      <c:pt idx="56">
                        <c:v>5</c:v>
                      </c:pt>
                      <c:pt idx="57">
                        <c:v>6</c:v>
                      </c:pt>
                      <c:pt idx="58">
                        <c:v>7</c:v>
                      </c:pt>
                      <c:pt idx="59">
                        <c:v>8</c:v>
                      </c:pt>
                      <c:pt idx="60">
                        <c:v>9</c:v>
                      </c:pt>
                      <c:pt idx="61">
                        <c:v>10</c:v>
                      </c:pt>
                      <c:pt idx="62">
                        <c:v>11</c:v>
                      </c:pt>
                      <c:pt idx="63">
                        <c:v>12</c:v>
                      </c:pt>
                      <c:pt idx="64">
                        <c:v>13</c:v>
                      </c:pt>
                      <c:pt idx="65">
                        <c:v>14</c:v>
                      </c:pt>
                      <c:pt idx="66">
                        <c:v>15</c:v>
                      </c:pt>
                      <c:pt idx="67">
                        <c:v>16</c:v>
                      </c:pt>
                      <c:pt idx="68">
                        <c:v>17</c:v>
                      </c:pt>
                      <c:pt idx="69">
                        <c:v>18</c:v>
                      </c:pt>
                      <c:pt idx="70">
                        <c:v>19</c:v>
                      </c:pt>
                      <c:pt idx="71">
                        <c:v>20</c:v>
                      </c:pt>
                      <c:pt idx="72">
                        <c:v>21</c:v>
                      </c:pt>
                      <c:pt idx="73">
                        <c:v>22</c:v>
                      </c:pt>
                      <c:pt idx="74">
                        <c:v>23</c:v>
                      </c:pt>
                      <c:pt idx="75">
                        <c:v>24</c:v>
                      </c:pt>
                      <c:pt idx="76">
                        <c:v>25</c:v>
                      </c:pt>
                      <c:pt idx="77">
                        <c:v>26</c:v>
                      </c:pt>
                      <c:pt idx="78">
                        <c:v>27</c:v>
                      </c:pt>
                      <c:pt idx="79">
                        <c:v>28</c:v>
                      </c:pt>
                      <c:pt idx="80">
                        <c:v>29</c:v>
                      </c:pt>
                      <c:pt idx="81">
                        <c:v>30</c:v>
                      </c:pt>
                      <c:pt idx="82">
                        <c:v>31</c:v>
                      </c:pt>
                      <c:pt idx="83">
                        <c:v>32</c:v>
                      </c:pt>
                      <c:pt idx="84">
                        <c:v>33</c:v>
                      </c:pt>
                      <c:pt idx="85">
                        <c:v>34</c:v>
                      </c:pt>
                      <c:pt idx="86">
                        <c:v>35</c:v>
                      </c:pt>
                      <c:pt idx="87">
                        <c:v>36</c:v>
                      </c:pt>
                      <c:pt idx="88">
                        <c:v>37</c:v>
                      </c:pt>
                      <c:pt idx="89">
                        <c:v>38</c:v>
                      </c:pt>
                      <c:pt idx="90">
                        <c:v>39</c:v>
                      </c:pt>
                      <c:pt idx="91">
                        <c:v>40</c:v>
                      </c:pt>
                      <c:pt idx="92">
                        <c:v>41</c:v>
                      </c:pt>
                      <c:pt idx="93">
                        <c:v>42</c:v>
                      </c:pt>
                      <c:pt idx="94">
                        <c:v>43</c:v>
                      </c:pt>
                      <c:pt idx="95">
                        <c:v>44</c:v>
                      </c:pt>
                      <c:pt idx="96">
                        <c:v>45</c:v>
                      </c:pt>
                      <c:pt idx="97">
                        <c:v>46</c:v>
                      </c:pt>
                      <c:pt idx="98">
                        <c:v>47</c:v>
                      </c:pt>
                      <c:pt idx="99">
                        <c:v>48</c:v>
                      </c:pt>
                      <c:pt idx="100">
                        <c:v>49</c:v>
                      </c:pt>
                      <c:pt idx="101">
                        <c:v>50</c:v>
                      </c:pt>
                      <c:pt idx="102">
                        <c:v>51</c:v>
                      </c:pt>
                      <c:pt idx="103">
                        <c:v>52</c:v>
                      </c:pt>
                      <c:pt idx="104">
                        <c:v>1</c:v>
                      </c:pt>
                      <c:pt idx="105">
                        <c:v>2</c:v>
                      </c:pt>
                      <c:pt idx="106">
                        <c:v>3</c:v>
                      </c:pt>
                      <c:pt idx="107">
                        <c:v>4</c:v>
                      </c:pt>
                      <c:pt idx="108">
                        <c:v>5</c:v>
                      </c:pt>
                      <c:pt idx="109">
                        <c:v>6</c:v>
                      </c:pt>
                      <c:pt idx="110">
                        <c:v>7</c:v>
                      </c:pt>
                      <c:pt idx="111">
                        <c:v>8</c:v>
                      </c:pt>
                      <c:pt idx="112">
                        <c:v>9</c:v>
                      </c:pt>
                      <c:pt idx="113">
                        <c:v>10</c:v>
                      </c:pt>
                      <c:pt idx="114">
                        <c:v>11</c:v>
                      </c:pt>
                      <c:pt idx="115">
                        <c:v>12</c:v>
                      </c:pt>
                      <c:pt idx="116">
                        <c:v>13</c:v>
                      </c:pt>
                      <c:pt idx="117">
                        <c:v>14</c:v>
                      </c:pt>
                      <c:pt idx="118">
                        <c:v>15</c:v>
                      </c:pt>
                      <c:pt idx="119">
                        <c:v>16</c:v>
                      </c:pt>
                      <c:pt idx="120">
                        <c:v>17</c:v>
                      </c:pt>
                      <c:pt idx="121">
                        <c:v>18</c:v>
                      </c:pt>
                      <c:pt idx="122">
                        <c:v>19</c:v>
                      </c:pt>
                      <c:pt idx="123">
                        <c:v>20</c:v>
                      </c:pt>
                      <c:pt idx="124">
                        <c:v>21</c:v>
                      </c:pt>
                      <c:pt idx="125">
                        <c:v>22</c:v>
                      </c:pt>
                      <c:pt idx="126">
                        <c:v>23</c:v>
                      </c:pt>
                      <c:pt idx="127">
                        <c:v>24</c:v>
                      </c:pt>
                      <c:pt idx="128">
                        <c:v>25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8-D680-467C-8F38-3A3A21F0E763}"/>
                  </c:ext>
                </c:extLst>
              </c15:ser>
            </c15:filteredBarSeries>
          </c:ext>
        </c:extLst>
      </c:barChart>
      <c:catAx>
        <c:axId val="17293898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24269136"/>
        <c:crosses val="autoZero"/>
        <c:auto val="0"/>
        <c:lblAlgn val="ctr"/>
        <c:lblOffset val="100"/>
        <c:noMultiLvlLbl val="0"/>
      </c:catAx>
      <c:valAx>
        <c:axId val="1624269136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29389872"/>
        <c:crossesAt val="1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1577905682985279"/>
          <c:y val="6.7180191223742983E-2"/>
          <c:w val="0.484673009623797"/>
          <c:h val="3.2480060043325196E-2"/>
        </c:manualLayout>
      </c:layout>
      <c:overlay val="0"/>
      <c:spPr>
        <a:solidFill>
          <a:schemeClr val="bg1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3"/>
          <c:order val="3"/>
          <c:tx>
            <c:strRef>
              <c:f>'Data for maps assoc with VEN'!$E$1</c:f>
              <c:strCache>
                <c:ptCount val="1"/>
                <c:pt idx="0">
                  <c:v>COL 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multiLvlStrRef>
              <c:f>'Data for maps assoc with VEN'!$A$54:$B$130</c:f>
              <c:multiLvlStrCache>
                <c:ptCount val="77"/>
                <c:lvl>
                  <c:pt idx="0">
                    <c:v>1</c:v>
                  </c:pt>
                  <c:pt idx="1">
                    <c:v>2</c:v>
                  </c:pt>
                  <c:pt idx="2">
                    <c:v>3</c:v>
                  </c:pt>
                  <c:pt idx="3">
                    <c:v>4</c:v>
                  </c:pt>
                  <c:pt idx="4">
                    <c:v>5</c:v>
                  </c:pt>
                  <c:pt idx="5">
                    <c:v>6</c:v>
                  </c:pt>
                  <c:pt idx="6">
                    <c:v>7</c:v>
                  </c:pt>
                  <c:pt idx="7">
                    <c:v>8</c:v>
                  </c:pt>
                  <c:pt idx="8">
                    <c:v>9</c:v>
                  </c:pt>
                  <c:pt idx="9">
                    <c:v>10</c:v>
                  </c:pt>
                  <c:pt idx="10">
                    <c:v>11</c:v>
                  </c:pt>
                  <c:pt idx="11">
                    <c:v>12</c:v>
                  </c:pt>
                  <c:pt idx="12">
                    <c:v>13</c:v>
                  </c:pt>
                  <c:pt idx="13">
                    <c:v>14</c:v>
                  </c:pt>
                  <c:pt idx="14">
                    <c:v>15</c:v>
                  </c:pt>
                  <c:pt idx="15">
                    <c:v>16</c:v>
                  </c:pt>
                  <c:pt idx="16">
                    <c:v>17</c:v>
                  </c:pt>
                  <c:pt idx="17">
                    <c:v>18</c:v>
                  </c:pt>
                  <c:pt idx="18">
                    <c:v>19</c:v>
                  </c:pt>
                  <c:pt idx="19">
                    <c:v>20</c:v>
                  </c:pt>
                  <c:pt idx="20">
                    <c:v>21</c:v>
                  </c:pt>
                  <c:pt idx="21">
                    <c:v>22</c:v>
                  </c:pt>
                  <c:pt idx="22">
                    <c:v>23</c:v>
                  </c:pt>
                  <c:pt idx="23">
                    <c:v>24</c:v>
                  </c:pt>
                  <c:pt idx="24">
                    <c:v>25</c:v>
                  </c:pt>
                  <c:pt idx="25">
                    <c:v>26</c:v>
                  </c:pt>
                  <c:pt idx="26">
                    <c:v>27</c:v>
                  </c:pt>
                  <c:pt idx="27">
                    <c:v>28</c:v>
                  </c:pt>
                  <c:pt idx="28">
                    <c:v>29</c:v>
                  </c:pt>
                  <c:pt idx="29">
                    <c:v>30</c:v>
                  </c:pt>
                  <c:pt idx="30">
                    <c:v>31</c:v>
                  </c:pt>
                  <c:pt idx="31">
                    <c:v>32</c:v>
                  </c:pt>
                  <c:pt idx="32">
                    <c:v>33</c:v>
                  </c:pt>
                  <c:pt idx="33">
                    <c:v>34</c:v>
                  </c:pt>
                  <c:pt idx="34">
                    <c:v>35</c:v>
                  </c:pt>
                  <c:pt idx="35">
                    <c:v>36</c:v>
                  </c:pt>
                  <c:pt idx="36">
                    <c:v>37</c:v>
                  </c:pt>
                  <c:pt idx="37">
                    <c:v>38</c:v>
                  </c:pt>
                  <c:pt idx="38">
                    <c:v>39</c:v>
                  </c:pt>
                  <c:pt idx="39">
                    <c:v>40</c:v>
                  </c:pt>
                  <c:pt idx="40">
                    <c:v>41</c:v>
                  </c:pt>
                  <c:pt idx="41">
                    <c:v>42</c:v>
                  </c:pt>
                  <c:pt idx="42">
                    <c:v>43</c:v>
                  </c:pt>
                  <c:pt idx="43">
                    <c:v>44</c:v>
                  </c:pt>
                  <c:pt idx="44">
                    <c:v>45</c:v>
                  </c:pt>
                  <c:pt idx="45">
                    <c:v>46</c:v>
                  </c:pt>
                  <c:pt idx="46">
                    <c:v>47</c:v>
                  </c:pt>
                  <c:pt idx="47">
                    <c:v>48</c:v>
                  </c:pt>
                  <c:pt idx="48">
                    <c:v>49</c:v>
                  </c:pt>
                  <c:pt idx="49">
                    <c:v>50</c:v>
                  </c:pt>
                  <c:pt idx="50">
                    <c:v>51</c:v>
                  </c:pt>
                  <c:pt idx="51">
                    <c:v>52</c:v>
                  </c:pt>
                  <c:pt idx="52">
                    <c:v>1</c:v>
                  </c:pt>
                  <c:pt idx="53">
                    <c:v>2</c:v>
                  </c:pt>
                  <c:pt idx="54">
                    <c:v>3</c:v>
                  </c:pt>
                  <c:pt idx="55">
                    <c:v>4</c:v>
                  </c:pt>
                  <c:pt idx="56">
                    <c:v>5</c:v>
                  </c:pt>
                  <c:pt idx="57">
                    <c:v>6</c:v>
                  </c:pt>
                  <c:pt idx="58">
                    <c:v>7</c:v>
                  </c:pt>
                  <c:pt idx="59">
                    <c:v>8</c:v>
                  </c:pt>
                  <c:pt idx="60">
                    <c:v>9</c:v>
                  </c:pt>
                  <c:pt idx="61">
                    <c:v>10</c:v>
                  </c:pt>
                  <c:pt idx="62">
                    <c:v>11</c:v>
                  </c:pt>
                  <c:pt idx="63">
                    <c:v>12</c:v>
                  </c:pt>
                  <c:pt idx="64">
                    <c:v>13</c:v>
                  </c:pt>
                  <c:pt idx="65">
                    <c:v>14</c:v>
                  </c:pt>
                  <c:pt idx="66">
                    <c:v>15</c:v>
                  </c:pt>
                  <c:pt idx="67">
                    <c:v>16</c:v>
                  </c:pt>
                  <c:pt idx="68">
                    <c:v>17</c:v>
                  </c:pt>
                  <c:pt idx="69">
                    <c:v>18</c:v>
                  </c:pt>
                  <c:pt idx="70">
                    <c:v>19</c:v>
                  </c:pt>
                  <c:pt idx="71">
                    <c:v>20</c:v>
                  </c:pt>
                  <c:pt idx="72">
                    <c:v>21</c:v>
                  </c:pt>
                  <c:pt idx="73">
                    <c:v>22</c:v>
                  </c:pt>
                  <c:pt idx="74">
                    <c:v>23</c:v>
                  </c:pt>
                  <c:pt idx="75">
                    <c:v>24</c:v>
                  </c:pt>
                  <c:pt idx="76">
                    <c:v>25</c:v>
                  </c:pt>
                </c:lvl>
                <c:lvl>
                  <c:pt idx="0">
                    <c:v>2018</c:v>
                  </c:pt>
                  <c:pt idx="52">
                    <c:v>2019</c:v>
                  </c:pt>
                </c:lvl>
              </c:multiLvlStrCache>
            </c:multiLvlStrRef>
          </c:cat>
          <c:val>
            <c:numRef>
              <c:f>'Data for maps assoc with VEN'!$E$54:$E$130</c:f>
              <c:numCache>
                <c:formatCode>0</c:formatCode>
                <c:ptCount val="7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1</c:v>
                </c:pt>
                <c:pt idx="10">
                  <c:v>1</c:v>
                </c:pt>
                <c:pt idx="11">
                  <c:v>2</c:v>
                </c:pt>
                <c:pt idx="12">
                  <c:v>1</c:v>
                </c:pt>
                <c:pt idx="13">
                  <c:v>3</c:v>
                </c:pt>
                <c:pt idx="14">
                  <c:v>6</c:v>
                </c:pt>
                <c:pt idx="15">
                  <c:v>2</c:v>
                </c:pt>
                <c:pt idx="16">
                  <c:v>6</c:v>
                </c:pt>
                <c:pt idx="17">
                  <c:v>1</c:v>
                </c:pt>
                <c:pt idx="18">
                  <c:v>2</c:v>
                </c:pt>
                <c:pt idx="19">
                  <c:v>1</c:v>
                </c:pt>
                <c:pt idx="20">
                  <c:v>0</c:v>
                </c:pt>
                <c:pt idx="21">
                  <c:v>1</c:v>
                </c:pt>
                <c:pt idx="22">
                  <c:v>3</c:v>
                </c:pt>
                <c:pt idx="23">
                  <c:v>1</c:v>
                </c:pt>
                <c:pt idx="24">
                  <c:v>3</c:v>
                </c:pt>
                <c:pt idx="25">
                  <c:v>2</c:v>
                </c:pt>
                <c:pt idx="26">
                  <c:v>5</c:v>
                </c:pt>
                <c:pt idx="27">
                  <c:v>3</c:v>
                </c:pt>
                <c:pt idx="28">
                  <c:v>5</c:v>
                </c:pt>
                <c:pt idx="29">
                  <c:v>8</c:v>
                </c:pt>
                <c:pt idx="30">
                  <c:v>2</c:v>
                </c:pt>
                <c:pt idx="31">
                  <c:v>3</c:v>
                </c:pt>
                <c:pt idx="32">
                  <c:v>4</c:v>
                </c:pt>
                <c:pt idx="33">
                  <c:v>5</c:v>
                </c:pt>
                <c:pt idx="34">
                  <c:v>11</c:v>
                </c:pt>
                <c:pt idx="35">
                  <c:v>5</c:v>
                </c:pt>
                <c:pt idx="36">
                  <c:v>10</c:v>
                </c:pt>
                <c:pt idx="37">
                  <c:v>9</c:v>
                </c:pt>
                <c:pt idx="38">
                  <c:v>14</c:v>
                </c:pt>
                <c:pt idx="39">
                  <c:v>11</c:v>
                </c:pt>
                <c:pt idx="40">
                  <c:v>9</c:v>
                </c:pt>
                <c:pt idx="41">
                  <c:v>15</c:v>
                </c:pt>
                <c:pt idx="42">
                  <c:v>6</c:v>
                </c:pt>
                <c:pt idx="43">
                  <c:v>6</c:v>
                </c:pt>
                <c:pt idx="44">
                  <c:v>9</c:v>
                </c:pt>
                <c:pt idx="45">
                  <c:v>4</c:v>
                </c:pt>
                <c:pt idx="46">
                  <c:v>4</c:v>
                </c:pt>
                <c:pt idx="47">
                  <c:v>3</c:v>
                </c:pt>
                <c:pt idx="48">
                  <c:v>3</c:v>
                </c:pt>
                <c:pt idx="49">
                  <c:v>6</c:v>
                </c:pt>
                <c:pt idx="50">
                  <c:v>3</c:v>
                </c:pt>
                <c:pt idx="51">
                  <c:v>9</c:v>
                </c:pt>
                <c:pt idx="52" formatCode="General">
                  <c:v>8</c:v>
                </c:pt>
                <c:pt idx="53" formatCode="General">
                  <c:v>7</c:v>
                </c:pt>
                <c:pt idx="54" formatCode="General">
                  <c:v>7</c:v>
                </c:pt>
                <c:pt idx="55" formatCode="General">
                  <c:v>9</c:v>
                </c:pt>
                <c:pt idx="56" formatCode="General">
                  <c:v>3</c:v>
                </c:pt>
                <c:pt idx="57" formatCode="General">
                  <c:v>2</c:v>
                </c:pt>
                <c:pt idx="58" formatCode="General">
                  <c:v>5</c:v>
                </c:pt>
                <c:pt idx="59" formatCode="General">
                  <c:v>10</c:v>
                </c:pt>
                <c:pt idx="60" formatCode="General">
                  <c:v>13</c:v>
                </c:pt>
                <c:pt idx="61" formatCode="General">
                  <c:v>4</c:v>
                </c:pt>
                <c:pt idx="62" formatCode="General">
                  <c:v>7</c:v>
                </c:pt>
                <c:pt idx="63" formatCode="General">
                  <c:v>7</c:v>
                </c:pt>
                <c:pt idx="64" formatCode="General">
                  <c:v>4</c:v>
                </c:pt>
                <c:pt idx="65" formatCode="General">
                  <c:v>2</c:v>
                </c:pt>
                <c:pt idx="66" formatCode="General">
                  <c:v>5</c:v>
                </c:pt>
                <c:pt idx="67" formatCode="General">
                  <c:v>9</c:v>
                </c:pt>
                <c:pt idx="68" formatCode="General">
                  <c:v>6</c:v>
                </c:pt>
                <c:pt idx="69" formatCode="General">
                  <c:v>1</c:v>
                </c:pt>
                <c:pt idx="70" formatCode="General">
                  <c:v>5</c:v>
                </c:pt>
                <c:pt idx="71" formatCode="General">
                  <c:v>5</c:v>
                </c:pt>
                <c:pt idx="72" formatCode="General">
                  <c:v>5</c:v>
                </c:pt>
                <c:pt idx="73" formatCode="General">
                  <c:v>1</c:v>
                </c:pt>
                <c:pt idx="74" formatCode="General">
                  <c:v>0</c:v>
                </c:pt>
                <c:pt idx="75" formatCode="General">
                  <c:v>0</c:v>
                </c:pt>
                <c:pt idx="76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7E3-4A0A-9742-13E75D238E99}"/>
            </c:ext>
          </c:extLst>
        </c:ser>
        <c:ser>
          <c:idx val="4"/>
          <c:order val="4"/>
          <c:tx>
            <c:strRef>
              <c:f>'Data for maps assoc with VEN'!$F$1</c:f>
              <c:strCache>
                <c:ptCount val="1"/>
                <c:pt idx="0">
                  <c:v>ECU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multiLvlStrRef>
              <c:f>'Data for maps assoc with VEN'!$A$54:$B$130</c:f>
              <c:multiLvlStrCache>
                <c:ptCount val="77"/>
                <c:lvl>
                  <c:pt idx="0">
                    <c:v>1</c:v>
                  </c:pt>
                  <c:pt idx="1">
                    <c:v>2</c:v>
                  </c:pt>
                  <c:pt idx="2">
                    <c:v>3</c:v>
                  </c:pt>
                  <c:pt idx="3">
                    <c:v>4</c:v>
                  </c:pt>
                  <c:pt idx="4">
                    <c:v>5</c:v>
                  </c:pt>
                  <c:pt idx="5">
                    <c:v>6</c:v>
                  </c:pt>
                  <c:pt idx="6">
                    <c:v>7</c:v>
                  </c:pt>
                  <c:pt idx="7">
                    <c:v>8</c:v>
                  </c:pt>
                  <c:pt idx="8">
                    <c:v>9</c:v>
                  </c:pt>
                  <c:pt idx="9">
                    <c:v>10</c:v>
                  </c:pt>
                  <c:pt idx="10">
                    <c:v>11</c:v>
                  </c:pt>
                  <c:pt idx="11">
                    <c:v>12</c:v>
                  </c:pt>
                  <c:pt idx="12">
                    <c:v>13</c:v>
                  </c:pt>
                  <c:pt idx="13">
                    <c:v>14</c:v>
                  </c:pt>
                  <c:pt idx="14">
                    <c:v>15</c:v>
                  </c:pt>
                  <c:pt idx="15">
                    <c:v>16</c:v>
                  </c:pt>
                  <c:pt idx="16">
                    <c:v>17</c:v>
                  </c:pt>
                  <c:pt idx="17">
                    <c:v>18</c:v>
                  </c:pt>
                  <c:pt idx="18">
                    <c:v>19</c:v>
                  </c:pt>
                  <c:pt idx="19">
                    <c:v>20</c:v>
                  </c:pt>
                  <c:pt idx="20">
                    <c:v>21</c:v>
                  </c:pt>
                  <c:pt idx="21">
                    <c:v>22</c:v>
                  </c:pt>
                  <c:pt idx="22">
                    <c:v>23</c:v>
                  </c:pt>
                  <c:pt idx="23">
                    <c:v>24</c:v>
                  </c:pt>
                  <c:pt idx="24">
                    <c:v>25</c:v>
                  </c:pt>
                  <c:pt idx="25">
                    <c:v>26</c:v>
                  </c:pt>
                  <c:pt idx="26">
                    <c:v>27</c:v>
                  </c:pt>
                  <c:pt idx="27">
                    <c:v>28</c:v>
                  </c:pt>
                  <c:pt idx="28">
                    <c:v>29</c:v>
                  </c:pt>
                  <c:pt idx="29">
                    <c:v>30</c:v>
                  </c:pt>
                  <c:pt idx="30">
                    <c:v>31</c:v>
                  </c:pt>
                  <c:pt idx="31">
                    <c:v>32</c:v>
                  </c:pt>
                  <c:pt idx="32">
                    <c:v>33</c:v>
                  </c:pt>
                  <c:pt idx="33">
                    <c:v>34</c:v>
                  </c:pt>
                  <c:pt idx="34">
                    <c:v>35</c:v>
                  </c:pt>
                  <c:pt idx="35">
                    <c:v>36</c:v>
                  </c:pt>
                  <c:pt idx="36">
                    <c:v>37</c:v>
                  </c:pt>
                  <c:pt idx="37">
                    <c:v>38</c:v>
                  </c:pt>
                  <c:pt idx="38">
                    <c:v>39</c:v>
                  </c:pt>
                  <c:pt idx="39">
                    <c:v>40</c:v>
                  </c:pt>
                  <c:pt idx="40">
                    <c:v>41</c:v>
                  </c:pt>
                  <c:pt idx="41">
                    <c:v>42</c:v>
                  </c:pt>
                  <c:pt idx="42">
                    <c:v>43</c:v>
                  </c:pt>
                  <c:pt idx="43">
                    <c:v>44</c:v>
                  </c:pt>
                  <c:pt idx="44">
                    <c:v>45</c:v>
                  </c:pt>
                  <c:pt idx="45">
                    <c:v>46</c:v>
                  </c:pt>
                  <c:pt idx="46">
                    <c:v>47</c:v>
                  </c:pt>
                  <c:pt idx="47">
                    <c:v>48</c:v>
                  </c:pt>
                  <c:pt idx="48">
                    <c:v>49</c:v>
                  </c:pt>
                  <c:pt idx="49">
                    <c:v>50</c:v>
                  </c:pt>
                  <c:pt idx="50">
                    <c:v>51</c:v>
                  </c:pt>
                  <c:pt idx="51">
                    <c:v>52</c:v>
                  </c:pt>
                  <c:pt idx="52">
                    <c:v>1</c:v>
                  </c:pt>
                  <c:pt idx="53">
                    <c:v>2</c:v>
                  </c:pt>
                  <c:pt idx="54">
                    <c:v>3</c:v>
                  </c:pt>
                  <c:pt idx="55">
                    <c:v>4</c:v>
                  </c:pt>
                  <c:pt idx="56">
                    <c:v>5</c:v>
                  </c:pt>
                  <c:pt idx="57">
                    <c:v>6</c:v>
                  </c:pt>
                  <c:pt idx="58">
                    <c:v>7</c:v>
                  </c:pt>
                  <c:pt idx="59">
                    <c:v>8</c:v>
                  </c:pt>
                  <c:pt idx="60">
                    <c:v>9</c:v>
                  </c:pt>
                  <c:pt idx="61">
                    <c:v>10</c:v>
                  </c:pt>
                  <c:pt idx="62">
                    <c:v>11</c:v>
                  </c:pt>
                  <c:pt idx="63">
                    <c:v>12</c:v>
                  </c:pt>
                  <c:pt idx="64">
                    <c:v>13</c:v>
                  </c:pt>
                  <c:pt idx="65">
                    <c:v>14</c:v>
                  </c:pt>
                  <c:pt idx="66">
                    <c:v>15</c:v>
                  </c:pt>
                  <c:pt idx="67">
                    <c:v>16</c:v>
                  </c:pt>
                  <c:pt idx="68">
                    <c:v>17</c:v>
                  </c:pt>
                  <c:pt idx="69">
                    <c:v>18</c:v>
                  </c:pt>
                  <c:pt idx="70">
                    <c:v>19</c:v>
                  </c:pt>
                  <c:pt idx="71">
                    <c:v>20</c:v>
                  </c:pt>
                  <c:pt idx="72">
                    <c:v>21</c:v>
                  </c:pt>
                  <c:pt idx="73">
                    <c:v>22</c:v>
                  </c:pt>
                  <c:pt idx="74">
                    <c:v>23</c:v>
                  </c:pt>
                  <c:pt idx="75">
                    <c:v>24</c:v>
                  </c:pt>
                  <c:pt idx="76">
                    <c:v>25</c:v>
                  </c:pt>
                </c:lvl>
                <c:lvl>
                  <c:pt idx="0">
                    <c:v>2018</c:v>
                  </c:pt>
                  <c:pt idx="52">
                    <c:v>2019</c:v>
                  </c:pt>
                </c:lvl>
              </c:multiLvlStrCache>
            </c:multiLvlStrRef>
          </c:cat>
          <c:val>
            <c:numRef>
              <c:f>'Data for maps assoc with VEN'!$F$54:$F$130</c:f>
              <c:numCache>
                <c:formatCode>General</c:formatCode>
                <c:ptCount val="7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1</c:v>
                </c:pt>
                <c:pt idx="17">
                  <c:v>1</c:v>
                </c:pt>
                <c:pt idx="18">
                  <c:v>4</c:v>
                </c:pt>
                <c:pt idx="19">
                  <c:v>2</c:v>
                </c:pt>
                <c:pt idx="20">
                  <c:v>1</c:v>
                </c:pt>
                <c:pt idx="21">
                  <c:v>2</c:v>
                </c:pt>
                <c:pt idx="22">
                  <c:v>1</c:v>
                </c:pt>
                <c:pt idx="23">
                  <c:v>0</c:v>
                </c:pt>
                <c:pt idx="24">
                  <c:v>0</c:v>
                </c:pt>
                <c:pt idx="25">
                  <c:v>1</c:v>
                </c:pt>
                <c:pt idx="26">
                  <c:v>1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1</c:v>
                </c:pt>
                <c:pt idx="32">
                  <c:v>1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7E3-4A0A-9742-13E75D238E99}"/>
            </c:ext>
          </c:extLst>
        </c:ser>
        <c:ser>
          <c:idx val="5"/>
          <c:order val="5"/>
          <c:tx>
            <c:strRef>
              <c:f>'Data for maps assoc with VEN'!$G$1</c:f>
              <c:strCache>
                <c:ptCount val="1"/>
                <c:pt idx="0">
                  <c:v>PER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multiLvlStrRef>
              <c:f>'Data for maps assoc with VEN'!$A$54:$B$130</c:f>
              <c:multiLvlStrCache>
                <c:ptCount val="77"/>
                <c:lvl>
                  <c:pt idx="0">
                    <c:v>1</c:v>
                  </c:pt>
                  <c:pt idx="1">
                    <c:v>2</c:v>
                  </c:pt>
                  <c:pt idx="2">
                    <c:v>3</c:v>
                  </c:pt>
                  <c:pt idx="3">
                    <c:v>4</c:v>
                  </c:pt>
                  <c:pt idx="4">
                    <c:v>5</c:v>
                  </c:pt>
                  <c:pt idx="5">
                    <c:v>6</c:v>
                  </c:pt>
                  <c:pt idx="6">
                    <c:v>7</c:v>
                  </c:pt>
                  <c:pt idx="7">
                    <c:v>8</c:v>
                  </c:pt>
                  <c:pt idx="8">
                    <c:v>9</c:v>
                  </c:pt>
                  <c:pt idx="9">
                    <c:v>10</c:v>
                  </c:pt>
                  <c:pt idx="10">
                    <c:v>11</c:v>
                  </c:pt>
                  <c:pt idx="11">
                    <c:v>12</c:v>
                  </c:pt>
                  <c:pt idx="12">
                    <c:v>13</c:v>
                  </c:pt>
                  <c:pt idx="13">
                    <c:v>14</c:v>
                  </c:pt>
                  <c:pt idx="14">
                    <c:v>15</c:v>
                  </c:pt>
                  <c:pt idx="15">
                    <c:v>16</c:v>
                  </c:pt>
                  <c:pt idx="16">
                    <c:v>17</c:v>
                  </c:pt>
                  <c:pt idx="17">
                    <c:v>18</c:v>
                  </c:pt>
                  <c:pt idx="18">
                    <c:v>19</c:v>
                  </c:pt>
                  <c:pt idx="19">
                    <c:v>20</c:v>
                  </c:pt>
                  <c:pt idx="20">
                    <c:v>21</c:v>
                  </c:pt>
                  <c:pt idx="21">
                    <c:v>22</c:v>
                  </c:pt>
                  <c:pt idx="22">
                    <c:v>23</c:v>
                  </c:pt>
                  <c:pt idx="23">
                    <c:v>24</c:v>
                  </c:pt>
                  <c:pt idx="24">
                    <c:v>25</c:v>
                  </c:pt>
                  <c:pt idx="25">
                    <c:v>26</c:v>
                  </c:pt>
                  <c:pt idx="26">
                    <c:v>27</c:v>
                  </c:pt>
                  <c:pt idx="27">
                    <c:v>28</c:v>
                  </c:pt>
                  <c:pt idx="28">
                    <c:v>29</c:v>
                  </c:pt>
                  <c:pt idx="29">
                    <c:v>30</c:v>
                  </c:pt>
                  <c:pt idx="30">
                    <c:v>31</c:v>
                  </c:pt>
                  <c:pt idx="31">
                    <c:v>32</c:v>
                  </c:pt>
                  <c:pt idx="32">
                    <c:v>33</c:v>
                  </c:pt>
                  <c:pt idx="33">
                    <c:v>34</c:v>
                  </c:pt>
                  <c:pt idx="34">
                    <c:v>35</c:v>
                  </c:pt>
                  <c:pt idx="35">
                    <c:v>36</c:v>
                  </c:pt>
                  <c:pt idx="36">
                    <c:v>37</c:v>
                  </c:pt>
                  <c:pt idx="37">
                    <c:v>38</c:v>
                  </c:pt>
                  <c:pt idx="38">
                    <c:v>39</c:v>
                  </c:pt>
                  <c:pt idx="39">
                    <c:v>40</c:v>
                  </c:pt>
                  <c:pt idx="40">
                    <c:v>41</c:v>
                  </c:pt>
                  <c:pt idx="41">
                    <c:v>42</c:v>
                  </c:pt>
                  <c:pt idx="42">
                    <c:v>43</c:v>
                  </c:pt>
                  <c:pt idx="43">
                    <c:v>44</c:v>
                  </c:pt>
                  <c:pt idx="44">
                    <c:v>45</c:v>
                  </c:pt>
                  <c:pt idx="45">
                    <c:v>46</c:v>
                  </c:pt>
                  <c:pt idx="46">
                    <c:v>47</c:v>
                  </c:pt>
                  <c:pt idx="47">
                    <c:v>48</c:v>
                  </c:pt>
                  <c:pt idx="48">
                    <c:v>49</c:v>
                  </c:pt>
                  <c:pt idx="49">
                    <c:v>50</c:v>
                  </c:pt>
                  <c:pt idx="50">
                    <c:v>51</c:v>
                  </c:pt>
                  <c:pt idx="51">
                    <c:v>52</c:v>
                  </c:pt>
                  <c:pt idx="52">
                    <c:v>1</c:v>
                  </c:pt>
                  <c:pt idx="53">
                    <c:v>2</c:v>
                  </c:pt>
                  <c:pt idx="54">
                    <c:v>3</c:v>
                  </c:pt>
                  <c:pt idx="55">
                    <c:v>4</c:v>
                  </c:pt>
                  <c:pt idx="56">
                    <c:v>5</c:v>
                  </c:pt>
                  <c:pt idx="57">
                    <c:v>6</c:v>
                  </c:pt>
                  <c:pt idx="58">
                    <c:v>7</c:v>
                  </c:pt>
                  <c:pt idx="59">
                    <c:v>8</c:v>
                  </c:pt>
                  <c:pt idx="60">
                    <c:v>9</c:v>
                  </c:pt>
                  <c:pt idx="61">
                    <c:v>10</c:v>
                  </c:pt>
                  <c:pt idx="62">
                    <c:v>11</c:v>
                  </c:pt>
                  <c:pt idx="63">
                    <c:v>12</c:v>
                  </c:pt>
                  <c:pt idx="64">
                    <c:v>13</c:v>
                  </c:pt>
                  <c:pt idx="65">
                    <c:v>14</c:v>
                  </c:pt>
                  <c:pt idx="66">
                    <c:v>15</c:v>
                  </c:pt>
                  <c:pt idx="67">
                    <c:v>16</c:v>
                  </c:pt>
                  <c:pt idx="68">
                    <c:v>17</c:v>
                  </c:pt>
                  <c:pt idx="69">
                    <c:v>18</c:v>
                  </c:pt>
                  <c:pt idx="70">
                    <c:v>19</c:v>
                  </c:pt>
                  <c:pt idx="71">
                    <c:v>20</c:v>
                  </c:pt>
                  <c:pt idx="72">
                    <c:v>21</c:v>
                  </c:pt>
                  <c:pt idx="73">
                    <c:v>22</c:v>
                  </c:pt>
                  <c:pt idx="74">
                    <c:v>23</c:v>
                  </c:pt>
                  <c:pt idx="75">
                    <c:v>24</c:v>
                  </c:pt>
                  <c:pt idx="76">
                    <c:v>25</c:v>
                  </c:pt>
                </c:lvl>
                <c:lvl>
                  <c:pt idx="0">
                    <c:v>2018</c:v>
                  </c:pt>
                  <c:pt idx="52">
                    <c:v>2019</c:v>
                  </c:pt>
                </c:lvl>
              </c:multiLvlStrCache>
            </c:multiLvlStrRef>
          </c:cat>
          <c:val>
            <c:numRef>
              <c:f>'Data for maps assoc with VEN'!$G$54:$G$130</c:f>
              <c:numCache>
                <c:formatCode>General</c:formatCode>
                <c:ptCount val="7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1</c:v>
                </c:pt>
                <c:pt idx="8">
                  <c:v>1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1</c:v>
                </c:pt>
                <c:pt idx="26">
                  <c:v>0</c:v>
                </c:pt>
                <c:pt idx="27">
                  <c:v>1</c:v>
                </c:pt>
                <c:pt idx="28">
                  <c:v>0</c:v>
                </c:pt>
                <c:pt idx="29">
                  <c:v>0</c:v>
                </c:pt>
                <c:pt idx="30">
                  <c:v>4</c:v>
                </c:pt>
                <c:pt idx="31">
                  <c:v>1</c:v>
                </c:pt>
                <c:pt idx="32">
                  <c:v>3</c:v>
                </c:pt>
                <c:pt idx="33">
                  <c:v>4</c:v>
                </c:pt>
                <c:pt idx="34">
                  <c:v>5</c:v>
                </c:pt>
                <c:pt idx="35">
                  <c:v>1</c:v>
                </c:pt>
                <c:pt idx="36">
                  <c:v>7</c:v>
                </c:pt>
                <c:pt idx="37">
                  <c:v>8</c:v>
                </c:pt>
                <c:pt idx="38">
                  <c:v>4</c:v>
                </c:pt>
                <c:pt idx="39">
                  <c:v>1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1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1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7E3-4A0A-9742-13E75D238E99}"/>
            </c:ext>
          </c:extLst>
        </c:ser>
        <c:ser>
          <c:idx val="6"/>
          <c:order val="6"/>
          <c:tx>
            <c:strRef>
              <c:f>'Data for maps assoc with VEN'!$H$1</c:f>
              <c:strCache>
                <c:ptCount val="1"/>
                <c:pt idx="0">
                  <c:v>ARG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multiLvlStrRef>
              <c:f>'Data for maps assoc with VEN'!$A$54:$B$130</c:f>
              <c:multiLvlStrCache>
                <c:ptCount val="77"/>
                <c:lvl>
                  <c:pt idx="0">
                    <c:v>1</c:v>
                  </c:pt>
                  <c:pt idx="1">
                    <c:v>2</c:v>
                  </c:pt>
                  <c:pt idx="2">
                    <c:v>3</c:v>
                  </c:pt>
                  <c:pt idx="3">
                    <c:v>4</c:v>
                  </c:pt>
                  <c:pt idx="4">
                    <c:v>5</c:v>
                  </c:pt>
                  <c:pt idx="5">
                    <c:v>6</c:v>
                  </c:pt>
                  <c:pt idx="6">
                    <c:v>7</c:v>
                  </c:pt>
                  <c:pt idx="7">
                    <c:v>8</c:v>
                  </c:pt>
                  <c:pt idx="8">
                    <c:v>9</c:v>
                  </c:pt>
                  <c:pt idx="9">
                    <c:v>10</c:v>
                  </c:pt>
                  <c:pt idx="10">
                    <c:v>11</c:v>
                  </c:pt>
                  <c:pt idx="11">
                    <c:v>12</c:v>
                  </c:pt>
                  <c:pt idx="12">
                    <c:v>13</c:v>
                  </c:pt>
                  <c:pt idx="13">
                    <c:v>14</c:v>
                  </c:pt>
                  <c:pt idx="14">
                    <c:v>15</c:v>
                  </c:pt>
                  <c:pt idx="15">
                    <c:v>16</c:v>
                  </c:pt>
                  <c:pt idx="16">
                    <c:v>17</c:v>
                  </c:pt>
                  <c:pt idx="17">
                    <c:v>18</c:v>
                  </c:pt>
                  <c:pt idx="18">
                    <c:v>19</c:v>
                  </c:pt>
                  <c:pt idx="19">
                    <c:v>20</c:v>
                  </c:pt>
                  <c:pt idx="20">
                    <c:v>21</c:v>
                  </c:pt>
                  <c:pt idx="21">
                    <c:v>22</c:v>
                  </c:pt>
                  <c:pt idx="22">
                    <c:v>23</c:v>
                  </c:pt>
                  <c:pt idx="23">
                    <c:v>24</c:v>
                  </c:pt>
                  <c:pt idx="24">
                    <c:v>25</c:v>
                  </c:pt>
                  <c:pt idx="25">
                    <c:v>26</c:v>
                  </c:pt>
                  <c:pt idx="26">
                    <c:v>27</c:v>
                  </c:pt>
                  <c:pt idx="27">
                    <c:v>28</c:v>
                  </c:pt>
                  <c:pt idx="28">
                    <c:v>29</c:v>
                  </c:pt>
                  <c:pt idx="29">
                    <c:v>30</c:v>
                  </c:pt>
                  <c:pt idx="30">
                    <c:v>31</c:v>
                  </c:pt>
                  <c:pt idx="31">
                    <c:v>32</c:v>
                  </c:pt>
                  <c:pt idx="32">
                    <c:v>33</c:v>
                  </c:pt>
                  <c:pt idx="33">
                    <c:v>34</c:v>
                  </c:pt>
                  <c:pt idx="34">
                    <c:v>35</c:v>
                  </c:pt>
                  <c:pt idx="35">
                    <c:v>36</c:v>
                  </c:pt>
                  <c:pt idx="36">
                    <c:v>37</c:v>
                  </c:pt>
                  <c:pt idx="37">
                    <c:v>38</c:v>
                  </c:pt>
                  <c:pt idx="38">
                    <c:v>39</c:v>
                  </c:pt>
                  <c:pt idx="39">
                    <c:v>40</c:v>
                  </c:pt>
                  <c:pt idx="40">
                    <c:v>41</c:v>
                  </c:pt>
                  <c:pt idx="41">
                    <c:v>42</c:v>
                  </c:pt>
                  <c:pt idx="42">
                    <c:v>43</c:v>
                  </c:pt>
                  <c:pt idx="43">
                    <c:v>44</c:v>
                  </c:pt>
                  <c:pt idx="44">
                    <c:v>45</c:v>
                  </c:pt>
                  <c:pt idx="45">
                    <c:v>46</c:v>
                  </c:pt>
                  <c:pt idx="46">
                    <c:v>47</c:v>
                  </c:pt>
                  <c:pt idx="47">
                    <c:v>48</c:v>
                  </c:pt>
                  <c:pt idx="48">
                    <c:v>49</c:v>
                  </c:pt>
                  <c:pt idx="49">
                    <c:v>50</c:v>
                  </c:pt>
                  <c:pt idx="50">
                    <c:v>51</c:v>
                  </c:pt>
                  <c:pt idx="51">
                    <c:v>52</c:v>
                  </c:pt>
                  <c:pt idx="52">
                    <c:v>1</c:v>
                  </c:pt>
                  <c:pt idx="53">
                    <c:v>2</c:v>
                  </c:pt>
                  <c:pt idx="54">
                    <c:v>3</c:v>
                  </c:pt>
                  <c:pt idx="55">
                    <c:v>4</c:v>
                  </c:pt>
                  <c:pt idx="56">
                    <c:v>5</c:v>
                  </c:pt>
                  <c:pt idx="57">
                    <c:v>6</c:v>
                  </c:pt>
                  <c:pt idx="58">
                    <c:v>7</c:v>
                  </c:pt>
                  <c:pt idx="59">
                    <c:v>8</c:v>
                  </c:pt>
                  <c:pt idx="60">
                    <c:v>9</c:v>
                  </c:pt>
                  <c:pt idx="61">
                    <c:v>10</c:v>
                  </c:pt>
                  <c:pt idx="62">
                    <c:v>11</c:v>
                  </c:pt>
                  <c:pt idx="63">
                    <c:v>12</c:v>
                  </c:pt>
                  <c:pt idx="64">
                    <c:v>13</c:v>
                  </c:pt>
                  <c:pt idx="65">
                    <c:v>14</c:v>
                  </c:pt>
                  <c:pt idx="66">
                    <c:v>15</c:v>
                  </c:pt>
                  <c:pt idx="67">
                    <c:v>16</c:v>
                  </c:pt>
                  <c:pt idx="68">
                    <c:v>17</c:v>
                  </c:pt>
                  <c:pt idx="69">
                    <c:v>18</c:v>
                  </c:pt>
                  <c:pt idx="70">
                    <c:v>19</c:v>
                  </c:pt>
                  <c:pt idx="71">
                    <c:v>20</c:v>
                  </c:pt>
                  <c:pt idx="72">
                    <c:v>21</c:v>
                  </c:pt>
                  <c:pt idx="73">
                    <c:v>22</c:v>
                  </c:pt>
                  <c:pt idx="74">
                    <c:v>23</c:v>
                  </c:pt>
                  <c:pt idx="75">
                    <c:v>24</c:v>
                  </c:pt>
                  <c:pt idx="76">
                    <c:v>25</c:v>
                  </c:pt>
                </c:lvl>
                <c:lvl>
                  <c:pt idx="0">
                    <c:v>2018</c:v>
                  </c:pt>
                  <c:pt idx="52">
                    <c:v>2019</c:v>
                  </c:pt>
                </c:lvl>
              </c:multiLvlStrCache>
            </c:multiLvlStrRef>
          </c:cat>
          <c:val>
            <c:numRef>
              <c:f>'Data for maps assoc with VEN'!$H$54:$H$130</c:f>
              <c:numCache>
                <c:formatCode>General</c:formatCode>
                <c:ptCount val="7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1</c:v>
                </c:pt>
                <c:pt idx="10">
                  <c:v>0</c:v>
                </c:pt>
                <c:pt idx="11">
                  <c:v>2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1</c:v>
                </c:pt>
                <c:pt idx="25">
                  <c:v>0</c:v>
                </c:pt>
                <c:pt idx="26">
                  <c:v>0</c:v>
                </c:pt>
                <c:pt idx="27">
                  <c:v>2</c:v>
                </c:pt>
                <c:pt idx="28">
                  <c:v>1</c:v>
                </c:pt>
                <c:pt idx="29">
                  <c:v>1</c:v>
                </c:pt>
                <c:pt idx="30">
                  <c:v>1</c:v>
                </c:pt>
                <c:pt idx="31">
                  <c:v>0</c:v>
                </c:pt>
                <c:pt idx="32">
                  <c:v>1</c:v>
                </c:pt>
                <c:pt idx="33">
                  <c:v>1</c:v>
                </c:pt>
                <c:pt idx="34">
                  <c:v>0</c:v>
                </c:pt>
                <c:pt idx="35">
                  <c:v>2</c:v>
                </c:pt>
                <c:pt idx="36">
                  <c:v>0</c:v>
                </c:pt>
                <c:pt idx="37">
                  <c:v>0</c:v>
                </c:pt>
                <c:pt idx="38">
                  <c:v>1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1</c:v>
                </c:pt>
                <c:pt idx="59">
                  <c:v>0</c:v>
                </c:pt>
                <c:pt idx="60">
                  <c:v>1</c:v>
                </c:pt>
                <c:pt idx="61">
                  <c:v>0</c:v>
                </c:pt>
                <c:pt idx="62">
                  <c:v>1</c:v>
                </c:pt>
                <c:pt idx="63">
                  <c:v>0</c:v>
                </c:pt>
                <c:pt idx="64">
                  <c:v>0</c:v>
                </c:pt>
                <c:pt idx="65">
                  <c:v>1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1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7E3-4A0A-9742-13E75D238E99}"/>
            </c:ext>
          </c:extLst>
        </c:ser>
        <c:ser>
          <c:idx val="7"/>
          <c:order val="7"/>
          <c:tx>
            <c:strRef>
              <c:f>'Data for maps assoc with VEN'!$I$1</c:f>
              <c:strCache>
                <c:ptCount val="1"/>
                <c:pt idx="0">
                  <c:v>CHI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multiLvlStrRef>
              <c:f>'Data for maps assoc with VEN'!$A$54:$B$130</c:f>
              <c:multiLvlStrCache>
                <c:ptCount val="77"/>
                <c:lvl>
                  <c:pt idx="0">
                    <c:v>1</c:v>
                  </c:pt>
                  <c:pt idx="1">
                    <c:v>2</c:v>
                  </c:pt>
                  <c:pt idx="2">
                    <c:v>3</c:v>
                  </c:pt>
                  <c:pt idx="3">
                    <c:v>4</c:v>
                  </c:pt>
                  <c:pt idx="4">
                    <c:v>5</c:v>
                  </c:pt>
                  <c:pt idx="5">
                    <c:v>6</c:v>
                  </c:pt>
                  <c:pt idx="6">
                    <c:v>7</c:v>
                  </c:pt>
                  <c:pt idx="7">
                    <c:v>8</c:v>
                  </c:pt>
                  <c:pt idx="8">
                    <c:v>9</c:v>
                  </c:pt>
                  <c:pt idx="9">
                    <c:v>10</c:v>
                  </c:pt>
                  <c:pt idx="10">
                    <c:v>11</c:v>
                  </c:pt>
                  <c:pt idx="11">
                    <c:v>12</c:v>
                  </c:pt>
                  <c:pt idx="12">
                    <c:v>13</c:v>
                  </c:pt>
                  <c:pt idx="13">
                    <c:v>14</c:v>
                  </c:pt>
                  <c:pt idx="14">
                    <c:v>15</c:v>
                  </c:pt>
                  <c:pt idx="15">
                    <c:v>16</c:v>
                  </c:pt>
                  <c:pt idx="16">
                    <c:v>17</c:v>
                  </c:pt>
                  <c:pt idx="17">
                    <c:v>18</c:v>
                  </c:pt>
                  <c:pt idx="18">
                    <c:v>19</c:v>
                  </c:pt>
                  <c:pt idx="19">
                    <c:v>20</c:v>
                  </c:pt>
                  <c:pt idx="20">
                    <c:v>21</c:v>
                  </c:pt>
                  <c:pt idx="21">
                    <c:v>22</c:v>
                  </c:pt>
                  <c:pt idx="22">
                    <c:v>23</c:v>
                  </c:pt>
                  <c:pt idx="23">
                    <c:v>24</c:v>
                  </c:pt>
                  <c:pt idx="24">
                    <c:v>25</c:v>
                  </c:pt>
                  <c:pt idx="25">
                    <c:v>26</c:v>
                  </c:pt>
                  <c:pt idx="26">
                    <c:v>27</c:v>
                  </c:pt>
                  <c:pt idx="27">
                    <c:v>28</c:v>
                  </c:pt>
                  <c:pt idx="28">
                    <c:v>29</c:v>
                  </c:pt>
                  <c:pt idx="29">
                    <c:v>30</c:v>
                  </c:pt>
                  <c:pt idx="30">
                    <c:v>31</c:v>
                  </c:pt>
                  <c:pt idx="31">
                    <c:v>32</c:v>
                  </c:pt>
                  <c:pt idx="32">
                    <c:v>33</c:v>
                  </c:pt>
                  <c:pt idx="33">
                    <c:v>34</c:v>
                  </c:pt>
                  <c:pt idx="34">
                    <c:v>35</c:v>
                  </c:pt>
                  <c:pt idx="35">
                    <c:v>36</c:v>
                  </c:pt>
                  <c:pt idx="36">
                    <c:v>37</c:v>
                  </c:pt>
                  <c:pt idx="37">
                    <c:v>38</c:v>
                  </c:pt>
                  <c:pt idx="38">
                    <c:v>39</c:v>
                  </c:pt>
                  <c:pt idx="39">
                    <c:v>40</c:v>
                  </c:pt>
                  <c:pt idx="40">
                    <c:v>41</c:v>
                  </c:pt>
                  <c:pt idx="41">
                    <c:v>42</c:v>
                  </c:pt>
                  <c:pt idx="42">
                    <c:v>43</c:v>
                  </c:pt>
                  <c:pt idx="43">
                    <c:v>44</c:v>
                  </c:pt>
                  <c:pt idx="44">
                    <c:v>45</c:v>
                  </c:pt>
                  <c:pt idx="45">
                    <c:v>46</c:v>
                  </c:pt>
                  <c:pt idx="46">
                    <c:v>47</c:v>
                  </c:pt>
                  <c:pt idx="47">
                    <c:v>48</c:v>
                  </c:pt>
                  <c:pt idx="48">
                    <c:v>49</c:v>
                  </c:pt>
                  <c:pt idx="49">
                    <c:v>50</c:v>
                  </c:pt>
                  <c:pt idx="50">
                    <c:v>51</c:v>
                  </c:pt>
                  <c:pt idx="51">
                    <c:v>52</c:v>
                  </c:pt>
                  <c:pt idx="52">
                    <c:v>1</c:v>
                  </c:pt>
                  <c:pt idx="53">
                    <c:v>2</c:v>
                  </c:pt>
                  <c:pt idx="54">
                    <c:v>3</c:v>
                  </c:pt>
                  <c:pt idx="55">
                    <c:v>4</c:v>
                  </c:pt>
                  <c:pt idx="56">
                    <c:v>5</c:v>
                  </c:pt>
                  <c:pt idx="57">
                    <c:v>6</c:v>
                  </c:pt>
                  <c:pt idx="58">
                    <c:v>7</c:v>
                  </c:pt>
                  <c:pt idx="59">
                    <c:v>8</c:v>
                  </c:pt>
                  <c:pt idx="60">
                    <c:v>9</c:v>
                  </c:pt>
                  <c:pt idx="61">
                    <c:v>10</c:v>
                  </c:pt>
                  <c:pt idx="62">
                    <c:v>11</c:v>
                  </c:pt>
                  <c:pt idx="63">
                    <c:v>12</c:v>
                  </c:pt>
                  <c:pt idx="64">
                    <c:v>13</c:v>
                  </c:pt>
                  <c:pt idx="65">
                    <c:v>14</c:v>
                  </c:pt>
                  <c:pt idx="66">
                    <c:v>15</c:v>
                  </c:pt>
                  <c:pt idx="67">
                    <c:v>16</c:v>
                  </c:pt>
                  <c:pt idx="68">
                    <c:v>17</c:v>
                  </c:pt>
                  <c:pt idx="69">
                    <c:v>18</c:v>
                  </c:pt>
                  <c:pt idx="70">
                    <c:v>19</c:v>
                  </c:pt>
                  <c:pt idx="71">
                    <c:v>20</c:v>
                  </c:pt>
                  <c:pt idx="72">
                    <c:v>21</c:v>
                  </c:pt>
                  <c:pt idx="73">
                    <c:v>22</c:v>
                  </c:pt>
                  <c:pt idx="74">
                    <c:v>23</c:v>
                  </c:pt>
                  <c:pt idx="75">
                    <c:v>24</c:v>
                  </c:pt>
                  <c:pt idx="76">
                    <c:v>25</c:v>
                  </c:pt>
                </c:lvl>
                <c:lvl>
                  <c:pt idx="0">
                    <c:v>2018</c:v>
                  </c:pt>
                  <c:pt idx="52">
                    <c:v>2019</c:v>
                  </c:pt>
                </c:lvl>
              </c:multiLvlStrCache>
            </c:multiLvlStrRef>
          </c:cat>
          <c:val>
            <c:numRef>
              <c:f>'Data for maps assoc with VEN'!$I$54:$I$130</c:f>
              <c:numCache>
                <c:formatCode>General</c:formatCode>
                <c:ptCount val="7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 formatCode="0">
                  <c:v>0</c:v>
                </c:pt>
                <c:pt idx="4" formatCode="0">
                  <c:v>0</c:v>
                </c:pt>
                <c:pt idx="5" formatCode="0">
                  <c:v>0</c:v>
                </c:pt>
                <c:pt idx="6" formatCode="0">
                  <c:v>0</c:v>
                </c:pt>
                <c:pt idx="7" formatCode="0">
                  <c:v>0</c:v>
                </c:pt>
                <c:pt idx="8" formatCode="0">
                  <c:v>0</c:v>
                </c:pt>
                <c:pt idx="9" formatCode="0">
                  <c:v>0</c:v>
                </c:pt>
                <c:pt idx="10" formatCode="0">
                  <c:v>0</c:v>
                </c:pt>
                <c:pt idx="11" formatCode="0">
                  <c:v>0</c:v>
                </c:pt>
                <c:pt idx="12" formatCode="0">
                  <c:v>0</c:v>
                </c:pt>
                <c:pt idx="13" formatCode="0">
                  <c:v>0</c:v>
                </c:pt>
                <c:pt idx="14" formatCode="0">
                  <c:v>0</c:v>
                </c:pt>
                <c:pt idx="15" formatCode="0">
                  <c:v>0</c:v>
                </c:pt>
                <c:pt idx="16" formatCode="0">
                  <c:v>0</c:v>
                </c:pt>
                <c:pt idx="17" formatCode="0">
                  <c:v>0</c:v>
                </c:pt>
                <c:pt idx="18" formatCode="0">
                  <c:v>0</c:v>
                </c:pt>
                <c:pt idx="19" formatCode="0">
                  <c:v>0</c:v>
                </c:pt>
                <c:pt idx="20" formatCode="0">
                  <c:v>0</c:v>
                </c:pt>
                <c:pt idx="21" formatCode="0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1</c:v>
                </c:pt>
                <c:pt idx="45">
                  <c:v>0</c:v>
                </c:pt>
                <c:pt idx="46">
                  <c:v>1</c:v>
                </c:pt>
                <c:pt idx="47">
                  <c:v>1</c:v>
                </c:pt>
                <c:pt idx="48">
                  <c:v>8</c:v>
                </c:pt>
                <c:pt idx="49">
                  <c:v>4</c:v>
                </c:pt>
                <c:pt idx="50">
                  <c:v>7</c:v>
                </c:pt>
                <c:pt idx="51">
                  <c:v>1</c:v>
                </c:pt>
                <c:pt idx="52">
                  <c:v>1</c:v>
                </c:pt>
                <c:pt idx="53">
                  <c:v>0</c:v>
                </c:pt>
                <c:pt idx="54">
                  <c:v>0</c:v>
                </c:pt>
                <c:pt idx="55">
                  <c:v>1</c:v>
                </c:pt>
                <c:pt idx="56">
                  <c:v>0</c:v>
                </c:pt>
                <c:pt idx="57">
                  <c:v>0</c:v>
                </c:pt>
                <c:pt idx="58">
                  <c:v>1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1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7E3-4A0A-9742-13E75D238E99}"/>
            </c:ext>
          </c:extLst>
        </c:ser>
        <c:ser>
          <c:idx val="8"/>
          <c:order val="8"/>
          <c:tx>
            <c:strRef>
              <c:f>'Data for maps assoc with VEN'!$J$1</c:f>
              <c:strCache>
                <c:ptCount val="1"/>
                <c:pt idx="0">
                  <c:v>URU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multiLvlStrRef>
              <c:f>'Data for maps assoc with VEN'!$A$54:$B$130</c:f>
              <c:multiLvlStrCache>
                <c:ptCount val="77"/>
                <c:lvl>
                  <c:pt idx="0">
                    <c:v>1</c:v>
                  </c:pt>
                  <c:pt idx="1">
                    <c:v>2</c:v>
                  </c:pt>
                  <c:pt idx="2">
                    <c:v>3</c:v>
                  </c:pt>
                  <c:pt idx="3">
                    <c:v>4</c:v>
                  </c:pt>
                  <c:pt idx="4">
                    <c:v>5</c:v>
                  </c:pt>
                  <c:pt idx="5">
                    <c:v>6</c:v>
                  </c:pt>
                  <c:pt idx="6">
                    <c:v>7</c:v>
                  </c:pt>
                  <c:pt idx="7">
                    <c:v>8</c:v>
                  </c:pt>
                  <c:pt idx="8">
                    <c:v>9</c:v>
                  </c:pt>
                  <c:pt idx="9">
                    <c:v>10</c:v>
                  </c:pt>
                  <c:pt idx="10">
                    <c:v>11</c:v>
                  </c:pt>
                  <c:pt idx="11">
                    <c:v>12</c:v>
                  </c:pt>
                  <c:pt idx="12">
                    <c:v>13</c:v>
                  </c:pt>
                  <c:pt idx="13">
                    <c:v>14</c:v>
                  </c:pt>
                  <c:pt idx="14">
                    <c:v>15</c:v>
                  </c:pt>
                  <c:pt idx="15">
                    <c:v>16</c:v>
                  </c:pt>
                  <c:pt idx="16">
                    <c:v>17</c:v>
                  </c:pt>
                  <c:pt idx="17">
                    <c:v>18</c:v>
                  </c:pt>
                  <c:pt idx="18">
                    <c:v>19</c:v>
                  </c:pt>
                  <c:pt idx="19">
                    <c:v>20</c:v>
                  </c:pt>
                  <c:pt idx="20">
                    <c:v>21</c:v>
                  </c:pt>
                  <c:pt idx="21">
                    <c:v>22</c:v>
                  </c:pt>
                  <c:pt idx="22">
                    <c:v>23</c:v>
                  </c:pt>
                  <c:pt idx="23">
                    <c:v>24</c:v>
                  </c:pt>
                  <c:pt idx="24">
                    <c:v>25</c:v>
                  </c:pt>
                  <c:pt idx="25">
                    <c:v>26</c:v>
                  </c:pt>
                  <c:pt idx="26">
                    <c:v>27</c:v>
                  </c:pt>
                  <c:pt idx="27">
                    <c:v>28</c:v>
                  </c:pt>
                  <c:pt idx="28">
                    <c:v>29</c:v>
                  </c:pt>
                  <c:pt idx="29">
                    <c:v>30</c:v>
                  </c:pt>
                  <c:pt idx="30">
                    <c:v>31</c:v>
                  </c:pt>
                  <c:pt idx="31">
                    <c:v>32</c:v>
                  </c:pt>
                  <c:pt idx="32">
                    <c:v>33</c:v>
                  </c:pt>
                  <c:pt idx="33">
                    <c:v>34</c:v>
                  </c:pt>
                  <c:pt idx="34">
                    <c:v>35</c:v>
                  </c:pt>
                  <c:pt idx="35">
                    <c:v>36</c:v>
                  </c:pt>
                  <c:pt idx="36">
                    <c:v>37</c:v>
                  </c:pt>
                  <c:pt idx="37">
                    <c:v>38</c:v>
                  </c:pt>
                  <c:pt idx="38">
                    <c:v>39</c:v>
                  </c:pt>
                  <c:pt idx="39">
                    <c:v>40</c:v>
                  </c:pt>
                  <c:pt idx="40">
                    <c:v>41</c:v>
                  </c:pt>
                  <c:pt idx="41">
                    <c:v>42</c:v>
                  </c:pt>
                  <c:pt idx="42">
                    <c:v>43</c:v>
                  </c:pt>
                  <c:pt idx="43">
                    <c:v>44</c:v>
                  </c:pt>
                  <c:pt idx="44">
                    <c:v>45</c:v>
                  </c:pt>
                  <c:pt idx="45">
                    <c:v>46</c:v>
                  </c:pt>
                  <c:pt idx="46">
                    <c:v>47</c:v>
                  </c:pt>
                  <c:pt idx="47">
                    <c:v>48</c:v>
                  </c:pt>
                  <c:pt idx="48">
                    <c:v>49</c:v>
                  </c:pt>
                  <c:pt idx="49">
                    <c:v>50</c:v>
                  </c:pt>
                  <c:pt idx="50">
                    <c:v>51</c:v>
                  </c:pt>
                  <c:pt idx="51">
                    <c:v>52</c:v>
                  </c:pt>
                  <c:pt idx="52">
                    <c:v>1</c:v>
                  </c:pt>
                  <c:pt idx="53">
                    <c:v>2</c:v>
                  </c:pt>
                  <c:pt idx="54">
                    <c:v>3</c:v>
                  </c:pt>
                  <c:pt idx="55">
                    <c:v>4</c:v>
                  </c:pt>
                  <c:pt idx="56">
                    <c:v>5</c:v>
                  </c:pt>
                  <c:pt idx="57">
                    <c:v>6</c:v>
                  </c:pt>
                  <c:pt idx="58">
                    <c:v>7</c:v>
                  </c:pt>
                  <c:pt idx="59">
                    <c:v>8</c:v>
                  </c:pt>
                  <c:pt idx="60">
                    <c:v>9</c:v>
                  </c:pt>
                  <c:pt idx="61">
                    <c:v>10</c:v>
                  </c:pt>
                  <c:pt idx="62">
                    <c:v>11</c:v>
                  </c:pt>
                  <c:pt idx="63">
                    <c:v>12</c:v>
                  </c:pt>
                  <c:pt idx="64">
                    <c:v>13</c:v>
                  </c:pt>
                  <c:pt idx="65">
                    <c:v>14</c:v>
                  </c:pt>
                  <c:pt idx="66">
                    <c:v>15</c:v>
                  </c:pt>
                  <c:pt idx="67">
                    <c:v>16</c:v>
                  </c:pt>
                  <c:pt idx="68">
                    <c:v>17</c:v>
                  </c:pt>
                  <c:pt idx="69">
                    <c:v>18</c:v>
                  </c:pt>
                  <c:pt idx="70">
                    <c:v>19</c:v>
                  </c:pt>
                  <c:pt idx="71">
                    <c:v>20</c:v>
                  </c:pt>
                  <c:pt idx="72">
                    <c:v>21</c:v>
                  </c:pt>
                  <c:pt idx="73">
                    <c:v>22</c:v>
                  </c:pt>
                  <c:pt idx="74">
                    <c:v>23</c:v>
                  </c:pt>
                  <c:pt idx="75">
                    <c:v>24</c:v>
                  </c:pt>
                  <c:pt idx="76">
                    <c:v>25</c:v>
                  </c:pt>
                </c:lvl>
                <c:lvl>
                  <c:pt idx="0">
                    <c:v>2018</c:v>
                  </c:pt>
                  <c:pt idx="52">
                    <c:v>2019</c:v>
                  </c:pt>
                </c:lvl>
              </c:multiLvlStrCache>
            </c:multiLvlStrRef>
          </c:cat>
          <c:val>
            <c:numRef>
              <c:f>'Data for maps assoc with VEN'!$J$54:$J$130</c:f>
              <c:numCache>
                <c:formatCode>General</c:formatCode>
                <c:ptCount val="7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 formatCode="0">
                  <c:v>0</c:v>
                </c:pt>
                <c:pt idx="4" formatCode="0">
                  <c:v>0</c:v>
                </c:pt>
                <c:pt idx="5" formatCode="0">
                  <c:v>0</c:v>
                </c:pt>
                <c:pt idx="6" formatCode="0">
                  <c:v>0</c:v>
                </c:pt>
                <c:pt idx="7" formatCode="0">
                  <c:v>0</c:v>
                </c:pt>
                <c:pt idx="8" formatCode="0">
                  <c:v>0</c:v>
                </c:pt>
                <c:pt idx="9" formatCode="0">
                  <c:v>0</c:v>
                </c:pt>
                <c:pt idx="10" formatCode="0">
                  <c:v>0</c:v>
                </c:pt>
                <c:pt idx="11" formatCode="0">
                  <c:v>0</c:v>
                </c:pt>
                <c:pt idx="12" formatCode="0">
                  <c:v>0</c:v>
                </c:pt>
                <c:pt idx="13" formatCode="0">
                  <c:v>0</c:v>
                </c:pt>
                <c:pt idx="14" formatCode="0">
                  <c:v>0</c:v>
                </c:pt>
                <c:pt idx="15" formatCode="0">
                  <c:v>0</c:v>
                </c:pt>
                <c:pt idx="16" formatCode="0">
                  <c:v>0</c:v>
                </c:pt>
                <c:pt idx="17" formatCode="0">
                  <c:v>0</c:v>
                </c:pt>
                <c:pt idx="18" formatCode="0">
                  <c:v>0</c:v>
                </c:pt>
                <c:pt idx="19" formatCode="0">
                  <c:v>0</c:v>
                </c:pt>
                <c:pt idx="20" formatCode="0">
                  <c:v>0</c:v>
                </c:pt>
                <c:pt idx="21" formatCode="0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3</c:v>
                </c:pt>
                <c:pt idx="66">
                  <c:v>0</c:v>
                </c:pt>
                <c:pt idx="67">
                  <c:v>1</c:v>
                </c:pt>
                <c:pt idx="68">
                  <c:v>2</c:v>
                </c:pt>
                <c:pt idx="69">
                  <c:v>2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5-17E3-4A0A-9742-13E75D238E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1729389872"/>
        <c:axId val="1624269136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'Data for maps assoc with VEN'!$B$1</c15:sqref>
                        </c15:formulaRef>
                      </c:ext>
                    </c:extLst>
                    <c:strCache>
                      <c:ptCount val="1"/>
                      <c:pt idx="0">
                        <c:v>EW</c:v>
                      </c:pt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cat>
                  <c:multiLvlStrRef>
                    <c:extLst>
                      <c:ext uri="{02D57815-91ED-43cb-92C2-25804820EDAC}">
                        <c15:formulaRef>
                          <c15:sqref>'Data for maps assoc with VEN'!$A$54:$B$130</c15:sqref>
                        </c15:formulaRef>
                      </c:ext>
                    </c:extLst>
                    <c:multiLvlStrCache>
                      <c:ptCount val="77"/>
                      <c:lvl>
                        <c:pt idx="0">
                          <c:v>1</c:v>
                        </c:pt>
                        <c:pt idx="1">
                          <c:v>2</c:v>
                        </c:pt>
                        <c:pt idx="2">
                          <c:v>3</c:v>
                        </c:pt>
                        <c:pt idx="3">
                          <c:v>4</c:v>
                        </c:pt>
                        <c:pt idx="4">
                          <c:v>5</c:v>
                        </c:pt>
                        <c:pt idx="5">
                          <c:v>6</c:v>
                        </c:pt>
                        <c:pt idx="6">
                          <c:v>7</c:v>
                        </c:pt>
                        <c:pt idx="7">
                          <c:v>8</c:v>
                        </c:pt>
                        <c:pt idx="8">
                          <c:v>9</c:v>
                        </c:pt>
                        <c:pt idx="9">
                          <c:v>10</c:v>
                        </c:pt>
                        <c:pt idx="10">
                          <c:v>11</c:v>
                        </c:pt>
                        <c:pt idx="11">
                          <c:v>12</c:v>
                        </c:pt>
                        <c:pt idx="12">
                          <c:v>13</c:v>
                        </c:pt>
                        <c:pt idx="13">
                          <c:v>14</c:v>
                        </c:pt>
                        <c:pt idx="14">
                          <c:v>15</c:v>
                        </c:pt>
                        <c:pt idx="15">
                          <c:v>16</c:v>
                        </c:pt>
                        <c:pt idx="16">
                          <c:v>17</c:v>
                        </c:pt>
                        <c:pt idx="17">
                          <c:v>18</c:v>
                        </c:pt>
                        <c:pt idx="18">
                          <c:v>19</c:v>
                        </c:pt>
                        <c:pt idx="19">
                          <c:v>20</c:v>
                        </c:pt>
                        <c:pt idx="20">
                          <c:v>21</c:v>
                        </c:pt>
                        <c:pt idx="21">
                          <c:v>22</c:v>
                        </c:pt>
                        <c:pt idx="22">
                          <c:v>23</c:v>
                        </c:pt>
                        <c:pt idx="23">
                          <c:v>24</c:v>
                        </c:pt>
                        <c:pt idx="24">
                          <c:v>25</c:v>
                        </c:pt>
                        <c:pt idx="25">
                          <c:v>26</c:v>
                        </c:pt>
                        <c:pt idx="26">
                          <c:v>27</c:v>
                        </c:pt>
                        <c:pt idx="27">
                          <c:v>28</c:v>
                        </c:pt>
                        <c:pt idx="28">
                          <c:v>29</c:v>
                        </c:pt>
                        <c:pt idx="29">
                          <c:v>30</c:v>
                        </c:pt>
                        <c:pt idx="30">
                          <c:v>31</c:v>
                        </c:pt>
                        <c:pt idx="31">
                          <c:v>32</c:v>
                        </c:pt>
                        <c:pt idx="32">
                          <c:v>33</c:v>
                        </c:pt>
                        <c:pt idx="33">
                          <c:v>34</c:v>
                        </c:pt>
                        <c:pt idx="34">
                          <c:v>35</c:v>
                        </c:pt>
                        <c:pt idx="35">
                          <c:v>36</c:v>
                        </c:pt>
                        <c:pt idx="36">
                          <c:v>37</c:v>
                        </c:pt>
                        <c:pt idx="37">
                          <c:v>38</c:v>
                        </c:pt>
                        <c:pt idx="38">
                          <c:v>39</c:v>
                        </c:pt>
                        <c:pt idx="39">
                          <c:v>40</c:v>
                        </c:pt>
                        <c:pt idx="40">
                          <c:v>41</c:v>
                        </c:pt>
                        <c:pt idx="41">
                          <c:v>42</c:v>
                        </c:pt>
                        <c:pt idx="42">
                          <c:v>43</c:v>
                        </c:pt>
                        <c:pt idx="43">
                          <c:v>44</c:v>
                        </c:pt>
                        <c:pt idx="44">
                          <c:v>45</c:v>
                        </c:pt>
                        <c:pt idx="45">
                          <c:v>46</c:v>
                        </c:pt>
                        <c:pt idx="46">
                          <c:v>47</c:v>
                        </c:pt>
                        <c:pt idx="47">
                          <c:v>48</c:v>
                        </c:pt>
                        <c:pt idx="48">
                          <c:v>49</c:v>
                        </c:pt>
                        <c:pt idx="49">
                          <c:v>50</c:v>
                        </c:pt>
                        <c:pt idx="50">
                          <c:v>51</c:v>
                        </c:pt>
                        <c:pt idx="51">
                          <c:v>52</c:v>
                        </c:pt>
                        <c:pt idx="52">
                          <c:v>1</c:v>
                        </c:pt>
                        <c:pt idx="53">
                          <c:v>2</c:v>
                        </c:pt>
                        <c:pt idx="54">
                          <c:v>3</c:v>
                        </c:pt>
                        <c:pt idx="55">
                          <c:v>4</c:v>
                        </c:pt>
                        <c:pt idx="56">
                          <c:v>5</c:v>
                        </c:pt>
                        <c:pt idx="57">
                          <c:v>6</c:v>
                        </c:pt>
                        <c:pt idx="58">
                          <c:v>7</c:v>
                        </c:pt>
                        <c:pt idx="59">
                          <c:v>8</c:v>
                        </c:pt>
                        <c:pt idx="60">
                          <c:v>9</c:v>
                        </c:pt>
                        <c:pt idx="61">
                          <c:v>10</c:v>
                        </c:pt>
                        <c:pt idx="62">
                          <c:v>11</c:v>
                        </c:pt>
                        <c:pt idx="63">
                          <c:v>12</c:v>
                        </c:pt>
                        <c:pt idx="64">
                          <c:v>13</c:v>
                        </c:pt>
                        <c:pt idx="65">
                          <c:v>14</c:v>
                        </c:pt>
                        <c:pt idx="66">
                          <c:v>15</c:v>
                        </c:pt>
                        <c:pt idx="67">
                          <c:v>16</c:v>
                        </c:pt>
                        <c:pt idx="68">
                          <c:v>17</c:v>
                        </c:pt>
                        <c:pt idx="69">
                          <c:v>18</c:v>
                        </c:pt>
                        <c:pt idx="70">
                          <c:v>19</c:v>
                        </c:pt>
                        <c:pt idx="71">
                          <c:v>20</c:v>
                        </c:pt>
                        <c:pt idx="72">
                          <c:v>21</c:v>
                        </c:pt>
                        <c:pt idx="73">
                          <c:v>22</c:v>
                        </c:pt>
                        <c:pt idx="74">
                          <c:v>23</c:v>
                        </c:pt>
                        <c:pt idx="75">
                          <c:v>24</c:v>
                        </c:pt>
                        <c:pt idx="76">
                          <c:v>25</c:v>
                        </c:pt>
                      </c:lvl>
                      <c:lvl>
                        <c:pt idx="0">
                          <c:v>2018</c:v>
                        </c:pt>
                        <c:pt idx="52">
                          <c:v>2019</c:v>
                        </c:pt>
                      </c:lvl>
                    </c:multiLvlStrCache>
                  </c:multiLvlStrRef>
                </c:cat>
                <c:val>
                  <c:numRef>
                    <c:extLst>
                      <c:ext uri="{02D57815-91ED-43cb-92C2-25804820EDAC}">
                        <c15:formulaRef>
                          <c15:sqref>'Data for maps assoc with VEN'!$B$54:$B$130</c15:sqref>
                        </c15:formulaRef>
                      </c:ext>
                    </c:extLst>
                    <c:numCache>
                      <c:formatCode>General</c:formatCode>
                      <c:ptCount val="77"/>
                      <c:pt idx="0">
                        <c:v>1</c:v>
                      </c:pt>
                      <c:pt idx="1">
                        <c:v>2</c:v>
                      </c:pt>
                      <c:pt idx="2">
                        <c:v>3</c:v>
                      </c:pt>
                      <c:pt idx="3">
                        <c:v>4</c:v>
                      </c:pt>
                      <c:pt idx="4">
                        <c:v>5</c:v>
                      </c:pt>
                      <c:pt idx="5">
                        <c:v>6</c:v>
                      </c:pt>
                      <c:pt idx="6">
                        <c:v>7</c:v>
                      </c:pt>
                      <c:pt idx="7">
                        <c:v>8</c:v>
                      </c:pt>
                      <c:pt idx="8">
                        <c:v>9</c:v>
                      </c:pt>
                      <c:pt idx="9">
                        <c:v>10</c:v>
                      </c:pt>
                      <c:pt idx="10">
                        <c:v>11</c:v>
                      </c:pt>
                      <c:pt idx="11">
                        <c:v>12</c:v>
                      </c:pt>
                      <c:pt idx="12">
                        <c:v>13</c:v>
                      </c:pt>
                      <c:pt idx="13">
                        <c:v>14</c:v>
                      </c:pt>
                      <c:pt idx="14">
                        <c:v>15</c:v>
                      </c:pt>
                      <c:pt idx="15">
                        <c:v>16</c:v>
                      </c:pt>
                      <c:pt idx="16">
                        <c:v>17</c:v>
                      </c:pt>
                      <c:pt idx="17">
                        <c:v>18</c:v>
                      </c:pt>
                      <c:pt idx="18">
                        <c:v>19</c:v>
                      </c:pt>
                      <c:pt idx="19">
                        <c:v>20</c:v>
                      </c:pt>
                      <c:pt idx="20">
                        <c:v>21</c:v>
                      </c:pt>
                      <c:pt idx="21">
                        <c:v>22</c:v>
                      </c:pt>
                      <c:pt idx="22">
                        <c:v>23</c:v>
                      </c:pt>
                      <c:pt idx="23">
                        <c:v>24</c:v>
                      </c:pt>
                      <c:pt idx="24">
                        <c:v>25</c:v>
                      </c:pt>
                      <c:pt idx="25">
                        <c:v>26</c:v>
                      </c:pt>
                      <c:pt idx="26">
                        <c:v>27</c:v>
                      </c:pt>
                      <c:pt idx="27">
                        <c:v>28</c:v>
                      </c:pt>
                      <c:pt idx="28">
                        <c:v>29</c:v>
                      </c:pt>
                      <c:pt idx="29">
                        <c:v>30</c:v>
                      </c:pt>
                      <c:pt idx="30">
                        <c:v>31</c:v>
                      </c:pt>
                      <c:pt idx="31">
                        <c:v>32</c:v>
                      </c:pt>
                      <c:pt idx="32">
                        <c:v>33</c:v>
                      </c:pt>
                      <c:pt idx="33">
                        <c:v>34</c:v>
                      </c:pt>
                      <c:pt idx="34">
                        <c:v>35</c:v>
                      </c:pt>
                      <c:pt idx="35">
                        <c:v>36</c:v>
                      </c:pt>
                      <c:pt idx="36">
                        <c:v>37</c:v>
                      </c:pt>
                      <c:pt idx="37">
                        <c:v>38</c:v>
                      </c:pt>
                      <c:pt idx="38">
                        <c:v>39</c:v>
                      </c:pt>
                      <c:pt idx="39">
                        <c:v>40</c:v>
                      </c:pt>
                      <c:pt idx="40">
                        <c:v>41</c:v>
                      </c:pt>
                      <c:pt idx="41">
                        <c:v>42</c:v>
                      </c:pt>
                      <c:pt idx="42">
                        <c:v>43</c:v>
                      </c:pt>
                      <c:pt idx="43">
                        <c:v>44</c:v>
                      </c:pt>
                      <c:pt idx="44">
                        <c:v>45</c:v>
                      </c:pt>
                      <c:pt idx="45">
                        <c:v>46</c:v>
                      </c:pt>
                      <c:pt idx="46">
                        <c:v>47</c:v>
                      </c:pt>
                      <c:pt idx="47">
                        <c:v>48</c:v>
                      </c:pt>
                      <c:pt idx="48">
                        <c:v>49</c:v>
                      </c:pt>
                      <c:pt idx="49">
                        <c:v>50</c:v>
                      </c:pt>
                      <c:pt idx="50">
                        <c:v>51</c:v>
                      </c:pt>
                      <c:pt idx="51">
                        <c:v>52</c:v>
                      </c:pt>
                      <c:pt idx="52">
                        <c:v>1</c:v>
                      </c:pt>
                      <c:pt idx="53">
                        <c:v>2</c:v>
                      </c:pt>
                      <c:pt idx="54">
                        <c:v>3</c:v>
                      </c:pt>
                      <c:pt idx="55">
                        <c:v>4</c:v>
                      </c:pt>
                      <c:pt idx="56">
                        <c:v>5</c:v>
                      </c:pt>
                      <c:pt idx="57">
                        <c:v>6</c:v>
                      </c:pt>
                      <c:pt idx="58">
                        <c:v>7</c:v>
                      </c:pt>
                      <c:pt idx="59">
                        <c:v>8</c:v>
                      </c:pt>
                      <c:pt idx="60">
                        <c:v>9</c:v>
                      </c:pt>
                      <c:pt idx="61">
                        <c:v>10</c:v>
                      </c:pt>
                      <c:pt idx="62">
                        <c:v>11</c:v>
                      </c:pt>
                      <c:pt idx="63">
                        <c:v>12</c:v>
                      </c:pt>
                      <c:pt idx="64">
                        <c:v>13</c:v>
                      </c:pt>
                      <c:pt idx="65">
                        <c:v>14</c:v>
                      </c:pt>
                      <c:pt idx="66">
                        <c:v>15</c:v>
                      </c:pt>
                      <c:pt idx="67">
                        <c:v>16</c:v>
                      </c:pt>
                      <c:pt idx="68">
                        <c:v>17</c:v>
                      </c:pt>
                      <c:pt idx="69">
                        <c:v>18</c:v>
                      </c:pt>
                      <c:pt idx="70">
                        <c:v>19</c:v>
                      </c:pt>
                      <c:pt idx="71">
                        <c:v>20</c:v>
                      </c:pt>
                      <c:pt idx="72">
                        <c:v>21</c:v>
                      </c:pt>
                      <c:pt idx="73">
                        <c:v>22</c:v>
                      </c:pt>
                      <c:pt idx="74">
                        <c:v>23</c:v>
                      </c:pt>
                      <c:pt idx="75">
                        <c:v>24</c:v>
                      </c:pt>
                      <c:pt idx="76">
                        <c:v>25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6-17E3-4A0A-9742-13E75D238E99}"/>
                  </c:ext>
                </c:extLst>
              </c15:ser>
            </c15:filteredBarSeries>
            <c15:filteredBarSeries>
              <c15:ser>
                <c:idx val="1"/>
                <c:order val="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'Data for maps assoc with VEN'!$C$1</c15:sqref>
                        </c15:formulaRef>
                      </c:ext>
                    </c:extLst>
                    <c:strCache>
                      <c:ptCount val="1"/>
                      <c:pt idx="0">
                        <c:v>BRA</c:v>
                      </c:pt>
                    </c:strCache>
                  </c:strRef>
                </c:tx>
                <c:spPr>
                  <a:solidFill>
                    <a:schemeClr val="accent2"/>
                  </a:solidFill>
                  <a:ln>
                    <a:noFill/>
                  </a:ln>
                  <a:effectLst/>
                </c:spPr>
                <c:invertIfNegative val="0"/>
                <c:cat>
                  <c:multiLvl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'Data for maps assoc with VEN'!$A$54:$B$130</c15:sqref>
                        </c15:formulaRef>
                      </c:ext>
                    </c:extLst>
                    <c:multiLvlStrCache>
                      <c:ptCount val="77"/>
                      <c:lvl>
                        <c:pt idx="0">
                          <c:v>1</c:v>
                        </c:pt>
                        <c:pt idx="1">
                          <c:v>2</c:v>
                        </c:pt>
                        <c:pt idx="2">
                          <c:v>3</c:v>
                        </c:pt>
                        <c:pt idx="3">
                          <c:v>4</c:v>
                        </c:pt>
                        <c:pt idx="4">
                          <c:v>5</c:v>
                        </c:pt>
                        <c:pt idx="5">
                          <c:v>6</c:v>
                        </c:pt>
                        <c:pt idx="6">
                          <c:v>7</c:v>
                        </c:pt>
                        <c:pt idx="7">
                          <c:v>8</c:v>
                        </c:pt>
                        <c:pt idx="8">
                          <c:v>9</c:v>
                        </c:pt>
                        <c:pt idx="9">
                          <c:v>10</c:v>
                        </c:pt>
                        <c:pt idx="10">
                          <c:v>11</c:v>
                        </c:pt>
                        <c:pt idx="11">
                          <c:v>12</c:v>
                        </c:pt>
                        <c:pt idx="12">
                          <c:v>13</c:v>
                        </c:pt>
                        <c:pt idx="13">
                          <c:v>14</c:v>
                        </c:pt>
                        <c:pt idx="14">
                          <c:v>15</c:v>
                        </c:pt>
                        <c:pt idx="15">
                          <c:v>16</c:v>
                        </c:pt>
                        <c:pt idx="16">
                          <c:v>17</c:v>
                        </c:pt>
                        <c:pt idx="17">
                          <c:v>18</c:v>
                        </c:pt>
                        <c:pt idx="18">
                          <c:v>19</c:v>
                        </c:pt>
                        <c:pt idx="19">
                          <c:v>20</c:v>
                        </c:pt>
                        <c:pt idx="20">
                          <c:v>21</c:v>
                        </c:pt>
                        <c:pt idx="21">
                          <c:v>22</c:v>
                        </c:pt>
                        <c:pt idx="22">
                          <c:v>23</c:v>
                        </c:pt>
                        <c:pt idx="23">
                          <c:v>24</c:v>
                        </c:pt>
                        <c:pt idx="24">
                          <c:v>25</c:v>
                        </c:pt>
                        <c:pt idx="25">
                          <c:v>26</c:v>
                        </c:pt>
                        <c:pt idx="26">
                          <c:v>27</c:v>
                        </c:pt>
                        <c:pt idx="27">
                          <c:v>28</c:v>
                        </c:pt>
                        <c:pt idx="28">
                          <c:v>29</c:v>
                        </c:pt>
                        <c:pt idx="29">
                          <c:v>30</c:v>
                        </c:pt>
                        <c:pt idx="30">
                          <c:v>31</c:v>
                        </c:pt>
                        <c:pt idx="31">
                          <c:v>32</c:v>
                        </c:pt>
                        <c:pt idx="32">
                          <c:v>33</c:v>
                        </c:pt>
                        <c:pt idx="33">
                          <c:v>34</c:v>
                        </c:pt>
                        <c:pt idx="34">
                          <c:v>35</c:v>
                        </c:pt>
                        <c:pt idx="35">
                          <c:v>36</c:v>
                        </c:pt>
                        <c:pt idx="36">
                          <c:v>37</c:v>
                        </c:pt>
                        <c:pt idx="37">
                          <c:v>38</c:v>
                        </c:pt>
                        <c:pt idx="38">
                          <c:v>39</c:v>
                        </c:pt>
                        <c:pt idx="39">
                          <c:v>40</c:v>
                        </c:pt>
                        <c:pt idx="40">
                          <c:v>41</c:v>
                        </c:pt>
                        <c:pt idx="41">
                          <c:v>42</c:v>
                        </c:pt>
                        <c:pt idx="42">
                          <c:v>43</c:v>
                        </c:pt>
                        <c:pt idx="43">
                          <c:v>44</c:v>
                        </c:pt>
                        <c:pt idx="44">
                          <c:v>45</c:v>
                        </c:pt>
                        <c:pt idx="45">
                          <c:v>46</c:v>
                        </c:pt>
                        <c:pt idx="46">
                          <c:v>47</c:v>
                        </c:pt>
                        <c:pt idx="47">
                          <c:v>48</c:v>
                        </c:pt>
                        <c:pt idx="48">
                          <c:v>49</c:v>
                        </c:pt>
                        <c:pt idx="49">
                          <c:v>50</c:v>
                        </c:pt>
                        <c:pt idx="50">
                          <c:v>51</c:v>
                        </c:pt>
                        <c:pt idx="51">
                          <c:v>52</c:v>
                        </c:pt>
                        <c:pt idx="52">
                          <c:v>1</c:v>
                        </c:pt>
                        <c:pt idx="53">
                          <c:v>2</c:v>
                        </c:pt>
                        <c:pt idx="54">
                          <c:v>3</c:v>
                        </c:pt>
                        <c:pt idx="55">
                          <c:v>4</c:v>
                        </c:pt>
                        <c:pt idx="56">
                          <c:v>5</c:v>
                        </c:pt>
                        <c:pt idx="57">
                          <c:v>6</c:v>
                        </c:pt>
                        <c:pt idx="58">
                          <c:v>7</c:v>
                        </c:pt>
                        <c:pt idx="59">
                          <c:v>8</c:v>
                        </c:pt>
                        <c:pt idx="60">
                          <c:v>9</c:v>
                        </c:pt>
                        <c:pt idx="61">
                          <c:v>10</c:v>
                        </c:pt>
                        <c:pt idx="62">
                          <c:v>11</c:v>
                        </c:pt>
                        <c:pt idx="63">
                          <c:v>12</c:v>
                        </c:pt>
                        <c:pt idx="64">
                          <c:v>13</c:v>
                        </c:pt>
                        <c:pt idx="65">
                          <c:v>14</c:v>
                        </c:pt>
                        <c:pt idx="66">
                          <c:v>15</c:v>
                        </c:pt>
                        <c:pt idx="67">
                          <c:v>16</c:v>
                        </c:pt>
                        <c:pt idx="68">
                          <c:v>17</c:v>
                        </c:pt>
                        <c:pt idx="69">
                          <c:v>18</c:v>
                        </c:pt>
                        <c:pt idx="70">
                          <c:v>19</c:v>
                        </c:pt>
                        <c:pt idx="71">
                          <c:v>20</c:v>
                        </c:pt>
                        <c:pt idx="72">
                          <c:v>21</c:v>
                        </c:pt>
                        <c:pt idx="73">
                          <c:v>22</c:v>
                        </c:pt>
                        <c:pt idx="74">
                          <c:v>23</c:v>
                        </c:pt>
                        <c:pt idx="75">
                          <c:v>24</c:v>
                        </c:pt>
                        <c:pt idx="76">
                          <c:v>25</c:v>
                        </c:pt>
                      </c:lvl>
                      <c:lvl>
                        <c:pt idx="0">
                          <c:v>2018</c:v>
                        </c:pt>
                        <c:pt idx="52">
                          <c:v>2019</c:v>
                        </c:pt>
                      </c:lvl>
                    </c:multiLvlStrCache>
                  </c:multiLvl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'Data for maps assoc with VEN'!$C$54:$C$130</c15:sqref>
                        </c15:formulaRef>
                      </c:ext>
                    </c:extLst>
                    <c:numCache>
                      <c:formatCode>0</c:formatCode>
                      <c:ptCount val="77"/>
                      <c:pt idx="0">
                        <c:v>0</c:v>
                      </c:pt>
                      <c:pt idx="1">
                        <c:v>-0.14893617021280001</c:v>
                      </c:pt>
                      <c:pt idx="2">
                        <c:v>0</c:v>
                      </c:pt>
                      <c:pt idx="3">
                        <c:v>-0.14893617021280001</c:v>
                      </c:pt>
                      <c:pt idx="4">
                        <c:v>0</c:v>
                      </c:pt>
                      <c:pt idx="5">
                        <c:v>3</c:v>
                      </c:pt>
                      <c:pt idx="6">
                        <c:v>4</c:v>
                      </c:pt>
                      <c:pt idx="7">
                        <c:v>7</c:v>
                      </c:pt>
                      <c:pt idx="8">
                        <c:v>29.361963190183999</c:v>
                      </c:pt>
                      <c:pt idx="9">
                        <c:v>42.815950920245001</c:v>
                      </c:pt>
                      <c:pt idx="10">
                        <c:v>53</c:v>
                      </c:pt>
                      <c:pt idx="11">
                        <c:v>38.269938650309996</c:v>
                      </c:pt>
                      <c:pt idx="12">
                        <c:v>48.177914110429995</c:v>
                      </c:pt>
                      <c:pt idx="13">
                        <c:v>55.539877300610001</c:v>
                      </c:pt>
                      <c:pt idx="14">
                        <c:v>55.355828220859998</c:v>
                      </c:pt>
                      <c:pt idx="15">
                        <c:v>45.355828220859998</c:v>
                      </c:pt>
                      <c:pt idx="16">
                        <c:v>44.263803680979997</c:v>
                      </c:pt>
                      <c:pt idx="17">
                        <c:v>59.717791411039997</c:v>
                      </c:pt>
                      <c:pt idx="18">
                        <c:v>118.6134969325</c:v>
                      </c:pt>
                      <c:pt idx="19">
                        <c:v>111.5214723926</c:v>
                      </c:pt>
                      <c:pt idx="20">
                        <c:v>200.41104294479999</c:v>
                      </c:pt>
                      <c:pt idx="21">
                        <c:v>206.13496932519999</c:v>
                      </c:pt>
                      <c:pt idx="22">
                        <c:v>366.19018404910003</c:v>
                      </c:pt>
                      <c:pt idx="23">
                        <c:v>410.81595092020001</c:v>
                      </c:pt>
                      <c:pt idx="24">
                        <c:v>592.41104294479999</c:v>
                      </c:pt>
                      <c:pt idx="25">
                        <c:v>625.31288343560004</c:v>
                      </c:pt>
                      <c:pt idx="26">
                        <c:v>863.34969325149996</c:v>
                      </c:pt>
                      <c:pt idx="27">
                        <c:v>897.70552147240005</c:v>
                      </c:pt>
                      <c:pt idx="28">
                        <c:v>975.41717791409997</c:v>
                      </c:pt>
                      <c:pt idx="29">
                        <c:v>889.07361963189999</c:v>
                      </c:pt>
                      <c:pt idx="30">
                        <c:v>733.83435582820005</c:v>
                      </c:pt>
                      <c:pt idx="31">
                        <c:v>707.93251533739999</c:v>
                      </c:pt>
                      <c:pt idx="32">
                        <c:v>526.79141104289999</c:v>
                      </c:pt>
                      <c:pt idx="33">
                        <c:v>415.45398773009998</c:v>
                      </c:pt>
                      <c:pt idx="34">
                        <c:v>316.65644171780002</c:v>
                      </c:pt>
                      <c:pt idx="35">
                        <c:v>163.50920245399999</c:v>
                      </c:pt>
                      <c:pt idx="36">
                        <c:v>173.3251533742</c:v>
                      </c:pt>
                      <c:pt idx="37">
                        <c:v>94.343558282209997</c:v>
                      </c:pt>
                      <c:pt idx="38">
                        <c:v>95</c:v>
                      </c:pt>
                      <c:pt idx="39">
                        <c:v>64</c:v>
                      </c:pt>
                      <c:pt idx="40">
                        <c:v>58</c:v>
                      </c:pt>
                      <c:pt idx="41">
                        <c:v>37</c:v>
                      </c:pt>
                      <c:pt idx="42">
                        <c:v>46</c:v>
                      </c:pt>
                      <c:pt idx="43">
                        <c:v>20</c:v>
                      </c:pt>
                      <c:pt idx="44">
                        <c:v>16</c:v>
                      </c:pt>
                      <c:pt idx="45">
                        <c:v>4</c:v>
                      </c:pt>
                      <c:pt idx="46">
                        <c:v>12.907975460123</c:v>
                      </c:pt>
                      <c:pt idx="47">
                        <c:v>5</c:v>
                      </c:pt>
                      <c:pt idx="48">
                        <c:v>4</c:v>
                      </c:pt>
                      <c:pt idx="49">
                        <c:v>4.4539877300609998</c:v>
                      </c:pt>
                      <c:pt idx="50">
                        <c:v>2</c:v>
                      </c:pt>
                      <c:pt idx="51">
                        <c:v>0</c:v>
                      </c:pt>
                      <c:pt idx="52" formatCode="#,##0_);[Red]\(#,##0\)">
                        <c:v>0</c:v>
                      </c:pt>
                      <c:pt idx="53" formatCode="#,##0_);[Red]\(#,##0\)">
                        <c:v>2</c:v>
                      </c:pt>
                      <c:pt idx="54" formatCode="#,##0_);[Red]\(#,##0\)">
                        <c:v>2</c:v>
                      </c:pt>
                      <c:pt idx="55" formatCode="#,##0_);[Red]\(#,##0\)">
                        <c:v>11</c:v>
                      </c:pt>
                      <c:pt idx="56" formatCode="#,##0_);[Red]\(#,##0\)">
                        <c:v>4</c:v>
                      </c:pt>
                      <c:pt idx="57" formatCode="#,##0_);[Red]\(#,##0\)">
                        <c:v>5</c:v>
                      </c:pt>
                      <c:pt idx="58" formatCode="#,##0_);[Red]\(#,##0\)">
                        <c:v>24</c:v>
                      </c:pt>
                      <c:pt idx="59" formatCode="#,##0_);[Red]\(#,##0\)">
                        <c:v>13</c:v>
                      </c:pt>
                      <c:pt idx="60" formatCode="#,##0_);[Red]\(#,##0\)">
                        <c:v>9</c:v>
                      </c:pt>
                      <c:pt idx="61" formatCode="#,##0_);[Red]\(#,##0\)">
                        <c:v>14</c:v>
                      </c:pt>
                      <c:pt idx="62" formatCode="#,##0_);[Red]\(#,##0\)">
                        <c:v>3</c:v>
                      </c:pt>
                      <c:pt idx="63" formatCode="#,##0_);[Red]\(#,##0\)">
                        <c:v>8</c:v>
                      </c:pt>
                      <c:pt idx="64" formatCode="#,##0_);[Red]\(#,##0\)">
                        <c:v>4</c:v>
                      </c:pt>
                      <c:pt idx="65" formatCode="#,##0_);[Red]\(#,##0\)">
                        <c:v>6</c:v>
                      </c:pt>
                      <c:pt idx="66" formatCode="#,##0_);[Red]\(#,##0\)">
                        <c:v>3</c:v>
                      </c:pt>
                      <c:pt idx="67" formatCode="#,##0_);[Red]\(#,##0\)">
                        <c:v>4</c:v>
                      </c:pt>
                      <c:pt idx="68" formatCode="#,##0_);[Red]\(#,##0\)">
                        <c:v>7</c:v>
                      </c:pt>
                      <c:pt idx="69" formatCode="#,##0_);[Red]\(#,##0\)">
                        <c:v>5</c:v>
                      </c:pt>
                      <c:pt idx="70" formatCode="#,##0_);[Red]\(#,##0\)">
                        <c:v>7</c:v>
                      </c:pt>
                      <c:pt idx="71" formatCode="#,##0_);[Red]\(#,##0\)">
                        <c:v>8</c:v>
                      </c:pt>
                      <c:pt idx="72" formatCode="#,##0_);[Red]\(#,##0\)">
                        <c:v>5</c:v>
                      </c:pt>
                      <c:pt idx="73" formatCode="#,##0_);[Red]\(#,##0\)">
                        <c:v>0</c:v>
                      </c:pt>
                      <c:pt idx="74" formatCode="#,##0_);[Red]\(#,##0\)">
                        <c:v>0</c:v>
                      </c:pt>
                      <c:pt idx="75" formatCode="#,##0_);[Red]\(#,##0\)">
                        <c:v>0</c:v>
                      </c:pt>
                      <c:pt idx="76" formatCode="#,##0_);[Red]\(#,##0\)">
                        <c:v>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7-17E3-4A0A-9742-13E75D238E99}"/>
                  </c:ext>
                </c:extLst>
              </c15:ser>
            </c15:filteredBarSeries>
            <c15:filteredBarSeries>
              <c15:ser>
                <c:idx val="2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'Data for maps assoc with VEN'!$D$1</c15:sqref>
                        </c15:formulaRef>
                      </c:ext>
                    </c:extLst>
                    <c:strCache>
                      <c:ptCount val="1"/>
                      <c:pt idx="0">
                        <c:v>VEN</c:v>
                      </c:pt>
                    </c:strCache>
                  </c:strRef>
                </c:tx>
                <c:spPr>
                  <a:solidFill>
                    <a:schemeClr val="accent3"/>
                  </a:solidFill>
                  <a:ln>
                    <a:noFill/>
                  </a:ln>
                  <a:effectLst/>
                </c:spPr>
                <c:invertIfNegative val="0"/>
                <c:cat>
                  <c:multiLvl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'Data for maps assoc with VEN'!$A$54:$B$130</c15:sqref>
                        </c15:formulaRef>
                      </c:ext>
                    </c:extLst>
                    <c:multiLvlStrCache>
                      <c:ptCount val="77"/>
                      <c:lvl>
                        <c:pt idx="0">
                          <c:v>1</c:v>
                        </c:pt>
                        <c:pt idx="1">
                          <c:v>2</c:v>
                        </c:pt>
                        <c:pt idx="2">
                          <c:v>3</c:v>
                        </c:pt>
                        <c:pt idx="3">
                          <c:v>4</c:v>
                        </c:pt>
                        <c:pt idx="4">
                          <c:v>5</c:v>
                        </c:pt>
                        <c:pt idx="5">
                          <c:v>6</c:v>
                        </c:pt>
                        <c:pt idx="6">
                          <c:v>7</c:v>
                        </c:pt>
                        <c:pt idx="7">
                          <c:v>8</c:v>
                        </c:pt>
                        <c:pt idx="8">
                          <c:v>9</c:v>
                        </c:pt>
                        <c:pt idx="9">
                          <c:v>10</c:v>
                        </c:pt>
                        <c:pt idx="10">
                          <c:v>11</c:v>
                        </c:pt>
                        <c:pt idx="11">
                          <c:v>12</c:v>
                        </c:pt>
                        <c:pt idx="12">
                          <c:v>13</c:v>
                        </c:pt>
                        <c:pt idx="13">
                          <c:v>14</c:v>
                        </c:pt>
                        <c:pt idx="14">
                          <c:v>15</c:v>
                        </c:pt>
                        <c:pt idx="15">
                          <c:v>16</c:v>
                        </c:pt>
                        <c:pt idx="16">
                          <c:v>17</c:v>
                        </c:pt>
                        <c:pt idx="17">
                          <c:v>18</c:v>
                        </c:pt>
                        <c:pt idx="18">
                          <c:v>19</c:v>
                        </c:pt>
                        <c:pt idx="19">
                          <c:v>20</c:v>
                        </c:pt>
                        <c:pt idx="20">
                          <c:v>21</c:v>
                        </c:pt>
                        <c:pt idx="21">
                          <c:v>22</c:v>
                        </c:pt>
                        <c:pt idx="22">
                          <c:v>23</c:v>
                        </c:pt>
                        <c:pt idx="23">
                          <c:v>24</c:v>
                        </c:pt>
                        <c:pt idx="24">
                          <c:v>25</c:v>
                        </c:pt>
                        <c:pt idx="25">
                          <c:v>26</c:v>
                        </c:pt>
                        <c:pt idx="26">
                          <c:v>27</c:v>
                        </c:pt>
                        <c:pt idx="27">
                          <c:v>28</c:v>
                        </c:pt>
                        <c:pt idx="28">
                          <c:v>29</c:v>
                        </c:pt>
                        <c:pt idx="29">
                          <c:v>30</c:v>
                        </c:pt>
                        <c:pt idx="30">
                          <c:v>31</c:v>
                        </c:pt>
                        <c:pt idx="31">
                          <c:v>32</c:v>
                        </c:pt>
                        <c:pt idx="32">
                          <c:v>33</c:v>
                        </c:pt>
                        <c:pt idx="33">
                          <c:v>34</c:v>
                        </c:pt>
                        <c:pt idx="34">
                          <c:v>35</c:v>
                        </c:pt>
                        <c:pt idx="35">
                          <c:v>36</c:v>
                        </c:pt>
                        <c:pt idx="36">
                          <c:v>37</c:v>
                        </c:pt>
                        <c:pt idx="37">
                          <c:v>38</c:v>
                        </c:pt>
                        <c:pt idx="38">
                          <c:v>39</c:v>
                        </c:pt>
                        <c:pt idx="39">
                          <c:v>40</c:v>
                        </c:pt>
                        <c:pt idx="40">
                          <c:v>41</c:v>
                        </c:pt>
                        <c:pt idx="41">
                          <c:v>42</c:v>
                        </c:pt>
                        <c:pt idx="42">
                          <c:v>43</c:v>
                        </c:pt>
                        <c:pt idx="43">
                          <c:v>44</c:v>
                        </c:pt>
                        <c:pt idx="44">
                          <c:v>45</c:v>
                        </c:pt>
                        <c:pt idx="45">
                          <c:v>46</c:v>
                        </c:pt>
                        <c:pt idx="46">
                          <c:v>47</c:v>
                        </c:pt>
                        <c:pt idx="47">
                          <c:v>48</c:v>
                        </c:pt>
                        <c:pt idx="48">
                          <c:v>49</c:v>
                        </c:pt>
                        <c:pt idx="49">
                          <c:v>50</c:v>
                        </c:pt>
                        <c:pt idx="50">
                          <c:v>51</c:v>
                        </c:pt>
                        <c:pt idx="51">
                          <c:v>52</c:v>
                        </c:pt>
                        <c:pt idx="52">
                          <c:v>1</c:v>
                        </c:pt>
                        <c:pt idx="53">
                          <c:v>2</c:v>
                        </c:pt>
                        <c:pt idx="54">
                          <c:v>3</c:v>
                        </c:pt>
                        <c:pt idx="55">
                          <c:v>4</c:v>
                        </c:pt>
                        <c:pt idx="56">
                          <c:v>5</c:v>
                        </c:pt>
                        <c:pt idx="57">
                          <c:v>6</c:v>
                        </c:pt>
                        <c:pt idx="58">
                          <c:v>7</c:v>
                        </c:pt>
                        <c:pt idx="59">
                          <c:v>8</c:v>
                        </c:pt>
                        <c:pt idx="60">
                          <c:v>9</c:v>
                        </c:pt>
                        <c:pt idx="61">
                          <c:v>10</c:v>
                        </c:pt>
                        <c:pt idx="62">
                          <c:v>11</c:v>
                        </c:pt>
                        <c:pt idx="63">
                          <c:v>12</c:v>
                        </c:pt>
                        <c:pt idx="64">
                          <c:v>13</c:v>
                        </c:pt>
                        <c:pt idx="65">
                          <c:v>14</c:v>
                        </c:pt>
                        <c:pt idx="66">
                          <c:v>15</c:v>
                        </c:pt>
                        <c:pt idx="67">
                          <c:v>16</c:v>
                        </c:pt>
                        <c:pt idx="68">
                          <c:v>17</c:v>
                        </c:pt>
                        <c:pt idx="69">
                          <c:v>18</c:v>
                        </c:pt>
                        <c:pt idx="70">
                          <c:v>19</c:v>
                        </c:pt>
                        <c:pt idx="71">
                          <c:v>20</c:v>
                        </c:pt>
                        <c:pt idx="72">
                          <c:v>21</c:v>
                        </c:pt>
                        <c:pt idx="73">
                          <c:v>22</c:v>
                        </c:pt>
                        <c:pt idx="74">
                          <c:v>23</c:v>
                        </c:pt>
                        <c:pt idx="75">
                          <c:v>24</c:v>
                        </c:pt>
                        <c:pt idx="76">
                          <c:v>25</c:v>
                        </c:pt>
                      </c:lvl>
                      <c:lvl>
                        <c:pt idx="0">
                          <c:v>2018</c:v>
                        </c:pt>
                        <c:pt idx="52">
                          <c:v>2019</c:v>
                        </c:pt>
                      </c:lvl>
                    </c:multiLvlStrCache>
                  </c:multiLvl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'Data for maps assoc with VEN'!$D$54:$D$130</c15:sqref>
                        </c15:formulaRef>
                      </c:ext>
                    </c:extLst>
                    <c:numCache>
                      <c:formatCode>0</c:formatCode>
                      <c:ptCount val="77"/>
                      <c:pt idx="0">
                        <c:v>21</c:v>
                      </c:pt>
                      <c:pt idx="1">
                        <c:v>78</c:v>
                      </c:pt>
                      <c:pt idx="2">
                        <c:v>72</c:v>
                      </c:pt>
                      <c:pt idx="3">
                        <c:v>98</c:v>
                      </c:pt>
                      <c:pt idx="4">
                        <c:v>75</c:v>
                      </c:pt>
                      <c:pt idx="5">
                        <c:v>67</c:v>
                      </c:pt>
                      <c:pt idx="6">
                        <c:v>88</c:v>
                      </c:pt>
                      <c:pt idx="7">
                        <c:v>106</c:v>
                      </c:pt>
                      <c:pt idx="8">
                        <c:v>102</c:v>
                      </c:pt>
                      <c:pt idx="9">
                        <c:v>108</c:v>
                      </c:pt>
                      <c:pt idx="10">
                        <c:v>201</c:v>
                      </c:pt>
                      <c:pt idx="11">
                        <c:v>204</c:v>
                      </c:pt>
                      <c:pt idx="12">
                        <c:v>167</c:v>
                      </c:pt>
                      <c:pt idx="13">
                        <c:v>299</c:v>
                      </c:pt>
                      <c:pt idx="14">
                        <c:v>248</c:v>
                      </c:pt>
                      <c:pt idx="15">
                        <c:v>284</c:v>
                      </c:pt>
                      <c:pt idx="16">
                        <c:v>283</c:v>
                      </c:pt>
                      <c:pt idx="17">
                        <c:v>302</c:v>
                      </c:pt>
                      <c:pt idx="18">
                        <c:v>318</c:v>
                      </c:pt>
                      <c:pt idx="19">
                        <c:v>276</c:v>
                      </c:pt>
                      <c:pt idx="20">
                        <c:v>319</c:v>
                      </c:pt>
                      <c:pt idx="21">
                        <c:v>245</c:v>
                      </c:pt>
                      <c:pt idx="22">
                        <c:v>244</c:v>
                      </c:pt>
                      <c:pt idx="23">
                        <c:v>183</c:v>
                      </c:pt>
                      <c:pt idx="24">
                        <c:v>217</c:v>
                      </c:pt>
                      <c:pt idx="25">
                        <c:v>122</c:v>
                      </c:pt>
                      <c:pt idx="26">
                        <c:v>89</c:v>
                      </c:pt>
                      <c:pt idx="27">
                        <c:v>93</c:v>
                      </c:pt>
                      <c:pt idx="28">
                        <c:v>83</c:v>
                      </c:pt>
                      <c:pt idx="29">
                        <c:v>69</c:v>
                      </c:pt>
                      <c:pt idx="30">
                        <c:v>66</c:v>
                      </c:pt>
                      <c:pt idx="31">
                        <c:v>64</c:v>
                      </c:pt>
                      <c:pt idx="32">
                        <c:v>35</c:v>
                      </c:pt>
                      <c:pt idx="33">
                        <c:v>46</c:v>
                      </c:pt>
                      <c:pt idx="34">
                        <c:v>33</c:v>
                      </c:pt>
                      <c:pt idx="35">
                        <c:v>42</c:v>
                      </c:pt>
                      <c:pt idx="36">
                        <c:v>35</c:v>
                      </c:pt>
                      <c:pt idx="37">
                        <c:v>31</c:v>
                      </c:pt>
                      <c:pt idx="38">
                        <c:v>20</c:v>
                      </c:pt>
                      <c:pt idx="39">
                        <c:v>17</c:v>
                      </c:pt>
                      <c:pt idx="40">
                        <c:v>29</c:v>
                      </c:pt>
                      <c:pt idx="41">
                        <c:v>23</c:v>
                      </c:pt>
                      <c:pt idx="42">
                        <c:v>23</c:v>
                      </c:pt>
                      <c:pt idx="43" formatCode="General">
                        <c:v>22</c:v>
                      </c:pt>
                      <c:pt idx="44" formatCode="General">
                        <c:v>24</c:v>
                      </c:pt>
                      <c:pt idx="45" formatCode="General">
                        <c:v>22</c:v>
                      </c:pt>
                      <c:pt idx="46" formatCode="General">
                        <c:v>20</c:v>
                      </c:pt>
                      <c:pt idx="47" formatCode="General">
                        <c:v>23</c:v>
                      </c:pt>
                      <c:pt idx="48" formatCode="General">
                        <c:v>16</c:v>
                      </c:pt>
                      <c:pt idx="49" formatCode="General">
                        <c:v>9</c:v>
                      </c:pt>
                      <c:pt idx="50" formatCode="General">
                        <c:v>5</c:v>
                      </c:pt>
                      <c:pt idx="51" formatCode="General">
                        <c:v>4</c:v>
                      </c:pt>
                      <c:pt idx="52" formatCode="General">
                        <c:v>10</c:v>
                      </c:pt>
                      <c:pt idx="53" formatCode="General">
                        <c:v>9</c:v>
                      </c:pt>
                      <c:pt idx="54" formatCode="General">
                        <c:v>18</c:v>
                      </c:pt>
                      <c:pt idx="55" formatCode="General">
                        <c:v>17</c:v>
                      </c:pt>
                      <c:pt idx="56" formatCode="General">
                        <c:v>13</c:v>
                      </c:pt>
                      <c:pt idx="57" formatCode="General">
                        <c:v>34</c:v>
                      </c:pt>
                      <c:pt idx="58" formatCode="General">
                        <c:v>45</c:v>
                      </c:pt>
                      <c:pt idx="59" formatCode="General">
                        <c:v>40</c:v>
                      </c:pt>
                      <c:pt idx="60" formatCode="General">
                        <c:v>29</c:v>
                      </c:pt>
                      <c:pt idx="61" formatCode="General">
                        <c:v>11</c:v>
                      </c:pt>
                      <c:pt idx="62" formatCode="General">
                        <c:v>18</c:v>
                      </c:pt>
                      <c:pt idx="63" formatCode="General">
                        <c:v>20</c:v>
                      </c:pt>
                      <c:pt idx="64" formatCode="General">
                        <c:v>9</c:v>
                      </c:pt>
                      <c:pt idx="65" formatCode="General">
                        <c:v>12</c:v>
                      </c:pt>
                      <c:pt idx="66" formatCode="General">
                        <c:v>4</c:v>
                      </c:pt>
                      <c:pt idx="67" formatCode="General">
                        <c:v>3</c:v>
                      </c:pt>
                      <c:pt idx="68" formatCode="General">
                        <c:v>6</c:v>
                      </c:pt>
                      <c:pt idx="69" formatCode="General">
                        <c:v>4</c:v>
                      </c:pt>
                      <c:pt idx="70" formatCode="General">
                        <c:v>3</c:v>
                      </c:pt>
                      <c:pt idx="71" formatCode="General">
                        <c:v>0</c:v>
                      </c:pt>
                      <c:pt idx="72" formatCode="General">
                        <c:v>0</c:v>
                      </c:pt>
                      <c:pt idx="73" formatCode="General">
                        <c:v>1</c:v>
                      </c:pt>
                      <c:pt idx="74" formatCode="General">
                        <c:v>0</c:v>
                      </c:pt>
                      <c:pt idx="75" formatCode="General">
                        <c:v>0</c:v>
                      </c:pt>
                      <c:pt idx="76" formatCode="General">
                        <c:v>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8-17E3-4A0A-9742-13E75D238E99}"/>
                  </c:ext>
                </c:extLst>
              </c15:ser>
            </c15:filteredBarSeries>
          </c:ext>
        </c:extLst>
      </c:barChart>
      <c:catAx>
        <c:axId val="17293898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24269136"/>
        <c:crosses val="autoZero"/>
        <c:auto val="0"/>
        <c:lblAlgn val="ctr"/>
        <c:lblOffset val="100"/>
        <c:noMultiLvlLbl val="0"/>
      </c:catAx>
      <c:valAx>
        <c:axId val="16242691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29389872"/>
        <c:crossesAt val="1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0CF30-8D3C-4A3B-A268-CCFBFDE052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28A8484-2084-464B-AEFF-8638B800B9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5677B1-80A1-40CB-B2C1-08265012D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548D5-E0AB-4ACF-BE94-4B9E8DDB05A5}" type="datetimeFigureOut">
              <a:rPr lang="en-US" smtClean="0"/>
              <a:t>7/6/2019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182DEC-45C0-425C-BAC4-E7062A279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F804D2-E1ED-4BBF-93E8-D42F3C0D6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30754-0680-45C3-91DA-045CC31E1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11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F375BD-0A74-4060-9D0D-946A4B60E3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CA8B13-AF45-4BB7-86EC-C2A51C24F0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AA22C7-71D4-42A8-B949-769B204DE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548D5-E0AB-4ACF-BE94-4B9E8DDB05A5}" type="datetimeFigureOut">
              <a:rPr lang="en-US" smtClean="0"/>
              <a:t>7/6/2019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723FE1-E16F-4655-8B1B-5DDF28304C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950F65-6B3B-4415-BD95-57D2AF7B3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30754-0680-45C3-91DA-045CC31E1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287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6402ED1-29A9-4D61-A6FE-8B657DAE4D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1BBD31-674C-45FD-B0DB-3873FDE048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00F0F0-0CC0-4818-9904-F2936A6CFA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548D5-E0AB-4ACF-BE94-4B9E8DDB05A5}" type="datetimeFigureOut">
              <a:rPr lang="en-US" smtClean="0"/>
              <a:t>7/6/2019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5782AA-7A52-438D-9995-44B19FA21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FCD676-14A4-4280-88A6-DA6ECC7830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30754-0680-45C3-91DA-045CC31E1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6124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37C5D1-C323-4041-987B-E6FC6B4322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898330-0FE2-49F5-92F0-4F1FA2933B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3D7954-4799-4398-9839-7C8B159952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548D5-E0AB-4ACF-BE94-4B9E8DDB05A5}" type="datetimeFigureOut">
              <a:rPr lang="en-US" smtClean="0"/>
              <a:t>7/6/2019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AE9655-FE12-4829-A8E5-D45DEBE730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AAF342-F5C0-4E30-9E1F-3275CB4B00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30754-0680-45C3-91DA-045CC31E1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140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BEDA76-4A4A-42CB-BFF7-4B6952A436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A91D83-E2DC-4490-B286-A75D8CAA21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A67A9D-29C7-498C-B71D-F7BC4EAABD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548D5-E0AB-4ACF-BE94-4B9E8DDB05A5}" type="datetimeFigureOut">
              <a:rPr lang="en-US" smtClean="0"/>
              <a:t>7/6/2019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4D065D-358A-419E-91EC-58270875A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57DC65-F319-4738-8B3D-FDBC8036C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30754-0680-45C3-91DA-045CC31E1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716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7E3FB9-C676-47F1-95F8-0171BFA97C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D9A8F5-4E39-448C-900F-B428C82BDB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788B99-C95C-4AFB-89A5-FAF153B53C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579F1E-5A23-4734-A784-4F9467FC57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548D5-E0AB-4ACF-BE94-4B9E8DDB05A5}" type="datetimeFigureOut">
              <a:rPr lang="en-US" smtClean="0"/>
              <a:t>7/6/2019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759097-EF3A-4D9A-9BCB-126A8A7CF8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701F8A-BA37-47BC-8B06-AD77E71D8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30754-0680-45C3-91DA-045CC31E1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65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AC9D0F-C5C7-45AA-AA17-1B7EE00D9E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A69CD2-3C10-44F7-A91B-C6A196BB8A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DF1D6C-478E-4B17-9A3D-B99070E7B7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EA76EF-6E7B-4E42-AC0A-83D70AEACC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DFFB3BB-4A98-4FFF-AE17-195DD9D8F7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48F738B-B0DE-4CD3-9751-31F4386707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548D5-E0AB-4ACF-BE94-4B9E8DDB05A5}" type="datetimeFigureOut">
              <a:rPr lang="en-US" smtClean="0"/>
              <a:t>7/6/2019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F118FDB-F613-4629-A76B-86B9F54680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D96A078-8136-4302-BB3C-A6307DA39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30754-0680-45C3-91DA-045CC31E1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318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D03BFB-E8B7-4CE1-B2CB-32372FCBB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20B52FF-EA2D-4153-B714-64ED70682F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548D5-E0AB-4ACF-BE94-4B9E8DDB05A5}" type="datetimeFigureOut">
              <a:rPr lang="en-US" smtClean="0"/>
              <a:t>7/6/2019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A495F6-DA63-4D92-BA5F-E9FF269D5A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4C2CDA-E203-44F2-A772-996C0DE6F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30754-0680-45C3-91DA-045CC31E1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897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0666E25-75DA-439F-BA53-DED947354D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548D5-E0AB-4ACF-BE94-4B9E8DDB05A5}" type="datetimeFigureOut">
              <a:rPr lang="en-US" smtClean="0"/>
              <a:t>7/6/2019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C59FEE-2AAB-419D-A771-CE9A876675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C67BAC-55D0-451A-99C5-3F11145F6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30754-0680-45C3-91DA-045CC31E1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604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AB11D-D1ED-4082-B3B6-D272371E45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105414-AD77-4689-AA48-56EC9F3203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D5BD1C-CB67-484E-B5BB-BDC2F51684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EDF61F-8039-4D98-BDDF-A4DB3C28BD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548D5-E0AB-4ACF-BE94-4B9E8DDB05A5}" type="datetimeFigureOut">
              <a:rPr lang="en-US" smtClean="0"/>
              <a:t>7/6/2019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B68868-C312-42F1-B67F-4567E0137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C2A60A-9A91-4AE4-813D-ED1AE5168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30754-0680-45C3-91DA-045CC31E1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296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FF581B-9FB6-4C9C-8129-370E56CD2A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6C667B-AE0B-42E8-8AA2-7740DB6255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C7A8C2-ADA0-4452-BC56-5944A1AB5E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033119-38CB-4912-A95F-772DA6A4D3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548D5-E0AB-4ACF-BE94-4B9E8DDB05A5}" type="datetimeFigureOut">
              <a:rPr lang="en-US" smtClean="0"/>
              <a:t>7/6/2019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AC70CC-284E-4A03-A790-2B7A4BF2E2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1E4809-8A6C-40F3-9659-0F48B87BCB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30754-0680-45C3-91DA-045CC31E1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848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50A7FB4-4F8B-406D-B90E-4CA0A9C378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A92265-C2C6-4287-A0F0-33F09B624E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11654A-72A3-4096-A0A2-EF732A7D43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C548D5-E0AB-4ACF-BE94-4B9E8DDB05A5}" type="datetimeFigureOut">
              <a:rPr lang="en-US" smtClean="0"/>
              <a:t>7/6/2019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7135C3-25C5-42CA-B59B-2055B20ADF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A70402-33E3-484B-AE7E-BD842EBE1D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630754-0680-45C3-91DA-045CC31E1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645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Chart 14">
            <a:extLst>
              <a:ext uri="{FF2B5EF4-FFF2-40B4-BE49-F238E27FC236}">
                <a16:creationId xmlns:a16="http://schemas.microsoft.com/office/drawing/2014/main" id="{8EB0F40A-B8BB-4535-B16B-672B5B23529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58247112"/>
              </p:ext>
            </p:extLst>
          </p:nvPr>
        </p:nvGraphicFramePr>
        <p:xfrm>
          <a:off x="330192" y="1216407"/>
          <a:ext cx="8412480" cy="4855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1BB44ADA-60E6-486B-A3FE-B2C9D44F7497}"/>
              </a:ext>
            </a:extLst>
          </p:cNvPr>
          <p:cNvSpPr txBox="1"/>
          <p:nvPr/>
        </p:nvSpPr>
        <p:spPr>
          <a:xfrm>
            <a:off x="2247806" y="6152699"/>
            <a:ext cx="483781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419" sz="1050" dirty="0"/>
              <a:t>Semanas epidemiológicas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BA0A65-B931-435E-BF09-708AF485E1DB}"/>
              </a:ext>
            </a:extLst>
          </p:cNvPr>
          <p:cNvSpPr txBox="1"/>
          <p:nvPr/>
        </p:nvSpPr>
        <p:spPr>
          <a:xfrm rot="16200000">
            <a:off x="-1170441" y="3038049"/>
            <a:ext cx="27396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419" sz="1050" dirty="0"/>
              <a:t>No. de casos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422ECB55-228C-4410-800F-B810480528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7885632"/>
              </p:ext>
            </p:extLst>
          </p:nvPr>
        </p:nvGraphicFramePr>
        <p:xfrm>
          <a:off x="1356024" y="2048714"/>
          <a:ext cx="1783563" cy="2499360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951283">
                  <a:extLst>
                    <a:ext uri="{9D8B030D-6E8A-4147-A177-3AD203B41FA5}">
                      <a16:colId xmlns:a16="http://schemas.microsoft.com/office/drawing/2014/main" val="982275678"/>
                    </a:ext>
                  </a:extLst>
                </a:gridCol>
                <a:gridCol w="832280">
                  <a:extLst>
                    <a:ext uri="{9D8B030D-6E8A-4147-A177-3AD203B41FA5}">
                      <a16:colId xmlns:a16="http://schemas.microsoft.com/office/drawing/2014/main" val="1374562123"/>
                    </a:ext>
                  </a:extLst>
                </a:gridCol>
              </a:tblGrid>
              <a:tr h="222798">
                <a:tc>
                  <a:txBody>
                    <a:bodyPr/>
                    <a:lstStyle/>
                    <a:p>
                      <a:pPr algn="ctr"/>
                      <a:r>
                        <a:rPr lang="es-419" sz="1100" noProof="0"/>
                        <a:t>País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419" sz="1100" noProof="0"/>
                        <a:t>No de casos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3231533"/>
                  </a:ext>
                </a:extLst>
              </a:tr>
              <a:tr h="222798">
                <a:tc>
                  <a:txBody>
                    <a:bodyPr/>
                    <a:lstStyle/>
                    <a:p>
                      <a:r>
                        <a:rPr lang="es-419" sz="1100" noProof="0" dirty="0"/>
                        <a:t>Argentina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419" sz="1100" noProof="0" dirty="0"/>
                        <a:t>14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5832819"/>
                  </a:ext>
                </a:extLst>
              </a:tr>
              <a:tr h="222798">
                <a:tc>
                  <a:txBody>
                    <a:bodyPr/>
                    <a:lstStyle/>
                    <a:p>
                      <a:r>
                        <a:rPr lang="es-419" sz="1100" noProof="0" dirty="0"/>
                        <a:t>Brasil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419" sz="1100" noProof="0" dirty="0"/>
                        <a:t>10.326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9946175"/>
                  </a:ext>
                </a:extLst>
              </a:tr>
              <a:tr h="222798">
                <a:tc>
                  <a:txBody>
                    <a:bodyPr/>
                    <a:lstStyle/>
                    <a:p>
                      <a:r>
                        <a:rPr lang="es-419" sz="1100" noProof="0" dirty="0"/>
                        <a:t>Colombia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419" sz="1100" noProof="0" dirty="0"/>
                        <a:t>208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1374266"/>
                  </a:ext>
                </a:extLst>
              </a:tr>
              <a:tr h="222798">
                <a:tc>
                  <a:txBody>
                    <a:bodyPr/>
                    <a:lstStyle/>
                    <a:p>
                      <a:r>
                        <a:rPr lang="es-419" sz="1100" noProof="0"/>
                        <a:t>Chile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419" sz="1100" noProof="0" dirty="0"/>
                        <a:t>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2469751"/>
                  </a:ext>
                </a:extLst>
              </a:tr>
              <a:tr h="222798">
                <a:tc>
                  <a:txBody>
                    <a:bodyPr/>
                    <a:lstStyle/>
                    <a:p>
                      <a:r>
                        <a:rPr lang="es-419" sz="1100" noProof="0" dirty="0"/>
                        <a:t>Ecuador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419" sz="1100" noProof="0" dirty="0"/>
                        <a:t>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8043123"/>
                  </a:ext>
                </a:extLst>
              </a:tr>
              <a:tr h="222798">
                <a:tc>
                  <a:txBody>
                    <a:bodyPr/>
                    <a:lstStyle/>
                    <a:p>
                      <a:r>
                        <a:rPr lang="es-419" sz="1100" noProof="0"/>
                        <a:t>Perú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419" sz="1100" noProof="0" dirty="0"/>
                        <a:t>42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1485159"/>
                  </a:ext>
                </a:extLst>
              </a:tr>
              <a:tr h="222798">
                <a:tc>
                  <a:txBody>
                    <a:bodyPr/>
                    <a:lstStyle/>
                    <a:p>
                      <a:r>
                        <a:rPr lang="es-419" sz="1100" noProof="0"/>
                        <a:t>Venezuela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419" sz="1100" noProof="0" dirty="0"/>
                        <a:t>5.667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9301411"/>
                  </a:ext>
                </a:extLst>
              </a:tr>
              <a:tr h="222798">
                <a:tc>
                  <a:txBody>
                    <a:bodyPr/>
                    <a:lstStyle/>
                    <a:p>
                      <a:r>
                        <a:rPr lang="es-419" sz="1100" b="1" noProof="0" dirty="0"/>
                        <a:t>TOTAL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419" sz="1100" b="1" noProof="0" dirty="0"/>
                        <a:t>16.299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9033178"/>
                  </a:ext>
                </a:extLst>
              </a:tr>
            </a:tbl>
          </a:graphicData>
        </a:graphic>
      </p:graphicFrame>
      <p:sp>
        <p:nvSpPr>
          <p:cNvPr id="9" name="Title 2">
            <a:extLst>
              <a:ext uri="{FF2B5EF4-FFF2-40B4-BE49-F238E27FC236}">
                <a16:creationId xmlns:a16="http://schemas.microsoft.com/office/drawing/2014/main" id="{04CE7E3D-FE4C-482F-A2B9-EF7B305DE395}"/>
              </a:ext>
            </a:extLst>
          </p:cNvPr>
          <p:cNvSpPr txBox="1">
            <a:spLocks/>
          </p:cNvSpPr>
          <p:nvPr/>
        </p:nvSpPr>
        <p:spPr>
          <a:xfrm>
            <a:off x="94214" y="-259445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419" sz="2600" b="1" dirty="0">
                <a:latin typeface="Cambria" panose="02040503050406030204" pitchFamily="18" charset="0"/>
                <a:ea typeface="Cambria" panose="02040503050406030204" pitchFamily="18" charset="0"/>
              </a:rPr>
              <a:t>Distribución de casos confirmados de sarampión por fecha de inicio de exantema.  América del Sur, 2017 al 2019*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9593933-EF1F-4B8B-A2A7-F86B538D6ACD}"/>
              </a:ext>
            </a:extLst>
          </p:cNvPr>
          <p:cNvSpPr txBox="1"/>
          <p:nvPr/>
        </p:nvSpPr>
        <p:spPr>
          <a:xfrm>
            <a:off x="330192" y="6404724"/>
            <a:ext cx="948508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419" sz="1100" i="1" dirty="0"/>
              <a:t>Fuente</a:t>
            </a:r>
            <a:r>
              <a:rPr lang="es-419" sz="1100" dirty="0"/>
              <a:t>: Reportes de vigilancia enviados a la Unidad de Inmunizaciones, OPS/OMS y Actualización Epidemiológica, Sarampión. 18 de Junio del 2019</a:t>
            </a:r>
            <a:br>
              <a:rPr lang="es-419" sz="1100" dirty="0"/>
            </a:br>
            <a:r>
              <a:rPr lang="es-419" sz="1100" dirty="0"/>
              <a:t>*Datos hasta la semana epidemiológica 25, 2019</a:t>
            </a:r>
          </a:p>
        </p:txBody>
      </p:sp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8EF81E47-3920-4DAF-A101-EFADC594F0B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02293916"/>
              </p:ext>
            </p:extLst>
          </p:nvPr>
        </p:nvGraphicFramePr>
        <p:xfrm>
          <a:off x="6380542" y="1135578"/>
          <a:ext cx="5648016" cy="32268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6" name="TextBox 1">
            <a:extLst>
              <a:ext uri="{FF2B5EF4-FFF2-40B4-BE49-F238E27FC236}">
                <a16:creationId xmlns:a16="http://schemas.microsoft.com/office/drawing/2014/main" id="{8BF6AF83-94A5-4735-8498-47ABEC6D3A5A}"/>
              </a:ext>
            </a:extLst>
          </p:cNvPr>
          <p:cNvSpPr txBox="1"/>
          <p:nvPr/>
        </p:nvSpPr>
        <p:spPr>
          <a:xfrm>
            <a:off x="10074442" y="1465550"/>
            <a:ext cx="914400" cy="272716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N=145 cases</a:t>
            </a:r>
          </a:p>
        </p:txBody>
      </p:sp>
    </p:spTree>
    <p:extLst>
      <p:ext uri="{BB962C8B-B14F-4D97-AF65-F5344CB8AC3E}">
        <p14:creationId xmlns:p14="http://schemas.microsoft.com/office/powerpoint/2010/main" val="17461105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77</Words>
  <Application>Microsoft Office PowerPoint</Application>
  <PresentationFormat>Widescreen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Cambria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Pacis, Ms. Carmelita Lucia (WDC)</dc:creator>
  <cp:lastModifiedBy>Pacis, Ms. Carmelita Lucia (WDC)</cp:lastModifiedBy>
  <cp:revision>27</cp:revision>
  <dcterms:created xsi:type="dcterms:W3CDTF">2019-06-27T21:36:21Z</dcterms:created>
  <dcterms:modified xsi:type="dcterms:W3CDTF">2019-07-06T04:55:10Z</dcterms:modified>
</cp:coreProperties>
</file>