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DEA7-A3B9-4A5C-B5E5-06CED31AF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CA1609-5001-48A4-BC70-4E7EBDB3D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2D5DA-80A1-45B6-A9EA-5B324FD99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D921F-F773-4B64-86CB-92484C461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BD007-74F4-411B-BA41-A37F043E6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7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DDA2D-EB66-4F0B-A110-CDBAA2F8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C24AD-4E6D-4A64-B184-437CA18BB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7841C-6F94-4BB8-B146-9B9FF0E0B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1BC3B-AF57-4050-B242-7D416E870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1CB72-F25A-498D-B54E-AA5C5C24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1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66A155-5684-488F-9117-2F347E80C7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9F9CC-0A50-44CD-828A-7E753B714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2216B-FA87-4065-ABF3-31319F9E5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2F92E-3204-495E-B383-818D4AD6D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BE8CD-C841-4482-B01B-D5378E8D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6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36E87-5B13-4446-B988-A0C3672CB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9D88B-113B-4F1C-A287-4132DC5E8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BF543-52A8-448A-8737-0A7D2B866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ACEAF-EAFC-4FFE-93CC-82173CBE5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78A74-5827-4AF7-9DD3-306A02AAB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3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26499-AFFC-47B5-B367-86298E820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9557D-11C8-40F0-AEB7-75EBAA930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95703-D67B-4263-81C9-319E628E7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71AF1-7532-42DA-BA62-7BDD7B381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4754A-49A6-4607-B579-5EEB373B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8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F581C-9F20-4C67-907A-E0B6C730E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0C12F-19FE-43B3-9117-95D9DB941E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DF39B-2FD1-4717-8377-DBA6312D8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F8BDD-0B55-4F71-B14D-C20984EF2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C18FB-288E-478A-9E16-00B66F0B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102E5-71FD-4EE6-9655-8C8D93AC1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7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122B3-DCFE-41A2-938B-61516D9CC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A9C6F-F392-4CEF-B876-58CEBD7FD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B01E59-7526-44BC-A85F-709069345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C154B7-50D3-4B7B-8FD2-8D21EB781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74C73E-BCD2-46FE-B7CC-3131D9CDD2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881588-0589-46BE-945E-8D01B71AA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C79B25-9731-40A1-9B37-7569D2D9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6F50C9-5AE2-4982-9638-9677E196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1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475E2-44F4-4112-B05B-91D914E7A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A3A425-A51F-429B-BBA2-69CF84BFF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7F004-75CE-4293-8CB1-4EE6459AC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F80E0D-5C46-4A28-AA46-4DB9CCE7D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836951-98B2-4968-B046-925B0BEC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8750C8-5949-44D5-A377-321B2E7E9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A0C2A-0E8D-4298-B20A-760CF2B3F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A3A17-D844-453A-933F-7D6328D9E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51011-D99A-4CDE-9BD2-4C7A3DCF8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F03AA9-8D8E-41CA-BB91-7DF274A5D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81BBC-EC40-481A-967A-758894C1F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EE699-70AB-4FFF-8AD7-E2A6A029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2F43C-9F8B-474C-9CC0-2733D4F3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9E853-91DA-4222-AC9B-F2B465875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9C30AD-0DEA-4213-9D80-13694D6BAA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101BB0-39AE-4A20-8D86-8D0FBD703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E9DB5-1C45-4DD6-BE37-B3E858F5A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179BA-9812-47FB-AAE3-FD78FB41D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9755-A790-440B-8BFD-A3CFEB5A3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62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3FAB9F-7716-4283-8F34-26BB1DE2F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EFF4B9-BAB3-495B-AAF4-F785585AF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DF657-F6BB-4DF3-976A-1739FA3754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9BF81-01D6-4808-9C3E-8D346DA5ECD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893FE-267B-4C94-ACC5-23CCDB0B42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63492-F789-4276-A936-0A4E43C862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5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DB4B65-A0ED-4057-930D-C2420B6E14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231" y="224199"/>
            <a:ext cx="8182708" cy="594426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9DEE3ED-8793-4B12-9EB4-063C9A104625}"/>
              </a:ext>
            </a:extLst>
          </p:cNvPr>
          <p:cNvSpPr txBox="1">
            <a:spLocks/>
          </p:cNvSpPr>
          <p:nvPr/>
        </p:nvSpPr>
        <p:spPr>
          <a:xfrm>
            <a:off x="-70339" y="45261"/>
            <a:ext cx="12192000" cy="7258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Vaccination coverage of the second dose of MMR* vaccine in the Americas, 2018</a:t>
            </a:r>
            <a:endParaRPr lang="en-US" sz="2400" dirty="0"/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F6608DF3-5254-41D9-A0F3-1D2A28A16829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4525283" y="5922244"/>
            <a:ext cx="3489325" cy="246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/>
              <a:t>MMR2 coverage (%)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A2F742CE-7F72-4EAD-A4BD-6DFBA027C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0546" y="6309129"/>
            <a:ext cx="7331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i="1" dirty="0"/>
              <a:t>Source: </a:t>
            </a:r>
            <a:r>
              <a:rPr lang="en-US" sz="1200" dirty="0"/>
              <a:t>Country reports through the PAHO-WHO/UNICEF Joint Reporting Forms (JRF), 2019.</a:t>
            </a:r>
          </a:p>
          <a:p>
            <a:r>
              <a:rPr lang="en-US" sz="1200" dirty="0"/>
              <a:t>*MMR: measles-mumps-rubella vaccine; **Measles-rubella (MR) vaccine.</a:t>
            </a:r>
          </a:p>
        </p:txBody>
      </p:sp>
    </p:spTree>
    <p:extLst>
      <p:ext uri="{BB962C8B-B14F-4D97-AF65-F5344CB8AC3E}">
        <p14:creationId xmlns:p14="http://schemas.microsoft.com/office/powerpoint/2010/main" val="2053085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15</cp:revision>
  <dcterms:created xsi:type="dcterms:W3CDTF">2018-09-25T20:22:20Z</dcterms:created>
  <dcterms:modified xsi:type="dcterms:W3CDTF">2019-07-06T04:27:43Z</dcterms:modified>
</cp:coreProperties>
</file>