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DEA7-A3B9-4A5C-B5E5-06CED31AF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A1609-5001-48A4-BC70-4E7EBDB3D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2D5DA-80A1-45B6-A9EA-5B324FD99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D921F-F773-4B64-86CB-92484C46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BD007-74F4-411B-BA41-A37F043E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7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A2D-EB66-4F0B-A110-CDBAA2F8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C24AD-4E6D-4A64-B184-437CA18B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841C-6F94-4BB8-B146-9B9FF0E0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1BC3B-AF57-4050-B242-7D416E87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1CB72-F25A-498D-B54E-AA5C5C24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1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6A155-5684-488F-9117-2F347E80C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9F9CC-0A50-44CD-828A-7E753B714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216B-FA87-4065-ABF3-31319F9E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2F92E-3204-495E-B383-818D4AD6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BE8CD-C841-4482-B01B-D5378E8DD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6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36E87-5B13-4446-B988-A0C3672C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9D88B-113B-4F1C-A287-4132DC5E8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BF543-52A8-448A-8737-0A7D2B86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ACEAF-EAFC-4FFE-93CC-82173CBE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78A74-5827-4AF7-9DD3-306A02AA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23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26499-AFFC-47B5-B367-86298E820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557D-11C8-40F0-AEB7-75EBAA93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95703-D67B-4263-81C9-319E628E7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1AF1-7532-42DA-BA62-7BDD7B38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754A-49A6-4607-B579-5EEB373B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8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581C-9F20-4C67-907A-E0B6C730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0C12F-19FE-43B3-9117-95D9DB941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DF39B-2FD1-4717-8377-DBA6312D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F8BDD-0B55-4F71-B14D-C20984EF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18FB-288E-478A-9E16-00B66F0B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102E5-71FD-4EE6-9655-8C8D93AC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7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22B3-DCFE-41A2-938B-61516D9C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A9C6F-F392-4CEF-B876-58CEBD7FD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01E59-7526-44BC-A85F-709069345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154B7-50D3-4B7B-8FD2-8D21EB781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74C73E-BCD2-46FE-B7CC-3131D9CDD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881588-0589-46BE-945E-8D01B71A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79B25-9731-40A1-9B37-7569D2D9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F50C9-5AE2-4982-9638-9677E196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1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75E2-44F4-4112-B05B-91D914E7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A3A425-A51F-429B-BBA2-69CF84BF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7F004-75CE-4293-8CB1-4EE6459A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80E0D-5C46-4A28-AA46-4DB9CCE7D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36951-98B2-4968-B046-925B0BEC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8750C8-5949-44D5-A377-321B2E7E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A0C2A-0E8D-4298-B20A-760CF2B3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A3A17-D844-453A-933F-7D6328D9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51011-D99A-4CDE-9BD2-4C7A3DCF8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03AA9-8D8E-41CA-BB91-7DF274A5D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1BBC-EC40-481A-967A-758894C1F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EE699-70AB-4FFF-8AD7-E2A6A029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2F43C-9F8B-474C-9CC0-2733D4F3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E853-91DA-4222-AC9B-F2B46587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C30AD-0DEA-4213-9D80-13694D6BA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01BB0-39AE-4A20-8D86-8D0FBD703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E9DB5-1C45-4DD6-BE37-B3E858F5A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179BA-9812-47FB-AAE3-FD78FB41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9755-A790-440B-8BFD-A3CFEB5A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6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FAB9F-7716-4283-8F34-26BB1DE2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FF4B9-BAB3-495B-AAF4-F785585AF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DF657-F6BB-4DF3-976A-1739FA375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BF81-01D6-4808-9C3E-8D346DA5ECD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893FE-267B-4C94-ACC5-23CCDB0B4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63492-F789-4276-A936-0A4E43C8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5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A8A6CD-E314-4D30-93FD-AA0512E31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061" y="481590"/>
            <a:ext cx="8015677" cy="582292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1E1BB51-1295-4A2B-BB68-EE10CEDF809E}"/>
              </a:ext>
            </a:extLst>
          </p:cNvPr>
          <p:cNvSpPr txBox="1">
            <a:spLocks/>
          </p:cNvSpPr>
          <p:nvPr/>
        </p:nvSpPr>
        <p:spPr>
          <a:xfrm>
            <a:off x="1434517" y="142602"/>
            <a:ext cx="9144000" cy="7258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="1" dirty="0">
                <a:latin typeface="+mn-lt"/>
                <a:ea typeface="+mn-ea"/>
                <a:cs typeface="+mn-cs"/>
              </a:rPr>
              <a:t>Cobertura de vacunación de la segunda dosis de la SRP*</a:t>
            </a:r>
          </a:p>
          <a:p>
            <a:r>
              <a:rPr lang="es-ES" sz="2400" b="1" dirty="0">
                <a:latin typeface="+mn-lt"/>
                <a:ea typeface="+mn-ea"/>
                <a:cs typeface="+mn-cs"/>
              </a:rPr>
              <a:t>en las Américas, 2018</a:t>
            </a:r>
            <a:endParaRPr lang="en-US" sz="2400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DDFF05D9-DCA5-4E78-9288-39632082D08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4351337" y="6011010"/>
            <a:ext cx="3489325" cy="24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 err="1"/>
              <a:t>Cobertura</a:t>
            </a:r>
            <a:r>
              <a:rPr lang="en-US" sz="1000" dirty="0"/>
              <a:t> SRP2 (%)</a:t>
            </a: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E0BE21BA-D8EF-4527-BF76-610811BEF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38" y="6351797"/>
            <a:ext cx="861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54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PE" sz="1200" dirty="0">
                <a:latin typeface="Calibri" panose="020F0502020204030204" pitchFamily="34" charset="0"/>
              </a:rPr>
              <a:t>Fuente</a:t>
            </a:r>
            <a:r>
              <a:rPr lang="es-PE" sz="1200" i="1" dirty="0">
                <a:latin typeface="Calibri" panose="020F0502020204030204" pitchFamily="34" charset="0"/>
              </a:rPr>
              <a:t>: </a:t>
            </a:r>
            <a:r>
              <a:rPr lang="es-ES" sz="1200" dirty="0">
                <a:latin typeface="Calibri" panose="020F0502020204030204" pitchFamily="34" charset="0"/>
              </a:rPr>
              <a:t>: Informe de los países en el formulario conjunto para la notificación sobre inmunización de la OPS-OMS/UNICEF (JRF), 2019.</a:t>
            </a:r>
          </a:p>
          <a:p>
            <a:r>
              <a:rPr lang="es-ES" sz="1200" dirty="0">
                <a:latin typeface="Calibri" panose="020F0502020204030204" pitchFamily="34" charset="0"/>
              </a:rPr>
              <a:t>*SRP: vacuna contra el sarampión, la rubeola y paperas; **Vacuna contra el sarampión-rubéola (SR).</a:t>
            </a:r>
            <a:endParaRPr 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66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15</cp:revision>
  <dcterms:created xsi:type="dcterms:W3CDTF">2018-09-25T20:22:20Z</dcterms:created>
  <dcterms:modified xsi:type="dcterms:W3CDTF">2019-07-06T04:27:09Z</dcterms:modified>
</cp:coreProperties>
</file>