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04161224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0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2456E-C0D3-424F-9908-DFE2EC91C37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A601B-2DE4-4DB8-A36E-9462E1F06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62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2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2"/>
            <a:ext cx="82296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3872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5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1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7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2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091287"/>
            <a:ext cx="9135631" cy="4881809"/>
            <a:chOff x="12700" y="1026569"/>
            <a:chExt cx="9131300" cy="4915092"/>
          </a:xfrm>
        </p:grpSpPr>
        <p:pic>
          <p:nvPicPr>
            <p:cNvPr id="164" name="Picture 163"/>
            <p:cNvPicPr>
              <a:picLocks noChangeAspect="1"/>
            </p:cNvPicPr>
            <p:nvPr/>
          </p:nvPicPr>
          <p:blipFill rotWithShape="1">
            <a:blip r:embed="rId3"/>
            <a:srcRect b="15345"/>
            <a:stretch/>
          </p:blipFill>
          <p:spPr>
            <a:xfrm>
              <a:off x="12700" y="1026569"/>
              <a:ext cx="9131300" cy="4915092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72175" y="4849813"/>
              <a:ext cx="1050925" cy="169216"/>
            </a:xfrm>
            <a:prstGeom prst="rect">
              <a:avLst/>
            </a:prstGeom>
          </p:spPr>
        </p:pic>
      </p:grp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0618" y="274810"/>
            <a:ext cx="8974394" cy="904791"/>
          </a:xfrm>
          <a:prstGeom prst="rect">
            <a:avLst/>
          </a:prstGeom>
          <a:noFill/>
          <a:ln>
            <a:noFill/>
          </a:ln>
          <a:effectLst/>
        </p:spPr>
        <p:txBody>
          <a:bodyPr lIns="30861" tIns="15431" rIns="30861" bIns="1543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66413" eaLnBrk="1" hangingPunct="1">
              <a:spcBef>
                <a:spcPts val="1350"/>
              </a:spcBef>
              <a:buNone/>
              <a:defRPr/>
            </a:pPr>
            <a:r>
              <a:rPr lang="en-US" altLang="en-US" sz="2400" b="1" dirty="0">
                <a:latin typeface="+mj-lt"/>
                <a:ea typeface="ＭＳ Ｐゴシック" pitchFamily="34" charset="-128"/>
              </a:rPr>
              <a:t>Results of the Follow-up Campaigns Against Measles and Rubella</a:t>
            </a:r>
          </a:p>
          <a:p>
            <a:pPr algn="ctr" defTabSz="466413" eaLnBrk="1" hangingPunct="1">
              <a:spcBef>
                <a:spcPts val="0"/>
              </a:spcBef>
              <a:buNone/>
              <a:defRPr/>
            </a:pPr>
            <a:r>
              <a:rPr lang="x-none" altLang="en-US" sz="2400" b="1" dirty="0">
                <a:solidFill>
                  <a:srgbClr val="337AB7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en-US" altLang="en-US" sz="2000" b="1" dirty="0">
                <a:solidFill>
                  <a:srgbClr val="EA8B00"/>
                </a:solidFill>
                <a:latin typeface="+mj-lt"/>
                <a:ea typeface="ＭＳ Ｐゴシック" pitchFamily="34" charset="-128"/>
              </a:rPr>
              <a:t>The Americas</a:t>
            </a:r>
            <a:r>
              <a:rPr lang="x-none" altLang="en-US" sz="2000" b="1" dirty="0">
                <a:solidFill>
                  <a:srgbClr val="EA8B00"/>
                </a:solidFill>
                <a:latin typeface="+mj-lt"/>
                <a:ea typeface="ＭＳ Ｐゴシック" pitchFamily="34" charset="-128"/>
              </a:rPr>
              <a:t>, 2015-2018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9DDE4200-0D89-4BDA-9360-9A8DE84C0615}"/>
              </a:ext>
            </a:extLst>
          </p:cNvPr>
          <p:cNvSpPr/>
          <p:nvPr/>
        </p:nvSpPr>
        <p:spPr>
          <a:xfrm>
            <a:off x="843478" y="6336969"/>
            <a:ext cx="53950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rgbClr val="F9F9F9">
                    <a:lumMod val="50000"/>
                  </a:srgbClr>
                </a:solidFill>
                <a:latin typeface="Calibri"/>
              </a:rPr>
              <a:t>Source: Country reports through the PAHO-WHO/UNICEF Joint Reporting Form (JRF), 2019.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3C85E1-01E3-4C7A-B91A-2D8BC5A58873}"/>
              </a:ext>
            </a:extLst>
          </p:cNvPr>
          <p:cNvSpPr/>
          <p:nvPr/>
        </p:nvSpPr>
        <p:spPr>
          <a:xfrm>
            <a:off x="6238568" y="5678129"/>
            <a:ext cx="2897063" cy="658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162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2019-07-11T23:28:45Z</dcterms:created>
  <dcterms:modified xsi:type="dcterms:W3CDTF">2019-07-16T21:22:30Z</dcterms:modified>
</cp:coreProperties>
</file>