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04161224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0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2456E-C0D3-424F-9908-DFE2EC91C37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A601B-2DE4-4DB8-A36E-9462E1F06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2D55A5-D8CD-4CD6-A7A8-7564D6FE87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01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9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26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2"/>
            <a:ext cx="82296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3872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0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7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5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1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4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47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7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01E02-0898-471F-A3B9-C82FB2A1F780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82309-2792-4C01-8EE8-DA747E293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2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12751"/>
          <a:stretch/>
        </p:blipFill>
        <p:spPr>
          <a:xfrm>
            <a:off x="0" y="-4404"/>
            <a:ext cx="9144000" cy="5987426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28497" y="274810"/>
            <a:ext cx="8863102" cy="868711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defTabSz="621884" eaLnBrk="1" hangingPunct="1">
              <a:spcBef>
                <a:spcPts val="1800"/>
              </a:spcBef>
              <a:buNone/>
              <a:defRPr/>
            </a:pPr>
            <a:r>
              <a:rPr lang="es-GT" altLang="en-US" sz="2400" b="1" dirty="0">
                <a:latin typeface="+mj-lt"/>
                <a:ea typeface="ＭＳ Ｐゴシック" pitchFamily="34" charset="-128"/>
              </a:rPr>
              <a:t>Resultados de campañas de seguimiento contra el sarampión y rubeola. </a:t>
            </a:r>
            <a:r>
              <a:rPr kumimoji="0" lang="x-none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pitchFamily="34" charset="-128"/>
              </a:rPr>
              <a:t> </a:t>
            </a:r>
            <a:r>
              <a:rPr lang="en-US" altLang="en-US" sz="2000" b="1" dirty="0">
                <a:solidFill>
                  <a:srgbClr val="EA8B00"/>
                </a:solidFill>
                <a:latin typeface="+mj-lt"/>
                <a:ea typeface="ＭＳ Ｐゴシック" pitchFamily="34" charset="-128"/>
              </a:rPr>
              <a:t>Las </a:t>
            </a:r>
            <a:r>
              <a:rPr lang="en-US" altLang="en-US" sz="2000" b="1" dirty="0" err="1">
                <a:solidFill>
                  <a:srgbClr val="EA8B00"/>
                </a:solidFill>
                <a:latin typeface="+mj-lt"/>
                <a:ea typeface="ＭＳ Ｐゴシック" pitchFamily="34" charset="-128"/>
              </a:rPr>
              <a:t>Américas</a:t>
            </a:r>
            <a:r>
              <a:rPr lang="en-US" altLang="en-US" sz="2000" b="1" dirty="0">
                <a:solidFill>
                  <a:srgbClr val="EA8B00"/>
                </a:solidFill>
                <a:latin typeface="+mj-lt"/>
                <a:ea typeface="ＭＳ Ｐゴシック" pitchFamily="34" charset="-128"/>
              </a:rPr>
              <a:t>, 2015-2018</a:t>
            </a:r>
            <a:endParaRPr lang="en-US" altLang="en-US" sz="1800" b="1" dirty="0">
              <a:solidFill>
                <a:srgbClr val="EA8B00"/>
              </a:solidFill>
              <a:latin typeface="+mj-lt"/>
              <a:ea typeface="ＭＳ Ｐゴシック" pitchFamily="34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500F11-0EBE-4447-99B1-A093E9DB3073}"/>
              </a:ext>
            </a:extLst>
          </p:cNvPr>
          <p:cNvSpPr/>
          <p:nvPr/>
        </p:nvSpPr>
        <p:spPr>
          <a:xfrm>
            <a:off x="6238569" y="5678129"/>
            <a:ext cx="2905432" cy="658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9DDE4200-0D89-4BDA-9360-9A8DE84C0615}"/>
              </a:ext>
            </a:extLst>
          </p:cNvPr>
          <p:cNvSpPr/>
          <p:nvPr/>
        </p:nvSpPr>
        <p:spPr>
          <a:xfrm>
            <a:off x="424451" y="6336969"/>
            <a:ext cx="827119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GT" sz="1000" dirty="0">
                <a:solidFill>
                  <a:schemeClr val="bg2">
                    <a:lumMod val="50000"/>
                  </a:schemeClr>
                </a:solidFill>
              </a:rPr>
              <a:t>Fuente: Formulario conjunto para la notificación sobre inmunización de la OPS/OMS y UNICEF 2019 (JRF por sus siglas en inglés) (Datos 2018).</a:t>
            </a:r>
          </a:p>
        </p:txBody>
      </p:sp>
    </p:spTree>
    <p:extLst>
      <p:ext uri="{BB962C8B-B14F-4D97-AF65-F5344CB8AC3E}">
        <p14:creationId xmlns:p14="http://schemas.microsoft.com/office/powerpoint/2010/main" val="175410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45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5</cp:revision>
  <dcterms:created xsi:type="dcterms:W3CDTF">2019-07-11T23:28:45Z</dcterms:created>
  <dcterms:modified xsi:type="dcterms:W3CDTF">2019-07-16T21:22:16Z</dcterms:modified>
</cp:coreProperties>
</file>