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140918442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0" autoAdjust="0"/>
    <p:restoredTop sz="94660"/>
  </p:normalViewPr>
  <p:slideViewPr>
    <p:cSldViewPr snapToGrid="0">
      <p:cViewPr varScale="1">
        <p:scale>
          <a:sx n="130" d="100"/>
          <a:sy n="130" d="100"/>
        </p:scale>
        <p:origin x="936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stacked"/>
        <c:varyColors val="0"/>
        <c:ser>
          <c:idx val="1"/>
          <c:order val="1"/>
          <c:tx>
            <c:strRef>
              <c:f>Sheet5!$B$4</c:f>
              <c:strCache>
                <c:ptCount val="1"/>
                <c:pt idx="0">
                  <c:v>B3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val>
            <c:numRef>
              <c:f>Sheet5!$B$5:$B$29</c:f>
              <c:numCache>
                <c:formatCode>General</c:formatCode>
                <c:ptCount val="25"/>
                <c:pt idx="0">
                  <c:v>2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2</c:v>
                </c:pt>
                <c:pt idx="5">
                  <c:v>3</c:v>
                </c:pt>
                <c:pt idx="6">
                  <c:v>6</c:v>
                </c:pt>
                <c:pt idx="7">
                  <c:v>3</c:v>
                </c:pt>
                <c:pt idx="8">
                  <c:v>4</c:v>
                </c:pt>
                <c:pt idx="9">
                  <c:v>1</c:v>
                </c:pt>
                <c:pt idx="10">
                  <c:v>2</c:v>
                </c:pt>
                <c:pt idx="11">
                  <c:v>6</c:v>
                </c:pt>
                <c:pt idx="12">
                  <c:v>4</c:v>
                </c:pt>
                <c:pt idx="13">
                  <c:v>4</c:v>
                </c:pt>
                <c:pt idx="14">
                  <c:v>1</c:v>
                </c:pt>
                <c:pt idx="15">
                  <c:v>6</c:v>
                </c:pt>
                <c:pt idx="16">
                  <c:v>5</c:v>
                </c:pt>
                <c:pt idx="17">
                  <c:v>3</c:v>
                </c:pt>
                <c:pt idx="19">
                  <c:v>3</c:v>
                </c:pt>
                <c:pt idx="2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0F9-4F83-A28C-0CC9EBB59343}"/>
            </c:ext>
          </c:extLst>
        </c:ser>
        <c:ser>
          <c:idx val="2"/>
          <c:order val="2"/>
          <c:tx>
            <c:strRef>
              <c:f>Sheet5!$C$4</c:f>
              <c:strCache>
                <c:ptCount val="1"/>
                <c:pt idx="0">
                  <c:v>D8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val>
            <c:numRef>
              <c:f>Sheet5!$C$5:$C$29</c:f>
              <c:numCache>
                <c:formatCode>General</c:formatCode>
                <c:ptCount val="25"/>
                <c:pt idx="0">
                  <c:v>10</c:v>
                </c:pt>
                <c:pt idx="1">
                  <c:v>7</c:v>
                </c:pt>
                <c:pt idx="2">
                  <c:v>21</c:v>
                </c:pt>
                <c:pt idx="3">
                  <c:v>22</c:v>
                </c:pt>
                <c:pt idx="4">
                  <c:v>11</c:v>
                </c:pt>
                <c:pt idx="5">
                  <c:v>13</c:v>
                </c:pt>
                <c:pt idx="6">
                  <c:v>31</c:v>
                </c:pt>
                <c:pt idx="7">
                  <c:v>15</c:v>
                </c:pt>
                <c:pt idx="8">
                  <c:v>14</c:v>
                </c:pt>
                <c:pt idx="9">
                  <c:v>16</c:v>
                </c:pt>
                <c:pt idx="10">
                  <c:v>13</c:v>
                </c:pt>
                <c:pt idx="11">
                  <c:v>35</c:v>
                </c:pt>
                <c:pt idx="12">
                  <c:v>35</c:v>
                </c:pt>
                <c:pt idx="13">
                  <c:v>24</c:v>
                </c:pt>
                <c:pt idx="14">
                  <c:v>27</c:v>
                </c:pt>
                <c:pt idx="15">
                  <c:v>34</c:v>
                </c:pt>
                <c:pt idx="16">
                  <c:v>10</c:v>
                </c:pt>
                <c:pt idx="17">
                  <c:v>28</c:v>
                </c:pt>
                <c:pt idx="18">
                  <c:v>19</c:v>
                </c:pt>
                <c:pt idx="19">
                  <c:v>24</c:v>
                </c:pt>
                <c:pt idx="20">
                  <c:v>16</c:v>
                </c:pt>
                <c:pt idx="21">
                  <c:v>10</c:v>
                </c:pt>
                <c:pt idx="22">
                  <c:v>11</c:v>
                </c:pt>
                <c:pt idx="23">
                  <c:v>1</c:v>
                </c:pt>
                <c:pt idx="2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0F9-4F83-A28C-0CC9EBB593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48271872"/>
        <c:axId val="148273408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Sheet5!$A$4</c15:sqref>
                        </c15:formulaRef>
                      </c:ext>
                    </c:extLst>
                    <c:strCache>
                      <c:ptCount val="1"/>
                      <c:pt idx="0">
                        <c:v>EW</c:v>
                      </c:pt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val>
                  <c:numRef>
                    <c:extLst>
                      <c:ext uri="{02D57815-91ED-43cb-92C2-25804820EDAC}">
                        <c15:formulaRef>
                          <c15:sqref>Sheet5!$A$5:$A$29</c15:sqref>
                        </c15:formulaRef>
                      </c:ext>
                    </c:extLst>
                    <c:numCache>
                      <c:formatCode>General</c:formatCode>
                      <c:ptCount val="25"/>
                      <c:pt idx="0">
                        <c:v>1</c:v>
                      </c:pt>
                      <c:pt idx="1">
                        <c:v>2</c:v>
                      </c:pt>
                      <c:pt idx="2">
                        <c:v>3</c:v>
                      </c:pt>
                      <c:pt idx="3">
                        <c:v>4</c:v>
                      </c:pt>
                      <c:pt idx="4">
                        <c:v>5</c:v>
                      </c:pt>
                      <c:pt idx="5">
                        <c:v>6</c:v>
                      </c:pt>
                      <c:pt idx="6">
                        <c:v>7</c:v>
                      </c:pt>
                      <c:pt idx="7">
                        <c:v>8</c:v>
                      </c:pt>
                      <c:pt idx="8">
                        <c:v>9</c:v>
                      </c:pt>
                      <c:pt idx="9">
                        <c:v>10</c:v>
                      </c:pt>
                      <c:pt idx="10">
                        <c:v>11</c:v>
                      </c:pt>
                      <c:pt idx="11">
                        <c:v>12</c:v>
                      </c:pt>
                      <c:pt idx="12">
                        <c:v>13</c:v>
                      </c:pt>
                      <c:pt idx="13">
                        <c:v>14</c:v>
                      </c:pt>
                      <c:pt idx="14">
                        <c:v>15</c:v>
                      </c:pt>
                      <c:pt idx="15">
                        <c:v>16</c:v>
                      </c:pt>
                      <c:pt idx="16">
                        <c:v>17</c:v>
                      </c:pt>
                      <c:pt idx="17">
                        <c:v>18</c:v>
                      </c:pt>
                      <c:pt idx="18">
                        <c:v>19</c:v>
                      </c:pt>
                      <c:pt idx="19">
                        <c:v>20</c:v>
                      </c:pt>
                      <c:pt idx="20">
                        <c:v>21</c:v>
                      </c:pt>
                      <c:pt idx="21">
                        <c:v>22</c:v>
                      </c:pt>
                      <c:pt idx="22">
                        <c:v>23</c:v>
                      </c:pt>
                      <c:pt idx="23">
                        <c:v>24</c:v>
                      </c:pt>
                      <c:pt idx="24">
                        <c:v>25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2-80F9-4F83-A28C-0CC9EBB59343}"/>
                  </c:ext>
                </c:extLst>
              </c15:ser>
            </c15:filteredBarSeries>
          </c:ext>
        </c:extLst>
      </c:barChart>
      <c:catAx>
        <c:axId val="148271872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8273408"/>
        <c:crosses val="autoZero"/>
        <c:auto val="1"/>
        <c:lblAlgn val="ctr"/>
        <c:lblOffset val="100"/>
        <c:noMultiLvlLbl val="0"/>
      </c:catAx>
      <c:valAx>
        <c:axId val="1482734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82718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8326C-B989-4A7F-ABAC-17C31532A1EB}" type="datetimeFigureOut">
              <a:rPr lang="en-US" smtClean="0"/>
              <a:t>8/7/2019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46310-8CFD-4EFB-87B8-E571F70E6F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396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8326C-B989-4A7F-ABAC-17C31532A1EB}" type="datetimeFigureOut">
              <a:rPr lang="en-US" smtClean="0"/>
              <a:t>8/7/2019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46310-8CFD-4EFB-87B8-E571F70E6F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0492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8326C-B989-4A7F-ABAC-17C31532A1EB}" type="datetimeFigureOut">
              <a:rPr lang="en-US" smtClean="0"/>
              <a:t>8/7/2019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46310-8CFD-4EFB-87B8-E571F70E6F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877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8326C-B989-4A7F-ABAC-17C31532A1EB}" type="datetimeFigureOut">
              <a:rPr lang="en-US" smtClean="0"/>
              <a:t>8/7/2019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46310-8CFD-4EFB-87B8-E571F70E6F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344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8326C-B989-4A7F-ABAC-17C31532A1EB}" type="datetimeFigureOut">
              <a:rPr lang="en-US" smtClean="0"/>
              <a:t>8/7/2019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46310-8CFD-4EFB-87B8-E571F70E6F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440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8326C-B989-4A7F-ABAC-17C31532A1EB}" type="datetimeFigureOut">
              <a:rPr lang="en-US" smtClean="0"/>
              <a:t>8/7/2019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46310-8CFD-4EFB-87B8-E571F70E6F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495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8326C-B989-4A7F-ABAC-17C31532A1EB}" type="datetimeFigureOut">
              <a:rPr lang="en-US" smtClean="0"/>
              <a:t>8/7/2019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46310-8CFD-4EFB-87B8-E571F70E6F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789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8326C-B989-4A7F-ABAC-17C31532A1EB}" type="datetimeFigureOut">
              <a:rPr lang="en-US" smtClean="0"/>
              <a:t>8/7/2019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46310-8CFD-4EFB-87B8-E571F70E6F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621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8326C-B989-4A7F-ABAC-17C31532A1EB}" type="datetimeFigureOut">
              <a:rPr lang="en-US" smtClean="0"/>
              <a:t>8/7/2019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46310-8CFD-4EFB-87B8-E571F70E6F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237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8326C-B989-4A7F-ABAC-17C31532A1EB}" type="datetimeFigureOut">
              <a:rPr lang="en-US" smtClean="0"/>
              <a:t>8/7/2019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46310-8CFD-4EFB-87B8-E571F70E6F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404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8326C-B989-4A7F-ABAC-17C31532A1EB}" type="datetimeFigureOut">
              <a:rPr lang="en-US" smtClean="0"/>
              <a:t>8/7/2019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46310-8CFD-4EFB-87B8-E571F70E6F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083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08326C-B989-4A7F-ABAC-17C31532A1EB}" type="datetimeFigureOut">
              <a:rPr lang="en-US" smtClean="0"/>
              <a:t>8/7/2019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746310-8CFD-4EFB-87B8-E571F70E6F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595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who-measles.org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2" name="Title 1">
            <a:extLst>
              <a:ext uri="{FF2B5EF4-FFF2-40B4-BE49-F238E27FC236}">
                <a16:creationId xmlns:a16="http://schemas.microsoft.com/office/drawing/2014/main" id="{B4DE6E2E-B0E5-4D7D-B1E9-2157E5D667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8703" y="337025"/>
            <a:ext cx="6857999" cy="744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x-none" altLang="en-US" sz="2400" b="1" dirty="0">
                <a:solidFill>
                  <a:srgbClr val="00AAF0"/>
                </a:solidFill>
                <a:latin typeface="Calibri bold" panose="020F0702030404030204" pitchFamily="34" charset="0"/>
                <a:cs typeface="Calibri bold" panose="020F0702030404030204" pitchFamily="34" charset="0"/>
              </a:rPr>
              <a:t>Distribución por país y semana epidemiológica de </a:t>
            </a:r>
            <a:r>
              <a:rPr lang="x-none" altLang="en-US" sz="2400" b="1" dirty="0">
                <a:solidFill>
                  <a:srgbClr val="FF9B00"/>
                </a:solidFill>
                <a:latin typeface="Calibri bold" panose="020F0702030404030204" pitchFamily="34" charset="0"/>
                <a:cs typeface="Calibri bold" panose="020F0702030404030204" pitchFamily="34" charset="0"/>
              </a:rPr>
              <a:t>genotipos de sarampión </a:t>
            </a:r>
            <a:r>
              <a:rPr lang="x-none" altLang="en-US" sz="2400" b="1" dirty="0">
                <a:solidFill>
                  <a:srgbClr val="00AAF0"/>
                </a:solidFill>
                <a:latin typeface="Calibri bold" panose="020F0702030404030204" pitchFamily="34" charset="0"/>
                <a:cs typeface="Calibri bold" panose="020F0702030404030204" pitchFamily="34" charset="0"/>
              </a:rPr>
              <a:t>reportados a</a:t>
            </a:r>
            <a:r>
              <a:rPr lang="en-US" altLang="en-US" sz="2400" b="1" dirty="0">
                <a:solidFill>
                  <a:srgbClr val="00AAF0"/>
                </a:solidFill>
                <a:latin typeface="Calibri bold" panose="020F0702030404030204" pitchFamily="34" charset="0"/>
                <a:cs typeface="Calibri bold" panose="020F0702030404030204" pitchFamily="34" charset="0"/>
              </a:rPr>
              <a:t> MeaNS</a:t>
            </a:r>
            <a:r>
              <a:rPr lang="x-none" altLang="en-US" sz="2400" b="1" dirty="0">
                <a:solidFill>
                  <a:srgbClr val="00AAF0"/>
                </a:solidFill>
                <a:latin typeface="Calibri bold" panose="020F0702030404030204" pitchFamily="34" charset="0"/>
                <a:cs typeface="Calibri bold" panose="020F0702030404030204" pitchFamily="34" charset="0"/>
              </a:rPr>
              <a:t>, </a:t>
            </a:r>
          </a:p>
          <a:p>
            <a:pPr algn="ctr" eaLnBrk="1" hangingPunct="1"/>
            <a:r>
              <a:rPr lang="x-none" altLang="en-US" sz="2400" b="1" dirty="0">
                <a:solidFill>
                  <a:srgbClr val="00AAF0"/>
                </a:solidFill>
                <a:latin typeface="Calibri bold" panose="020F0702030404030204" pitchFamily="34" charset="0"/>
                <a:cs typeface="Calibri bold" panose="020F0702030404030204" pitchFamily="34" charset="0"/>
              </a:rPr>
              <a:t>Región de las Américas, 2019*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7D7796BB-1301-474A-8F05-F91DB337CB14}"/>
              </a:ext>
            </a:extLst>
          </p:cNvPr>
          <p:cNvGrpSpPr/>
          <p:nvPr/>
        </p:nvGrpSpPr>
        <p:grpSpPr>
          <a:xfrm>
            <a:off x="784095" y="1301961"/>
            <a:ext cx="3115175" cy="4144337"/>
            <a:chOff x="1467022" y="1657350"/>
            <a:chExt cx="3616749" cy="4000500"/>
          </a:xfrm>
        </p:grpSpPr>
        <p:sp>
          <p:nvSpPr>
            <p:cNvPr id="2159" name="Freeform 141">
              <a:extLst>
                <a:ext uri="{FF2B5EF4-FFF2-40B4-BE49-F238E27FC236}">
                  <a16:creationId xmlns:a16="http://schemas.microsoft.com/office/drawing/2014/main" id="{8273779F-9F1D-40DA-8D63-B7DBC7043777}"/>
                </a:ext>
              </a:extLst>
            </p:cNvPr>
            <p:cNvSpPr>
              <a:spLocks/>
            </p:cNvSpPr>
            <p:nvPr/>
          </p:nvSpPr>
          <p:spPr bwMode="auto">
            <a:xfrm>
              <a:off x="3313510" y="4652964"/>
              <a:ext cx="603647" cy="913210"/>
            </a:xfrm>
            <a:custGeom>
              <a:avLst/>
              <a:gdLst>
                <a:gd name="T0" fmla="*/ 615638 w 1829"/>
                <a:gd name="T1" fmla="*/ 535557 h 2776"/>
                <a:gd name="T2" fmla="*/ 638081 w 1829"/>
                <a:gd name="T3" fmla="*/ 587753 h 2776"/>
                <a:gd name="T4" fmla="*/ 627960 w 1829"/>
                <a:gd name="T5" fmla="*/ 634247 h 2776"/>
                <a:gd name="T6" fmla="*/ 557991 w 1829"/>
                <a:gd name="T7" fmla="*/ 681618 h 2776"/>
                <a:gd name="T8" fmla="*/ 452377 w 1829"/>
                <a:gd name="T9" fmla="*/ 718462 h 2776"/>
                <a:gd name="T10" fmla="*/ 397370 w 1829"/>
                <a:gd name="T11" fmla="*/ 732936 h 2776"/>
                <a:gd name="T12" fmla="*/ 388569 w 1829"/>
                <a:gd name="T13" fmla="*/ 792150 h 2776"/>
                <a:gd name="T14" fmla="*/ 319040 w 1829"/>
                <a:gd name="T15" fmla="*/ 790834 h 2776"/>
                <a:gd name="T16" fmla="*/ 293517 w 1829"/>
                <a:gd name="T17" fmla="*/ 834697 h 2776"/>
                <a:gd name="T18" fmla="*/ 330922 w 1829"/>
                <a:gd name="T19" fmla="*/ 860137 h 2776"/>
                <a:gd name="T20" fmla="*/ 295277 w 1829"/>
                <a:gd name="T21" fmla="*/ 880313 h 2776"/>
                <a:gd name="T22" fmla="*/ 278115 w 1829"/>
                <a:gd name="T23" fmla="*/ 924614 h 2776"/>
                <a:gd name="T24" fmla="*/ 261393 w 1829"/>
                <a:gd name="T25" fmla="*/ 958388 h 2776"/>
                <a:gd name="T26" fmla="*/ 207706 w 1829"/>
                <a:gd name="T27" fmla="*/ 963651 h 2776"/>
                <a:gd name="T28" fmla="*/ 201105 w 1829"/>
                <a:gd name="T29" fmla="*/ 1016286 h 2776"/>
                <a:gd name="T30" fmla="*/ 237630 w 1829"/>
                <a:gd name="T31" fmla="*/ 1059271 h 2776"/>
                <a:gd name="T32" fmla="*/ 187464 w 1829"/>
                <a:gd name="T33" fmla="*/ 1108396 h 2776"/>
                <a:gd name="T34" fmla="*/ 160180 w 1829"/>
                <a:gd name="T35" fmla="*/ 1133836 h 2776"/>
                <a:gd name="T36" fmla="*/ 134657 w 1829"/>
                <a:gd name="T37" fmla="*/ 1171119 h 2776"/>
                <a:gd name="T38" fmla="*/ 126296 w 1829"/>
                <a:gd name="T39" fmla="*/ 1217613 h 2776"/>
                <a:gd name="T40" fmla="*/ 23763 w 1829"/>
                <a:gd name="T41" fmla="*/ 1172874 h 2776"/>
                <a:gd name="T42" fmla="*/ 0 w 1829"/>
                <a:gd name="T43" fmla="*/ 1159715 h 2776"/>
                <a:gd name="T44" fmla="*/ 32124 w 1829"/>
                <a:gd name="T45" fmla="*/ 1108396 h 2776"/>
                <a:gd name="T46" fmla="*/ 47526 w 1829"/>
                <a:gd name="T47" fmla="*/ 1041726 h 2776"/>
                <a:gd name="T48" fmla="*/ 32124 w 1829"/>
                <a:gd name="T49" fmla="*/ 977248 h 2776"/>
                <a:gd name="T50" fmla="*/ 67769 w 1829"/>
                <a:gd name="T51" fmla="*/ 949177 h 2776"/>
                <a:gd name="T52" fmla="*/ 38725 w 1829"/>
                <a:gd name="T53" fmla="*/ 900928 h 2776"/>
                <a:gd name="T54" fmla="*/ 44446 w 1829"/>
                <a:gd name="T55" fmla="*/ 843469 h 2776"/>
                <a:gd name="T56" fmla="*/ 53247 w 1829"/>
                <a:gd name="T57" fmla="*/ 800923 h 2776"/>
                <a:gd name="T58" fmla="*/ 74809 w 1829"/>
                <a:gd name="T59" fmla="*/ 710567 h 2776"/>
                <a:gd name="T60" fmla="*/ 66448 w 1829"/>
                <a:gd name="T61" fmla="*/ 640387 h 2776"/>
                <a:gd name="T62" fmla="*/ 106934 w 1829"/>
                <a:gd name="T63" fmla="*/ 560558 h 2776"/>
                <a:gd name="T64" fmla="*/ 100333 w 1829"/>
                <a:gd name="T65" fmla="*/ 487747 h 2776"/>
                <a:gd name="T66" fmla="*/ 116175 w 1829"/>
                <a:gd name="T67" fmla="*/ 312737 h 2776"/>
                <a:gd name="T68" fmla="*/ 140378 w 1829"/>
                <a:gd name="T69" fmla="*/ 273261 h 2776"/>
                <a:gd name="T70" fmla="*/ 178663 w 1829"/>
                <a:gd name="T71" fmla="*/ 220627 h 2776"/>
                <a:gd name="T72" fmla="*/ 178663 w 1829"/>
                <a:gd name="T73" fmla="*/ 167992 h 2776"/>
                <a:gd name="T74" fmla="*/ 177342 w 1829"/>
                <a:gd name="T75" fmla="*/ 128955 h 2776"/>
                <a:gd name="T76" fmla="*/ 223108 w 1829"/>
                <a:gd name="T77" fmla="*/ 76759 h 2776"/>
                <a:gd name="T78" fmla="*/ 264474 w 1829"/>
                <a:gd name="T79" fmla="*/ 10966 h 2776"/>
                <a:gd name="T80" fmla="*/ 339723 w 1829"/>
                <a:gd name="T81" fmla="*/ 33335 h 2776"/>
                <a:gd name="T82" fmla="*/ 356445 w 1829"/>
                <a:gd name="T83" fmla="*/ 7895 h 2776"/>
                <a:gd name="T84" fmla="*/ 382408 w 1829"/>
                <a:gd name="T85" fmla="*/ 3070 h 2776"/>
                <a:gd name="T86" fmla="*/ 447097 w 1829"/>
                <a:gd name="T87" fmla="*/ 15352 h 2776"/>
                <a:gd name="T88" fmla="*/ 515305 w 1829"/>
                <a:gd name="T89" fmla="*/ 55705 h 2776"/>
                <a:gd name="T90" fmla="*/ 629280 w 1829"/>
                <a:gd name="T91" fmla="*/ 112287 h 2776"/>
                <a:gd name="T92" fmla="*/ 643362 w 1829"/>
                <a:gd name="T93" fmla="*/ 193432 h 2776"/>
                <a:gd name="T94" fmla="*/ 752495 w 1829"/>
                <a:gd name="T95" fmla="*/ 167992 h 2776"/>
                <a:gd name="T96" fmla="*/ 804862 w 1829"/>
                <a:gd name="T97" fmla="*/ 150447 h 2776"/>
                <a:gd name="T98" fmla="*/ 728292 w 1829"/>
                <a:gd name="T99" fmla="*/ 217118 h 2776"/>
                <a:gd name="T100" fmla="*/ 609037 w 1829"/>
                <a:gd name="T101" fmla="*/ 397830 h 2776"/>
                <a:gd name="T102" fmla="*/ 598916 w 1829"/>
                <a:gd name="T103" fmla="*/ 474150 h 277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1829" h="2776">
                  <a:moveTo>
                    <a:pt x="1346" y="1131"/>
                  </a:moveTo>
                  <a:lnTo>
                    <a:pt x="1333" y="1131"/>
                  </a:lnTo>
                  <a:lnTo>
                    <a:pt x="1346" y="1161"/>
                  </a:lnTo>
                  <a:lnTo>
                    <a:pt x="1376" y="1201"/>
                  </a:lnTo>
                  <a:lnTo>
                    <a:pt x="1399" y="1221"/>
                  </a:lnTo>
                  <a:lnTo>
                    <a:pt x="1419" y="1239"/>
                  </a:lnTo>
                  <a:lnTo>
                    <a:pt x="1438" y="1263"/>
                  </a:lnTo>
                  <a:lnTo>
                    <a:pt x="1443" y="1282"/>
                  </a:lnTo>
                  <a:lnTo>
                    <a:pt x="1447" y="1302"/>
                  </a:lnTo>
                  <a:lnTo>
                    <a:pt x="1450" y="1340"/>
                  </a:lnTo>
                  <a:lnTo>
                    <a:pt x="1450" y="1364"/>
                  </a:lnTo>
                  <a:lnTo>
                    <a:pt x="1443" y="1384"/>
                  </a:lnTo>
                  <a:lnTo>
                    <a:pt x="1443" y="1402"/>
                  </a:lnTo>
                  <a:lnTo>
                    <a:pt x="1435" y="1426"/>
                  </a:lnTo>
                  <a:lnTo>
                    <a:pt x="1427" y="1446"/>
                  </a:lnTo>
                  <a:lnTo>
                    <a:pt x="1414" y="1468"/>
                  </a:lnTo>
                  <a:lnTo>
                    <a:pt x="1396" y="1488"/>
                  </a:lnTo>
                  <a:lnTo>
                    <a:pt x="1366" y="1507"/>
                  </a:lnTo>
                  <a:lnTo>
                    <a:pt x="1310" y="1531"/>
                  </a:lnTo>
                  <a:lnTo>
                    <a:pt x="1268" y="1554"/>
                  </a:lnTo>
                  <a:lnTo>
                    <a:pt x="1206" y="1577"/>
                  </a:lnTo>
                  <a:lnTo>
                    <a:pt x="1168" y="1597"/>
                  </a:lnTo>
                  <a:lnTo>
                    <a:pt x="1128" y="1615"/>
                  </a:lnTo>
                  <a:lnTo>
                    <a:pt x="1066" y="1624"/>
                  </a:lnTo>
                  <a:lnTo>
                    <a:pt x="1028" y="1638"/>
                  </a:lnTo>
                  <a:lnTo>
                    <a:pt x="965" y="1647"/>
                  </a:lnTo>
                  <a:lnTo>
                    <a:pt x="946" y="1643"/>
                  </a:lnTo>
                  <a:lnTo>
                    <a:pt x="927" y="1628"/>
                  </a:lnTo>
                  <a:lnTo>
                    <a:pt x="907" y="1635"/>
                  </a:lnTo>
                  <a:lnTo>
                    <a:pt x="903" y="1671"/>
                  </a:lnTo>
                  <a:lnTo>
                    <a:pt x="903" y="1689"/>
                  </a:lnTo>
                  <a:lnTo>
                    <a:pt x="899" y="1709"/>
                  </a:lnTo>
                  <a:lnTo>
                    <a:pt x="888" y="1728"/>
                  </a:lnTo>
                  <a:lnTo>
                    <a:pt x="888" y="1790"/>
                  </a:lnTo>
                  <a:lnTo>
                    <a:pt x="883" y="1806"/>
                  </a:lnTo>
                  <a:lnTo>
                    <a:pt x="869" y="1809"/>
                  </a:lnTo>
                  <a:lnTo>
                    <a:pt x="830" y="1818"/>
                  </a:lnTo>
                  <a:lnTo>
                    <a:pt x="787" y="1818"/>
                  </a:lnTo>
                  <a:lnTo>
                    <a:pt x="752" y="1813"/>
                  </a:lnTo>
                  <a:lnTo>
                    <a:pt x="725" y="1803"/>
                  </a:lnTo>
                  <a:lnTo>
                    <a:pt x="685" y="1798"/>
                  </a:lnTo>
                  <a:lnTo>
                    <a:pt x="663" y="1803"/>
                  </a:lnTo>
                  <a:lnTo>
                    <a:pt x="652" y="1806"/>
                  </a:lnTo>
                  <a:lnTo>
                    <a:pt x="644" y="1821"/>
                  </a:lnTo>
                  <a:lnTo>
                    <a:pt x="667" y="1903"/>
                  </a:lnTo>
                  <a:lnTo>
                    <a:pt x="675" y="1918"/>
                  </a:lnTo>
                  <a:lnTo>
                    <a:pt x="690" y="1923"/>
                  </a:lnTo>
                  <a:lnTo>
                    <a:pt x="733" y="1923"/>
                  </a:lnTo>
                  <a:lnTo>
                    <a:pt x="748" y="1941"/>
                  </a:lnTo>
                  <a:lnTo>
                    <a:pt x="752" y="1961"/>
                  </a:lnTo>
                  <a:lnTo>
                    <a:pt x="748" y="1976"/>
                  </a:lnTo>
                  <a:lnTo>
                    <a:pt x="733" y="1984"/>
                  </a:lnTo>
                  <a:lnTo>
                    <a:pt x="710" y="1981"/>
                  </a:lnTo>
                  <a:lnTo>
                    <a:pt x="695" y="1984"/>
                  </a:lnTo>
                  <a:lnTo>
                    <a:pt x="671" y="2007"/>
                  </a:lnTo>
                  <a:lnTo>
                    <a:pt x="663" y="2047"/>
                  </a:lnTo>
                  <a:lnTo>
                    <a:pt x="652" y="2065"/>
                  </a:lnTo>
                  <a:lnTo>
                    <a:pt x="647" y="2081"/>
                  </a:lnTo>
                  <a:lnTo>
                    <a:pt x="639" y="2093"/>
                  </a:lnTo>
                  <a:lnTo>
                    <a:pt x="632" y="2108"/>
                  </a:lnTo>
                  <a:lnTo>
                    <a:pt x="632" y="2131"/>
                  </a:lnTo>
                  <a:lnTo>
                    <a:pt x="636" y="2147"/>
                  </a:lnTo>
                  <a:lnTo>
                    <a:pt x="616" y="2170"/>
                  </a:lnTo>
                  <a:lnTo>
                    <a:pt x="604" y="2177"/>
                  </a:lnTo>
                  <a:lnTo>
                    <a:pt x="594" y="2185"/>
                  </a:lnTo>
                  <a:lnTo>
                    <a:pt x="578" y="2194"/>
                  </a:lnTo>
                  <a:lnTo>
                    <a:pt x="555" y="2194"/>
                  </a:lnTo>
                  <a:lnTo>
                    <a:pt x="535" y="2194"/>
                  </a:lnTo>
                  <a:lnTo>
                    <a:pt x="492" y="2194"/>
                  </a:lnTo>
                  <a:lnTo>
                    <a:pt x="472" y="2197"/>
                  </a:lnTo>
                  <a:lnTo>
                    <a:pt x="454" y="2217"/>
                  </a:lnTo>
                  <a:lnTo>
                    <a:pt x="439" y="2251"/>
                  </a:lnTo>
                  <a:lnTo>
                    <a:pt x="439" y="2279"/>
                  </a:lnTo>
                  <a:lnTo>
                    <a:pt x="446" y="2294"/>
                  </a:lnTo>
                  <a:lnTo>
                    <a:pt x="457" y="2317"/>
                  </a:lnTo>
                  <a:lnTo>
                    <a:pt x="500" y="2337"/>
                  </a:lnTo>
                  <a:lnTo>
                    <a:pt x="520" y="2352"/>
                  </a:lnTo>
                  <a:lnTo>
                    <a:pt x="540" y="2360"/>
                  </a:lnTo>
                  <a:lnTo>
                    <a:pt x="543" y="2375"/>
                  </a:lnTo>
                  <a:lnTo>
                    <a:pt x="540" y="2415"/>
                  </a:lnTo>
                  <a:lnTo>
                    <a:pt x="527" y="2423"/>
                  </a:lnTo>
                  <a:lnTo>
                    <a:pt x="504" y="2461"/>
                  </a:lnTo>
                  <a:lnTo>
                    <a:pt x="464" y="2504"/>
                  </a:lnTo>
                  <a:lnTo>
                    <a:pt x="446" y="2523"/>
                  </a:lnTo>
                  <a:lnTo>
                    <a:pt x="426" y="2527"/>
                  </a:lnTo>
                  <a:lnTo>
                    <a:pt x="423" y="2543"/>
                  </a:lnTo>
                  <a:lnTo>
                    <a:pt x="406" y="2562"/>
                  </a:lnTo>
                  <a:lnTo>
                    <a:pt x="403" y="2585"/>
                  </a:lnTo>
                  <a:lnTo>
                    <a:pt x="383" y="2589"/>
                  </a:lnTo>
                  <a:lnTo>
                    <a:pt x="364" y="2585"/>
                  </a:lnTo>
                  <a:lnTo>
                    <a:pt x="349" y="2593"/>
                  </a:lnTo>
                  <a:lnTo>
                    <a:pt x="344" y="2608"/>
                  </a:lnTo>
                  <a:lnTo>
                    <a:pt x="325" y="2651"/>
                  </a:lnTo>
                  <a:lnTo>
                    <a:pt x="314" y="2659"/>
                  </a:lnTo>
                  <a:lnTo>
                    <a:pt x="306" y="2670"/>
                  </a:lnTo>
                  <a:lnTo>
                    <a:pt x="287" y="2693"/>
                  </a:lnTo>
                  <a:lnTo>
                    <a:pt x="287" y="2713"/>
                  </a:lnTo>
                  <a:lnTo>
                    <a:pt x="275" y="2736"/>
                  </a:lnTo>
                  <a:lnTo>
                    <a:pt x="287" y="2756"/>
                  </a:lnTo>
                  <a:lnTo>
                    <a:pt x="287" y="2776"/>
                  </a:lnTo>
                  <a:lnTo>
                    <a:pt x="164" y="2776"/>
                  </a:lnTo>
                  <a:lnTo>
                    <a:pt x="88" y="2776"/>
                  </a:lnTo>
                  <a:lnTo>
                    <a:pt x="73" y="2761"/>
                  </a:lnTo>
                  <a:lnTo>
                    <a:pt x="65" y="2682"/>
                  </a:lnTo>
                  <a:lnTo>
                    <a:pt x="54" y="2674"/>
                  </a:lnTo>
                  <a:lnTo>
                    <a:pt x="34" y="2682"/>
                  </a:lnTo>
                  <a:lnTo>
                    <a:pt x="27" y="2685"/>
                  </a:lnTo>
                  <a:lnTo>
                    <a:pt x="14" y="2682"/>
                  </a:lnTo>
                  <a:lnTo>
                    <a:pt x="4" y="2667"/>
                  </a:lnTo>
                  <a:lnTo>
                    <a:pt x="0" y="2644"/>
                  </a:lnTo>
                  <a:lnTo>
                    <a:pt x="0" y="2589"/>
                  </a:lnTo>
                  <a:lnTo>
                    <a:pt x="7" y="2565"/>
                  </a:lnTo>
                  <a:lnTo>
                    <a:pt x="24" y="2550"/>
                  </a:lnTo>
                  <a:lnTo>
                    <a:pt x="54" y="2550"/>
                  </a:lnTo>
                  <a:lnTo>
                    <a:pt x="73" y="2527"/>
                  </a:lnTo>
                  <a:lnTo>
                    <a:pt x="73" y="2496"/>
                  </a:lnTo>
                  <a:lnTo>
                    <a:pt x="54" y="2472"/>
                  </a:lnTo>
                  <a:lnTo>
                    <a:pt x="54" y="2434"/>
                  </a:lnTo>
                  <a:lnTo>
                    <a:pt x="73" y="2395"/>
                  </a:lnTo>
                  <a:lnTo>
                    <a:pt x="108" y="2375"/>
                  </a:lnTo>
                  <a:lnTo>
                    <a:pt x="139" y="2344"/>
                  </a:lnTo>
                  <a:lnTo>
                    <a:pt x="147" y="2299"/>
                  </a:lnTo>
                  <a:lnTo>
                    <a:pt x="128" y="2271"/>
                  </a:lnTo>
                  <a:lnTo>
                    <a:pt x="88" y="2264"/>
                  </a:lnTo>
                  <a:lnTo>
                    <a:pt x="73" y="2228"/>
                  </a:lnTo>
                  <a:lnTo>
                    <a:pt x="69" y="2185"/>
                  </a:lnTo>
                  <a:lnTo>
                    <a:pt x="81" y="2159"/>
                  </a:lnTo>
                  <a:lnTo>
                    <a:pt x="105" y="2147"/>
                  </a:lnTo>
                  <a:lnTo>
                    <a:pt x="139" y="2164"/>
                  </a:lnTo>
                  <a:lnTo>
                    <a:pt x="154" y="2164"/>
                  </a:lnTo>
                  <a:lnTo>
                    <a:pt x="167" y="2131"/>
                  </a:lnTo>
                  <a:lnTo>
                    <a:pt x="144" y="2115"/>
                  </a:lnTo>
                  <a:lnTo>
                    <a:pt x="105" y="2108"/>
                  </a:lnTo>
                  <a:lnTo>
                    <a:pt x="105" y="2069"/>
                  </a:lnTo>
                  <a:lnTo>
                    <a:pt x="88" y="2054"/>
                  </a:lnTo>
                  <a:lnTo>
                    <a:pt x="81" y="2019"/>
                  </a:lnTo>
                  <a:lnTo>
                    <a:pt x="85" y="1984"/>
                  </a:lnTo>
                  <a:lnTo>
                    <a:pt x="101" y="1956"/>
                  </a:lnTo>
                  <a:lnTo>
                    <a:pt x="108" y="1941"/>
                  </a:lnTo>
                  <a:lnTo>
                    <a:pt x="101" y="1923"/>
                  </a:lnTo>
                  <a:lnTo>
                    <a:pt x="81" y="1899"/>
                  </a:lnTo>
                  <a:lnTo>
                    <a:pt x="81" y="1879"/>
                  </a:lnTo>
                  <a:lnTo>
                    <a:pt x="85" y="1860"/>
                  </a:lnTo>
                  <a:lnTo>
                    <a:pt x="105" y="1844"/>
                  </a:lnTo>
                  <a:lnTo>
                    <a:pt x="121" y="1826"/>
                  </a:lnTo>
                  <a:lnTo>
                    <a:pt x="124" y="1775"/>
                  </a:lnTo>
                  <a:lnTo>
                    <a:pt x="116" y="1728"/>
                  </a:lnTo>
                  <a:lnTo>
                    <a:pt x="124" y="1682"/>
                  </a:lnTo>
                  <a:lnTo>
                    <a:pt x="136" y="1651"/>
                  </a:lnTo>
                  <a:lnTo>
                    <a:pt x="170" y="1620"/>
                  </a:lnTo>
                  <a:lnTo>
                    <a:pt x="194" y="1580"/>
                  </a:lnTo>
                  <a:lnTo>
                    <a:pt x="189" y="1534"/>
                  </a:lnTo>
                  <a:lnTo>
                    <a:pt x="164" y="1496"/>
                  </a:lnTo>
                  <a:lnTo>
                    <a:pt x="154" y="1476"/>
                  </a:lnTo>
                  <a:lnTo>
                    <a:pt x="151" y="1460"/>
                  </a:lnTo>
                  <a:lnTo>
                    <a:pt x="154" y="1437"/>
                  </a:lnTo>
                  <a:lnTo>
                    <a:pt x="167" y="1426"/>
                  </a:lnTo>
                  <a:lnTo>
                    <a:pt x="202" y="1407"/>
                  </a:lnTo>
                  <a:lnTo>
                    <a:pt x="243" y="1399"/>
                  </a:lnTo>
                  <a:lnTo>
                    <a:pt x="243" y="1278"/>
                  </a:lnTo>
                  <a:lnTo>
                    <a:pt x="268" y="1244"/>
                  </a:lnTo>
                  <a:lnTo>
                    <a:pt x="275" y="1212"/>
                  </a:lnTo>
                  <a:lnTo>
                    <a:pt x="271" y="1193"/>
                  </a:lnTo>
                  <a:lnTo>
                    <a:pt x="260" y="1171"/>
                  </a:lnTo>
                  <a:lnTo>
                    <a:pt x="228" y="1112"/>
                  </a:lnTo>
                  <a:lnTo>
                    <a:pt x="221" y="1021"/>
                  </a:lnTo>
                  <a:lnTo>
                    <a:pt x="236" y="921"/>
                  </a:lnTo>
                  <a:lnTo>
                    <a:pt x="260" y="860"/>
                  </a:lnTo>
                  <a:lnTo>
                    <a:pt x="248" y="775"/>
                  </a:lnTo>
                  <a:lnTo>
                    <a:pt x="264" y="713"/>
                  </a:lnTo>
                  <a:lnTo>
                    <a:pt x="291" y="693"/>
                  </a:lnTo>
                  <a:lnTo>
                    <a:pt x="309" y="678"/>
                  </a:lnTo>
                  <a:lnTo>
                    <a:pt x="325" y="655"/>
                  </a:lnTo>
                  <a:lnTo>
                    <a:pt x="329" y="642"/>
                  </a:lnTo>
                  <a:lnTo>
                    <a:pt x="319" y="623"/>
                  </a:lnTo>
                  <a:lnTo>
                    <a:pt x="309" y="604"/>
                  </a:lnTo>
                  <a:lnTo>
                    <a:pt x="325" y="561"/>
                  </a:lnTo>
                  <a:lnTo>
                    <a:pt x="396" y="564"/>
                  </a:lnTo>
                  <a:lnTo>
                    <a:pt x="376" y="522"/>
                  </a:lnTo>
                  <a:lnTo>
                    <a:pt x="406" y="503"/>
                  </a:lnTo>
                  <a:lnTo>
                    <a:pt x="426" y="480"/>
                  </a:lnTo>
                  <a:lnTo>
                    <a:pt x="400" y="464"/>
                  </a:lnTo>
                  <a:lnTo>
                    <a:pt x="380" y="434"/>
                  </a:lnTo>
                  <a:lnTo>
                    <a:pt x="403" y="391"/>
                  </a:lnTo>
                  <a:lnTo>
                    <a:pt x="406" y="383"/>
                  </a:lnTo>
                  <a:lnTo>
                    <a:pt x="403" y="371"/>
                  </a:lnTo>
                  <a:lnTo>
                    <a:pt x="400" y="356"/>
                  </a:lnTo>
                  <a:lnTo>
                    <a:pt x="380" y="325"/>
                  </a:lnTo>
                  <a:lnTo>
                    <a:pt x="387" y="301"/>
                  </a:lnTo>
                  <a:lnTo>
                    <a:pt x="403" y="294"/>
                  </a:lnTo>
                  <a:lnTo>
                    <a:pt x="472" y="271"/>
                  </a:lnTo>
                  <a:lnTo>
                    <a:pt x="500" y="259"/>
                  </a:lnTo>
                  <a:lnTo>
                    <a:pt x="512" y="243"/>
                  </a:lnTo>
                  <a:lnTo>
                    <a:pt x="516" y="232"/>
                  </a:lnTo>
                  <a:lnTo>
                    <a:pt x="507" y="175"/>
                  </a:lnTo>
                  <a:lnTo>
                    <a:pt x="507" y="119"/>
                  </a:lnTo>
                  <a:lnTo>
                    <a:pt x="507" y="100"/>
                  </a:lnTo>
                  <a:lnTo>
                    <a:pt x="527" y="41"/>
                  </a:lnTo>
                  <a:lnTo>
                    <a:pt x="570" y="18"/>
                  </a:lnTo>
                  <a:lnTo>
                    <a:pt x="601" y="25"/>
                  </a:lnTo>
                  <a:lnTo>
                    <a:pt x="627" y="54"/>
                  </a:lnTo>
                  <a:lnTo>
                    <a:pt x="659" y="58"/>
                  </a:lnTo>
                  <a:lnTo>
                    <a:pt x="682" y="22"/>
                  </a:lnTo>
                  <a:lnTo>
                    <a:pt x="714" y="18"/>
                  </a:lnTo>
                  <a:lnTo>
                    <a:pt x="772" y="76"/>
                  </a:lnTo>
                  <a:lnTo>
                    <a:pt x="782" y="116"/>
                  </a:lnTo>
                  <a:lnTo>
                    <a:pt x="792" y="131"/>
                  </a:lnTo>
                  <a:lnTo>
                    <a:pt x="795" y="92"/>
                  </a:lnTo>
                  <a:lnTo>
                    <a:pt x="795" y="35"/>
                  </a:lnTo>
                  <a:lnTo>
                    <a:pt x="810" y="18"/>
                  </a:lnTo>
                  <a:lnTo>
                    <a:pt x="822" y="38"/>
                  </a:lnTo>
                  <a:lnTo>
                    <a:pt x="830" y="61"/>
                  </a:lnTo>
                  <a:lnTo>
                    <a:pt x="850" y="58"/>
                  </a:lnTo>
                  <a:lnTo>
                    <a:pt x="853" y="35"/>
                  </a:lnTo>
                  <a:lnTo>
                    <a:pt x="869" y="7"/>
                  </a:lnTo>
                  <a:lnTo>
                    <a:pt x="911" y="0"/>
                  </a:lnTo>
                  <a:lnTo>
                    <a:pt x="939" y="15"/>
                  </a:lnTo>
                  <a:lnTo>
                    <a:pt x="957" y="35"/>
                  </a:lnTo>
                  <a:lnTo>
                    <a:pt x="977" y="38"/>
                  </a:lnTo>
                  <a:lnTo>
                    <a:pt x="1016" y="35"/>
                  </a:lnTo>
                  <a:lnTo>
                    <a:pt x="1028" y="58"/>
                  </a:lnTo>
                  <a:lnTo>
                    <a:pt x="1066" y="80"/>
                  </a:lnTo>
                  <a:lnTo>
                    <a:pt x="1086" y="119"/>
                  </a:lnTo>
                  <a:lnTo>
                    <a:pt x="1109" y="135"/>
                  </a:lnTo>
                  <a:lnTo>
                    <a:pt x="1171" y="127"/>
                  </a:lnTo>
                  <a:lnTo>
                    <a:pt x="1206" y="142"/>
                  </a:lnTo>
                  <a:lnTo>
                    <a:pt x="1252" y="197"/>
                  </a:lnTo>
                  <a:lnTo>
                    <a:pt x="1303" y="216"/>
                  </a:lnTo>
                  <a:lnTo>
                    <a:pt x="1399" y="223"/>
                  </a:lnTo>
                  <a:lnTo>
                    <a:pt x="1430" y="256"/>
                  </a:lnTo>
                  <a:lnTo>
                    <a:pt x="1435" y="294"/>
                  </a:lnTo>
                  <a:lnTo>
                    <a:pt x="1376" y="367"/>
                  </a:lnTo>
                  <a:lnTo>
                    <a:pt x="1361" y="411"/>
                  </a:lnTo>
                  <a:lnTo>
                    <a:pt x="1361" y="445"/>
                  </a:lnTo>
                  <a:lnTo>
                    <a:pt x="1462" y="441"/>
                  </a:lnTo>
                  <a:lnTo>
                    <a:pt x="1521" y="453"/>
                  </a:lnTo>
                  <a:lnTo>
                    <a:pt x="1563" y="449"/>
                  </a:lnTo>
                  <a:lnTo>
                    <a:pt x="1605" y="421"/>
                  </a:lnTo>
                  <a:lnTo>
                    <a:pt x="1699" y="402"/>
                  </a:lnTo>
                  <a:lnTo>
                    <a:pt x="1710" y="383"/>
                  </a:lnTo>
                  <a:lnTo>
                    <a:pt x="1706" y="305"/>
                  </a:lnTo>
                  <a:lnTo>
                    <a:pt x="1718" y="271"/>
                  </a:lnTo>
                  <a:lnTo>
                    <a:pt x="1810" y="286"/>
                  </a:lnTo>
                  <a:lnTo>
                    <a:pt x="1826" y="313"/>
                  </a:lnTo>
                  <a:lnTo>
                    <a:pt x="1829" y="343"/>
                  </a:lnTo>
                  <a:lnTo>
                    <a:pt x="1814" y="383"/>
                  </a:lnTo>
                  <a:lnTo>
                    <a:pt x="1814" y="418"/>
                  </a:lnTo>
                  <a:lnTo>
                    <a:pt x="1806" y="429"/>
                  </a:lnTo>
                  <a:lnTo>
                    <a:pt x="1737" y="441"/>
                  </a:lnTo>
                  <a:lnTo>
                    <a:pt x="1655" y="495"/>
                  </a:lnTo>
                  <a:lnTo>
                    <a:pt x="1544" y="600"/>
                  </a:lnTo>
                  <a:lnTo>
                    <a:pt x="1438" y="732"/>
                  </a:lnTo>
                  <a:lnTo>
                    <a:pt x="1450" y="732"/>
                  </a:lnTo>
                  <a:lnTo>
                    <a:pt x="1399" y="825"/>
                  </a:lnTo>
                  <a:lnTo>
                    <a:pt x="1384" y="907"/>
                  </a:lnTo>
                  <a:lnTo>
                    <a:pt x="1396" y="980"/>
                  </a:lnTo>
                  <a:lnTo>
                    <a:pt x="1376" y="1000"/>
                  </a:lnTo>
                  <a:lnTo>
                    <a:pt x="1341" y="1000"/>
                  </a:lnTo>
                  <a:lnTo>
                    <a:pt x="1356" y="1027"/>
                  </a:lnTo>
                  <a:lnTo>
                    <a:pt x="1361" y="1081"/>
                  </a:lnTo>
                  <a:lnTo>
                    <a:pt x="1346" y="1131"/>
                  </a:lnTo>
                  <a:close/>
                </a:path>
              </a:pathLst>
            </a:custGeom>
            <a:solidFill>
              <a:schemeClr val="accent6">
                <a:lumMod val="20000"/>
                <a:lumOff val="80000"/>
              </a:schemeClr>
            </a:solidFill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 sz="1013"/>
            </a:p>
          </p:txBody>
        </p: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7DFF8FA5-9874-489C-AC9F-52776F5106F6}"/>
                </a:ext>
              </a:extLst>
            </p:cNvPr>
            <p:cNvGrpSpPr/>
            <p:nvPr/>
          </p:nvGrpSpPr>
          <p:grpSpPr>
            <a:xfrm>
              <a:off x="1467022" y="1657350"/>
              <a:ext cx="3616749" cy="4000500"/>
              <a:chOff x="432029" y="1066800"/>
              <a:chExt cx="4822332" cy="5334000"/>
            </a:xfrm>
          </p:grpSpPr>
          <p:sp>
            <p:nvSpPr>
              <p:cNvPr id="2050" name="Freeform 28">
                <a:extLst>
                  <a:ext uri="{FF2B5EF4-FFF2-40B4-BE49-F238E27FC236}">
                    <a16:creationId xmlns:a16="http://schemas.microsoft.com/office/drawing/2014/main" id="{7EF9F261-165D-40A0-AA42-1ED1FF85C70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22575" y="2778125"/>
                <a:ext cx="22225" cy="23813"/>
              </a:xfrm>
              <a:custGeom>
                <a:avLst/>
                <a:gdLst>
                  <a:gd name="T0" fmla="*/ 16560 w 51"/>
                  <a:gd name="T1" fmla="*/ 0 h 52"/>
                  <a:gd name="T2" fmla="*/ 20918 w 51"/>
                  <a:gd name="T3" fmla="*/ 458 h 52"/>
                  <a:gd name="T4" fmla="*/ 22225 w 51"/>
                  <a:gd name="T5" fmla="*/ 6869 h 52"/>
                  <a:gd name="T6" fmla="*/ 20918 w 51"/>
                  <a:gd name="T7" fmla="*/ 9617 h 52"/>
                  <a:gd name="T8" fmla="*/ 10023 w 51"/>
                  <a:gd name="T9" fmla="*/ 22439 h 52"/>
                  <a:gd name="T10" fmla="*/ 4358 w 51"/>
                  <a:gd name="T11" fmla="*/ 23813 h 52"/>
                  <a:gd name="T12" fmla="*/ 1307 w 51"/>
                  <a:gd name="T13" fmla="*/ 20149 h 52"/>
                  <a:gd name="T14" fmla="*/ 0 w 51"/>
                  <a:gd name="T15" fmla="*/ 15570 h 52"/>
                  <a:gd name="T16" fmla="*/ 5229 w 51"/>
                  <a:gd name="T17" fmla="*/ 5495 h 52"/>
                  <a:gd name="T18" fmla="*/ 16560 w 51"/>
                  <a:gd name="T19" fmla="*/ 0 h 52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51" h="52">
                    <a:moveTo>
                      <a:pt x="38" y="0"/>
                    </a:moveTo>
                    <a:lnTo>
                      <a:pt x="48" y="1"/>
                    </a:lnTo>
                    <a:lnTo>
                      <a:pt x="51" y="15"/>
                    </a:lnTo>
                    <a:lnTo>
                      <a:pt x="48" y="21"/>
                    </a:lnTo>
                    <a:lnTo>
                      <a:pt x="23" y="49"/>
                    </a:lnTo>
                    <a:lnTo>
                      <a:pt x="10" y="52"/>
                    </a:lnTo>
                    <a:lnTo>
                      <a:pt x="3" y="44"/>
                    </a:lnTo>
                    <a:lnTo>
                      <a:pt x="0" y="34"/>
                    </a:lnTo>
                    <a:lnTo>
                      <a:pt x="12" y="12"/>
                    </a:lnTo>
                    <a:lnTo>
                      <a:pt x="38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1270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51" name="Freeform 29">
                <a:extLst>
                  <a:ext uri="{FF2B5EF4-FFF2-40B4-BE49-F238E27FC236}">
                    <a16:creationId xmlns:a16="http://schemas.microsoft.com/office/drawing/2014/main" id="{809F2F21-36AD-4173-B943-B04D3FCB34F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90863" y="3348038"/>
                <a:ext cx="15875" cy="17462"/>
              </a:xfrm>
              <a:custGeom>
                <a:avLst/>
                <a:gdLst>
                  <a:gd name="T0" fmla="*/ 1549 w 41"/>
                  <a:gd name="T1" fmla="*/ 0 h 42"/>
                  <a:gd name="T2" fmla="*/ 13165 w 41"/>
                  <a:gd name="T3" fmla="*/ 1663 h 42"/>
                  <a:gd name="T4" fmla="*/ 15875 w 41"/>
                  <a:gd name="T5" fmla="*/ 7068 h 42"/>
                  <a:gd name="T6" fmla="*/ 11229 w 41"/>
                  <a:gd name="T7" fmla="*/ 13304 h 42"/>
                  <a:gd name="T8" fmla="*/ 2710 w 41"/>
                  <a:gd name="T9" fmla="*/ 17462 h 42"/>
                  <a:gd name="T10" fmla="*/ 0 w 41"/>
                  <a:gd name="T11" fmla="*/ 14136 h 42"/>
                  <a:gd name="T12" fmla="*/ 0 w 41"/>
                  <a:gd name="T13" fmla="*/ 2495 h 42"/>
                  <a:gd name="T14" fmla="*/ 1549 w 41"/>
                  <a:gd name="T15" fmla="*/ 0 h 4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41" h="42">
                    <a:moveTo>
                      <a:pt x="4" y="0"/>
                    </a:moveTo>
                    <a:lnTo>
                      <a:pt x="34" y="4"/>
                    </a:lnTo>
                    <a:lnTo>
                      <a:pt x="41" y="17"/>
                    </a:lnTo>
                    <a:lnTo>
                      <a:pt x="29" y="32"/>
                    </a:lnTo>
                    <a:lnTo>
                      <a:pt x="7" y="42"/>
                    </a:lnTo>
                    <a:lnTo>
                      <a:pt x="0" y="34"/>
                    </a:lnTo>
                    <a:lnTo>
                      <a:pt x="0" y="6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1270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52" name="Freeform 30">
                <a:extLst>
                  <a:ext uri="{FF2B5EF4-FFF2-40B4-BE49-F238E27FC236}">
                    <a16:creationId xmlns:a16="http://schemas.microsoft.com/office/drawing/2014/main" id="{BCD826B4-23D2-46DB-9302-C3C98806158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90863" y="3348038"/>
                <a:ext cx="15875" cy="17462"/>
              </a:xfrm>
              <a:custGeom>
                <a:avLst/>
                <a:gdLst>
                  <a:gd name="T0" fmla="*/ 1549 w 41"/>
                  <a:gd name="T1" fmla="*/ 0 h 42"/>
                  <a:gd name="T2" fmla="*/ 13165 w 41"/>
                  <a:gd name="T3" fmla="*/ 1663 h 42"/>
                  <a:gd name="T4" fmla="*/ 15875 w 41"/>
                  <a:gd name="T5" fmla="*/ 7068 h 42"/>
                  <a:gd name="T6" fmla="*/ 11229 w 41"/>
                  <a:gd name="T7" fmla="*/ 13304 h 42"/>
                  <a:gd name="T8" fmla="*/ 2710 w 41"/>
                  <a:gd name="T9" fmla="*/ 17462 h 42"/>
                  <a:gd name="T10" fmla="*/ 0 w 41"/>
                  <a:gd name="T11" fmla="*/ 14136 h 42"/>
                  <a:gd name="T12" fmla="*/ 0 w 41"/>
                  <a:gd name="T13" fmla="*/ 2495 h 42"/>
                  <a:gd name="T14" fmla="*/ 1549 w 41"/>
                  <a:gd name="T15" fmla="*/ 0 h 4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41" h="42">
                    <a:moveTo>
                      <a:pt x="4" y="0"/>
                    </a:moveTo>
                    <a:lnTo>
                      <a:pt x="34" y="4"/>
                    </a:lnTo>
                    <a:lnTo>
                      <a:pt x="41" y="17"/>
                    </a:lnTo>
                    <a:lnTo>
                      <a:pt x="29" y="32"/>
                    </a:lnTo>
                    <a:lnTo>
                      <a:pt x="7" y="42"/>
                    </a:lnTo>
                    <a:lnTo>
                      <a:pt x="0" y="34"/>
                    </a:lnTo>
                    <a:lnTo>
                      <a:pt x="0" y="6"/>
                    </a:lnTo>
                    <a:lnTo>
                      <a:pt x="4" y="0"/>
                    </a:lnTo>
                  </a:path>
                </a:pathLst>
              </a:custGeom>
              <a:solidFill>
                <a:schemeClr val="accent1"/>
              </a:solidFill>
              <a:ln w="12700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53" name="Freeform 31">
                <a:extLst>
                  <a:ext uri="{FF2B5EF4-FFF2-40B4-BE49-F238E27FC236}">
                    <a16:creationId xmlns:a16="http://schemas.microsoft.com/office/drawing/2014/main" id="{A34B43D1-36F9-490C-9DA6-7FFE173DFF3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05150" y="3368675"/>
                <a:ext cx="17463" cy="19050"/>
              </a:xfrm>
              <a:custGeom>
                <a:avLst/>
                <a:gdLst>
                  <a:gd name="T0" fmla="*/ 9979 w 42"/>
                  <a:gd name="T1" fmla="*/ 0 h 41"/>
                  <a:gd name="T2" fmla="*/ 16216 w 42"/>
                  <a:gd name="T3" fmla="*/ 2788 h 41"/>
                  <a:gd name="T4" fmla="*/ 17463 w 42"/>
                  <a:gd name="T5" fmla="*/ 6970 h 41"/>
                  <a:gd name="T6" fmla="*/ 11226 w 42"/>
                  <a:gd name="T7" fmla="*/ 17656 h 41"/>
                  <a:gd name="T8" fmla="*/ 3326 w 42"/>
                  <a:gd name="T9" fmla="*/ 19050 h 41"/>
                  <a:gd name="T10" fmla="*/ 0 w 42"/>
                  <a:gd name="T11" fmla="*/ 14868 h 41"/>
                  <a:gd name="T12" fmla="*/ 1247 w 42"/>
                  <a:gd name="T13" fmla="*/ 10687 h 41"/>
                  <a:gd name="T14" fmla="*/ 4158 w 42"/>
                  <a:gd name="T15" fmla="*/ 2788 h 41"/>
                  <a:gd name="T16" fmla="*/ 9979 w 42"/>
                  <a:gd name="T17" fmla="*/ 0 h 41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42" h="41">
                    <a:moveTo>
                      <a:pt x="24" y="0"/>
                    </a:moveTo>
                    <a:lnTo>
                      <a:pt x="39" y="6"/>
                    </a:lnTo>
                    <a:lnTo>
                      <a:pt x="42" y="15"/>
                    </a:lnTo>
                    <a:lnTo>
                      <a:pt x="27" y="38"/>
                    </a:lnTo>
                    <a:lnTo>
                      <a:pt x="8" y="41"/>
                    </a:lnTo>
                    <a:lnTo>
                      <a:pt x="0" y="32"/>
                    </a:lnTo>
                    <a:lnTo>
                      <a:pt x="3" y="23"/>
                    </a:lnTo>
                    <a:lnTo>
                      <a:pt x="10" y="6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1270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54" name="Freeform 32">
                <a:extLst>
                  <a:ext uri="{FF2B5EF4-FFF2-40B4-BE49-F238E27FC236}">
                    <a16:creationId xmlns:a16="http://schemas.microsoft.com/office/drawing/2014/main" id="{62FB6196-FBD3-413F-84E8-DC7CF3F9ACF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05150" y="3368675"/>
                <a:ext cx="17463" cy="19050"/>
              </a:xfrm>
              <a:custGeom>
                <a:avLst/>
                <a:gdLst>
                  <a:gd name="T0" fmla="*/ 9979 w 42"/>
                  <a:gd name="T1" fmla="*/ 0 h 41"/>
                  <a:gd name="T2" fmla="*/ 16216 w 42"/>
                  <a:gd name="T3" fmla="*/ 2788 h 41"/>
                  <a:gd name="T4" fmla="*/ 17463 w 42"/>
                  <a:gd name="T5" fmla="*/ 6970 h 41"/>
                  <a:gd name="T6" fmla="*/ 11226 w 42"/>
                  <a:gd name="T7" fmla="*/ 17656 h 41"/>
                  <a:gd name="T8" fmla="*/ 3326 w 42"/>
                  <a:gd name="T9" fmla="*/ 19050 h 41"/>
                  <a:gd name="T10" fmla="*/ 0 w 42"/>
                  <a:gd name="T11" fmla="*/ 14868 h 41"/>
                  <a:gd name="T12" fmla="*/ 1247 w 42"/>
                  <a:gd name="T13" fmla="*/ 10687 h 41"/>
                  <a:gd name="T14" fmla="*/ 4158 w 42"/>
                  <a:gd name="T15" fmla="*/ 2788 h 41"/>
                  <a:gd name="T16" fmla="*/ 9979 w 42"/>
                  <a:gd name="T17" fmla="*/ 0 h 41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42" h="41">
                    <a:moveTo>
                      <a:pt x="24" y="0"/>
                    </a:moveTo>
                    <a:lnTo>
                      <a:pt x="39" y="6"/>
                    </a:lnTo>
                    <a:lnTo>
                      <a:pt x="42" y="15"/>
                    </a:lnTo>
                    <a:lnTo>
                      <a:pt x="27" y="38"/>
                    </a:lnTo>
                    <a:lnTo>
                      <a:pt x="8" y="41"/>
                    </a:lnTo>
                    <a:lnTo>
                      <a:pt x="0" y="32"/>
                    </a:lnTo>
                    <a:lnTo>
                      <a:pt x="3" y="23"/>
                    </a:lnTo>
                    <a:lnTo>
                      <a:pt x="10" y="6"/>
                    </a:lnTo>
                    <a:lnTo>
                      <a:pt x="24" y="0"/>
                    </a:lnTo>
                  </a:path>
                </a:pathLst>
              </a:custGeom>
              <a:solidFill>
                <a:schemeClr val="accent1"/>
              </a:solidFill>
              <a:ln w="12700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55" name="Freeform 33">
                <a:extLst>
                  <a:ext uri="{FF2B5EF4-FFF2-40B4-BE49-F238E27FC236}">
                    <a16:creationId xmlns:a16="http://schemas.microsoft.com/office/drawing/2014/main" id="{CCDDF40E-D3BE-4D2A-81B2-10C4C02FF7C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24200" y="3397250"/>
                <a:ext cx="20638" cy="20638"/>
              </a:xfrm>
              <a:custGeom>
                <a:avLst/>
                <a:gdLst>
                  <a:gd name="T0" fmla="*/ 1756 w 47"/>
                  <a:gd name="T1" fmla="*/ 3010 h 48"/>
                  <a:gd name="T2" fmla="*/ 17564 w 47"/>
                  <a:gd name="T3" fmla="*/ 0 h 48"/>
                  <a:gd name="T4" fmla="*/ 20638 w 47"/>
                  <a:gd name="T5" fmla="*/ 3440 h 48"/>
                  <a:gd name="T6" fmla="*/ 20638 w 47"/>
                  <a:gd name="T7" fmla="*/ 5160 h 48"/>
                  <a:gd name="T8" fmla="*/ 15808 w 47"/>
                  <a:gd name="T9" fmla="*/ 19348 h 48"/>
                  <a:gd name="T10" fmla="*/ 5269 w 47"/>
                  <a:gd name="T11" fmla="*/ 20638 h 48"/>
                  <a:gd name="T12" fmla="*/ 3074 w 47"/>
                  <a:gd name="T13" fmla="*/ 19348 h 48"/>
                  <a:gd name="T14" fmla="*/ 0 w 47"/>
                  <a:gd name="T15" fmla="*/ 5160 h 48"/>
                  <a:gd name="T16" fmla="*/ 1756 w 47"/>
                  <a:gd name="T17" fmla="*/ 3010 h 4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47" h="48">
                    <a:moveTo>
                      <a:pt x="4" y="7"/>
                    </a:moveTo>
                    <a:lnTo>
                      <a:pt x="40" y="0"/>
                    </a:lnTo>
                    <a:lnTo>
                      <a:pt x="47" y="8"/>
                    </a:lnTo>
                    <a:lnTo>
                      <a:pt x="47" y="12"/>
                    </a:lnTo>
                    <a:lnTo>
                      <a:pt x="36" y="45"/>
                    </a:lnTo>
                    <a:lnTo>
                      <a:pt x="12" y="48"/>
                    </a:lnTo>
                    <a:lnTo>
                      <a:pt x="7" y="45"/>
                    </a:lnTo>
                    <a:lnTo>
                      <a:pt x="0" y="12"/>
                    </a:lnTo>
                    <a:lnTo>
                      <a:pt x="4" y="7"/>
                    </a:lnTo>
                    <a:close/>
                  </a:path>
                </a:pathLst>
              </a:custGeom>
              <a:solidFill>
                <a:schemeClr val="accent1"/>
              </a:solidFill>
              <a:ln w="1270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56" name="Freeform 34">
                <a:extLst>
                  <a:ext uri="{FF2B5EF4-FFF2-40B4-BE49-F238E27FC236}">
                    <a16:creationId xmlns:a16="http://schemas.microsoft.com/office/drawing/2014/main" id="{03A0045E-5C7F-42E3-AD3A-3183CB90FA5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33725" y="3427413"/>
                <a:ext cx="17463" cy="12700"/>
              </a:xfrm>
              <a:custGeom>
                <a:avLst/>
                <a:gdLst>
                  <a:gd name="T0" fmla="*/ 2832 w 37"/>
                  <a:gd name="T1" fmla="*/ 334 h 38"/>
                  <a:gd name="T2" fmla="*/ 13687 w 37"/>
                  <a:gd name="T3" fmla="*/ 0 h 38"/>
                  <a:gd name="T4" fmla="*/ 16991 w 37"/>
                  <a:gd name="T5" fmla="*/ 2674 h 38"/>
                  <a:gd name="T6" fmla="*/ 17463 w 37"/>
                  <a:gd name="T7" fmla="*/ 5682 h 38"/>
                  <a:gd name="T8" fmla="*/ 14159 w 37"/>
                  <a:gd name="T9" fmla="*/ 11363 h 38"/>
                  <a:gd name="T10" fmla="*/ 3776 w 37"/>
                  <a:gd name="T11" fmla="*/ 12700 h 38"/>
                  <a:gd name="T12" fmla="*/ 944 w 37"/>
                  <a:gd name="T13" fmla="*/ 10026 h 38"/>
                  <a:gd name="T14" fmla="*/ 0 w 37"/>
                  <a:gd name="T15" fmla="*/ 5013 h 38"/>
                  <a:gd name="T16" fmla="*/ 2832 w 37"/>
                  <a:gd name="T17" fmla="*/ 334 h 3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37" h="38">
                    <a:moveTo>
                      <a:pt x="6" y="1"/>
                    </a:moveTo>
                    <a:lnTo>
                      <a:pt x="29" y="0"/>
                    </a:lnTo>
                    <a:lnTo>
                      <a:pt x="36" y="8"/>
                    </a:lnTo>
                    <a:lnTo>
                      <a:pt x="37" y="17"/>
                    </a:lnTo>
                    <a:lnTo>
                      <a:pt x="30" y="34"/>
                    </a:lnTo>
                    <a:lnTo>
                      <a:pt x="8" y="38"/>
                    </a:lnTo>
                    <a:lnTo>
                      <a:pt x="2" y="30"/>
                    </a:lnTo>
                    <a:lnTo>
                      <a:pt x="0" y="15"/>
                    </a:lnTo>
                    <a:lnTo>
                      <a:pt x="6" y="1"/>
                    </a:lnTo>
                    <a:close/>
                  </a:path>
                </a:pathLst>
              </a:custGeom>
              <a:solidFill>
                <a:schemeClr val="accent1"/>
              </a:solidFill>
              <a:ln w="1270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57" name="Freeform 35">
                <a:extLst>
                  <a:ext uri="{FF2B5EF4-FFF2-40B4-BE49-F238E27FC236}">
                    <a16:creationId xmlns:a16="http://schemas.microsoft.com/office/drawing/2014/main" id="{07A52EE0-0291-45E7-A41F-AFE614F986B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33725" y="3427413"/>
                <a:ext cx="17463" cy="12700"/>
              </a:xfrm>
              <a:custGeom>
                <a:avLst/>
                <a:gdLst>
                  <a:gd name="T0" fmla="*/ 2832 w 37"/>
                  <a:gd name="T1" fmla="*/ 334 h 38"/>
                  <a:gd name="T2" fmla="*/ 13687 w 37"/>
                  <a:gd name="T3" fmla="*/ 0 h 38"/>
                  <a:gd name="T4" fmla="*/ 16991 w 37"/>
                  <a:gd name="T5" fmla="*/ 2674 h 38"/>
                  <a:gd name="T6" fmla="*/ 17463 w 37"/>
                  <a:gd name="T7" fmla="*/ 5682 h 38"/>
                  <a:gd name="T8" fmla="*/ 14159 w 37"/>
                  <a:gd name="T9" fmla="*/ 11363 h 38"/>
                  <a:gd name="T10" fmla="*/ 3776 w 37"/>
                  <a:gd name="T11" fmla="*/ 12700 h 38"/>
                  <a:gd name="T12" fmla="*/ 944 w 37"/>
                  <a:gd name="T13" fmla="*/ 10026 h 38"/>
                  <a:gd name="T14" fmla="*/ 0 w 37"/>
                  <a:gd name="T15" fmla="*/ 5013 h 38"/>
                  <a:gd name="T16" fmla="*/ 2832 w 37"/>
                  <a:gd name="T17" fmla="*/ 334 h 3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37" h="38">
                    <a:moveTo>
                      <a:pt x="6" y="1"/>
                    </a:moveTo>
                    <a:lnTo>
                      <a:pt x="29" y="0"/>
                    </a:lnTo>
                    <a:lnTo>
                      <a:pt x="36" y="8"/>
                    </a:lnTo>
                    <a:lnTo>
                      <a:pt x="37" y="17"/>
                    </a:lnTo>
                    <a:lnTo>
                      <a:pt x="30" y="34"/>
                    </a:lnTo>
                    <a:lnTo>
                      <a:pt x="8" y="38"/>
                    </a:lnTo>
                    <a:lnTo>
                      <a:pt x="2" y="30"/>
                    </a:lnTo>
                    <a:lnTo>
                      <a:pt x="0" y="15"/>
                    </a:lnTo>
                    <a:lnTo>
                      <a:pt x="6" y="1"/>
                    </a:lnTo>
                  </a:path>
                </a:pathLst>
              </a:custGeom>
              <a:solidFill>
                <a:schemeClr val="accent1"/>
              </a:solidFill>
              <a:ln w="12700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58" name="Freeform 36">
                <a:extLst>
                  <a:ext uri="{FF2B5EF4-FFF2-40B4-BE49-F238E27FC236}">
                    <a16:creationId xmlns:a16="http://schemas.microsoft.com/office/drawing/2014/main" id="{5294F59E-5F4C-4ADD-87D0-414AA643091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86113" y="3440113"/>
                <a:ext cx="23812" cy="23812"/>
              </a:xfrm>
              <a:custGeom>
                <a:avLst/>
                <a:gdLst>
                  <a:gd name="T0" fmla="*/ 3663 w 52"/>
                  <a:gd name="T1" fmla="*/ 486 h 49"/>
                  <a:gd name="T2" fmla="*/ 17401 w 52"/>
                  <a:gd name="T3" fmla="*/ 0 h 49"/>
                  <a:gd name="T4" fmla="*/ 19233 w 52"/>
                  <a:gd name="T5" fmla="*/ 1458 h 49"/>
                  <a:gd name="T6" fmla="*/ 23812 w 52"/>
                  <a:gd name="T7" fmla="*/ 9719 h 49"/>
                  <a:gd name="T8" fmla="*/ 18775 w 52"/>
                  <a:gd name="T9" fmla="*/ 22354 h 49"/>
                  <a:gd name="T10" fmla="*/ 10990 w 52"/>
                  <a:gd name="T11" fmla="*/ 23812 h 49"/>
                  <a:gd name="T12" fmla="*/ 3205 w 52"/>
                  <a:gd name="T13" fmla="*/ 17980 h 49"/>
                  <a:gd name="T14" fmla="*/ 0 w 52"/>
                  <a:gd name="T15" fmla="*/ 12149 h 49"/>
                  <a:gd name="T16" fmla="*/ 3663 w 52"/>
                  <a:gd name="T17" fmla="*/ 486 h 49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52" h="49">
                    <a:moveTo>
                      <a:pt x="8" y="1"/>
                    </a:moveTo>
                    <a:lnTo>
                      <a:pt x="38" y="0"/>
                    </a:lnTo>
                    <a:lnTo>
                      <a:pt x="42" y="3"/>
                    </a:lnTo>
                    <a:lnTo>
                      <a:pt x="52" y="20"/>
                    </a:lnTo>
                    <a:lnTo>
                      <a:pt x="41" y="46"/>
                    </a:lnTo>
                    <a:lnTo>
                      <a:pt x="24" y="49"/>
                    </a:lnTo>
                    <a:lnTo>
                      <a:pt x="7" y="37"/>
                    </a:lnTo>
                    <a:lnTo>
                      <a:pt x="0" y="25"/>
                    </a:lnTo>
                    <a:lnTo>
                      <a:pt x="8" y="1"/>
                    </a:lnTo>
                    <a:close/>
                  </a:path>
                </a:pathLst>
              </a:custGeom>
              <a:solidFill>
                <a:schemeClr val="accent1"/>
              </a:solidFill>
              <a:ln w="1270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59" name="Freeform 37">
                <a:extLst>
                  <a:ext uri="{FF2B5EF4-FFF2-40B4-BE49-F238E27FC236}">
                    <a16:creationId xmlns:a16="http://schemas.microsoft.com/office/drawing/2014/main" id="{4AC15E87-9D54-4D00-9DA1-573FF4268C3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86113" y="3440113"/>
                <a:ext cx="23812" cy="23812"/>
              </a:xfrm>
              <a:custGeom>
                <a:avLst/>
                <a:gdLst>
                  <a:gd name="T0" fmla="*/ 3663 w 52"/>
                  <a:gd name="T1" fmla="*/ 486 h 49"/>
                  <a:gd name="T2" fmla="*/ 17401 w 52"/>
                  <a:gd name="T3" fmla="*/ 0 h 49"/>
                  <a:gd name="T4" fmla="*/ 19233 w 52"/>
                  <a:gd name="T5" fmla="*/ 1458 h 49"/>
                  <a:gd name="T6" fmla="*/ 23812 w 52"/>
                  <a:gd name="T7" fmla="*/ 9719 h 49"/>
                  <a:gd name="T8" fmla="*/ 18775 w 52"/>
                  <a:gd name="T9" fmla="*/ 22354 h 49"/>
                  <a:gd name="T10" fmla="*/ 10990 w 52"/>
                  <a:gd name="T11" fmla="*/ 23812 h 49"/>
                  <a:gd name="T12" fmla="*/ 3205 w 52"/>
                  <a:gd name="T13" fmla="*/ 17980 h 49"/>
                  <a:gd name="T14" fmla="*/ 0 w 52"/>
                  <a:gd name="T15" fmla="*/ 12149 h 49"/>
                  <a:gd name="T16" fmla="*/ 3663 w 52"/>
                  <a:gd name="T17" fmla="*/ 486 h 49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52" h="49">
                    <a:moveTo>
                      <a:pt x="8" y="1"/>
                    </a:moveTo>
                    <a:lnTo>
                      <a:pt x="38" y="0"/>
                    </a:lnTo>
                    <a:lnTo>
                      <a:pt x="42" y="3"/>
                    </a:lnTo>
                    <a:lnTo>
                      <a:pt x="52" y="20"/>
                    </a:lnTo>
                    <a:lnTo>
                      <a:pt x="41" y="46"/>
                    </a:lnTo>
                    <a:lnTo>
                      <a:pt x="24" y="49"/>
                    </a:lnTo>
                    <a:lnTo>
                      <a:pt x="7" y="37"/>
                    </a:lnTo>
                    <a:lnTo>
                      <a:pt x="0" y="25"/>
                    </a:lnTo>
                    <a:lnTo>
                      <a:pt x="8" y="1"/>
                    </a:lnTo>
                  </a:path>
                </a:pathLst>
              </a:custGeom>
              <a:solidFill>
                <a:schemeClr val="accent1"/>
              </a:solidFill>
              <a:ln w="12700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60" name="Freeform 38">
                <a:extLst>
                  <a:ext uri="{FF2B5EF4-FFF2-40B4-BE49-F238E27FC236}">
                    <a16:creationId xmlns:a16="http://schemas.microsoft.com/office/drawing/2014/main" id="{8F94309A-DA80-47DB-9796-0A198256818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46313" y="3233738"/>
                <a:ext cx="373062" cy="111125"/>
              </a:xfrm>
              <a:custGeom>
                <a:avLst/>
                <a:gdLst>
                  <a:gd name="T0" fmla="*/ 79215 w 843"/>
                  <a:gd name="T1" fmla="*/ 2615 h 255"/>
                  <a:gd name="T2" fmla="*/ 124797 w 843"/>
                  <a:gd name="T3" fmla="*/ 872 h 255"/>
                  <a:gd name="T4" fmla="*/ 160200 w 843"/>
                  <a:gd name="T5" fmla="*/ 0 h 255"/>
                  <a:gd name="T6" fmla="*/ 177459 w 843"/>
                  <a:gd name="T7" fmla="*/ 9587 h 255"/>
                  <a:gd name="T8" fmla="*/ 202241 w 843"/>
                  <a:gd name="T9" fmla="*/ 16124 h 255"/>
                  <a:gd name="T10" fmla="*/ 237644 w 843"/>
                  <a:gd name="T11" fmla="*/ 36170 h 255"/>
                  <a:gd name="T12" fmla="*/ 272605 w 843"/>
                  <a:gd name="T13" fmla="*/ 44450 h 255"/>
                  <a:gd name="T14" fmla="*/ 288979 w 843"/>
                  <a:gd name="T15" fmla="*/ 44450 h 255"/>
                  <a:gd name="T16" fmla="*/ 317302 w 843"/>
                  <a:gd name="T17" fmla="*/ 58831 h 255"/>
                  <a:gd name="T18" fmla="*/ 370407 w 843"/>
                  <a:gd name="T19" fmla="*/ 69290 h 255"/>
                  <a:gd name="T20" fmla="*/ 372177 w 843"/>
                  <a:gd name="T21" fmla="*/ 77134 h 255"/>
                  <a:gd name="T22" fmla="*/ 350935 w 843"/>
                  <a:gd name="T23" fmla="*/ 90643 h 255"/>
                  <a:gd name="T24" fmla="*/ 315974 w 843"/>
                  <a:gd name="T25" fmla="*/ 101102 h 255"/>
                  <a:gd name="T26" fmla="*/ 264639 w 843"/>
                  <a:gd name="T27" fmla="*/ 111125 h 255"/>
                  <a:gd name="T28" fmla="*/ 255346 w 843"/>
                  <a:gd name="T29" fmla="*/ 104152 h 255"/>
                  <a:gd name="T30" fmla="*/ 257559 w 843"/>
                  <a:gd name="T31" fmla="*/ 95001 h 255"/>
                  <a:gd name="T32" fmla="*/ 257559 w 843"/>
                  <a:gd name="T33" fmla="*/ 74955 h 255"/>
                  <a:gd name="T34" fmla="*/ 228794 w 843"/>
                  <a:gd name="T35" fmla="*/ 69290 h 255"/>
                  <a:gd name="T36" fmla="*/ 210649 w 843"/>
                  <a:gd name="T37" fmla="*/ 52294 h 255"/>
                  <a:gd name="T38" fmla="*/ 182769 w 843"/>
                  <a:gd name="T39" fmla="*/ 50987 h 255"/>
                  <a:gd name="T40" fmla="*/ 159757 w 843"/>
                  <a:gd name="T41" fmla="*/ 42707 h 255"/>
                  <a:gd name="T42" fmla="*/ 134975 w 843"/>
                  <a:gd name="T43" fmla="*/ 43143 h 255"/>
                  <a:gd name="T44" fmla="*/ 115503 w 843"/>
                  <a:gd name="T45" fmla="*/ 37042 h 255"/>
                  <a:gd name="T46" fmla="*/ 90721 w 843"/>
                  <a:gd name="T47" fmla="*/ 43143 h 255"/>
                  <a:gd name="T48" fmla="*/ 85410 w 843"/>
                  <a:gd name="T49" fmla="*/ 33991 h 255"/>
                  <a:gd name="T50" fmla="*/ 93819 w 843"/>
                  <a:gd name="T51" fmla="*/ 24404 h 255"/>
                  <a:gd name="T52" fmla="*/ 84525 w 843"/>
                  <a:gd name="T53" fmla="*/ 21353 h 255"/>
                  <a:gd name="T54" fmla="*/ 56645 w 843"/>
                  <a:gd name="T55" fmla="*/ 34863 h 255"/>
                  <a:gd name="T56" fmla="*/ 33191 w 843"/>
                  <a:gd name="T57" fmla="*/ 50115 h 255"/>
                  <a:gd name="T58" fmla="*/ 9736 w 843"/>
                  <a:gd name="T59" fmla="*/ 71904 h 255"/>
                  <a:gd name="T60" fmla="*/ 1328 w 843"/>
                  <a:gd name="T61" fmla="*/ 70597 h 255"/>
                  <a:gd name="T62" fmla="*/ 3540 w 843"/>
                  <a:gd name="T63" fmla="*/ 49679 h 255"/>
                  <a:gd name="T64" fmla="*/ 24340 w 843"/>
                  <a:gd name="T65" fmla="*/ 28326 h 255"/>
                  <a:gd name="T66" fmla="*/ 49565 w 843"/>
                  <a:gd name="T67" fmla="*/ 15252 h 255"/>
                  <a:gd name="T68" fmla="*/ 69479 w 843"/>
                  <a:gd name="T69" fmla="*/ 5665 h 255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843" h="255">
                    <a:moveTo>
                      <a:pt x="157" y="13"/>
                    </a:moveTo>
                    <a:lnTo>
                      <a:pt x="179" y="6"/>
                    </a:lnTo>
                    <a:lnTo>
                      <a:pt x="244" y="0"/>
                    </a:lnTo>
                    <a:lnTo>
                      <a:pt x="282" y="2"/>
                    </a:lnTo>
                    <a:lnTo>
                      <a:pt x="311" y="2"/>
                    </a:lnTo>
                    <a:lnTo>
                      <a:pt x="362" y="0"/>
                    </a:lnTo>
                    <a:lnTo>
                      <a:pt x="390" y="15"/>
                    </a:lnTo>
                    <a:lnTo>
                      <a:pt x="401" y="22"/>
                    </a:lnTo>
                    <a:lnTo>
                      <a:pt x="435" y="31"/>
                    </a:lnTo>
                    <a:lnTo>
                      <a:pt x="457" y="37"/>
                    </a:lnTo>
                    <a:lnTo>
                      <a:pt x="487" y="50"/>
                    </a:lnTo>
                    <a:lnTo>
                      <a:pt x="537" y="83"/>
                    </a:lnTo>
                    <a:lnTo>
                      <a:pt x="567" y="96"/>
                    </a:lnTo>
                    <a:lnTo>
                      <a:pt x="616" y="102"/>
                    </a:lnTo>
                    <a:lnTo>
                      <a:pt x="644" y="102"/>
                    </a:lnTo>
                    <a:lnTo>
                      <a:pt x="653" y="102"/>
                    </a:lnTo>
                    <a:lnTo>
                      <a:pt x="687" y="121"/>
                    </a:lnTo>
                    <a:lnTo>
                      <a:pt x="717" y="135"/>
                    </a:lnTo>
                    <a:lnTo>
                      <a:pt x="746" y="133"/>
                    </a:lnTo>
                    <a:lnTo>
                      <a:pt x="837" y="159"/>
                    </a:lnTo>
                    <a:lnTo>
                      <a:pt x="843" y="167"/>
                    </a:lnTo>
                    <a:lnTo>
                      <a:pt x="841" y="177"/>
                    </a:lnTo>
                    <a:lnTo>
                      <a:pt x="829" y="196"/>
                    </a:lnTo>
                    <a:lnTo>
                      <a:pt x="793" y="208"/>
                    </a:lnTo>
                    <a:lnTo>
                      <a:pt x="768" y="221"/>
                    </a:lnTo>
                    <a:lnTo>
                      <a:pt x="714" y="232"/>
                    </a:lnTo>
                    <a:lnTo>
                      <a:pt x="677" y="243"/>
                    </a:lnTo>
                    <a:lnTo>
                      <a:pt x="598" y="255"/>
                    </a:lnTo>
                    <a:lnTo>
                      <a:pt x="588" y="252"/>
                    </a:lnTo>
                    <a:lnTo>
                      <a:pt x="577" y="239"/>
                    </a:lnTo>
                    <a:lnTo>
                      <a:pt x="575" y="230"/>
                    </a:lnTo>
                    <a:lnTo>
                      <a:pt x="582" y="218"/>
                    </a:lnTo>
                    <a:lnTo>
                      <a:pt x="593" y="181"/>
                    </a:lnTo>
                    <a:lnTo>
                      <a:pt x="582" y="172"/>
                    </a:lnTo>
                    <a:lnTo>
                      <a:pt x="549" y="173"/>
                    </a:lnTo>
                    <a:lnTo>
                      <a:pt x="517" y="159"/>
                    </a:lnTo>
                    <a:lnTo>
                      <a:pt x="505" y="142"/>
                    </a:lnTo>
                    <a:lnTo>
                      <a:pt x="476" y="120"/>
                    </a:lnTo>
                    <a:lnTo>
                      <a:pt x="445" y="121"/>
                    </a:lnTo>
                    <a:lnTo>
                      <a:pt x="413" y="117"/>
                    </a:lnTo>
                    <a:lnTo>
                      <a:pt x="387" y="102"/>
                    </a:lnTo>
                    <a:lnTo>
                      <a:pt x="361" y="98"/>
                    </a:lnTo>
                    <a:lnTo>
                      <a:pt x="327" y="105"/>
                    </a:lnTo>
                    <a:lnTo>
                      <a:pt x="305" y="99"/>
                    </a:lnTo>
                    <a:lnTo>
                      <a:pt x="282" y="84"/>
                    </a:lnTo>
                    <a:lnTo>
                      <a:pt x="261" y="85"/>
                    </a:lnTo>
                    <a:lnTo>
                      <a:pt x="235" y="102"/>
                    </a:lnTo>
                    <a:lnTo>
                      <a:pt x="205" y="99"/>
                    </a:lnTo>
                    <a:lnTo>
                      <a:pt x="194" y="88"/>
                    </a:lnTo>
                    <a:lnTo>
                      <a:pt x="193" y="78"/>
                    </a:lnTo>
                    <a:lnTo>
                      <a:pt x="200" y="71"/>
                    </a:lnTo>
                    <a:lnTo>
                      <a:pt x="212" y="56"/>
                    </a:lnTo>
                    <a:lnTo>
                      <a:pt x="201" y="47"/>
                    </a:lnTo>
                    <a:lnTo>
                      <a:pt x="191" y="49"/>
                    </a:lnTo>
                    <a:lnTo>
                      <a:pt x="156" y="62"/>
                    </a:lnTo>
                    <a:lnTo>
                      <a:pt x="128" y="80"/>
                    </a:lnTo>
                    <a:lnTo>
                      <a:pt x="109" y="99"/>
                    </a:lnTo>
                    <a:lnTo>
                      <a:pt x="75" y="115"/>
                    </a:lnTo>
                    <a:lnTo>
                      <a:pt x="45" y="130"/>
                    </a:lnTo>
                    <a:lnTo>
                      <a:pt x="22" y="165"/>
                    </a:lnTo>
                    <a:lnTo>
                      <a:pt x="13" y="166"/>
                    </a:lnTo>
                    <a:lnTo>
                      <a:pt x="3" y="162"/>
                    </a:lnTo>
                    <a:lnTo>
                      <a:pt x="0" y="145"/>
                    </a:lnTo>
                    <a:lnTo>
                      <a:pt x="8" y="114"/>
                    </a:lnTo>
                    <a:lnTo>
                      <a:pt x="31" y="86"/>
                    </a:lnTo>
                    <a:lnTo>
                      <a:pt x="55" y="65"/>
                    </a:lnTo>
                    <a:lnTo>
                      <a:pt x="81" y="51"/>
                    </a:lnTo>
                    <a:lnTo>
                      <a:pt x="112" y="35"/>
                    </a:lnTo>
                    <a:lnTo>
                      <a:pt x="136" y="21"/>
                    </a:lnTo>
                    <a:lnTo>
                      <a:pt x="157" y="13"/>
                    </a:lnTo>
                    <a:close/>
                  </a:path>
                </a:pathLst>
              </a:custGeom>
              <a:solidFill>
                <a:schemeClr val="accent6">
                  <a:lumMod val="20000"/>
                  <a:lumOff val="80000"/>
                </a:schemeClr>
              </a:solidFill>
              <a:ln w="1270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61" name="Freeform 39">
                <a:extLst>
                  <a:ext uri="{FF2B5EF4-FFF2-40B4-BE49-F238E27FC236}">
                    <a16:creationId xmlns:a16="http://schemas.microsoft.com/office/drawing/2014/main" id="{C49359CF-50F5-46DB-AB9B-74CB1966DB7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12988" y="3286125"/>
                <a:ext cx="11112" cy="19050"/>
              </a:xfrm>
              <a:custGeom>
                <a:avLst/>
                <a:gdLst>
                  <a:gd name="T0" fmla="*/ 2868 w 31"/>
                  <a:gd name="T1" fmla="*/ 2117 h 36"/>
                  <a:gd name="T2" fmla="*/ 9320 w 31"/>
                  <a:gd name="T3" fmla="*/ 0 h 36"/>
                  <a:gd name="T4" fmla="*/ 11112 w 31"/>
                  <a:gd name="T5" fmla="*/ 12700 h 36"/>
                  <a:gd name="T6" fmla="*/ 8244 w 31"/>
                  <a:gd name="T7" fmla="*/ 18521 h 36"/>
                  <a:gd name="T8" fmla="*/ 4660 w 31"/>
                  <a:gd name="T9" fmla="*/ 19050 h 36"/>
                  <a:gd name="T10" fmla="*/ 1075 w 31"/>
                  <a:gd name="T11" fmla="*/ 15346 h 36"/>
                  <a:gd name="T12" fmla="*/ 0 w 31"/>
                  <a:gd name="T13" fmla="*/ 8996 h 36"/>
                  <a:gd name="T14" fmla="*/ 2868 w 31"/>
                  <a:gd name="T15" fmla="*/ 2117 h 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31" h="36">
                    <a:moveTo>
                      <a:pt x="8" y="4"/>
                    </a:moveTo>
                    <a:lnTo>
                      <a:pt x="26" y="0"/>
                    </a:lnTo>
                    <a:lnTo>
                      <a:pt x="31" y="24"/>
                    </a:lnTo>
                    <a:lnTo>
                      <a:pt x="23" y="35"/>
                    </a:lnTo>
                    <a:lnTo>
                      <a:pt x="13" y="36"/>
                    </a:lnTo>
                    <a:lnTo>
                      <a:pt x="3" y="29"/>
                    </a:lnTo>
                    <a:lnTo>
                      <a:pt x="0" y="17"/>
                    </a:lnTo>
                    <a:lnTo>
                      <a:pt x="8" y="4"/>
                    </a:lnTo>
                    <a:close/>
                  </a:path>
                </a:pathLst>
              </a:custGeom>
              <a:solidFill>
                <a:schemeClr val="accent1"/>
              </a:solidFill>
              <a:ln w="1270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62" name="Freeform 40">
                <a:extLst>
                  <a:ext uri="{FF2B5EF4-FFF2-40B4-BE49-F238E27FC236}">
                    <a16:creationId xmlns:a16="http://schemas.microsoft.com/office/drawing/2014/main" id="{1126F3D2-FFF8-4CFC-98EF-D7CAD551CBA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12988" y="3286125"/>
                <a:ext cx="11112" cy="19050"/>
              </a:xfrm>
              <a:custGeom>
                <a:avLst/>
                <a:gdLst>
                  <a:gd name="T0" fmla="*/ 2868 w 31"/>
                  <a:gd name="T1" fmla="*/ 2117 h 36"/>
                  <a:gd name="T2" fmla="*/ 9320 w 31"/>
                  <a:gd name="T3" fmla="*/ 0 h 36"/>
                  <a:gd name="T4" fmla="*/ 11112 w 31"/>
                  <a:gd name="T5" fmla="*/ 12700 h 36"/>
                  <a:gd name="T6" fmla="*/ 8244 w 31"/>
                  <a:gd name="T7" fmla="*/ 18521 h 36"/>
                  <a:gd name="T8" fmla="*/ 4660 w 31"/>
                  <a:gd name="T9" fmla="*/ 19050 h 36"/>
                  <a:gd name="T10" fmla="*/ 1075 w 31"/>
                  <a:gd name="T11" fmla="*/ 15346 h 36"/>
                  <a:gd name="T12" fmla="*/ 0 w 31"/>
                  <a:gd name="T13" fmla="*/ 8996 h 36"/>
                  <a:gd name="T14" fmla="*/ 2868 w 31"/>
                  <a:gd name="T15" fmla="*/ 2117 h 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31" h="36">
                    <a:moveTo>
                      <a:pt x="8" y="4"/>
                    </a:moveTo>
                    <a:lnTo>
                      <a:pt x="26" y="0"/>
                    </a:lnTo>
                    <a:lnTo>
                      <a:pt x="31" y="24"/>
                    </a:lnTo>
                    <a:lnTo>
                      <a:pt x="23" y="35"/>
                    </a:lnTo>
                    <a:lnTo>
                      <a:pt x="13" y="36"/>
                    </a:lnTo>
                    <a:lnTo>
                      <a:pt x="3" y="29"/>
                    </a:lnTo>
                    <a:lnTo>
                      <a:pt x="0" y="17"/>
                    </a:lnTo>
                    <a:lnTo>
                      <a:pt x="8" y="4"/>
                    </a:lnTo>
                  </a:path>
                </a:pathLst>
              </a:custGeom>
              <a:solidFill>
                <a:schemeClr val="accent1"/>
              </a:solidFill>
              <a:ln w="12700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63" name="Freeform 41">
                <a:extLst>
                  <a:ext uri="{FF2B5EF4-FFF2-40B4-BE49-F238E27FC236}">
                    <a16:creationId xmlns:a16="http://schemas.microsoft.com/office/drawing/2014/main" id="{00E7E14A-7D15-4AB1-A3CD-FCBDDA79635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90788" y="3390900"/>
                <a:ext cx="66675" cy="31750"/>
              </a:xfrm>
              <a:custGeom>
                <a:avLst/>
                <a:gdLst>
                  <a:gd name="T0" fmla="*/ 16897 w 146"/>
                  <a:gd name="T1" fmla="*/ 22182 h 73"/>
                  <a:gd name="T2" fmla="*/ 2740 w 146"/>
                  <a:gd name="T3" fmla="*/ 16092 h 73"/>
                  <a:gd name="T4" fmla="*/ 457 w 146"/>
                  <a:gd name="T5" fmla="*/ 14353 h 73"/>
                  <a:gd name="T6" fmla="*/ 0 w 146"/>
                  <a:gd name="T7" fmla="*/ 12178 h 73"/>
                  <a:gd name="T8" fmla="*/ 12787 w 146"/>
                  <a:gd name="T9" fmla="*/ 3045 h 73"/>
                  <a:gd name="T10" fmla="*/ 19637 w 146"/>
                  <a:gd name="T11" fmla="*/ 2175 h 73"/>
                  <a:gd name="T12" fmla="*/ 46581 w 146"/>
                  <a:gd name="T13" fmla="*/ 0 h 73"/>
                  <a:gd name="T14" fmla="*/ 60282 w 146"/>
                  <a:gd name="T15" fmla="*/ 3045 h 73"/>
                  <a:gd name="T16" fmla="*/ 66675 w 146"/>
                  <a:gd name="T17" fmla="*/ 12613 h 73"/>
                  <a:gd name="T18" fmla="*/ 59368 w 146"/>
                  <a:gd name="T19" fmla="*/ 22182 h 73"/>
                  <a:gd name="T20" fmla="*/ 55258 w 146"/>
                  <a:gd name="T21" fmla="*/ 25226 h 73"/>
                  <a:gd name="T22" fmla="*/ 43841 w 146"/>
                  <a:gd name="T23" fmla="*/ 31750 h 73"/>
                  <a:gd name="T24" fmla="*/ 36991 w 146"/>
                  <a:gd name="T25" fmla="*/ 28271 h 73"/>
                  <a:gd name="T26" fmla="*/ 16897 w 146"/>
                  <a:gd name="T27" fmla="*/ 22182 h 73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146" h="73">
                    <a:moveTo>
                      <a:pt x="37" y="51"/>
                    </a:moveTo>
                    <a:lnTo>
                      <a:pt x="6" y="37"/>
                    </a:lnTo>
                    <a:lnTo>
                      <a:pt x="1" y="33"/>
                    </a:lnTo>
                    <a:lnTo>
                      <a:pt x="0" y="28"/>
                    </a:lnTo>
                    <a:lnTo>
                      <a:pt x="28" y="7"/>
                    </a:lnTo>
                    <a:lnTo>
                      <a:pt x="43" y="5"/>
                    </a:lnTo>
                    <a:lnTo>
                      <a:pt x="102" y="0"/>
                    </a:lnTo>
                    <a:lnTo>
                      <a:pt x="132" y="7"/>
                    </a:lnTo>
                    <a:lnTo>
                      <a:pt x="146" y="29"/>
                    </a:lnTo>
                    <a:lnTo>
                      <a:pt x="130" y="51"/>
                    </a:lnTo>
                    <a:lnTo>
                      <a:pt x="121" y="58"/>
                    </a:lnTo>
                    <a:lnTo>
                      <a:pt x="96" y="73"/>
                    </a:lnTo>
                    <a:lnTo>
                      <a:pt x="81" y="65"/>
                    </a:lnTo>
                    <a:lnTo>
                      <a:pt x="37" y="51"/>
                    </a:lnTo>
                    <a:close/>
                  </a:path>
                </a:pathLst>
              </a:custGeom>
              <a:solidFill>
                <a:schemeClr val="accent1"/>
              </a:solidFill>
              <a:ln w="1270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64" name="Freeform 42">
                <a:extLst>
                  <a:ext uri="{FF2B5EF4-FFF2-40B4-BE49-F238E27FC236}">
                    <a16:creationId xmlns:a16="http://schemas.microsoft.com/office/drawing/2014/main" id="{48DBAC7F-2F97-4614-AAF7-0E2666A149F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62213" y="3074988"/>
                <a:ext cx="26987" cy="20637"/>
              </a:xfrm>
              <a:custGeom>
                <a:avLst/>
                <a:gdLst>
                  <a:gd name="T0" fmla="*/ 0 w 61"/>
                  <a:gd name="T1" fmla="*/ 3589 h 46"/>
                  <a:gd name="T2" fmla="*/ 12387 w 61"/>
                  <a:gd name="T3" fmla="*/ 3140 h 46"/>
                  <a:gd name="T4" fmla="*/ 14600 w 61"/>
                  <a:gd name="T5" fmla="*/ 897 h 46"/>
                  <a:gd name="T6" fmla="*/ 18139 w 61"/>
                  <a:gd name="T7" fmla="*/ 0 h 46"/>
                  <a:gd name="T8" fmla="*/ 26987 w 61"/>
                  <a:gd name="T9" fmla="*/ 11664 h 46"/>
                  <a:gd name="T10" fmla="*/ 25660 w 61"/>
                  <a:gd name="T11" fmla="*/ 16599 h 46"/>
                  <a:gd name="T12" fmla="*/ 22120 w 61"/>
                  <a:gd name="T13" fmla="*/ 19740 h 46"/>
                  <a:gd name="T14" fmla="*/ 18139 w 61"/>
                  <a:gd name="T15" fmla="*/ 20637 h 46"/>
                  <a:gd name="T16" fmla="*/ 6194 w 61"/>
                  <a:gd name="T17" fmla="*/ 11664 h 46"/>
                  <a:gd name="T18" fmla="*/ 0 w 61"/>
                  <a:gd name="T19" fmla="*/ 3589 h 4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61" h="46">
                    <a:moveTo>
                      <a:pt x="0" y="8"/>
                    </a:moveTo>
                    <a:lnTo>
                      <a:pt x="28" y="7"/>
                    </a:lnTo>
                    <a:lnTo>
                      <a:pt x="33" y="2"/>
                    </a:lnTo>
                    <a:lnTo>
                      <a:pt x="41" y="0"/>
                    </a:lnTo>
                    <a:lnTo>
                      <a:pt x="61" y="26"/>
                    </a:lnTo>
                    <a:lnTo>
                      <a:pt x="58" y="37"/>
                    </a:lnTo>
                    <a:lnTo>
                      <a:pt x="50" y="44"/>
                    </a:lnTo>
                    <a:lnTo>
                      <a:pt x="41" y="46"/>
                    </a:lnTo>
                    <a:lnTo>
                      <a:pt x="14" y="26"/>
                    </a:lnTo>
                    <a:lnTo>
                      <a:pt x="0" y="8"/>
                    </a:lnTo>
                    <a:close/>
                  </a:path>
                </a:pathLst>
              </a:custGeom>
              <a:solidFill>
                <a:schemeClr val="accent1"/>
              </a:solidFill>
              <a:ln w="1270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65" name="Freeform 43">
                <a:extLst>
                  <a:ext uri="{FF2B5EF4-FFF2-40B4-BE49-F238E27FC236}">
                    <a16:creationId xmlns:a16="http://schemas.microsoft.com/office/drawing/2014/main" id="{D88A9513-2FDE-437D-8302-2938A36AD98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62213" y="3074988"/>
                <a:ext cx="26987" cy="20637"/>
              </a:xfrm>
              <a:custGeom>
                <a:avLst/>
                <a:gdLst>
                  <a:gd name="T0" fmla="*/ 0 w 61"/>
                  <a:gd name="T1" fmla="*/ 3589 h 46"/>
                  <a:gd name="T2" fmla="*/ 12387 w 61"/>
                  <a:gd name="T3" fmla="*/ 3140 h 46"/>
                  <a:gd name="T4" fmla="*/ 14600 w 61"/>
                  <a:gd name="T5" fmla="*/ 897 h 46"/>
                  <a:gd name="T6" fmla="*/ 18139 w 61"/>
                  <a:gd name="T7" fmla="*/ 0 h 46"/>
                  <a:gd name="T8" fmla="*/ 26987 w 61"/>
                  <a:gd name="T9" fmla="*/ 11664 h 46"/>
                  <a:gd name="T10" fmla="*/ 25660 w 61"/>
                  <a:gd name="T11" fmla="*/ 16599 h 46"/>
                  <a:gd name="T12" fmla="*/ 22120 w 61"/>
                  <a:gd name="T13" fmla="*/ 19740 h 46"/>
                  <a:gd name="T14" fmla="*/ 18139 w 61"/>
                  <a:gd name="T15" fmla="*/ 20637 h 46"/>
                  <a:gd name="T16" fmla="*/ 6194 w 61"/>
                  <a:gd name="T17" fmla="*/ 11664 h 46"/>
                  <a:gd name="T18" fmla="*/ 0 w 61"/>
                  <a:gd name="T19" fmla="*/ 3589 h 4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61" h="46">
                    <a:moveTo>
                      <a:pt x="0" y="8"/>
                    </a:moveTo>
                    <a:lnTo>
                      <a:pt x="28" y="7"/>
                    </a:lnTo>
                    <a:lnTo>
                      <a:pt x="33" y="2"/>
                    </a:lnTo>
                    <a:lnTo>
                      <a:pt x="41" y="0"/>
                    </a:lnTo>
                    <a:lnTo>
                      <a:pt x="61" y="26"/>
                    </a:lnTo>
                    <a:lnTo>
                      <a:pt x="58" y="37"/>
                    </a:lnTo>
                    <a:lnTo>
                      <a:pt x="50" y="44"/>
                    </a:lnTo>
                    <a:lnTo>
                      <a:pt x="41" y="46"/>
                    </a:lnTo>
                    <a:lnTo>
                      <a:pt x="14" y="26"/>
                    </a:lnTo>
                    <a:lnTo>
                      <a:pt x="0" y="8"/>
                    </a:lnTo>
                  </a:path>
                </a:pathLst>
              </a:custGeom>
              <a:solidFill>
                <a:schemeClr val="accent1"/>
              </a:solidFill>
              <a:ln w="12700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66" name="Freeform 44">
                <a:extLst>
                  <a:ext uri="{FF2B5EF4-FFF2-40B4-BE49-F238E27FC236}">
                    <a16:creationId xmlns:a16="http://schemas.microsoft.com/office/drawing/2014/main" id="{E6DEDAA7-4F02-43D4-A647-B6F1AF49695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01900" y="3121025"/>
                <a:ext cx="23813" cy="12700"/>
              </a:xfrm>
              <a:custGeom>
                <a:avLst/>
                <a:gdLst>
                  <a:gd name="T0" fmla="*/ 0 w 51"/>
                  <a:gd name="T1" fmla="*/ 1155 h 33"/>
                  <a:gd name="T2" fmla="*/ 12140 w 51"/>
                  <a:gd name="T3" fmla="*/ 0 h 33"/>
                  <a:gd name="T4" fmla="*/ 17276 w 51"/>
                  <a:gd name="T5" fmla="*/ 0 h 33"/>
                  <a:gd name="T6" fmla="*/ 22879 w 51"/>
                  <a:gd name="T7" fmla="*/ 4618 h 33"/>
                  <a:gd name="T8" fmla="*/ 23813 w 51"/>
                  <a:gd name="T9" fmla="*/ 9236 h 33"/>
                  <a:gd name="T10" fmla="*/ 23813 w 51"/>
                  <a:gd name="T11" fmla="*/ 11161 h 33"/>
                  <a:gd name="T12" fmla="*/ 16342 w 51"/>
                  <a:gd name="T13" fmla="*/ 12700 h 33"/>
                  <a:gd name="T14" fmla="*/ 12140 w 51"/>
                  <a:gd name="T15" fmla="*/ 10776 h 33"/>
                  <a:gd name="T16" fmla="*/ 5603 w 51"/>
                  <a:gd name="T17" fmla="*/ 5003 h 33"/>
                  <a:gd name="T18" fmla="*/ 0 w 51"/>
                  <a:gd name="T19" fmla="*/ 1155 h 33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51" h="33">
                    <a:moveTo>
                      <a:pt x="0" y="3"/>
                    </a:moveTo>
                    <a:lnTo>
                      <a:pt x="26" y="0"/>
                    </a:lnTo>
                    <a:lnTo>
                      <a:pt x="37" y="0"/>
                    </a:lnTo>
                    <a:lnTo>
                      <a:pt x="49" y="12"/>
                    </a:lnTo>
                    <a:lnTo>
                      <a:pt x="51" y="24"/>
                    </a:lnTo>
                    <a:lnTo>
                      <a:pt x="51" y="29"/>
                    </a:lnTo>
                    <a:lnTo>
                      <a:pt x="35" y="33"/>
                    </a:lnTo>
                    <a:lnTo>
                      <a:pt x="26" y="28"/>
                    </a:lnTo>
                    <a:lnTo>
                      <a:pt x="12" y="13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chemeClr val="accent1"/>
              </a:solidFill>
              <a:ln w="1270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67" name="Freeform 45">
                <a:extLst>
                  <a:ext uri="{FF2B5EF4-FFF2-40B4-BE49-F238E27FC236}">
                    <a16:creationId xmlns:a16="http://schemas.microsoft.com/office/drawing/2014/main" id="{5F0F6F1D-B053-4D5D-A5ED-0FE6C640E3C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01900" y="3121025"/>
                <a:ext cx="23813" cy="12700"/>
              </a:xfrm>
              <a:custGeom>
                <a:avLst/>
                <a:gdLst>
                  <a:gd name="T0" fmla="*/ 0 w 51"/>
                  <a:gd name="T1" fmla="*/ 1155 h 33"/>
                  <a:gd name="T2" fmla="*/ 12140 w 51"/>
                  <a:gd name="T3" fmla="*/ 0 h 33"/>
                  <a:gd name="T4" fmla="*/ 17276 w 51"/>
                  <a:gd name="T5" fmla="*/ 0 h 33"/>
                  <a:gd name="T6" fmla="*/ 22879 w 51"/>
                  <a:gd name="T7" fmla="*/ 4618 h 33"/>
                  <a:gd name="T8" fmla="*/ 23813 w 51"/>
                  <a:gd name="T9" fmla="*/ 9236 h 33"/>
                  <a:gd name="T10" fmla="*/ 23813 w 51"/>
                  <a:gd name="T11" fmla="*/ 11161 h 33"/>
                  <a:gd name="T12" fmla="*/ 16342 w 51"/>
                  <a:gd name="T13" fmla="*/ 12700 h 33"/>
                  <a:gd name="T14" fmla="*/ 12140 w 51"/>
                  <a:gd name="T15" fmla="*/ 10776 h 33"/>
                  <a:gd name="T16" fmla="*/ 5603 w 51"/>
                  <a:gd name="T17" fmla="*/ 5003 h 33"/>
                  <a:gd name="T18" fmla="*/ 0 w 51"/>
                  <a:gd name="T19" fmla="*/ 1155 h 33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51" h="33">
                    <a:moveTo>
                      <a:pt x="0" y="3"/>
                    </a:moveTo>
                    <a:lnTo>
                      <a:pt x="26" y="0"/>
                    </a:lnTo>
                    <a:lnTo>
                      <a:pt x="37" y="0"/>
                    </a:lnTo>
                    <a:lnTo>
                      <a:pt x="49" y="12"/>
                    </a:lnTo>
                    <a:lnTo>
                      <a:pt x="51" y="24"/>
                    </a:lnTo>
                    <a:lnTo>
                      <a:pt x="51" y="29"/>
                    </a:lnTo>
                    <a:lnTo>
                      <a:pt x="35" y="33"/>
                    </a:lnTo>
                    <a:lnTo>
                      <a:pt x="26" y="28"/>
                    </a:lnTo>
                    <a:lnTo>
                      <a:pt x="12" y="13"/>
                    </a:lnTo>
                    <a:lnTo>
                      <a:pt x="0" y="3"/>
                    </a:lnTo>
                  </a:path>
                </a:pathLst>
              </a:custGeom>
              <a:solidFill>
                <a:schemeClr val="accent1"/>
              </a:solidFill>
              <a:ln w="12700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68" name="Freeform 46">
                <a:extLst>
                  <a:ext uri="{FF2B5EF4-FFF2-40B4-BE49-F238E27FC236}">
                    <a16:creationId xmlns:a16="http://schemas.microsoft.com/office/drawing/2014/main" id="{D7098260-B983-43CE-9AC1-C00F0AD61A5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76500" y="3176588"/>
                <a:ext cx="12700" cy="20637"/>
              </a:xfrm>
              <a:custGeom>
                <a:avLst/>
                <a:gdLst>
                  <a:gd name="T0" fmla="*/ 2190 w 29"/>
                  <a:gd name="T1" fmla="*/ 0 h 44"/>
                  <a:gd name="T2" fmla="*/ 0 w 29"/>
                  <a:gd name="T3" fmla="*/ 4690 h 44"/>
                  <a:gd name="T4" fmla="*/ 0 w 29"/>
                  <a:gd name="T5" fmla="*/ 10319 h 44"/>
                  <a:gd name="T6" fmla="*/ 2628 w 29"/>
                  <a:gd name="T7" fmla="*/ 19230 h 44"/>
                  <a:gd name="T8" fmla="*/ 6569 w 29"/>
                  <a:gd name="T9" fmla="*/ 20637 h 44"/>
                  <a:gd name="T10" fmla="*/ 11824 w 29"/>
                  <a:gd name="T11" fmla="*/ 19699 h 44"/>
                  <a:gd name="T12" fmla="*/ 12700 w 29"/>
                  <a:gd name="T13" fmla="*/ 17823 h 44"/>
                  <a:gd name="T14" fmla="*/ 10948 w 29"/>
                  <a:gd name="T15" fmla="*/ 7035 h 44"/>
                  <a:gd name="T16" fmla="*/ 7445 w 29"/>
                  <a:gd name="T17" fmla="*/ 1876 h 44"/>
                  <a:gd name="T18" fmla="*/ 5693 w 29"/>
                  <a:gd name="T19" fmla="*/ 1407 h 44"/>
                  <a:gd name="T20" fmla="*/ 2190 w 29"/>
                  <a:gd name="T21" fmla="*/ 0 h 44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29" h="44">
                    <a:moveTo>
                      <a:pt x="5" y="0"/>
                    </a:moveTo>
                    <a:lnTo>
                      <a:pt x="0" y="10"/>
                    </a:lnTo>
                    <a:lnTo>
                      <a:pt x="0" y="22"/>
                    </a:lnTo>
                    <a:lnTo>
                      <a:pt x="6" y="41"/>
                    </a:lnTo>
                    <a:lnTo>
                      <a:pt x="15" y="44"/>
                    </a:lnTo>
                    <a:lnTo>
                      <a:pt x="27" y="42"/>
                    </a:lnTo>
                    <a:lnTo>
                      <a:pt x="29" y="38"/>
                    </a:lnTo>
                    <a:lnTo>
                      <a:pt x="25" y="15"/>
                    </a:lnTo>
                    <a:lnTo>
                      <a:pt x="17" y="4"/>
                    </a:lnTo>
                    <a:lnTo>
                      <a:pt x="13" y="3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1270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69" name="Freeform 47">
                <a:extLst>
                  <a:ext uri="{FF2B5EF4-FFF2-40B4-BE49-F238E27FC236}">
                    <a16:creationId xmlns:a16="http://schemas.microsoft.com/office/drawing/2014/main" id="{FB784089-2085-4F27-A087-64557A2905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76500" y="3176588"/>
                <a:ext cx="12700" cy="20637"/>
              </a:xfrm>
              <a:custGeom>
                <a:avLst/>
                <a:gdLst>
                  <a:gd name="T0" fmla="*/ 2190 w 29"/>
                  <a:gd name="T1" fmla="*/ 0 h 44"/>
                  <a:gd name="T2" fmla="*/ 0 w 29"/>
                  <a:gd name="T3" fmla="*/ 4690 h 44"/>
                  <a:gd name="T4" fmla="*/ 0 w 29"/>
                  <a:gd name="T5" fmla="*/ 10319 h 44"/>
                  <a:gd name="T6" fmla="*/ 2628 w 29"/>
                  <a:gd name="T7" fmla="*/ 19230 h 44"/>
                  <a:gd name="T8" fmla="*/ 6569 w 29"/>
                  <a:gd name="T9" fmla="*/ 20637 h 44"/>
                  <a:gd name="T10" fmla="*/ 11824 w 29"/>
                  <a:gd name="T11" fmla="*/ 19699 h 44"/>
                  <a:gd name="T12" fmla="*/ 12700 w 29"/>
                  <a:gd name="T13" fmla="*/ 17823 h 44"/>
                  <a:gd name="T14" fmla="*/ 10948 w 29"/>
                  <a:gd name="T15" fmla="*/ 7035 h 44"/>
                  <a:gd name="T16" fmla="*/ 7445 w 29"/>
                  <a:gd name="T17" fmla="*/ 1876 h 44"/>
                  <a:gd name="T18" fmla="*/ 5693 w 29"/>
                  <a:gd name="T19" fmla="*/ 1407 h 44"/>
                  <a:gd name="T20" fmla="*/ 2190 w 29"/>
                  <a:gd name="T21" fmla="*/ 0 h 44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29" h="44">
                    <a:moveTo>
                      <a:pt x="5" y="0"/>
                    </a:moveTo>
                    <a:lnTo>
                      <a:pt x="0" y="10"/>
                    </a:lnTo>
                    <a:lnTo>
                      <a:pt x="0" y="22"/>
                    </a:lnTo>
                    <a:lnTo>
                      <a:pt x="6" y="41"/>
                    </a:lnTo>
                    <a:lnTo>
                      <a:pt x="15" y="44"/>
                    </a:lnTo>
                    <a:lnTo>
                      <a:pt x="27" y="42"/>
                    </a:lnTo>
                    <a:lnTo>
                      <a:pt x="29" y="38"/>
                    </a:lnTo>
                    <a:lnTo>
                      <a:pt x="25" y="15"/>
                    </a:lnTo>
                    <a:lnTo>
                      <a:pt x="17" y="4"/>
                    </a:lnTo>
                    <a:lnTo>
                      <a:pt x="13" y="3"/>
                    </a:lnTo>
                    <a:lnTo>
                      <a:pt x="5" y="0"/>
                    </a:lnTo>
                  </a:path>
                </a:pathLst>
              </a:custGeom>
              <a:solidFill>
                <a:schemeClr val="accent1"/>
              </a:solidFill>
              <a:ln w="12700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70" name="Freeform 48">
                <a:extLst>
                  <a:ext uri="{FF2B5EF4-FFF2-40B4-BE49-F238E27FC236}">
                    <a16:creationId xmlns:a16="http://schemas.microsoft.com/office/drawing/2014/main" id="{70C3546E-DBAA-4BFC-9B52-A19C1184D6B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49513" y="3144838"/>
                <a:ext cx="22225" cy="34925"/>
              </a:xfrm>
              <a:custGeom>
                <a:avLst/>
                <a:gdLst>
                  <a:gd name="T0" fmla="*/ 4890 w 50"/>
                  <a:gd name="T1" fmla="*/ 0 h 76"/>
                  <a:gd name="T2" fmla="*/ 8446 w 50"/>
                  <a:gd name="T3" fmla="*/ 919 h 76"/>
                  <a:gd name="T4" fmla="*/ 11557 w 50"/>
                  <a:gd name="T5" fmla="*/ 5055 h 76"/>
                  <a:gd name="T6" fmla="*/ 18669 w 50"/>
                  <a:gd name="T7" fmla="*/ 10110 h 76"/>
                  <a:gd name="T8" fmla="*/ 22225 w 50"/>
                  <a:gd name="T9" fmla="*/ 17463 h 76"/>
                  <a:gd name="T10" fmla="*/ 17780 w 50"/>
                  <a:gd name="T11" fmla="*/ 23437 h 76"/>
                  <a:gd name="T12" fmla="*/ 17336 w 50"/>
                  <a:gd name="T13" fmla="*/ 31249 h 76"/>
                  <a:gd name="T14" fmla="*/ 15113 w 50"/>
                  <a:gd name="T15" fmla="*/ 34006 h 76"/>
                  <a:gd name="T16" fmla="*/ 12446 w 50"/>
                  <a:gd name="T17" fmla="*/ 34465 h 76"/>
                  <a:gd name="T18" fmla="*/ 8890 w 50"/>
                  <a:gd name="T19" fmla="*/ 34925 h 76"/>
                  <a:gd name="T20" fmla="*/ 5334 w 50"/>
                  <a:gd name="T21" fmla="*/ 30789 h 76"/>
                  <a:gd name="T22" fmla="*/ 1778 w 50"/>
                  <a:gd name="T23" fmla="*/ 22977 h 76"/>
                  <a:gd name="T24" fmla="*/ 0 w 50"/>
                  <a:gd name="T25" fmla="*/ 12408 h 76"/>
                  <a:gd name="T26" fmla="*/ 4890 w 50"/>
                  <a:gd name="T27" fmla="*/ 0 h 7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50" h="76">
                    <a:moveTo>
                      <a:pt x="11" y="0"/>
                    </a:moveTo>
                    <a:lnTo>
                      <a:pt x="19" y="2"/>
                    </a:lnTo>
                    <a:lnTo>
                      <a:pt x="26" y="11"/>
                    </a:lnTo>
                    <a:lnTo>
                      <a:pt x="42" y="22"/>
                    </a:lnTo>
                    <a:lnTo>
                      <a:pt x="50" y="38"/>
                    </a:lnTo>
                    <a:lnTo>
                      <a:pt x="40" y="51"/>
                    </a:lnTo>
                    <a:lnTo>
                      <a:pt x="39" y="68"/>
                    </a:lnTo>
                    <a:lnTo>
                      <a:pt x="34" y="74"/>
                    </a:lnTo>
                    <a:lnTo>
                      <a:pt x="28" y="75"/>
                    </a:lnTo>
                    <a:lnTo>
                      <a:pt x="20" y="76"/>
                    </a:lnTo>
                    <a:lnTo>
                      <a:pt x="12" y="67"/>
                    </a:lnTo>
                    <a:lnTo>
                      <a:pt x="4" y="50"/>
                    </a:lnTo>
                    <a:lnTo>
                      <a:pt x="0" y="27"/>
                    </a:lnTo>
                    <a:lnTo>
                      <a:pt x="11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1270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71" name="Freeform 49">
                <a:extLst>
                  <a:ext uri="{FF2B5EF4-FFF2-40B4-BE49-F238E27FC236}">
                    <a16:creationId xmlns:a16="http://schemas.microsoft.com/office/drawing/2014/main" id="{BF99D9F9-F454-4CB2-9090-48CE71E72DA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38425" y="3265488"/>
                <a:ext cx="26988" cy="20637"/>
              </a:xfrm>
              <a:custGeom>
                <a:avLst/>
                <a:gdLst>
                  <a:gd name="T0" fmla="*/ 4653 w 58"/>
                  <a:gd name="T1" fmla="*/ 8973 h 46"/>
                  <a:gd name="T2" fmla="*/ 11633 w 58"/>
                  <a:gd name="T3" fmla="*/ 3140 h 46"/>
                  <a:gd name="T4" fmla="*/ 21404 w 58"/>
                  <a:gd name="T5" fmla="*/ 1346 h 46"/>
                  <a:gd name="T6" fmla="*/ 23731 w 58"/>
                  <a:gd name="T7" fmla="*/ 0 h 46"/>
                  <a:gd name="T8" fmla="*/ 26988 w 58"/>
                  <a:gd name="T9" fmla="*/ 1346 h 46"/>
                  <a:gd name="T10" fmla="*/ 25127 w 58"/>
                  <a:gd name="T11" fmla="*/ 13908 h 46"/>
                  <a:gd name="T12" fmla="*/ 21870 w 58"/>
                  <a:gd name="T13" fmla="*/ 17048 h 46"/>
                  <a:gd name="T14" fmla="*/ 8841 w 58"/>
                  <a:gd name="T15" fmla="*/ 19740 h 46"/>
                  <a:gd name="T16" fmla="*/ 1396 w 58"/>
                  <a:gd name="T17" fmla="*/ 20637 h 46"/>
                  <a:gd name="T18" fmla="*/ 0 w 58"/>
                  <a:gd name="T19" fmla="*/ 13010 h 46"/>
                  <a:gd name="T20" fmla="*/ 4653 w 58"/>
                  <a:gd name="T21" fmla="*/ 8973 h 4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58" h="46">
                    <a:moveTo>
                      <a:pt x="10" y="20"/>
                    </a:moveTo>
                    <a:lnTo>
                      <a:pt x="25" y="7"/>
                    </a:lnTo>
                    <a:lnTo>
                      <a:pt x="46" y="3"/>
                    </a:lnTo>
                    <a:lnTo>
                      <a:pt x="51" y="0"/>
                    </a:lnTo>
                    <a:lnTo>
                      <a:pt x="58" y="3"/>
                    </a:lnTo>
                    <a:lnTo>
                      <a:pt x="54" y="31"/>
                    </a:lnTo>
                    <a:lnTo>
                      <a:pt x="47" y="38"/>
                    </a:lnTo>
                    <a:lnTo>
                      <a:pt x="19" y="44"/>
                    </a:lnTo>
                    <a:lnTo>
                      <a:pt x="3" y="46"/>
                    </a:lnTo>
                    <a:lnTo>
                      <a:pt x="0" y="29"/>
                    </a:lnTo>
                    <a:lnTo>
                      <a:pt x="10" y="20"/>
                    </a:lnTo>
                    <a:close/>
                  </a:path>
                </a:pathLst>
              </a:custGeom>
              <a:solidFill>
                <a:schemeClr val="accent1"/>
              </a:solidFill>
              <a:ln w="1270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72" name="Freeform 50">
                <a:extLst>
                  <a:ext uri="{FF2B5EF4-FFF2-40B4-BE49-F238E27FC236}">
                    <a16:creationId xmlns:a16="http://schemas.microsoft.com/office/drawing/2014/main" id="{7F924533-2662-4808-857E-6162693DD9F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38425" y="3265488"/>
                <a:ext cx="26988" cy="20637"/>
              </a:xfrm>
              <a:custGeom>
                <a:avLst/>
                <a:gdLst>
                  <a:gd name="T0" fmla="*/ 4653 w 58"/>
                  <a:gd name="T1" fmla="*/ 8973 h 46"/>
                  <a:gd name="T2" fmla="*/ 11633 w 58"/>
                  <a:gd name="T3" fmla="*/ 3140 h 46"/>
                  <a:gd name="T4" fmla="*/ 21404 w 58"/>
                  <a:gd name="T5" fmla="*/ 1346 h 46"/>
                  <a:gd name="T6" fmla="*/ 23731 w 58"/>
                  <a:gd name="T7" fmla="*/ 0 h 46"/>
                  <a:gd name="T8" fmla="*/ 26988 w 58"/>
                  <a:gd name="T9" fmla="*/ 1346 h 46"/>
                  <a:gd name="T10" fmla="*/ 25127 w 58"/>
                  <a:gd name="T11" fmla="*/ 13908 h 46"/>
                  <a:gd name="T12" fmla="*/ 21870 w 58"/>
                  <a:gd name="T13" fmla="*/ 17048 h 46"/>
                  <a:gd name="T14" fmla="*/ 8841 w 58"/>
                  <a:gd name="T15" fmla="*/ 19740 h 46"/>
                  <a:gd name="T16" fmla="*/ 1396 w 58"/>
                  <a:gd name="T17" fmla="*/ 20637 h 46"/>
                  <a:gd name="T18" fmla="*/ 0 w 58"/>
                  <a:gd name="T19" fmla="*/ 13010 h 46"/>
                  <a:gd name="T20" fmla="*/ 4653 w 58"/>
                  <a:gd name="T21" fmla="*/ 8973 h 4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58" h="46">
                    <a:moveTo>
                      <a:pt x="10" y="20"/>
                    </a:moveTo>
                    <a:lnTo>
                      <a:pt x="25" y="7"/>
                    </a:lnTo>
                    <a:lnTo>
                      <a:pt x="46" y="3"/>
                    </a:lnTo>
                    <a:lnTo>
                      <a:pt x="51" y="0"/>
                    </a:lnTo>
                    <a:lnTo>
                      <a:pt x="58" y="3"/>
                    </a:lnTo>
                    <a:lnTo>
                      <a:pt x="54" y="31"/>
                    </a:lnTo>
                    <a:lnTo>
                      <a:pt x="47" y="38"/>
                    </a:lnTo>
                    <a:lnTo>
                      <a:pt x="19" y="44"/>
                    </a:lnTo>
                    <a:lnTo>
                      <a:pt x="3" y="46"/>
                    </a:lnTo>
                    <a:lnTo>
                      <a:pt x="0" y="29"/>
                    </a:lnTo>
                    <a:lnTo>
                      <a:pt x="10" y="20"/>
                    </a:lnTo>
                  </a:path>
                </a:pathLst>
              </a:custGeom>
              <a:solidFill>
                <a:schemeClr val="accent1"/>
              </a:solidFill>
              <a:ln w="12700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73" name="Freeform 51">
                <a:extLst>
                  <a:ext uri="{FF2B5EF4-FFF2-40B4-BE49-F238E27FC236}">
                    <a16:creationId xmlns:a16="http://schemas.microsoft.com/office/drawing/2014/main" id="{9F263FC0-75B1-4C0F-89BE-1EE45C26B53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76550" y="3305175"/>
                <a:ext cx="68263" cy="34925"/>
              </a:xfrm>
              <a:custGeom>
                <a:avLst/>
                <a:gdLst>
                  <a:gd name="T0" fmla="*/ 8752 w 156"/>
                  <a:gd name="T1" fmla="*/ 7516 h 79"/>
                  <a:gd name="T2" fmla="*/ 19691 w 156"/>
                  <a:gd name="T3" fmla="*/ 6189 h 79"/>
                  <a:gd name="T4" fmla="*/ 47259 w 156"/>
                  <a:gd name="T5" fmla="*/ 884 h 79"/>
                  <a:gd name="T6" fmla="*/ 64325 w 156"/>
                  <a:gd name="T7" fmla="*/ 0 h 79"/>
                  <a:gd name="T8" fmla="*/ 66950 w 156"/>
                  <a:gd name="T9" fmla="*/ 1326 h 79"/>
                  <a:gd name="T10" fmla="*/ 68263 w 156"/>
                  <a:gd name="T11" fmla="*/ 9726 h 79"/>
                  <a:gd name="T12" fmla="*/ 64762 w 156"/>
                  <a:gd name="T13" fmla="*/ 14589 h 79"/>
                  <a:gd name="T14" fmla="*/ 54260 w 156"/>
                  <a:gd name="T15" fmla="*/ 23873 h 79"/>
                  <a:gd name="T16" fmla="*/ 9189 w 156"/>
                  <a:gd name="T17" fmla="*/ 34925 h 79"/>
                  <a:gd name="T18" fmla="*/ 6564 w 156"/>
                  <a:gd name="T19" fmla="*/ 33157 h 79"/>
                  <a:gd name="T20" fmla="*/ 0 w 156"/>
                  <a:gd name="T21" fmla="*/ 20778 h 79"/>
                  <a:gd name="T22" fmla="*/ 2188 w 156"/>
                  <a:gd name="T23" fmla="*/ 9726 h 79"/>
                  <a:gd name="T24" fmla="*/ 8752 w 156"/>
                  <a:gd name="T25" fmla="*/ 7516 h 79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56" h="79">
                    <a:moveTo>
                      <a:pt x="20" y="17"/>
                    </a:moveTo>
                    <a:lnTo>
                      <a:pt x="45" y="14"/>
                    </a:lnTo>
                    <a:lnTo>
                      <a:pt x="108" y="2"/>
                    </a:lnTo>
                    <a:lnTo>
                      <a:pt x="147" y="0"/>
                    </a:lnTo>
                    <a:lnTo>
                      <a:pt x="153" y="3"/>
                    </a:lnTo>
                    <a:lnTo>
                      <a:pt x="156" y="22"/>
                    </a:lnTo>
                    <a:lnTo>
                      <a:pt x="148" y="33"/>
                    </a:lnTo>
                    <a:lnTo>
                      <a:pt x="124" y="54"/>
                    </a:lnTo>
                    <a:lnTo>
                      <a:pt x="21" y="79"/>
                    </a:lnTo>
                    <a:lnTo>
                      <a:pt x="15" y="75"/>
                    </a:lnTo>
                    <a:lnTo>
                      <a:pt x="0" y="47"/>
                    </a:lnTo>
                    <a:lnTo>
                      <a:pt x="5" y="22"/>
                    </a:lnTo>
                    <a:lnTo>
                      <a:pt x="20" y="17"/>
                    </a:lnTo>
                    <a:close/>
                  </a:path>
                </a:pathLst>
              </a:custGeom>
              <a:solidFill>
                <a:schemeClr val="accent1"/>
              </a:solidFill>
              <a:ln w="1270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74" name="Freeform 52">
                <a:extLst>
                  <a:ext uri="{FF2B5EF4-FFF2-40B4-BE49-F238E27FC236}">
                    <a16:creationId xmlns:a16="http://schemas.microsoft.com/office/drawing/2014/main" id="{5AB40667-F67C-4C48-BEA3-EB1D74FD24A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76550" y="3305175"/>
                <a:ext cx="68263" cy="34925"/>
              </a:xfrm>
              <a:custGeom>
                <a:avLst/>
                <a:gdLst>
                  <a:gd name="T0" fmla="*/ 8752 w 156"/>
                  <a:gd name="T1" fmla="*/ 7516 h 79"/>
                  <a:gd name="T2" fmla="*/ 19691 w 156"/>
                  <a:gd name="T3" fmla="*/ 6189 h 79"/>
                  <a:gd name="T4" fmla="*/ 47259 w 156"/>
                  <a:gd name="T5" fmla="*/ 884 h 79"/>
                  <a:gd name="T6" fmla="*/ 64325 w 156"/>
                  <a:gd name="T7" fmla="*/ 0 h 79"/>
                  <a:gd name="T8" fmla="*/ 66950 w 156"/>
                  <a:gd name="T9" fmla="*/ 1326 h 79"/>
                  <a:gd name="T10" fmla="*/ 68263 w 156"/>
                  <a:gd name="T11" fmla="*/ 9726 h 79"/>
                  <a:gd name="T12" fmla="*/ 64762 w 156"/>
                  <a:gd name="T13" fmla="*/ 14589 h 79"/>
                  <a:gd name="T14" fmla="*/ 54260 w 156"/>
                  <a:gd name="T15" fmla="*/ 23873 h 79"/>
                  <a:gd name="T16" fmla="*/ 9189 w 156"/>
                  <a:gd name="T17" fmla="*/ 34925 h 79"/>
                  <a:gd name="T18" fmla="*/ 6564 w 156"/>
                  <a:gd name="T19" fmla="*/ 33157 h 79"/>
                  <a:gd name="T20" fmla="*/ 0 w 156"/>
                  <a:gd name="T21" fmla="*/ 20778 h 79"/>
                  <a:gd name="T22" fmla="*/ 2188 w 156"/>
                  <a:gd name="T23" fmla="*/ 9726 h 79"/>
                  <a:gd name="T24" fmla="*/ 8752 w 156"/>
                  <a:gd name="T25" fmla="*/ 7516 h 79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56" h="79">
                    <a:moveTo>
                      <a:pt x="20" y="17"/>
                    </a:moveTo>
                    <a:lnTo>
                      <a:pt x="45" y="14"/>
                    </a:lnTo>
                    <a:lnTo>
                      <a:pt x="108" y="2"/>
                    </a:lnTo>
                    <a:lnTo>
                      <a:pt x="147" y="0"/>
                    </a:lnTo>
                    <a:lnTo>
                      <a:pt x="153" y="3"/>
                    </a:lnTo>
                    <a:lnTo>
                      <a:pt x="156" y="22"/>
                    </a:lnTo>
                    <a:lnTo>
                      <a:pt x="148" y="33"/>
                    </a:lnTo>
                    <a:lnTo>
                      <a:pt x="124" y="54"/>
                    </a:lnTo>
                    <a:lnTo>
                      <a:pt x="21" y="79"/>
                    </a:lnTo>
                    <a:lnTo>
                      <a:pt x="15" y="75"/>
                    </a:lnTo>
                    <a:lnTo>
                      <a:pt x="0" y="47"/>
                    </a:lnTo>
                    <a:lnTo>
                      <a:pt x="5" y="22"/>
                    </a:lnTo>
                    <a:lnTo>
                      <a:pt x="20" y="17"/>
                    </a:lnTo>
                  </a:path>
                </a:pathLst>
              </a:custGeom>
              <a:solidFill>
                <a:schemeClr val="accent1"/>
              </a:solidFill>
              <a:ln w="12700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75" name="Freeform 53">
                <a:extLst>
                  <a:ext uri="{FF2B5EF4-FFF2-40B4-BE49-F238E27FC236}">
                    <a16:creationId xmlns:a16="http://schemas.microsoft.com/office/drawing/2014/main" id="{A3D3F61D-9AD3-4D00-B5B2-F7A9E4EA356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98675" y="3448050"/>
                <a:ext cx="49213" cy="90488"/>
              </a:xfrm>
              <a:custGeom>
                <a:avLst/>
                <a:gdLst>
                  <a:gd name="T0" fmla="*/ 38829 w 109"/>
                  <a:gd name="T1" fmla="*/ 83994 h 209"/>
                  <a:gd name="T2" fmla="*/ 41989 w 109"/>
                  <a:gd name="T3" fmla="*/ 76633 h 209"/>
                  <a:gd name="T4" fmla="*/ 49213 w 109"/>
                  <a:gd name="T5" fmla="*/ 69273 h 209"/>
                  <a:gd name="T6" fmla="*/ 49213 w 109"/>
                  <a:gd name="T7" fmla="*/ 55418 h 209"/>
                  <a:gd name="T8" fmla="*/ 43344 w 109"/>
                  <a:gd name="T9" fmla="*/ 19050 h 209"/>
                  <a:gd name="T10" fmla="*/ 41989 w 109"/>
                  <a:gd name="T11" fmla="*/ 2165 h 209"/>
                  <a:gd name="T12" fmla="*/ 33411 w 109"/>
                  <a:gd name="T13" fmla="*/ 0 h 209"/>
                  <a:gd name="T14" fmla="*/ 27541 w 109"/>
                  <a:gd name="T15" fmla="*/ 3464 h 209"/>
                  <a:gd name="T16" fmla="*/ 19866 w 109"/>
                  <a:gd name="T17" fmla="*/ 16019 h 209"/>
                  <a:gd name="T18" fmla="*/ 0 w 109"/>
                  <a:gd name="T19" fmla="*/ 18184 h 209"/>
                  <a:gd name="T20" fmla="*/ 6772 w 109"/>
                  <a:gd name="T21" fmla="*/ 50223 h 209"/>
                  <a:gd name="T22" fmla="*/ 14448 w 109"/>
                  <a:gd name="T23" fmla="*/ 87890 h 209"/>
                  <a:gd name="T24" fmla="*/ 15351 w 109"/>
                  <a:gd name="T25" fmla="*/ 90488 h 209"/>
                  <a:gd name="T26" fmla="*/ 25735 w 109"/>
                  <a:gd name="T27" fmla="*/ 89189 h 209"/>
                  <a:gd name="T28" fmla="*/ 31605 w 109"/>
                  <a:gd name="T29" fmla="*/ 83128 h 209"/>
                  <a:gd name="T30" fmla="*/ 38829 w 109"/>
                  <a:gd name="T31" fmla="*/ 83994 h 209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09" h="209">
                    <a:moveTo>
                      <a:pt x="86" y="194"/>
                    </a:moveTo>
                    <a:lnTo>
                      <a:pt x="93" y="177"/>
                    </a:lnTo>
                    <a:lnTo>
                      <a:pt x="109" y="160"/>
                    </a:lnTo>
                    <a:lnTo>
                      <a:pt x="109" y="128"/>
                    </a:lnTo>
                    <a:lnTo>
                      <a:pt x="96" y="44"/>
                    </a:lnTo>
                    <a:lnTo>
                      <a:pt x="93" y="5"/>
                    </a:lnTo>
                    <a:lnTo>
                      <a:pt x="74" y="0"/>
                    </a:lnTo>
                    <a:lnTo>
                      <a:pt x="61" y="8"/>
                    </a:lnTo>
                    <a:lnTo>
                      <a:pt x="44" y="37"/>
                    </a:lnTo>
                    <a:lnTo>
                      <a:pt x="0" y="42"/>
                    </a:lnTo>
                    <a:lnTo>
                      <a:pt x="15" y="116"/>
                    </a:lnTo>
                    <a:lnTo>
                      <a:pt x="32" y="203"/>
                    </a:lnTo>
                    <a:lnTo>
                      <a:pt x="34" y="209"/>
                    </a:lnTo>
                    <a:lnTo>
                      <a:pt x="57" y="206"/>
                    </a:lnTo>
                    <a:lnTo>
                      <a:pt x="70" y="192"/>
                    </a:lnTo>
                    <a:lnTo>
                      <a:pt x="86" y="194"/>
                    </a:lnTo>
                    <a:close/>
                  </a:path>
                </a:pathLst>
              </a:custGeom>
              <a:solidFill>
                <a:schemeClr val="accent1"/>
              </a:solidFill>
              <a:ln w="1270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76" name="Freeform 54">
                <a:extLst>
                  <a:ext uri="{FF2B5EF4-FFF2-40B4-BE49-F238E27FC236}">
                    <a16:creationId xmlns:a16="http://schemas.microsoft.com/office/drawing/2014/main" id="{B4CD494A-939C-44E2-BE82-34A51BD0EE5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03425" y="3465513"/>
                <a:ext cx="153988" cy="153987"/>
              </a:xfrm>
              <a:custGeom>
                <a:avLst/>
                <a:gdLst>
                  <a:gd name="T0" fmla="*/ 96629 w 349"/>
                  <a:gd name="T1" fmla="*/ 0 h 350"/>
                  <a:gd name="T2" fmla="*/ 63978 w 349"/>
                  <a:gd name="T3" fmla="*/ 5720 h 350"/>
                  <a:gd name="T4" fmla="*/ 42799 w 349"/>
                  <a:gd name="T5" fmla="*/ 10999 h 350"/>
                  <a:gd name="T6" fmla="*/ 45446 w 349"/>
                  <a:gd name="T7" fmla="*/ 25078 h 350"/>
                  <a:gd name="T8" fmla="*/ 49417 w 349"/>
                  <a:gd name="T9" fmla="*/ 36517 h 350"/>
                  <a:gd name="T10" fmla="*/ 53830 w 349"/>
                  <a:gd name="T11" fmla="*/ 44436 h 350"/>
                  <a:gd name="T12" fmla="*/ 62654 w 349"/>
                  <a:gd name="T13" fmla="*/ 50596 h 350"/>
                  <a:gd name="T14" fmla="*/ 70596 w 349"/>
                  <a:gd name="T15" fmla="*/ 52356 h 350"/>
                  <a:gd name="T16" fmla="*/ 68390 w 349"/>
                  <a:gd name="T17" fmla="*/ 57195 h 350"/>
                  <a:gd name="T18" fmla="*/ 61772 w 349"/>
                  <a:gd name="T19" fmla="*/ 64235 h 350"/>
                  <a:gd name="T20" fmla="*/ 60889 w 349"/>
                  <a:gd name="T21" fmla="*/ 75234 h 350"/>
                  <a:gd name="T22" fmla="*/ 55595 w 349"/>
                  <a:gd name="T23" fmla="*/ 77873 h 350"/>
                  <a:gd name="T24" fmla="*/ 7942 w 349"/>
                  <a:gd name="T25" fmla="*/ 83593 h 350"/>
                  <a:gd name="T26" fmla="*/ 1765 w 349"/>
                  <a:gd name="T27" fmla="*/ 88872 h 350"/>
                  <a:gd name="T28" fmla="*/ 0 w 349"/>
                  <a:gd name="T29" fmla="*/ 99432 h 350"/>
                  <a:gd name="T30" fmla="*/ 1324 w 349"/>
                  <a:gd name="T31" fmla="*/ 107791 h 350"/>
                  <a:gd name="T32" fmla="*/ 4853 w 349"/>
                  <a:gd name="T33" fmla="*/ 117030 h 350"/>
                  <a:gd name="T34" fmla="*/ 2206 w 349"/>
                  <a:gd name="T35" fmla="*/ 130669 h 350"/>
                  <a:gd name="T36" fmla="*/ 24267 w 349"/>
                  <a:gd name="T37" fmla="*/ 142108 h 350"/>
                  <a:gd name="T38" fmla="*/ 40152 w 349"/>
                  <a:gd name="T39" fmla="*/ 147388 h 350"/>
                  <a:gd name="T40" fmla="*/ 58242 w 349"/>
                  <a:gd name="T41" fmla="*/ 149147 h 350"/>
                  <a:gd name="T42" fmla="*/ 84274 w 349"/>
                  <a:gd name="T43" fmla="*/ 153987 h 350"/>
                  <a:gd name="T44" fmla="*/ 86922 w 349"/>
                  <a:gd name="T45" fmla="*/ 147388 h 350"/>
                  <a:gd name="T46" fmla="*/ 91775 w 349"/>
                  <a:gd name="T47" fmla="*/ 142108 h 350"/>
                  <a:gd name="T48" fmla="*/ 97511 w 349"/>
                  <a:gd name="T49" fmla="*/ 138588 h 350"/>
                  <a:gd name="T50" fmla="*/ 105453 w 349"/>
                  <a:gd name="T51" fmla="*/ 135509 h 350"/>
                  <a:gd name="T52" fmla="*/ 114278 w 349"/>
                  <a:gd name="T53" fmla="*/ 131549 h 350"/>
                  <a:gd name="T54" fmla="*/ 119131 w 349"/>
                  <a:gd name="T55" fmla="*/ 126709 h 350"/>
                  <a:gd name="T56" fmla="*/ 116925 w 349"/>
                  <a:gd name="T57" fmla="*/ 105591 h 350"/>
                  <a:gd name="T58" fmla="*/ 123985 w 349"/>
                  <a:gd name="T59" fmla="*/ 93272 h 350"/>
                  <a:gd name="T60" fmla="*/ 135015 w 349"/>
                  <a:gd name="T61" fmla="*/ 86673 h 350"/>
                  <a:gd name="T62" fmla="*/ 150899 w 349"/>
                  <a:gd name="T63" fmla="*/ 80073 h 350"/>
                  <a:gd name="T64" fmla="*/ 153988 w 349"/>
                  <a:gd name="T65" fmla="*/ 73474 h 350"/>
                  <a:gd name="T66" fmla="*/ 143399 w 349"/>
                  <a:gd name="T67" fmla="*/ 73034 h 350"/>
                  <a:gd name="T68" fmla="*/ 134574 w 349"/>
                  <a:gd name="T69" fmla="*/ 66874 h 350"/>
                  <a:gd name="T70" fmla="*/ 127956 w 349"/>
                  <a:gd name="T71" fmla="*/ 65554 h 350"/>
                  <a:gd name="T72" fmla="*/ 122220 w 349"/>
                  <a:gd name="T73" fmla="*/ 72154 h 350"/>
                  <a:gd name="T74" fmla="*/ 111630 w 349"/>
                  <a:gd name="T75" fmla="*/ 73474 h 350"/>
                  <a:gd name="T76" fmla="*/ 110307 w 349"/>
                  <a:gd name="T77" fmla="*/ 70394 h 350"/>
                  <a:gd name="T78" fmla="*/ 103247 w 349"/>
                  <a:gd name="T79" fmla="*/ 32557 h 350"/>
                  <a:gd name="T80" fmla="*/ 96629 w 349"/>
                  <a:gd name="T81" fmla="*/ 0 h 350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349" h="350">
                    <a:moveTo>
                      <a:pt x="219" y="0"/>
                    </a:moveTo>
                    <a:lnTo>
                      <a:pt x="145" y="13"/>
                    </a:lnTo>
                    <a:lnTo>
                      <a:pt x="97" y="25"/>
                    </a:lnTo>
                    <a:lnTo>
                      <a:pt x="103" y="57"/>
                    </a:lnTo>
                    <a:lnTo>
                      <a:pt x="112" y="83"/>
                    </a:lnTo>
                    <a:lnTo>
                      <a:pt x="122" y="101"/>
                    </a:lnTo>
                    <a:lnTo>
                      <a:pt x="142" y="115"/>
                    </a:lnTo>
                    <a:lnTo>
                      <a:pt x="160" y="119"/>
                    </a:lnTo>
                    <a:lnTo>
                      <a:pt x="155" y="130"/>
                    </a:lnTo>
                    <a:lnTo>
                      <a:pt x="140" y="146"/>
                    </a:lnTo>
                    <a:lnTo>
                      <a:pt x="138" y="171"/>
                    </a:lnTo>
                    <a:lnTo>
                      <a:pt x="126" y="177"/>
                    </a:lnTo>
                    <a:lnTo>
                      <a:pt x="18" y="190"/>
                    </a:lnTo>
                    <a:lnTo>
                      <a:pt x="4" y="202"/>
                    </a:lnTo>
                    <a:lnTo>
                      <a:pt x="0" y="226"/>
                    </a:lnTo>
                    <a:lnTo>
                      <a:pt x="3" y="245"/>
                    </a:lnTo>
                    <a:lnTo>
                      <a:pt x="11" y="266"/>
                    </a:lnTo>
                    <a:lnTo>
                      <a:pt x="5" y="297"/>
                    </a:lnTo>
                    <a:lnTo>
                      <a:pt x="55" y="323"/>
                    </a:lnTo>
                    <a:lnTo>
                      <a:pt x="91" y="335"/>
                    </a:lnTo>
                    <a:lnTo>
                      <a:pt x="132" y="339"/>
                    </a:lnTo>
                    <a:lnTo>
                      <a:pt x="191" y="350"/>
                    </a:lnTo>
                    <a:lnTo>
                      <a:pt x="197" y="335"/>
                    </a:lnTo>
                    <a:lnTo>
                      <a:pt x="208" y="323"/>
                    </a:lnTo>
                    <a:lnTo>
                      <a:pt x="221" y="315"/>
                    </a:lnTo>
                    <a:lnTo>
                      <a:pt x="239" y="308"/>
                    </a:lnTo>
                    <a:lnTo>
                      <a:pt x="259" y="299"/>
                    </a:lnTo>
                    <a:lnTo>
                      <a:pt x="270" y="288"/>
                    </a:lnTo>
                    <a:lnTo>
                      <a:pt x="265" y="240"/>
                    </a:lnTo>
                    <a:lnTo>
                      <a:pt x="281" y="212"/>
                    </a:lnTo>
                    <a:lnTo>
                      <a:pt x="306" y="197"/>
                    </a:lnTo>
                    <a:lnTo>
                      <a:pt x="342" y="182"/>
                    </a:lnTo>
                    <a:lnTo>
                      <a:pt x="349" y="167"/>
                    </a:lnTo>
                    <a:lnTo>
                      <a:pt x="325" y="166"/>
                    </a:lnTo>
                    <a:lnTo>
                      <a:pt x="305" y="152"/>
                    </a:lnTo>
                    <a:lnTo>
                      <a:pt x="290" y="149"/>
                    </a:lnTo>
                    <a:lnTo>
                      <a:pt x="277" y="164"/>
                    </a:lnTo>
                    <a:lnTo>
                      <a:pt x="253" y="167"/>
                    </a:lnTo>
                    <a:lnTo>
                      <a:pt x="250" y="160"/>
                    </a:lnTo>
                    <a:lnTo>
                      <a:pt x="234" y="74"/>
                    </a:lnTo>
                    <a:lnTo>
                      <a:pt x="219" y="0"/>
                    </a:lnTo>
                    <a:close/>
                  </a:path>
                </a:pathLst>
              </a:custGeom>
              <a:noFill/>
              <a:ln w="1270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77" name="Freeform 55">
                <a:extLst>
                  <a:ext uri="{FF2B5EF4-FFF2-40B4-BE49-F238E27FC236}">
                    <a16:creationId xmlns:a16="http://schemas.microsoft.com/office/drawing/2014/main" id="{A74B4031-87E3-4CDE-B548-9080DA3B24F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19313" y="3506788"/>
                <a:ext cx="209550" cy="136525"/>
              </a:xfrm>
              <a:custGeom>
                <a:avLst/>
                <a:gdLst>
                  <a:gd name="T0" fmla="*/ 37057 w 475"/>
                  <a:gd name="T1" fmla="*/ 31370 h 309"/>
                  <a:gd name="T2" fmla="*/ 67056 w 475"/>
                  <a:gd name="T3" fmla="*/ 25626 h 309"/>
                  <a:gd name="T4" fmla="*/ 80291 w 475"/>
                  <a:gd name="T5" fmla="*/ 19440 h 309"/>
                  <a:gd name="T6" fmla="*/ 89996 w 475"/>
                  <a:gd name="T7" fmla="*/ 13255 h 309"/>
                  <a:gd name="T8" fmla="*/ 131465 w 475"/>
                  <a:gd name="T9" fmla="*/ 6186 h 309"/>
                  <a:gd name="T10" fmla="*/ 173375 w 475"/>
                  <a:gd name="T11" fmla="*/ 0 h 309"/>
                  <a:gd name="T12" fmla="*/ 182198 w 475"/>
                  <a:gd name="T13" fmla="*/ 3093 h 309"/>
                  <a:gd name="T14" fmla="*/ 181316 w 475"/>
                  <a:gd name="T15" fmla="*/ 8395 h 309"/>
                  <a:gd name="T16" fmla="*/ 176904 w 475"/>
                  <a:gd name="T17" fmla="*/ 10604 h 309"/>
                  <a:gd name="T18" fmla="*/ 179551 w 475"/>
                  <a:gd name="T19" fmla="*/ 15906 h 309"/>
                  <a:gd name="T20" fmla="*/ 185286 w 475"/>
                  <a:gd name="T21" fmla="*/ 17231 h 309"/>
                  <a:gd name="T22" fmla="*/ 195874 w 475"/>
                  <a:gd name="T23" fmla="*/ 15906 h 309"/>
                  <a:gd name="T24" fmla="*/ 203815 w 475"/>
                  <a:gd name="T25" fmla="*/ 18115 h 309"/>
                  <a:gd name="T26" fmla="*/ 209550 w 475"/>
                  <a:gd name="T27" fmla="*/ 24301 h 309"/>
                  <a:gd name="T28" fmla="*/ 203815 w 475"/>
                  <a:gd name="T29" fmla="*/ 28719 h 309"/>
                  <a:gd name="T30" fmla="*/ 199403 w 475"/>
                  <a:gd name="T31" fmla="*/ 36672 h 309"/>
                  <a:gd name="T32" fmla="*/ 186169 w 475"/>
                  <a:gd name="T33" fmla="*/ 47276 h 309"/>
                  <a:gd name="T34" fmla="*/ 176463 w 475"/>
                  <a:gd name="T35" fmla="*/ 49043 h 309"/>
                  <a:gd name="T36" fmla="*/ 152199 w 475"/>
                  <a:gd name="T37" fmla="*/ 46392 h 309"/>
                  <a:gd name="T38" fmla="*/ 144259 w 475"/>
                  <a:gd name="T39" fmla="*/ 49927 h 309"/>
                  <a:gd name="T40" fmla="*/ 142053 w 475"/>
                  <a:gd name="T41" fmla="*/ 66274 h 309"/>
                  <a:gd name="T42" fmla="*/ 140729 w 475"/>
                  <a:gd name="T43" fmla="*/ 73344 h 309"/>
                  <a:gd name="T44" fmla="*/ 134994 w 475"/>
                  <a:gd name="T45" fmla="*/ 76436 h 309"/>
                  <a:gd name="T46" fmla="*/ 120877 w 475"/>
                  <a:gd name="T47" fmla="*/ 79087 h 309"/>
                  <a:gd name="T48" fmla="*/ 102349 w 475"/>
                  <a:gd name="T49" fmla="*/ 82622 h 309"/>
                  <a:gd name="T50" fmla="*/ 96172 w 475"/>
                  <a:gd name="T51" fmla="*/ 89691 h 309"/>
                  <a:gd name="T52" fmla="*/ 94408 w 475"/>
                  <a:gd name="T53" fmla="*/ 102062 h 309"/>
                  <a:gd name="T54" fmla="*/ 91320 w 475"/>
                  <a:gd name="T55" fmla="*/ 117968 h 309"/>
                  <a:gd name="T56" fmla="*/ 82497 w 475"/>
                  <a:gd name="T57" fmla="*/ 127247 h 309"/>
                  <a:gd name="T58" fmla="*/ 67056 w 475"/>
                  <a:gd name="T59" fmla="*/ 136525 h 309"/>
                  <a:gd name="T60" fmla="*/ 65733 w 475"/>
                  <a:gd name="T61" fmla="*/ 125921 h 309"/>
                  <a:gd name="T62" fmla="*/ 59115 w 475"/>
                  <a:gd name="T63" fmla="*/ 120619 h 309"/>
                  <a:gd name="T64" fmla="*/ 53380 w 475"/>
                  <a:gd name="T65" fmla="*/ 100737 h 309"/>
                  <a:gd name="T66" fmla="*/ 45880 w 475"/>
                  <a:gd name="T67" fmla="*/ 92342 h 309"/>
                  <a:gd name="T68" fmla="*/ 27793 w 475"/>
                  <a:gd name="T69" fmla="*/ 86598 h 309"/>
                  <a:gd name="T70" fmla="*/ 2206 w 475"/>
                  <a:gd name="T71" fmla="*/ 84389 h 309"/>
                  <a:gd name="T72" fmla="*/ 0 w 475"/>
                  <a:gd name="T73" fmla="*/ 63623 h 309"/>
                  <a:gd name="T74" fmla="*/ 7059 w 475"/>
                  <a:gd name="T75" fmla="*/ 51252 h 309"/>
                  <a:gd name="T76" fmla="*/ 18087 w 475"/>
                  <a:gd name="T77" fmla="*/ 45067 h 309"/>
                  <a:gd name="T78" fmla="*/ 33969 w 475"/>
                  <a:gd name="T79" fmla="*/ 38439 h 309"/>
                  <a:gd name="T80" fmla="*/ 37057 w 475"/>
                  <a:gd name="T81" fmla="*/ 31370 h 309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475" h="309">
                    <a:moveTo>
                      <a:pt x="84" y="71"/>
                    </a:moveTo>
                    <a:lnTo>
                      <a:pt x="152" y="58"/>
                    </a:lnTo>
                    <a:lnTo>
                      <a:pt x="182" y="44"/>
                    </a:lnTo>
                    <a:lnTo>
                      <a:pt x="204" y="30"/>
                    </a:lnTo>
                    <a:lnTo>
                      <a:pt x="298" y="14"/>
                    </a:lnTo>
                    <a:lnTo>
                      <a:pt x="393" y="0"/>
                    </a:lnTo>
                    <a:lnTo>
                      <a:pt x="413" y="7"/>
                    </a:lnTo>
                    <a:lnTo>
                      <a:pt x="411" y="19"/>
                    </a:lnTo>
                    <a:lnTo>
                      <a:pt x="401" y="24"/>
                    </a:lnTo>
                    <a:lnTo>
                      <a:pt x="407" y="36"/>
                    </a:lnTo>
                    <a:lnTo>
                      <a:pt x="420" y="39"/>
                    </a:lnTo>
                    <a:lnTo>
                      <a:pt x="444" y="36"/>
                    </a:lnTo>
                    <a:lnTo>
                      <a:pt x="462" y="41"/>
                    </a:lnTo>
                    <a:lnTo>
                      <a:pt x="475" y="55"/>
                    </a:lnTo>
                    <a:lnTo>
                      <a:pt x="462" y="65"/>
                    </a:lnTo>
                    <a:lnTo>
                      <a:pt x="452" y="83"/>
                    </a:lnTo>
                    <a:lnTo>
                      <a:pt x="422" y="107"/>
                    </a:lnTo>
                    <a:lnTo>
                      <a:pt x="400" y="111"/>
                    </a:lnTo>
                    <a:lnTo>
                      <a:pt x="345" y="105"/>
                    </a:lnTo>
                    <a:lnTo>
                      <a:pt x="327" y="113"/>
                    </a:lnTo>
                    <a:lnTo>
                      <a:pt x="322" y="150"/>
                    </a:lnTo>
                    <a:lnTo>
                      <a:pt x="319" y="166"/>
                    </a:lnTo>
                    <a:lnTo>
                      <a:pt x="306" y="173"/>
                    </a:lnTo>
                    <a:lnTo>
                      <a:pt x="274" y="179"/>
                    </a:lnTo>
                    <a:lnTo>
                      <a:pt x="232" y="187"/>
                    </a:lnTo>
                    <a:lnTo>
                      <a:pt x="218" y="203"/>
                    </a:lnTo>
                    <a:lnTo>
                      <a:pt x="214" y="231"/>
                    </a:lnTo>
                    <a:lnTo>
                      <a:pt x="207" y="267"/>
                    </a:lnTo>
                    <a:lnTo>
                      <a:pt x="187" y="288"/>
                    </a:lnTo>
                    <a:lnTo>
                      <a:pt x="152" y="309"/>
                    </a:lnTo>
                    <a:lnTo>
                      <a:pt x="149" y="285"/>
                    </a:lnTo>
                    <a:lnTo>
                      <a:pt x="134" y="273"/>
                    </a:lnTo>
                    <a:lnTo>
                      <a:pt x="121" y="228"/>
                    </a:lnTo>
                    <a:lnTo>
                      <a:pt x="104" y="209"/>
                    </a:lnTo>
                    <a:lnTo>
                      <a:pt x="63" y="196"/>
                    </a:lnTo>
                    <a:lnTo>
                      <a:pt x="5" y="191"/>
                    </a:lnTo>
                    <a:lnTo>
                      <a:pt x="0" y="144"/>
                    </a:lnTo>
                    <a:lnTo>
                      <a:pt x="16" y="116"/>
                    </a:lnTo>
                    <a:lnTo>
                      <a:pt x="41" y="102"/>
                    </a:lnTo>
                    <a:lnTo>
                      <a:pt x="77" y="87"/>
                    </a:lnTo>
                    <a:lnTo>
                      <a:pt x="84" y="71"/>
                    </a:lnTo>
                    <a:close/>
                  </a:path>
                </a:pathLst>
              </a:custGeom>
              <a:noFill/>
              <a:ln w="1270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78" name="Freeform 56">
                <a:extLst>
                  <a:ext uri="{FF2B5EF4-FFF2-40B4-BE49-F238E27FC236}">
                    <a16:creationId xmlns:a16="http://schemas.microsoft.com/office/drawing/2014/main" id="{554B4397-98DE-4603-864E-EA6A06D19A6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59025" y="3732213"/>
                <a:ext cx="228600" cy="85725"/>
              </a:xfrm>
              <a:custGeom>
                <a:avLst/>
                <a:gdLst>
                  <a:gd name="T0" fmla="*/ 10674 w 514"/>
                  <a:gd name="T1" fmla="*/ 7287 h 200"/>
                  <a:gd name="T2" fmla="*/ 28464 w 514"/>
                  <a:gd name="T3" fmla="*/ 18860 h 200"/>
                  <a:gd name="T4" fmla="*/ 37804 w 514"/>
                  <a:gd name="T5" fmla="*/ 32147 h 200"/>
                  <a:gd name="T6" fmla="*/ 49812 w 514"/>
                  <a:gd name="T7" fmla="*/ 31290 h 200"/>
                  <a:gd name="T8" fmla="*/ 64044 w 514"/>
                  <a:gd name="T9" fmla="*/ 34719 h 200"/>
                  <a:gd name="T10" fmla="*/ 87615 w 514"/>
                  <a:gd name="T11" fmla="*/ 28289 h 200"/>
                  <a:gd name="T12" fmla="*/ 98289 w 514"/>
                  <a:gd name="T13" fmla="*/ 18431 h 200"/>
                  <a:gd name="T14" fmla="*/ 110297 w 514"/>
                  <a:gd name="T15" fmla="*/ 13716 h 200"/>
                  <a:gd name="T16" fmla="*/ 120971 w 514"/>
                  <a:gd name="T17" fmla="*/ 6001 h 200"/>
                  <a:gd name="T18" fmla="*/ 133424 w 514"/>
                  <a:gd name="T19" fmla="*/ 1286 h 200"/>
                  <a:gd name="T20" fmla="*/ 145877 w 514"/>
                  <a:gd name="T21" fmla="*/ 3429 h 200"/>
                  <a:gd name="T22" fmla="*/ 164112 w 514"/>
                  <a:gd name="T23" fmla="*/ 0 h 200"/>
                  <a:gd name="T24" fmla="*/ 195689 w 514"/>
                  <a:gd name="T25" fmla="*/ 12002 h 200"/>
                  <a:gd name="T26" fmla="*/ 218371 w 514"/>
                  <a:gd name="T27" fmla="*/ 24432 h 200"/>
                  <a:gd name="T28" fmla="*/ 225487 w 514"/>
                  <a:gd name="T29" fmla="*/ 27003 h 200"/>
                  <a:gd name="T30" fmla="*/ 228600 w 514"/>
                  <a:gd name="T31" fmla="*/ 30861 h 200"/>
                  <a:gd name="T32" fmla="*/ 226821 w 514"/>
                  <a:gd name="T33" fmla="*/ 33004 h 200"/>
                  <a:gd name="T34" fmla="*/ 216147 w 514"/>
                  <a:gd name="T35" fmla="*/ 36433 h 200"/>
                  <a:gd name="T36" fmla="*/ 217481 w 514"/>
                  <a:gd name="T37" fmla="*/ 42434 h 200"/>
                  <a:gd name="T38" fmla="*/ 225487 w 514"/>
                  <a:gd name="T39" fmla="*/ 49721 h 200"/>
                  <a:gd name="T40" fmla="*/ 226821 w 514"/>
                  <a:gd name="T41" fmla="*/ 57436 h 200"/>
                  <a:gd name="T42" fmla="*/ 224597 w 514"/>
                  <a:gd name="T43" fmla="*/ 64294 h 200"/>
                  <a:gd name="T44" fmla="*/ 216592 w 514"/>
                  <a:gd name="T45" fmla="*/ 64294 h 200"/>
                  <a:gd name="T46" fmla="*/ 205028 w 514"/>
                  <a:gd name="T47" fmla="*/ 62579 h 200"/>
                  <a:gd name="T48" fmla="*/ 192131 w 514"/>
                  <a:gd name="T49" fmla="*/ 64294 h 200"/>
                  <a:gd name="T50" fmla="*/ 188573 w 514"/>
                  <a:gd name="T51" fmla="*/ 56579 h 200"/>
                  <a:gd name="T52" fmla="*/ 187239 w 514"/>
                  <a:gd name="T53" fmla="*/ 46720 h 200"/>
                  <a:gd name="T54" fmla="*/ 193020 w 514"/>
                  <a:gd name="T55" fmla="*/ 37290 h 200"/>
                  <a:gd name="T56" fmla="*/ 197023 w 514"/>
                  <a:gd name="T57" fmla="*/ 32147 h 200"/>
                  <a:gd name="T58" fmla="*/ 196578 w 514"/>
                  <a:gd name="T59" fmla="*/ 30861 h 200"/>
                  <a:gd name="T60" fmla="*/ 186794 w 514"/>
                  <a:gd name="T61" fmla="*/ 25718 h 200"/>
                  <a:gd name="T62" fmla="*/ 165001 w 514"/>
                  <a:gd name="T63" fmla="*/ 24860 h 200"/>
                  <a:gd name="T64" fmla="*/ 157885 w 514"/>
                  <a:gd name="T65" fmla="*/ 21860 h 200"/>
                  <a:gd name="T66" fmla="*/ 143209 w 514"/>
                  <a:gd name="T67" fmla="*/ 19717 h 200"/>
                  <a:gd name="T68" fmla="*/ 132090 w 514"/>
                  <a:gd name="T69" fmla="*/ 20145 h 200"/>
                  <a:gd name="T70" fmla="*/ 128532 w 514"/>
                  <a:gd name="T71" fmla="*/ 22717 h 200"/>
                  <a:gd name="T72" fmla="*/ 128532 w 514"/>
                  <a:gd name="T73" fmla="*/ 31718 h 200"/>
                  <a:gd name="T74" fmla="*/ 127642 w 514"/>
                  <a:gd name="T75" fmla="*/ 37290 h 200"/>
                  <a:gd name="T76" fmla="*/ 113855 w 514"/>
                  <a:gd name="T77" fmla="*/ 43720 h 200"/>
                  <a:gd name="T78" fmla="*/ 112076 w 514"/>
                  <a:gd name="T79" fmla="*/ 50578 h 200"/>
                  <a:gd name="T80" fmla="*/ 126308 w 514"/>
                  <a:gd name="T81" fmla="*/ 60865 h 200"/>
                  <a:gd name="T82" fmla="*/ 129866 w 514"/>
                  <a:gd name="T83" fmla="*/ 70723 h 200"/>
                  <a:gd name="T84" fmla="*/ 126308 w 514"/>
                  <a:gd name="T85" fmla="*/ 79724 h 200"/>
                  <a:gd name="T86" fmla="*/ 113411 w 514"/>
                  <a:gd name="T87" fmla="*/ 85725 h 200"/>
                  <a:gd name="T88" fmla="*/ 100958 w 514"/>
                  <a:gd name="T89" fmla="*/ 79296 h 200"/>
                  <a:gd name="T90" fmla="*/ 88949 w 514"/>
                  <a:gd name="T91" fmla="*/ 66866 h 200"/>
                  <a:gd name="T92" fmla="*/ 80499 w 514"/>
                  <a:gd name="T93" fmla="*/ 68151 h 200"/>
                  <a:gd name="T94" fmla="*/ 77386 w 514"/>
                  <a:gd name="T95" fmla="*/ 71152 h 200"/>
                  <a:gd name="T96" fmla="*/ 59596 w 514"/>
                  <a:gd name="T97" fmla="*/ 60008 h 200"/>
                  <a:gd name="T98" fmla="*/ 43585 w 514"/>
                  <a:gd name="T99" fmla="*/ 53150 h 200"/>
                  <a:gd name="T100" fmla="*/ 37804 w 514"/>
                  <a:gd name="T101" fmla="*/ 54007 h 200"/>
                  <a:gd name="T102" fmla="*/ 25795 w 514"/>
                  <a:gd name="T103" fmla="*/ 60008 h 200"/>
                  <a:gd name="T104" fmla="*/ 19124 w 514"/>
                  <a:gd name="T105" fmla="*/ 67723 h 200"/>
                  <a:gd name="T106" fmla="*/ 13787 w 514"/>
                  <a:gd name="T107" fmla="*/ 70723 h 200"/>
                  <a:gd name="T108" fmla="*/ 8450 w 514"/>
                  <a:gd name="T109" fmla="*/ 67723 h 200"/>
                  <a:gd name="T110" fmla="*/ 3558 w 514"/>
                  <a:gd name="T111" fmla="*/ 56579 h 200"/>
                  <a:gd name="T112" fmla="*/ 3113 w 514"/>
                  <a:gd name="T113" fmla="*/ 45863 h 200"/>
                  <a:gd name="T114" fmla="*/ 5337 w 514"/>
                  <a:gd name="T115" fmla="*/ 42434 h 200"/>
                  <a:gd name="T116" fmla="*/ 8895 w 514"/>
                  <a:gd name="T117" fmla="*/ 38576 h 200"/>
                  <a:gd name="T118" fmla="*/ 7561 w 514"/>
                  <a:gd name="T119" fmla="*/ 33004 h 200"/>
                  <a:gd name="T120" fmla="*/ 0 w 514"/>
                  <a:gd name="T121" fmla="*/ 26146 h 200"/>
                  <a:gd name="T122" fmla="*/ 8450 w 514"/>
                  <a:gd name="T123" fmla="*/ 10716 h 200"/>
                  <a:gd name="T124" fmla="*/ 10674 w 514"/>
                  <a:gd name="T125" fmla="*/ 7287 h 200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0" t="0" r="r" b="b"/>
                <a:pathLst>
                  <a:path w="514" h="200">
                    <a:moveTo>
                      <a:pt x="24" y="17"/>
                    </a:moveTo>
                    <a:lnTo>
                      <a:pt x="64" y="44"/>
                    </a:lnTo>
                    <a:lnTo>
                      <a:pt x="85" y="75"/>
                    </a:lnTo>
                    <a:lnTo>
                      <a:pt x="112" y="73"/>
                    </a:lnTo>
                    <a:lnTo>
                      <a:pt x="144" y="81"/>
                    </a:lnTo>
                    <a:lnTo>
                      <a:pt x="197" y="66"/>
                    </a:lnTo>
                    <a:lnTo>
                      <a:pt x="221" y="43"/>
                    </a:lnTo>
                    <a:lnTo>
                      <a:pt x="248" y="32"/>
                    </a:lnTo>
                    <a:lnTo>
                      <a:pt x="272" y="14"/>
                    </a:lnTo>
                    <a:lnTo>
                      <a:pt x="300" y="3"/>
                    </a:lnTo>
                    <a:lnTo>
                      <a:pt x="328" y="8"/>
                    </a:lnTo>
                    <a:lnTo>
                      <a:pt x="369" y="0"/>
                    </a:lnTo>
                    <a:lnTo>
                      <a:pt x="440" y="28"/>
                    </a:lnTo>
                    <a:lnTo>
                      <a:pt x="491" y="57"/>
                    </a:lnTo>
                    <a:lnTo>
                      <a:pt x="507" y="63"/>
                    </a:lnTo>
                    <a:lnTo>
                      <a:pt x="514" y="72"/>
                    </a:lnTo>
                    <a:lnTo>
                      <a:pt x="510" y="77"/>
                    </a:lnTo>
                    <a:lnTo>
                      <a:pt x="486" y="85"/>
                    </a:lnTo>
                    <a:lnTo>
                      <a:pt x="489" y="99"/>
                    </a:lnTo>
                    <a:lnTo>
                      <a:pt x="507" y="116"/>
                    </a:lnTo>
                    <a:lnTo>
                      <a:pt x="510" y="134"/>
                    </a:lnTo>
                    <a:lnTo>
                      <a:pt x="505" y="150"/>
                    </a:lnTo>
                    <a:lnTo>
                      <a:pt x="487" y="150"/>
                    </a:lnTo>
                    <a:lnTo>
                      <a:pt x="461" y="146"/>
                    </a:lnTo>
                    <a:lnTo>
                      <a:pt x="432" y="150"/>
                    </a:lnTo>
                    <a:lnTo>
                      <a:pt x="424" y="132"/>
                    </a:lnTo>
                    <a:lnTo>
                      <a:pt x="421" y="109"/>
                    </a:lnTo>
                    <a:lnTo>
                      <a:pt x="434" y="87"/>
                    </a:lnTo>
                    <a:lnTo>
                      <a:pt x="443" y="75"/>
                    </a:lnTo>
                    <a:lnTo>
                      <a:pt x="442" y="72"/>
                    </a:lnTo>
                    <a:lnTo>
                      <a:pt x="420" y="60"/>
                    </a:lnTo>
                    <a:lnTo>
                      <a:pt x="371" y="58"/>
                    </a:lnTo>
                    <a:lnTo>
                      <a:pt x="355" y="51"/>
                    </a:lnTo>
                    <a:lnTo>
                      <a:pt x="322" y="46"/>
                    </a:lnTo>
                    <a:lnTo>
                      <a:pt x="297" y="47"/>
                    </a:lnTo>
                    <a:lnTo>
                      <a:pt x="289" y="53"/>
                    </a:lnTo>
                    <a:lnTo>
                      <a:pt x="289" y="74"/>
                    </a:lnTo>
                    <a:lnTo>
                      <a:pt x="287" y="87"/>
                    </a:lnTo>
                    <a:lnTo>
                      <a:pt x="256" y="102"/>
                    </a:lnTo>
                    <a:lnTo>
                      <a:pt x="252" y="118"/>
                    </a:lnTo>
                    <a:lnTo>
                      <a:pt x="284" y="142"/>
                    </a:lnTo>
                    <a:lnTo>
                      <a:pt x="292" y="165"/>
                    </a:lnTo>
                    <a:lnTo>
                      <a:pt x="284" y="186"/>
                    </a:lnTo>
                    <a:lnTo>
                      <a:pt x="255" y="200"/>
                    </a:lnTo>
                    <a:lnTo>
                      <a:pt x="227" y="185"/>
                    </a:lnTo>
                    <a:lnTo>
                      <a:pt x="200" y="156"/>
                    </a:lnTo>
                    <a:lnTo>
                      <a:pt x="181" y="159"/>
                    </a:lnTo>
                    <a:lnTo>
                      <a:pt x="174" y="166"/>
                    </a:lnTo>
                    <a:lnTo>
                      <a:pt x="134" y="140"/>
                    </a:lnTo>
                    <a:lnTo>
                      <a:pt x="98" y="124"/>
                    </a:lnTo>
                    <a:lnTo>
                      <a:pt x="85" y="126"/>
                    </a:lnTo>
                    <a:lnTo>
                      <a:pt x="58" y="140"/>
                    </a:lnTo>
                    <a:lnTo>
                      <a:pt x="43" y="158"/>
                    </a:lnTo>
                    <a:lnTo>
                      <a:pt x="31" y="165"/>
                    </a:lnTo>
                    <a:lnTo>
                      <a:pt x="19" y="158"/>
                    </a:lnTo>
                    <a:lnTo>
                      <a:pt x="8" y="132"/>
                    </a:lnTo>
                    <a:lnTo>
                      <a:pt x="7" y="107"/>
                    </a:lnTo>
                    <a:lnTo>
                      <a:pt x="12" y="99"/>
                    </a:lnTo>
                    <a:lnTo>
                      <a:pt x="20" y="90"/>
                    </a:lnTo>
                    <a:lnTo>
                      <a:pt x="17" y="77"/>
                    </a:lnTo>
                    <a:lnTo>
                      <a:pt x="0" y="61"/>
                    </a:lnTo>
                    <a:lnTo>
                      <a:pt x="19" y="25"/>
                    </a:lnTo>
                    <a:lnTo>
                      <a:pt x="24" y="17"/>
                    </a:lnTo>
                    <a:close/>
                  </a:path>
                </a:pathLst>
              </a:custGeom>
              <a:noFill/>
              <a:ln w="1270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79" name="Freeform 57">
                <a:extLst>
                  <a:ext uri="{FF2B5EF4-FFF2-40B4-BE49-F238E27FC236}">
                    <a16:creationId xmlns:a16="http://schemas.microsoft.com/office/drawing/2014/main" id="{FB62149A-42D0-4031-8558-365CB82363B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73238" y="1220788"/>
                <a:ext cx="80962" cy="41275"/>
              </a:xfrm>
              <a:custGeom>
                <a:avLst/>
                <a:gdLst>
                  <a:gd name="T0" fmla="*/ 13279 w 189"/>
                  <a:gd name="T1" fmla="*/ 5443 h 91"/>
                  <a:gd name="T2" fmla="*/ 34270 w 189"/>
                  <a:gd name="T3" fmla="*/ 1361 h 91"/>
                  <a:gd name="T4" fmla="*/ 50119 w 189"/>
                  <a:gd name="T5" fmla="*/ 0 h 91"/>
                  <a:gd name="T6" fmla="*/ 69824 w 189"/>
                  <a:gd name="T7" fmla="*/ 9525 h 91"/>
                  <a:gd name="T8" fmla="*/ 80962 w 189"/>
                  <a:gd name="T9" fmla="*/ 23586 h 91"/>
                  <a:gd name="T10" fmla="*/ 80534 w 189"/>
                  <a:gd name="T11" fmla="*/ 32657 h 91"/>
                  <a:gd name="T12" fmla="*/ 75393 w 189"/>
                  <a:gd name="T13" fmla="*/ 38100 h 91"/>
                  <a:gd name="T14" fmla="*/ 69396 w 189"/>
                  <a:gd name="T15" fmla="*/ 41275 h 91"/>
                  <a:gd name="T16" fmla="*/ 56545 w 189"/>
                  <a:gd name="T17" fmla="*/ 35379 h 91"/>
                  <a:gd name="T18" fmla="*/ 20990 w 189"/>
                  <a:gd name="T19" fmla="*/ 38554 h 91"/>
                  <a:gd name="T20" fmla="*/ 7282 w 189"/>
                  <a:gd name="T21" fmla="*/ 34925 h 91"/>
                  <a:gd name="T22" fmla="*/ 0 w 189"/>
                  <a:gd name="T23" fmla="*/ 23586 h 91"/>
                  <a:gd name="T24" fmla="*/ 2142 w 189"/>
                  <a:gd name="T25" fmla="*/ 16329 h 91"/>
                  <a:gd name="T26" fmla="*/ 13279 w 189"/>
                  <a:gd name="T27" fmla="*/ 5443 h 91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189" h="91">
                    <a:moveTo>
                      <a:pt x="31" y="12"/>
                    </a:moveTo>
                    <a:lnTo>
                      <a:pt x="80" y="3"/>
                    </a:lnTo>
                    <a:lnTo>
                      <a:pt x="117" y="0"/>
                    </a:lnTo>
                    <a:lnTo>
                      <a:pt x="163" y="21"/>
                    </a:lnTo>
                    <a:lnTo>
                      <a:pt x="189" y="52"/>
                    </a:lnTo>
                    <a:lnTo>
                      <a:pt x="188" y="72"/>
                    </a:lnTo>
                    <a:lnTo>
                      <a:pt x="176" y="84"/>
                    </a:lnTo>
                    <a:lnTo>
                      <a:pt x="162" y="91"/>
                    </a:lnTo>
                    <a:lnTo>
                      <a:pt x="132" y="78"/>
                    </a:lnTo>
                    <a:lnTo>
                      <a:pt x="49" y="85"/>
                    </a:lnTo>
                    <a:lnTo>
                      <a:pt x="17" y="77"/>
                    </a:lnTo>
                    <a:lnTo>
                      <a:pt x="0" y="52"/>
                    </a:lnTo>
                    <a:lnTo>
                      <a:pt x="5" y="36"/>
                    </a:lnTo>
                    <a:lnTo>
                      <a:pt x="31" y="12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80" name="Freeform 58">
                <a:extLst>
                  <a:ext uri="{FF2B5EF4-FFF2-40B4-BE49-F238E27FC236}">
                    <a16:creationId xmlns:a16="http://schemas.microsoft.com/office/drawing/2014/main" id="{77949CC7-FD42-488D-90BE-FD1396BE31F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73238" y="1220788"/>
                <a:ext cx="80962" cy="41275"/>
              </a:xfrm>
              <a:custGeom>
                <a:avLst/>
                <a:gdLst>
                  <a:gd name="T0" fmla="*/ 13279 w 189"/>
                  <a:gd name="T1" fmla="*/ 5443 h 91"/>
                  <a:gd name="T2" fmla="*/ 34270 w 189"/>
                  <a:gd name="T3" fmla="*/ 1361 h 91"/>
                  <a:gd name="T4" fmla="*/ 50119 w 189"/>
                  <a:gd name="T5" fmla="*/ 0 h 91"/>
                  <a:gd name="T6" fmla="*/ 69824 w 189"/>
                  <a:gd name="T7" fmla="*/ 9525 h 91"/>
                  <a:gd name="T8" fmla="*/ 80962 w 189"/>
                  <a:gd name="T9" fmla="*/ 23586 h 91"/>
                  <a:gd name="T10" fmla="*/ 80534 w 189"/>
                  <a:gd name="T11" fmla="*/ 32657 h 91"/>
                  <a:gd name="T12" fmla="*/ 75393 w 189"/>
                  <a:gd name="T13" fmla="*/ 38100 h 91"/>
                  <a:gd name="T14" fmla="*/ 69396 w 189"/>
                  <a:gd name="T15" fmla="*/ 41275 h 91"/>
                  <a:gd name="T16" fmla="*/ 56545 w 189"/>
                  <a:gd name="T17" fmla="*/ 35379 h 91"/>
                  <a:gd name="T18" fmla="*/ 20990 w 189"/>
                  <a:gd name="T19" fmla="*/ 38554 h 91"/>
                  <a:gd name="T20" fmla="*/ 7282 w 189"/>
                  <a:gd name="T21" fmla="*/ 34925 h 91"/>
                  <a:gd name="T22" fmla="*/ 0 w 189"/>
                  <a:gd name="T23" fmla="*/ 23586 h 91"/>
                  <a:gd name="T24" fmla="*/ 2142 w 189"/>
                  <a:gd name="T25" fmla="*/ 16329 h 91"/>
                  <a:gd name="T26" fmla="*/ 13279 w 189"/>
                  <a:gd name="T27" fmla="*/ 5443 h 91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189" h="91">
                    <a:moveTo>
                      <a:pt x="31" y="12"/>
                    </a:moveTo>
                    <a:lnTo>
                      <a:pt x="80" y="3"/>
                    </a:lnTo>
                    <a:lnTo>
                      <a:pt x="117" y="0"/>
                    </a:lnTo>
                    <a:lnTo>
                      <a:pt x="163" y="21"/>
                    </a:lnTo>
                    <a:lnTo>
                      <a:pt x="189" y="52"/>
                    </a:lnTo>
                    <a:lnTo>
                      <a:pt x="188" y="72"/>
                    </a:lnTo>
                    <a:lnTo>
                      <a:pt x="176" y="84"/>
                    </a:lnTo>
                    <a:lnTo>
                      <a:pt x="162" y="91"/>
                    </a:lnTo>
                    <a:lnTo>
                      <a:pt x="132" y="78"/>
                    </a:lnTo>
                    <a:lnTo>
                      <a:pt x="49" y="85"/>
                    </a:lnTo>
                    <a:lnTo>
                      <a:pt x="17" y="77"/>
                    </a:lnTo>
                    <a:lnTo>
                      <a:pt x="0" y="52"/>
                    </a:lnTo>
                    <a:lnTo>
                      <a:pt x="5" y="36"/>
                    </a:lnTo>
                    <a:lnTo>
                      <a:pt x="31" y="12"/>
                    </a:lnTo>
                  </a:path>
                </a:pathLst>
              </a:custGeom>
              <a:solidFill>
                <a:schemeClr val="accent1"/>
              </a:solidFill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81" name="Freeform 59">
                <a:extLst>
                  <a:ext uri="{FF2B5EF4-FFF2-40B4-BE49-F238E27FC236}">
                    <a16:creationId xmlns:a16="http://schemas.microsoft.com/office/drawing/2014/main" id="{AD78D654-9CE0-4DB3-BB17-30FACD01345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24050" y="1387475"/>
                <a:ext cx="53975" cy="65088"/>
              </a:xfrm>
              <a:custGeom>
                <a:avLst/>
                <a:gdLst>
                  <a:gd name="T0" fmla="*/ 53536 w 123"/>
                  <a:gd name="T1" fmla="*/ 43392 h 156"/>
                  <a:gd name="T2" fmla="*/ 46954 w 123"/>
                  <a:gd name="T3" fmla="*/ 32961 h 156"/>
                  <a:gd name="T4" fmla="*/ 44321 w 123"/>
                  <a:gd name="T5" fmla="*/ 31710 h 156"/>
                  <a:gd name="T6" fmla="*/ 43443 w 123"/>
                  <a:gd name="T7" fmla="*/ 26286 h 156"/>
                  <a:gd name="T8" fmla="*/ 46954 w 123"/>
                  <a:gd name="T9" fmla="*/ 22530 h 156"/>
                  <a:gd name="T10" fmla="*/ 53975 w 123"/>
                  <a:gd name="T11" fmla="*/ 7093 h 156"/>
                  <a:gd name="T12" fmla="*/ 46515 w 123"/>
                  <a:gd name="T13" fmla="*/ 0 h 156"/>
                  <a:gd name="T14" fmla="*/ 34228 w 123"/>
                  <a:gd name="T15" fmla="*/ 0 h 156"/>
                  <a:gd name="T16" fmla="*/ 26768 w 123"/>
                  <a:gd name="T17" fmla="*/ 3338 h 156"/>
                  <a:gd name="T18" fmla="*/ 28523 w 123"/>
                  <a:gd name="T19" fmla="*/ 23365 h 156"/>
                  <a:gd name="T20" fmla="*/ 27646 w 123"/>
                  <a:gd name="T21" fmla="*/ 27120 h 156"/>
                  <a:gd name="T22" fmla="*/ 14042 w 123"/>
                  <a:gd name="T23" fmla="*/ 29623 h 156"/>
                  <a:gd name="T24" fmla="*/ 10971 w 123"/>
                  <a:gd name="T25" fmla="*/ 26703 h 156"/>
                  <a:gd name="T26" fmla="*/ 3072 w 123"/>
                  <a:gd name="T27" fmla="*/ 20027 h 156"/>
                  <a:gd name="T28" fmla="*/ 1755 w 123"/>
                  <a:gd name="T29" fmla="*/ 22530 h 156"/>
                  <a:gd name="T30" fmla="*/ 0 w 123"/>
                  <a:gd name="T31" fmla="*/ 37134 h 156"/>
                  <a:gd name="T32" fmla="*/ 13603 w 123"/>
                  <a:gd name="T33" fmla="*/ 50068 h 156"/>
                  <a:gd name="T34" fmla="*/ 24135 w 123"/>
                  <a:gd name="T35" fmla="*/ 61750 h 156"/>
                  <a:gd name="T36" fmla="*/ 28523 w 123"/>
                  <a:gd name="T37" fmla="*/ 65088 h 156"/>
                  <a:gd name="T38" fmla="*/ 43004 w 123"/>
                  <a:gd name="T39" fmla="*/ 64671 h 156"/>
                  <a:gd name="T40" fmla="*/ 49587 w 123"/>
                  <a:gd name="T41" fmla="*/ 56743 h 156"/>
                  <a:gd name="T42" fmla="*/ 50903 w 123"/>
                  <a:gd name="T43" fmla="*/ 53406 h 156"/>
                  <a:gd name="T44" fmla="*/ 51342 w 123"/>
                  <a:gd name="T45" fmla="*/ 54657 h 156"/>
                  <a:gd name="T46" fmla="*/ 53536 w 123"/>
                  <a:gd name="T47" fmla="*/ 43392 h 15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123" h="156">
                    <a:moveTo>
                      <a:pt x="122" y="104"/>
                    </a:moveTo>
                    <a:lnTo>
                      <a:pt x="107" y="79"/>
                    </a:lnTo>
                    <a:lnTo>
                      <a:pt x="101" y="76"/>
                    </a:lnTo>
                    <a:lnTo>
                      <a:pt x="99" y="63"/>
                    </a:lnTo>
                    <a:lnTo>
                      <a:pt x="107" y="54"/>
                    </a:lnTo>
                    <a:lnTo>
                      <a:pt x="123" y="17"/>
                    </a:lnTo>
                    <a:lnTo>
                      <a:pt x="106" y="0"/>
                    </a:lnTo>
                    <a:lnTo>
                      <a:pt x="78" y="0"/>
                    </a:lnTo>
                    <a:lnTo>
                      <a:pt x="61" y="8"/>
                    </a:lnTo>
                    <a:lnTo>
                      <a:pt x="65" y="56"/>
                    </a:lnTo>
                    <a:lnTo>
                      <a:pt x="63" y="65"/>
                    </a:lnTo>
                    <a:lnTo>
                      <a:pt x="32" y="71"/>
                    </a:lnTo>
                    <a:lnTo>
                      <a:pt x="25" y="64"/>
                    </a:lnTo>
                    <a:lnTo>
                      <a:pt x="7" y="48"/>
                    </a:lnTo>
                    <a:lnTo>
                      <a:pt x="4" y="54"/>
                    </a:lnTo>
                    <a:lnTo>
                      <a:pt x="0" y="89"/>
                    </a:lnTo>
                    <a:lnTo>
                      <a:pt x="31" y="120"/>
                    </a:lnTo>
                    <a:lnTo>
                      <a:pt x="55" y="148"/>
                    </a:lnTo>
                    <a:lnTo>
                      <a:pt x="65" y="156"/>
                    </a:lnTo>
                    <a:lnTo>
                      <a:pt x="98" y="155"/>
                    </a:lnTo>
                    <a:lnTo>
                      <a:pt x="113" y="136"/>
                    </a:lnTo>
                    <a:lnTo>
                      <a:pt x="116" y="128"/>
                    </a:lnTo>
                    <a:lnTo>
                      <a:pt x="117" y="131"/>
                    </a:lnTo>
                    <a:lnTo>
                      <a:pt x="122" y="104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82" name="Freeform 60">
                <a:extLst>
                  <a:ext uri="{FF2B5EF4-FFF2-40B4-BE49-F238E27FC236}">
                    <a16:creationId xmlns:a16="http://schemas.microsoft.com/office/drawing/2014/main" id="{D87D45FB-1696-4711-B52A-EA9357D929E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24050" y="1387475"/>
                <a:ext cx="53975" cy="65088"/>
              </a:xfrm>
              <a:custGeom>
                <a:avLst/>
                <a:gdLst>
                  <a:gd name="T0" fmla="*/ 53536 w 123"/>
                  <a:gd name="T1" fmla="*/ 43392 h 156"/>
                  <a:gd name="T2" fmla="*/ 46954 w 123"/>
                  <a:gd name="T3" fmla="*/ 32961 h 156"/>
                  <a:gd name="T4" fmla="*/ 44321 w 123"/>
                  <a:gd name="T5" fmla="*/ 31710 h 156"/>
                  <a:gd name="T6" fmla="*/ 43443 w 123"/>
                  <a:gd name="T7" fmla="*/ 26286 h 156"/>
                  <a:gd name="T8" fmla="*/ 46954 w 123"/>
                  <a:gd name="T9" fmla="*/ 22530 h 156"/>
                  <a:gd name="T10" fmla="*/ 53975 w 123"/>
                  <a:gd name="T11" fmla="*/ 7093 h 156"/>
                  <a:gd name="T12" fmla="*/ 46515 w 123"/>
                  <a:gd name="T13" fmla="*/ 0 h 156"/>
                  <a:gd name="T14" fmla="*/ 34228 w 123"/>
                  <a:gd name="T15" fmla="*/ 0 h 156"/>
                  <a:gd name="T16" fmla="*/ 26768 w 123"/>
                  <a:gd name="T17" fmla="*/ 3338 h 156"/>
                  <a:gd name="T18" fmla="*/ 28523 w 123"/>
                  <a:gd name="T19" fmla="*/ 23365 h 156"/>
                  <a:gd name="T20" fmla="*/ 27646 w 123"/>
                  <a:gd name="T21" fmla="*/ 27120 h 156"/>
                  <a:gd name="T22" fmla="*/ 14042 w 123"/>
                  <a:gd name="T23" fmla="*/ 29623 h 156"/>
                  <a:gd name="T24" fmla="*/ 10971 w 123"/>
                  <a:gd name="T25" fmla="*/ 26703 h 156"/>
                  <a:gd name="T26" fmla="*/ 3072 w 123"/>
                  <a:gd name="T27" fmla="*/ 20027 h 156"/>
                  <a:gd name="T28" fmla="*/ 1755 w 123"/>
                  <a:gd name="T29" fmla="*/ 22530 h 156"/>
                  <a:gd name="T30" fmla="*/ 0 w 123"/>
                  <a:gd name="T31" fmla="*/ 37134 h 156"/>
                  <a:gd name="T32" fmla="*/ 13603 w 123"/>
                  <a:gd name="T33" fmla="*/ 50068 h 156"/>
                  <a:gd name="T34" fmla="*/ 24135 w 123"/>
                  <a:gd name="T35" fmla="*/ 61750 h 156"/>
                  <a:gd name="T36" fmla="*/ 28523 w 123"/>
                  <a:gd name="T37" fmla="*/ 65088 h 156"/>
                  <a:gd name="T38" fmla="*/ 43004 w 123"/>
                  <a:gd name="T39" fmla="*/ 64671 h 156"/>
                  <a:gd name="T40" fmla="*/ 49587 w 123"/>
                  <a:gd name="T41" fmla="*/ 56743 h 156"/>
                  <a:gd name="T42" fmla="*/ 50903 w 123"/>
                  <a:gd name="T43" fmla="*/ 53406 h 156"/>
                  <a:gd name="T44" fmla="*/ 51342 w 123"/>
                  <a:gd name="T45" fmla="*/ 54657 h 156"/>
                  <a:gd name="T46" fmla="*/ 53536 w 123"/>
                  <a:gd name="T47" fmla="*/ 43392 h 15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123" h="156">
                    <a:moveTo>
                      <a:pt x="122" y="104"/>
                    </a:moveTo>
                    <a:lnTo>
                      <a:pt x="107" y="79"/>
                    </a:lnTo>
                    <a:lnTo>
                      <a:pt x="101" y="76"/>
                    </a:lnTo>
                    <a:lnTo>
                      <a:pt x="99" y="63"/>
                    </a:lnTo>
                    <a:lnTo>
                      <a:pt x="107" y="54"/>
                    </a:lnTo>
                    <a:lnTo>
                      <a:pt x="123" y="17"/>
                    </a:lnTo>
                    <a:lnTo>
                      <a:pt x="106" y="0"/>
                    </a:lnTo>
                    <a:lnTo>
                      <a:pt x="78" y="0"/>
                    </a:lnTo>
                    <a:lnTo>
                      <a:pt x="61" y="8"/>
                    </a:lnTo>
                    <a:lnTo>
                      <a:pt x="65" y="56"/>
                    </a:lnTo>
                    <a:lnTo>
                      <a:pt x="63" y="65"/>
                    </a:lnTo>
                    <a:lnTo>
                      <a:pt x="32" y="71"/>
                    </a:lnTo>
                    <a:lnTo>
                      <a:pt x="25" y="64"/>
                    </a:lnTo>
                    <a:lnTo>
                      <a:pt x="7" y="48"/>
                    </a:lnTo>
                    <a:lnTo>
                      <a:pt x="4" y="54"/>
                    </a:lnTo>
                    <a:lnTo>
                      <a:pt x="0" y="89"/>
                    </a:lnTo>
                    <a:lnTo>
                      <a:pt x="31" y="120"/>
                    </a:lnTo>
                    <a:lnTo>
                      <a:pt x="55" y="148"/>
                    </a:lnTo>
                    <a:lnTo>
                      <a:pt x="65" y="156"/>
                    </a:lnTo>
                    <a:lnTo>
                      <a:pt x="98" y="155"/>
                    </a:lnTo>
                    <a:lnTo>
                      <a:pt x="113" y="136"/>
                    </a:lnTo>
                    <a:lnTo>
                      <a:pt x="116" y="128"/>
                    </a:lnTo>
                    <a:lnTo>
                      <a:pt x="117" y="131"/>
                    </a:lnTo>
                    <a:lnTo>
                      <a:pt x="122" y="104"/>
                    </a:lnTo>
                  </a:path>
                </a:pathLst>
              </a:custGeom>
              <a:solidFill>
                <a:schemeClr val="accent1"/>
              </a:solidFill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83" name="Freeform 61">
                <a:extLst>
                  <a:ext uri="{FF2B5EF4-FFF2-40B4-BE49-F238E27FC236}">
                    <a16:creationId xmlns:a16="http://schemas.microsoft.com/office/drawing/2014/main" id="{6024E642-2275-4ECB-B7D2-D7855940199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24050" y="1531938"/>
                <a:ext cx="47625" cy="46037"/>
              </a:xfrm>
              <a:custGeom>
                <a:avLst/>
                <a:gdLst>
                  <a:gd name="T0" fmla="*/ 21945 w 102"/>
                  <a:gd name="T1" fmla="*/ 0 h 106"/>
                  <a:gd name="T2" fmla="*/ 33151 w 102"/>
                  <a:gd name="T3" fmla="*/ 0 h 106"/>
                  <a:gd name="T4" fmla="*/ 42956 w 102"/>
                  <a:gd name="T5" fmla="*/ 17372 h 106"/>
                  <a:gd name="T6" fmla="*/ 47625 w 102"/>
                  <a:gd name="T7" fmla="*/ 39522 h 106"/>
                  <a:gd name="T8" fmla="*/ 43890 w 102"/>
                  <a:gd name="T9" fmla="*/ 43431 h 106"/>
                  <a:gd name="T10" fmla="*/ 31750 w 102"/>
                  <a:gd name="T11" fmla="*/ 46037 h 106"/>
                  <a:gd name="T12" fmla="*/ 14941 w 102"/>
                  <a:gd name="T13" fmla="*/ 38219 h 106"/>
                  <a:gd name="T14" fmla="*/ 934 w 102"/>
                  <a:gd name="T15" fmla="*/ 24756 h 106"/>
                  <a:gd name="T16" fmla="*/ 0 w 102"/>
                  <a:gd name="T17" fmla="*/ 20413 h 106"/>
                  <a:gd name="T18" fmla="*/ 2335 w 102"/>
                  <a:gd name="T19" fmla="*/ 18675 h 106"/>
                  <a:gd name="T20" fmla="*/ 17276 w 102"/>
                  <a:gd name="T21" fmla="*/ 3040 h 106"/>
                  <a:gd name="T22" fmla="*/ 21945 w 102"/>
                  <a:gd name="T23" fmla="*/ 0 h 10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02" h="106">
                    <a:moveTo>
                      <a:pt x="47" y="0"/>
                    </a:moveTo>
                    <a:lnTo>
                      <a:pt x="71" y="0"/>
                    </a:lnTo>
                    <a:lnTo>
                      <a:pt x="92" y="40"/>
                    </a:lnTo>
                    <a:lnTo>
                      <a:pt x="102" y="91"/>
                    </a:lnTo>
                    <a:lnTo>
                      <a:pt x="94" y="100"/>
                    </a:lnTo>
                    <a:lnTo>
                      <a:pt x="68" y="106"/>
                    </a:lnTo>
                    <a:lnTo>
                      <a:pt x="32" y="88"/>
                    </a:lnTo>
                    <a:lnTo>
                      <a:pt x="2" y="57"/>
                    </a:lnTo>
                    <a:lnTo>
                      <a:pt x="0" y="47"/>
                    </a:lnTo>
                    <a:lnTo>
                      <a:pt x="5" y="43"/>
                    </a:lnTo>
                    <a:lnTo>
                      <a:pt x="37" y="7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84" name="Freeform 62">
                <a:extLst>
                  <a:ext uri="{FF2B5EF4-FFF2-40B4-BE49-F238E27FC236}">
                    <a16:creationId xmlns:a16="http://schemas.microsoft.com/office/drawing/2014/main" id="{F73EF404-7005-4C1C-B403-FFD11A44F4A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24050" y="1531938"/>
                <a:ext cx="47625" cy="46037"/>
              </a:xfrm>
              <a:custGeom>
                <a:avLst/>
                <a:gdLst>
                  <a:gd name="T0" fmla="*/ 21945 w 102"/>
                  <a:gd name="T1" fmla="*/ 0 h 106"/>
                  <a:gd name="T2" fmla="*/ 33151 w 102"/>
                  <a:gd name="T3" fmla="*/ 0 h 106"/>
                  <a:gd name="T4" fmla="*/ 42956 w 102"/>
                  <a:gd name="T5" fmla="*/ 17372 h 106"/>
                  <a:gd name="T6" fmla="*/ 47625 w 102"/>
                  <a:gd name="T7" fmla="*/ 39522 h 106"/>
                  <a:gd name="T8" fmla="*/ 43890 w 102"/>
                  <a:gd name="T9" fmla="*/ 43431 h 106"/>
                  <a:gd name="T10" fmla="*/ 31750 w 102"/>
                  <a:gd name="T11" fmla="*/ 46037 h 106"/>
                  <a:gd name="T12" fmla="*/ 14941 w 102"/>
                  <a:gd name="T13" fmla="*/ 38219 h 106"/>
                  <a:gd name="T14" fmla="*/ 934 w 102"/>
                  <a:gd name="T15" fmla="*/ 24756 h 106"/>
                  <a:gd name="T16" fmla="*/ 0 w 102"/>
                  <a:gd name="T17" fmla="*/ 20413 h 106"/>
                  <a:gd name="T18" fmla="*/ 2335 w 102"/>
                  <a:gd name="T19" fmla="*/ 18675 h 106"/>
                  <a:gd name="T20" fmla="*/ 17276 w 102"/>
                  <a:gd name="T21" fmla="*/ 3040 h 106"/>
                  <a:gd name="T22" fmla="*/ 21945 w 102"/>
                  <a:gd name="T23" fmla="*/ 0 h 10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02" h="106">
                    <a:moveTo>
                      <a:pt x="47" y="0"/>
                    </a:moveTo>
                    <a:lnTo>
                      <a:pt x="71" y="0"/>
                    </a:lnTo>
                    <a:lnTo>
                      <a:pt x="92" y="40"/>
                    </a:lnTo>
                    <a:lnTo>
                      <a:pt x="102" y="91"/>
                    </a:lnTo>
                    <a:lnTo>
                      <a:pt x="94" y="100"/>
                    </a:lnTo>
                    <a:lnTo>
                      <a:pt x="68" y="106"/>
                    </a:lnTo>
                    <a:lnTo>
                      <a:pt x="32" y="88"/>
                    </a:lnTo>
                    <a:lnTo>
                      <a:pt x="2" y="57"/>
                    </a:lnTo>
                    <a:lnTo>
                      <a:pt x="0" y="47"/>
                    </a:lnTo>
                    <a:lnTo>
                      <a:pt x="5" y="43"/>
                    </a:lnTo>
                    <a:lnTo>
                      <a:pt x="37" y="7"/>
                    </a:lnTo>
                    <a:lnTo>
                      <a:pt x="47" y="0"/>
                    </a:lnTo>
                  </a:path>
                </a:pathLst>
              </a:custGeom>
              <a:solidFill>
                <a:schemeClr val="accent1"/>
              </a:solidFill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85" name="Freeform 63">
                <a:extLst>
                  <a:ext uri="{FF2B5EF4-FFF2-40B4-BE49-F238E27FC236}">
                    <a16:creationId xmlns:a16="http://schemas.microsoft.com/office/drawing/2014/main" id="{A22F1A99-6FEA-451A-AEFD-C0F3EAA70B7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59013" y="1562100"/>
                <a:ext cx="26987" cy="30163"/>
              </a:xfrm>
              <a:custGeom>
                <a:avLst/>
                <a:gdLst>
                  <a:gd name="T0" fmla="*/ 11180 w 70"/>
                  <a:gd name="T1" fmla="*/ 1351 h 67"/>
                  <a:gd name="T2" fmla="*/ 18505 w 70"/>
                  <a:gd name="T3" fmla="*/ 0 h 67"/>
                  <a:gd name="T4" fmla="*/ 21204 w 70"/>
                  <a:gd name="T5" fmla="*/ 1351 h 67"/>
                  <a:gd name="T6" fmla="*/ 25059 w 70"/>
                  <a:gd name="T7" fmla="*/ 7653 h 67"/>
                  <a:gd name="T8" fmla="*/ 26987 w 70"/>
                  <a:gd name="T9" fmla="*/ 21159 h 67"/>
                  <a:gd name="T10" fmla="*/ 25830 w 70"/>
                  <a:gd name="T11" fmla="*/ 28812 h 67"/>
                  <a:gd name="T12" fmla="*/ 12722 w 70"/>
                  <a:gd name="T13" fmla="*/ 30163 h 67"/>
                  <a:gd name="T14" fmla="*/ 3084 w 70"/>
                  <a:gd name="T15" fmla="*/ 18908 h 67"/>
                  <a:gd name="T16" fmla="*/ 0 w 70"/>
                  <a:gd name="T17" fmla="*/ 11255 h 67"/>
                  <a:gd name="T18" fmla="*/ 11180 w 70"/>
                  <a:gd name="T19" fmla="*/ 1351 h 67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70" h="67">
                    <a:moveTo>
                      <a:pt x="29" y="3"/>
                    </a:moveTo>
                    <a:lnTo>
                      <a:pt x="48" y="0"/>
                    </a:lnTo>
                    <a:lnTo>
                      <a:pt x="55" y="3"/>
                    </a:lnTo>
                    <a:lnTo>
                      <a:pt x="65" y="17"/>
                    </a:lnTo>
                    <a:lnTo>
                      <a:pt x="70" y="47"/>
                    </a:lnTo>
                    <a:lnTo>
                      <a:pt x="67" y="64"/>
                    </a:lnTo>
                    <a:lnTo>
                      <a:pt x="33" y="67"/>
                    </a:lnTo>
                    <a:lnTo>
                      <a:pt x="8" y="42"/>
                    </a:lnTo>
                    <a:lnTo>
                      <a:pt x="0" y="25"/>
                    </a:lnTo>
                    <a:lnTo>
                      <a:pt x="29" y="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86" name="Freeform 64">
                <a:extLst>
                  <a:ext uri="{FF2B5EF4-FFF2-40B4-BE49-F238E27FC236}">
                    <a16:creationId xmlns:a16="http://schemas.microsoft.com/office/drawing/2014/main" id="{82D520B5-E006-49C5-B4C5-8553CD8B78F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59013" y="1562100"/>
                <a:ext cx="26987" cy="30163"/>
              </a:xfrm>
              <a:custGeom>
                <a:avLst/>
                <a:gdLst>
                  <a:gd name="T0" fmla="*/ 11180 w 70"/>
                  <a:gd name="T1" fmla="*/ 1351 h 67"/>
                  <a:gd name="T2" fmla="*/ 18505 w 70"/>
                  <a:gd name="T3" fmla="*/ 0 h 67"/>
                  <a:gd name="T4" fmla="*/ 21204 w 70"/>
                  <a:gd name="T5" fmla="*/ 1351 h 67"/>
                  <a:gd name="T6" fmla="*/ 25059 w 70"/>
                  <a:gd name="T7" fmla="*/ 7653 h 67"/>
                  <a:gd name="T8" fmla="*/ 26987 w 70"/>
                  <a:gd name="T9" fmla="*/ 21159 h 67"/>
                  <a:gd name="T10" fmla="*/ 25830 w 70"/>
                  <a:gd name="T11" fmla="*/ 28812 h 67"/>
                  <a:gd name="T12" fmla="*/ 12722 w 70"/>
                  <a:gd name="T13" fmla="*/ 30163 h 67"/>
                  <a:gd name="T14" fmla="*/ 3084 w 70"/>
                  <a:gd name="T15" fmla="*/ 18908 h 67"/>
                  <a:gd name="T16" fmla="*/ 0 w 70"/>
                  <a:gd name="T17" fmla="*/ 11255 h 67"/>
                  <a:gd name="T18" fmla="*/ 11180 w 70"/>
                  <a:gd name="T19" fmla="*/ 1351 h 67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70" h="67">
                    <a:moveTo>
                      <a:pt x="29" y="3"/>
                    </a:moveTo>
                    <a:lnTo>
                      <a:pt x="48" y="0"/>
                    </a:lnTo>
                    <a:lnTo>
                      <a:pt x="55" y="3"/>
                    </a:lnTo>
                    <a:lnTo>
                      <a:pt x="65" y="17"/>
                    </a:lnTo>
                    <a:lnTo>
                      <a:pt x="70" y="47"/>
                    </a:lnTo>
                    <a:lnTo>
                      <a:pt x="67" y="64"/>
                    </a:lnTo>
                    <a:lnTo>
                      <a:pt x="33" y="67"/>
                    </a:lnTo>
                    <a:lnTo>
                      <a:pt x="8" y="42"/>
                    </a:lnTo>
                    <a:lnTo>
                      <a:pt x="0" y="25"/>
                    </a:lnTo>
                    <a:lnTo>
                      <a:pt x="29" y="3"/>
                    </a:lnTo>
                  </a:path>
                </a:pathLst>
              </a:custGeom>
              <a:solidFill>
                <a:schemeClr val="accent1"/>
              </a:solidFill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87" name="Freeform 65">
                <a:extLst>
                  <a:ext uri="{FF2B5EF4-FFF2-40B4-BE49-F238E27FC236}">
                    <a16:creationId xmlns:a16="http://schemas.microsoft.com/office/drawing/2014/main" id="{DA96D4E8-B3F7-4A79-80EB-7C70DBFEC4A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54250" y="1671638"/>
                <a:ext cx="58738" cy="38100"/>
              </a:xfrm>
              <a:custGeom>
                <a:avLst/>
                <a:gdLst>
                  <a:gd name="T0" fmla="*/ 0 w 135"/>
                  <a:gd name="T1" fmla="*/ 22081 h 88"/>
                  <a:gd name="T2" fmla="*/ 2175 w 135"/>
                  <a:gd name="T3" fmla="*/ 11257 h 88"/>
                  <a:gd name="T4" fmla="*/ 7397 w 135"/>
                  <a:gd name="T5" fmla="*/ 3464 h 88"/>
                  <a:gd name="T6" fmla="*/ 15228 w 135"/>
                  <a:gd name="T7" fmla="*/ 0 h 88"/>
                  <a:gd name="T8" fmla="*/ 26541 w 135"/>
                  <a:gd name="T9" fmla="*/ 3031 h 88"/>
                  <a:gd name="T10" fmla="*/ 44815 w 135"/>
                  <a:gd name="T11" fmla="*/ 4763 h 88"/>
                  <a:gd name="T12" fmla="*/ 50036 w 135"/>
                  <a:gd name="T13" fmla="*/ 10824 h 88"/>
                  <a:gd name="T14" fmla="*/ 51776 w 135"/>
                  <a:gd name="T15" fmla="*/ 12123 h 88"/>
                  <a:gd name="T16" fmla="*/ 58738 w 135"/>
                  <a:gd name="T17" fmla="*/ 28575 h 88"/>
                  <a:gd name="T18" fmla="*/ 55257 w 135"/>
                  <a:gd name="T19" fmla="*/ 31606 h 88"/>
                  <a:gd name="T20" fmla="*/ 37418 w 135"/>
                  <a:gd name="T21" fmla="*/ 35069 h 88"/>
                  <a:gd name="T22" fmla="*/ 31762 w 135"/>
                  <a:gd name="T23" fmla="*/ 38100 h 88"/>
                  <a:gd name="T24" fmla="*/ 20450 w 135"/>
                  <a:gd name="T25" fmla="*/ 38100 h 88"/>
                  <a:gd name="T26" fmla="*/ 4351 w 135"/>
                  <a:gd name="T27" fmla="*/ 35069 h 88"/>
                  <a:gd name="T28" fmla="*/ 1305 w 135"/>
                  <a:gd name="T29" fmla="*/ 29874 h 88"/>
                  <a:gd name="T30" fmla="*/ 0 w 135"/>
                  <a:gd name="T31" fmla="*/ 22081 h 88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35" h="88">
                    <a:moveTo>
                      <a:pt x="0" y="51"/>
                    </a:moveTo>
                    <a:lnTo>
                      <a:pt x="5" y="26"/>
                    </a:lnTo>
                    <a:lnTo>
                      <a:pt x="17" y="8"/>
                    </a:lnTo>
                    <a:lnTo>
                      <a:pt x="35" y="0"/>
                    </a:lnTo>
                    <a:lnTo>
                      <a:pt x="61" y="7"/>
                    </a:lnTo>
                    <a:lnTo>
                      <a:pt x="103" y="11"/>
                    </a:lnTo>
                    <a:lnTo>
                      <a:pt x="115" y="25"/>
                    </a:lnTo>
                    <a:lnTo>
                      <a:pt x="119" y="28"/>
                    </a:lnTo>
                    <a:lnTo>
                      <a:pt x="135" y="66"/>
                    </a:lnTo>
                    <a:lnTo>
                      <a:pt x="127" y="73"/>
                    </a:lnTo>
                    <a:lnTo>
                      <a:pt x="86" y="81"/>
                    </a:lnTo>
                    <a:lnTo>
                      <a:pt x="73" y="88"/>
                    </a:lnTo>
                    <a:lnTo>
                      <a:pt x="47" y="88"/>
                    </a:lnTo>
                    <a:lnTo>
                      <a:pt x="10" y="81"/>
                    </a:lnTo>
                    <a:lnTo>
                      <a:pt x="3" y="69"/>
                    </a:lnTo>
                    <a:lnTo>
                      <a:pt x="0" y="5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88" name="Freeform 66">
                <a:extLst>
                  <a:ext uri="{FF2B5EF4-FFF2-40B4-BE49-F238E27FC236}">
                    <a16:creationId xmlns:a16="http://schemas.microsoft.com/office/drawing/2014/main" id="{8309AA3D-4840-48F9-844B-49F2C47B3C2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54250" y="1671638"/>
                <a:ext cx="58738" cy="38100"/>
              </a:xfrm>
              <a:custGeom>
                <a:avLst/>
                <a:gdLst>
                  <a:gd name="T0" fmla="*/ 0 w 135"/>
                  <a:gd name="T1" fmla="*/ 22081 h 88"/>
                  <a:gd name="T2" fmla="*/ 2175 w 135"/>
                  <a:gd name="T3" fmla="*/ 11257 h 88"/>
                  <a:gd name="T4" fmla="*/ 7397 w 135"/>
                  <a:gd name="T5" fmla="*/ 3464 h 88"/>
                  <a:gd name="T6" fmla="*/ 15228 w 135"/>
                  <a:gd name="T7" fmla="*/ 0 h 88"/>
                  <a:gd name="T8" fmla="*/ 26541 w 135"/>
                  <a:gd name="T9" fmla="*/ 3031 h 88"/>
                  <a:gd name="T10" fmla="*/ 44815 w 135"/>
                  <a:gd name="T11" fmla="*/ 4763 h 88"/>
                  <a:gd name="T12" fmla="*/ 50036 w 135"/>
                  <a:gd name="T13" fmla="*/ 10824 h 88"/>
                  <a:gd name="T14" fmla="*/ 51776 w 135"/>
                  <a:gd name="T15" fmla="*/ 12123 h 88"/>
                  <a:gd name="T16" fmla="*/ 58738 w 135"/>
                  <a:gd name="T17" fmla="*/ 28575 h 88"/>
                  <a:gd name="T18" fmla="*/ 55257 w 135"/>
                  <a:gd name="T19" fmla="*/ 31606 h 88"/>
                  <a:gd name="T20" fmla="*/ 37418 w 135"/>
                  <a:gd name="T21" fmla="*/ 35069 h 88"/>
                  <a:gd name="T22" fmla="*/ 31762 w 135"/>
                  <a:gd name="T23" fmla="*/ 38100 h 88"/>
                  <a:gd name="T24" fmla="*/ 20450 w 135"/>
                  <a:gd name="T25" fmla="*/ 38100 h 88"/>
                  <a:gd name="T26" fmla="*/ 4351 w 135"/>
                  <a:gd name="T27" fmla="*/ 35069 h 88"/>
                  <a:gd name="T28" fmla="*/ 1305 w 135"/>
                  <a:gd name="T29" fmla="*/ 29874 h 88"/>
                  <a:gd name="T30" fmla="*/ 0 w 135"/>
                  <a:gd name="T31" fmla="*/ 22081 h 88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35" h="88">
                    <a:moveTo>
                      <a:pt x="0" y="51"/>
                    </a:moveTo>
                    <a:lnTo>
                      <a:pt x="5" y="26"/>
                    </a:lnTo>
                    <a:lnTo>
                      <a:pt x="17" y="8"/>
                    </a:lnTo>
                    <a:lnTo>
                      <a:pt x="35" y="0"/>
                    </a:lnTo>
                    <a:lnTo>
                      <a:pt x="61" y="7"/>
                    </a:lnTo>
                    <a:lnTo>
                      <a:pt x="103" y="11"/>
                    </a:lnTo>
                    <a:lnTo>
                      <a:pt x="115" y="25"/>
                    </a:lnTo>
                    <a:lnTo>
                      <a:pt x="119" y="28"/>
                    </a:lnTo>
                    <a:lnTo>
                      <a:pt x="135" y="66"/>
                    </a:lnTo>
                    <a:lnTo>
                      <a:pt x="127" y="73"/>
                    </a:lnTo>
                    <a:lnTo>
                      <a:pt x="86" y="81"/>
                    </a:lnTo>
                    <a:lnTo>
                      <a:pt x="73" y="88"/>
                    </a:lnTo>
                    <a:lnTo>
                      <a:pt x="47" y="88"/>
                    </a:lnTo>
                    <a:lnTo>
                      <a:pt x="10" y="81"/>
                    </a:lnTo>
                    <a:lnTo>
                      <a:pt x="3" y="69"/>
                    </a:lnTo>
                    <a:lnTo>
                      <a:pt x="0" y="51"/>
                    </a:lnTo>
                  </a:path>
                </a:pathLst>
              </a:custGeom>
              <a:solidFill>
                <a:schemeClr val="accent1"/>
              </a:solidFill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89" name="Freeform 67">
                <a:extLst>
                  <a:ext uri="{FF2B5EF4-FFF2-40B4-BE49-F238E27FC236}">
                    <a16:creationId xmlns:a16="http://schemas.microsoft.com/office/drawing/2014/main" id="{54F0304E-E5DB-4538-B5CD-24778F4C562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22450" y="1263650"/>
                <a:ext cx="96838" cy="76200"/>
              </a:xfrm>
              <a:custGeom>
                <a:avLst/>
                <a:gdLst>
                  <a:gd name="T0" fmla="*/ 41748 w 225"/>
                  <a:gd name="T1" fmla="*/ 72756 h 177"/>
                  <a:gd name="T2" fmla="*/ 54660 w 225"/>
                  <a:gd name="T3" fmla="*/ 65868 h 177"/>
                  <a:gd name="T4" fmla="*/ 58103 w 225"/>
                  <a:gd name="T5" fmla="*/ 63285 h 177"/>
                  <a:gd name="T6" fmla="*/ 66711 w 225"/>
                  <a:gd name="T7" fmla="*/ 63715 h 177"/>
                  <a:gd name="T8" fmla="*/ 76610 w 225"/>
                  <a:gd name="T9" fmla="*/ 74908 h 177"/>
                  <a:gd name="T10" fmla="*/ 78762 w 225"/>
                  <a:gd name="T11" fmla="*/ 76200 h 177"/>
                  <a:gd name="T12" fmla="*/ 87369 w 225"/>
                  <a:gd name="T13" fmla="*/ 76200 h 177"/>
                  <a:gd name="T14" fmla="*/ 92964 w 225"/>
                  <a:gd name="T15" fmla="*/ 73186 h 177"/>
                  <a:gd name="T16" fmla="*/ 96838 w 225"/>
                  <a:gd name="T17" fmla="*/ 63715 h 177"/>
                  <a:gd name="T18" fmla="*/ 82635 w 225"/>
                  <a:gd name="T19" fmla="*/ 42620 h 177"/>
                  <a:gd name="T20" fmla="*/ 74027 w 225"/>
                  <a:gd name="T21" fmla="*/ 29705 h 177"/>
                  <a:gd name="T22" fmla="*/ 77040 w 225"/>
                  <a:gd name="T23" fmla="*/ 22386 h 177"/>
                  <a:gd name="T24" fmla="*/ 83065 w 225"/>
                  <a:gd name="T25" fmla="*/ 11624 h 177"/>
                  <a:gd name="T26" fmla="*/ 79622 w 225"/>
                  <a:gd name="T27" fmla="*/ 4305 h 177"/>
                  <a:gd name="T28" fmla="*/ 66711 w 225"/>
                  <a:gd name="T29" fmla="*/ 0 h 177"/>
                  <a:gd name="T30" fmla="*/ 59824 w 225"/>
                  <a:gd name="T31" fmla="*/ 9471 h 177"/>
                  <a:gd name="T32" fmla="*/ 60685 w 225"/>
                  <a:gd name="T33" fmla="*/ 13776 h 177"/>
                  <a:gd name="T34" fmla="*/ 58964 w 225"/>
                  <a:gd name="T35" fmla="*/ 18081 h 177"/>
                  <a:gd name="T36" fmla="*/ 61116 w 225"/>
                  <a:gd name="T37" fmla="*/ 36593 h 177"/>
                  <a:gd name="T38" fmla="*/ 57672 w 225"/>
                  <a:gd name="T39" fmla="*/ 40898 h 177"/>
                  <a:gd name="T40" fmla="*/ 48634 w 225"/>
                  <a:gd name="T41" fmla="*/ 36163 h 177"/>
                  <a:gd name="T42" fmla="*/ 41318 w 225"/>
                  <a:gd name="T43" fmla="*/ 26261 h 177"/>
                  <a:gd name="T44" fmla="*/ 26684 w 225"/>
                  <a:gd name="T45" fmla="*/ 18081 h 177"/>
                  <a:gd name="T46" fmla="*/ 12051 w 225"/>
                  <a:gd name="T47" fmla="*/ 12915 h 177"/>
                  <a:gd name="T48" fmla="*/ 3874 w 225"/>
                  <a:gd name="T49" fmla="*/ 24539 h 177"/>
                  <a:gd name="T50" fmla="*/ 0 w 225"/>
                  <a:gd name="T51" fmla="*/ 37454 h 177"/>
                  <a:gd name="T52" fmla="*/ 7317 w 225"/>
                  <a:gd name="T53" fmla="*/ 44342 h 177"/>
                  <a:gd name="T54" fmla="*/ 19368 w 225"/>
                  <a:gd name="T55" fmla="*/ 42190 h 177"/>
                  <a:gd name="T56" fmla="*/ 25823 w 225"/>
                  <a:gd name="T57" fmla="*/ 43051 h 177"/>
                  <a:gd name="T58" fmla="*/ 28836 w 225"/>
                  <a:gd name="T59" fmla="*/ 46495 h 177"/>
                  <a:gd name="T60" fmla="*/ 30127 w 225"/>
                  <a:gd name="T61" fmla="*/ 56397 h 177"/>
                  <a:gd name="T62" fmla="*/ 30558 w 225"/>
                  <a:gd name="T63" fmla="*/ 68451 h 177"/>
                  <a:gd name="T64" fmla="*/ 35292 w 225"/>
                  <a:gd name="T65" fmla="*/ 71895 h 177"/>
                  <a:gd name="T66" fmla="*/ 41748 w 225"/>
                  <a:gd name="T67" fmla="*/ 72756 h 177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0" t="0" r="r" b="b"/>
                <a:pathLst>
                  <a:path w="225" h="177">
                    <a:moveTo>
                      <a:pt x="97" y="169"/>
                    </a:moveTo>
                    <a:lnTo>
                      <a:pt x="127" y="153"/>
                    </a:lnTo>
                    <a:lnTo>
                      <a:pt x="135" y="147"/>
                    </a:lnTo>
                    <a:lnTo>
                      <a:pt x="155" y="148"/>
                    </a:lnTo>
                    <a:lnTo>
                      <a:pt x="178" y="174"/>
                    </a:lnTo>
                    <a:lnTo>
                      <a:pt x="183" y="177"/>
                    </a:lnTo>
                    <a:lnTo>
                      <a:pt x="203" y="177"/>
                    </a:lnTo>
                    <a:lnTo>
                      <a:pt x="216" y="170"/>
                    </a:lnTo>
                    <a:lnTo>
                      <a:pt x="225" y="148"/>
                    </a:lnTo>
                    <a:lnTo>
                      <a:pt x="192" y="99"/>
                    </a:lnTo>
                    <a:lnTo>
                      <a:pt x="172" y="69"/>
                    </a:lnTo>
                    <a:lnTo>
                      <a:pt x="179" y="52"/>
                    </a:lnTo>
                    <a:lnTo>
                      <a:pt x="193" y="27"/>
                    </a:lnTo>
                    <a:lnTo>
                      <a:pt x="185" y="10"/>
                    </a:lnTo>
                    <a:lnTo>
                      <a:pt x="155" y="0"/>
                    </a:lnTo>
                    <a:lnTo>
                      <a:pt x="139" y="22"/>
                    </a:lnTo>
                    <a:lnTo>
                      <a:pt x="141" y="32"/>
                    </a:lnTo>
                    <a:lnTo>
                      <a:pt x="137" y="42"/>
                    </a:lnTo>
                    <a:lnTo>
                      <a:pt x="142" y="85"/>
                    </a:lnTo>
                    <a:lnTo>
                      <a:pt x="134" y="95"/>
                    </a:lnTo>
                    <a:lnTo>
                      <a:pt x="113" y="84"/>
                    </a:lnTo>
                    <a:lnTo>
                      <a:pt x="96" y="61"/>
                    </a:lnTo>
                    <a:lnTo>
                      <a:pt x="62" y="42"/>
                    </a:lnTo>
                    <a:lnTo>
                      <a:pt x="28" y="30"/>
                    </a:lnTo>
                    <a:lnTo>
                      <a:pt x="9" y="57"/>
                    </a:lnTo>
                    <a:lnTo>
                      <a:pt x="0" y="87"/>
                    </a:lnTo>
                    <a:lnTo>
                      <a:pt x="17" y="103"/>
                    </a:lnTo>
                    <a:lnTo>
                      <a:pt x="45" y="98"/>
                    </a:lnTo>
                    <a:lnTo>
                      <a:pt x="60" y="100"/>
                    </a:lnTo>
                    <a:lnTo>
                      <a:pt x="67" y="108"/>
                    </a:lnTo>
                    <a:lnTo>
                      <a:pt x="70" y="131"/>
                    </a:lnTo>
                    <a:lnTo>
                      <a:pt x="71" y="159"/>
                    </a:lnTo>
                    <a:lnTo>
                      <a:pt x="82" y="167"/>
                    </a:lnTo>
                    <a:lnTo>
                      <a:pt x="97" y="169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90" name="Freeform 68">
                <a:extLst>
                  <a:ext uri="{FF2B5EF4-FFF2-40B4-BE49-F238E27FC236}">
                    <a16:creationId xmlns:a16="http://schemas.microsoft.com/office/drawing/2014/main" id="{6B44B948-2E2D-4465-ADBB-FAE82066B91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22450" y="1263650"/>
                <a:ext cx="96838" cy="76200"/>
              </a:xfrm>
              <a:custGeom>
                <a:avLst/>
                <a:gdLst>
                  <a:gd name="T0" fmla="*/ 41748 w 225"/>
                  <a:gd name="T1" fmla="*/ 72756 h 177"/>
                  <a:gd name="T2" fmla="*/ 54660 w 225"/>
                  <a:gd name="T3" fmla="*/ 65868 h 177"/>
                  <a:gd name="T4" fmla="*/ 58103 w 225"/>
                  <a:gd name="T5" fmla="*/ 63285 h 177"/>
                  <a:gd name="T6" fmla="*/ 66711 w 225"/>
                  <a:gd name="T7" fmla="*/ 63715 h 177"/>
                  <a:gd name="T8" fmla="*/ 76610 w 225"/>
                  <a:gd name="T9" fmla="*/ 74908 h 177"/>
                  <a:gd name="T10" fmla="*/ 78762 w 225"/>
                  <a:gd name="T11" fmla="*/ 76200 h 177"/>
                  <a:gd name="T12" fmla="*/ 87369 w 225"/>
                  <a:gd name="T13" fmla="*/ 76200 h 177"/>
                  <a:gd name="T14" fmla="*/ 92964 w 225"/>
                  <a:gd name="T15" fmla="*/ 73186 h 177"/>
                  <a:gd name="T16" fmla="*/ 96838 w 225"/>
                  <a:gd name="T17" fmla="*/ 63715 h 177"/>
                  <a:gd name="T18" fmla="*/ 82635 w 225"/>
                  <a:gd name="T19" fmla="*/ 42620 h 177"/>
                  <a:gd name="T20" fmla="*/ 74027 w 225"/>
                  <a:gd name="T21" fmla="*/ 29705 h 177"/>
                  <a:gd name="T22" fmla="*/ 77040 w 225"/>
                  <a:gd name="T23" fmla="*/ 22386 h 177"/>
                  <a:gd name="T24" fmla="*/ 83065 w 225"/>
                  <a:gd name="T25" fmla="*/ 11624 h 177"/>
                  <a:gd name="T26" fmla="*/ 79622 w 225"/>
                  <a:gd name="T27" fmla="*/ 4305 h 177"/>
                  <a:gd name="T28" fmla="*/ 66711 w 225"/>
                  <a:gd name="T29" fmla="*/ 0 h 177"/>
                  <a:gd name="T30" fmla="*/ 59824 w 225"/>
                  <a:gd name="T31" fmla="*/ 9471 h 177"/>
                  <a:gd name="T32" fmla="*/ 60685 w 225"/>
                  <a:gd name="T33" fmla="*/ 13776 h 177"/>
                  <a:gd name="T34" fmla="*/ 58964 w 225"/>
                  <a:gd name="T35" fmla="*/ 18081 h 177"/>
                  <a:gd name="T36" fmla="*/ 61116 w 225"/>
                  <a:gd name="T37" fmla="*/ 36593 h 177"/>
                  <a:gd name="T38" fmla="*/ 57672 w 225"/>
                  <a:gd name="T39" fmla="*/ 40898 h 177"/>
                  <a:gd name="T40" fmla="*/ 48634 w 225"/>
                  <a:gd name="T41" fmla="*/ 36163 h 177"/>
                  <a:gd name="T42" fmla="*/ 41318 w 225"/>
                  <a:gd name="T43" fmla="*/ 26261 h 177"/>
                  <a:gd name="T44" fmla="*/ 26684 w 225"/>
                  <a:gd name="T45" fmla="*/ 18081 h 177"/>
                  <a:gd name="T46" fmla="*/ 12051 w 225"/>
                  <a:gd name="T47" fmla="*/ 12915 h 177"/>
                  <a:gd name="T48" fmla="*/ 3874 w 225"/>
                  <a:gd name="T49" fmla="*/ 24539 h 177"/>
                  <a:gd name="T50" fmla="*/ 0 w 225"/>
                  <a:gd name="T51" fmla="*/ 37454 h 177"/>
                  <a:gd name="T52" fmla="*/ 7317 w 225"/>
                  <a:gd name="T53" fmla="*/ 44342 h 177"/>
                  <a:gd name="T54" fmla="*/ 19368 w 225"/>
                  <a:gd name="T55" fmla="*/ 42190 h 177"/>
                  <a:gd name="T56" fmla="*/ 25823 w 225"/>
                  <a:gd name="T57" fmla="*/ 43051 h 177"/>
                  <a:gd name="T58" fmla="*/ 28836 w 225"/>
                  <a:gd name="T59" fmla="*/ 46495 h 177"/>
                  <a:gd name="T60" fmla="*/ 30127 w 225"/>
                  <a:gd name="T61" fmla="*/ 56397 h 177"/>
                  <a:gd name="T62" fmla="*/ 30558 w 225"/>
                  <a:gd name="T63" fmla="*/ 68451 h 177"/>
                  <a:gd name="T64" fmla="*/ 35292 w 225"/>
                  <a:gd name="T65" fmla="*/ 71895 h 177"/>
                  <a:gd name="T66" fmla="*/ 41748 w 225"/>
                  <a:gd name="T67" fmla="*/ 72756 h 177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0" t="0" r="r" b="b"/>
                <a:pathLst>
                  <a:path w="225" h="177">
                    <a:moveTo>
                      <a:pt x="97" y="169"/>
                    </a:moveTo>
                    <a:lnTo>
                      <a:pt x="127" y="153"/>
                    </a:lnTo>
                    <a:lnTo>
                      <a:pt x="135" y="147"/>
                    </a:lnTo>
                    <a:lnTo>
                      <a:pt x="155" y="148"/>
                    </a:lnTo>
                    <a:lnTo>
                      <a:pt x="178" y="174"/>
                    </a:lnTo>
                    <a:lnTo>
                      <a:pt x="183" y="177"/>
                    </a:lnTo>
                    <a:lnTo>
                      <a:pt x="203" y="177"/>
                    </a:lnTo>
                    <a:lnTo>
                      <a:pt x="216" y="170"/>
                    </a:lnTo>
                    <a:lnTo>
                      <a:pt x="225" y="148"/>
                    </a:lnTo>
                    <a:lnTo>
                      <a:pt x="192" y="99"/>
                    </a:lnTo>
                    <a:lnTo>
                      <a:pt x="172" y="69"/>
                    </a:lnTo>
                    <a:lnTo>
                      <a:pt x="179" y="52"/>
                    </a:lnTo>
                    <a:lnTo>
                      <a:pt x="193" y="27"/>
                    </a:lnTo>
                    <a:lnTo>
                      <a:pt x="185" y="10"/>
                    </a:lnTo>
                    <a:lnTo>
                      <a:pt x="155" y="0"/>
                    </a:lnTo>
                    <a:lnTo>
                      <a:pt x="139" y="22"/>
                    </a:lnTo>
                    <a:lnTo>
                      <a:pt x="141" y="32"/>
                    </a:lnTo>
                    <a:lnTo>
                      <a:pt x="137" y="42"/>
                    </a:lnTo>
                    <a:lnTo>
                      <a:pt x="142" y="85"/>
                    </a:lnTo>
                    <a:lnTo>
                      <a:pt x="134" y="95"/>
                    </a:lnTo>
                    <a:lnTo>
                      <a:pt x="113" y="84"/>
                    </a:lnTo>
                    <a:lnTo>
                      <a:pt x="96" y="61"/>
                    </a:lnTo>
                    <a:lnTo>
                      <a:pt x="62" y="42"/>
                    </a:lnTo>
                    <a:lnTo>
                      <a:pt x="28" y="30"/>
                    </a:lnTo>
                    <a:lnTo>
                      <a:pt x="9" y="57"/>
                    </a:lnTo>
                    <a:lnTo>
                      <a:pt x="0" y="87"/>
                    </a:lnTo>
                    <a:lnTo>
                      <a:pt x="17" y="103"/>
                    </a:lnTo>
                    <a:lnTo>
                      <a:pt x="45" y="98"/>
                    </a:lnTo>
                    <a:lnTo>
                      <a:pt x="60" y="100"/>
                    </a:lnTo>
                    <a:lnTo>
                      <a:pt x="67" y="108"/>
                    </a:lnTo>
                    <a:lnTo>
                      <a:pt x="70" y="131"/>
                    </a:lnTo>
                    <a:lnTo>
                      <a:pt x="71" y="159"/>
                    </a:lnTo>
                    <a:lnTo>
                      <a:pt x="82" y="167"/>
                    </a:lnTo>
                    <a:lnTo>
                      <a:pt x="97" y="169"/>
                    </a:lnTo>
                  </a:path>
                </a:pathLst>
              </a:custGeom>
              <a:solidFill>
                <a:schemeClr val="accent1"/>
              </a:solidFill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91" name="Freeform 69">
                <a:extLst>
                  <a:ext uri="{FF2B5EF4-FFF2-40B4-BE49-F238E27FC236}">
                    <a16:creationId xmlns:a16="http://schemas.microsoft.com/office/drawing/2014/main" id="{D1C5CD16-7369-4061-90A9-7927563EC79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11363" y="1382713"/>
                <a:ext cx="53975" cy="38100"/>
              </a:xfrm>
              <a:custGeom>
                <a:avLst/>
                <a:gdLst>
                  <a:gd name="T0" fmla="*/ 8029 w 121"/>
                  <a:gd name="T1" fmla="*/ 11007 h 90"/>
                  <a:gd name="T2" fmla="*/ 0 w 121"/>
                  <a:gd name="T3" fmla="*/ 28787 h 90"/>
                  <a:gd name="T4" fmla="*/ 1338 w 121"/>
                  <a:gd name="T5" fmla="*/ 36830 h 90"/>
                  <a:gd name="T6" fmla="*/ 3569 w 121"/>
                  <a:gd name="T7" fmla="*/ 38100 h 90"/>
                  <a:gd name="T8" fmla="*/ 29887 w 121"/>
                  <a:gd name="T9" fmla="*/ 35983 h 90"/>
                  <a:gd name="T10" fmla="*/ 41039 w 121"/>
                  <a:gd name="T11" fmla="*/ 29633 h 90"/>
                  <a:gd name="T12" fmla="*/ 49514 w 121"/>
                  <a:gd name="T13" fmla="*/ 25823 h 90"/>
                  <a:gd name="T14" fmla="*/ 52191 w 121"/>
                  <a:gd name="T15" fmla="*/ 21167 h 90"/>
                  <a:gd name="T16" fmla="*/ 53975 w 121"/>
                  <a:gd name="T17" fmla="*/ 18627 h 90"/>
                  <a:gd name="T18" fmla="*/ 52637 w 121"/>
                  <a:gd name="T19" fmla="*/ 11430 h 90"/>
                  <a:gd name="T20" fmla="*/ 49514 w 121"/>
                  <a:gd name="T21" fmla="*/ 7197 h 90"/>
                  <a:gd name="T22" fmla="*/ 31225 w 121"/>
                  <a:gd name="T23" fmla="*/ 3387 h 90"/>
                  <a:gd name="T24" fmla="*/ 28995 w 121"/>
                  <a:gd name="T25" fmla="*/ 0 h 90"/>
                  <a:gd name="T26" fmla="*/ 16505 w 121"/>
                  <a:gd name="T27" fmla="*/ 2117 h 90"/>
                  <a:gd name="T28" fmla="*/ 8029 w 121"/>
                  <a:gd name="T29" fmla="*/ 11007 h 90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121" h="90">
                    <a:moveTo>
                      <a:pt x="18" y="26"/>
                    </a:moveTo>
                    <a:lnTo>
                      <a:pt x="0" y="68"/>
                    </a:lnTo>
                    <a:lnTo>
                      <a:pt x="3" y="87"/>
                    </a:lnTo>
                    <a:lnTo>
                      <a:pt x="8" y="90"/>
                    </a:lnTo>
                    <a:lnTo>
                      <a:pt x="67" y="85"/>
                    </a:lnTo>
                    <a:lnTo>
                      <a:pt x="92" y="70"/>
                    </a:lnTo>
                    <a:lnTo>
                      <a:pt x="111" y="61"/>
                    </a:lnTo>
                    <a:lnTo>
                      <a:pt x="117" y="50"/>
                    </a:lnTo>
                    <a:lnTo>
                      <a:pt x="121" y="44"/>
                    </a:lnTo>
                    <a:lnTo>
                      <a:pt x="118" y="27"/>
                    </a:lnTo>
                    <a:lnTo>
                      <a:pt x="111" y="17"/>
                    </a:lnTo>
                    <a:lnTo>
                      <a:pt x="70" y="8"/>
                    </a:lnTo>
                    <a:lnTo>
                      <a:pt x="65" y="0"/>
                    </a:lnTo>
                    <a:lnTo>
                      <a:pt x="37" y="5"/>
                    </a:lnTo>
                    <a:lnTo>
                      <a:pt x="18" y="26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92" name="Freeform 70">
                <a:extLst>
                  <a:ext uri="{FF2B5EF4-FFF2-40B4-BE49-F238E27FC236}">
                    <a16:creationId xmlns:a16="http://schemas.microsoft.com/office/drawing/2014/main" id="{60BDDF31-D729-4ACB-A706-12E4E984848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11363" y="1382713"/>
                <a:ext cx="53975" cy="38100"/>
              </a:xfrm>
              <a:custGeom>
                <a:avLst/>
                <a:gdLst>
                  <a:gd name="T0" fmla="*/ 8029 w 121"/>
                  <a:gd name="T1" fmla="*/ 11007 h 90"/>
                  <a:gd name="T2" fmla="*/ 0 w 121"/>
                  <a:gd name="T3" fmla="*/ 28787 h 90"/>
                  <a:gd name="T4" fmla="*/ 1338 w 121"/>
                  <a:gd name="T5" fmla="*/ 36830 h 90"/>
                  <a:gd name="T6" fmla="*/ 3569 w 121"/>
                  <a:gd name="T7" fmla="*/ 38100 h 90"/>
                  <a:gd name="T8" fmla="*/ 29887 w 121"/>
                  <a:gd name="T9" fmla="*/ 35983 h 90"/>
                  <a:gd name="T10" fmla="*/ 41039 w 121"/>
                  <a:gd name="T11" fmla="*/ 29633 h 90"/>
                  <a:gd name="T12" fmla="*/ 49514 w 121"/>
                  <a:gd name="T13" fmla="*/ 25823 h 90"/>
                  <a:gd name="T14" fmla="*/ 52191 w 121"/>
                  <a:gd name="T15" fmla="*/ 21167 h 90"/>
                  <a:gd name="T16" fmla="*/ 53975 w 121"/>
                  <a:gd name="T17" fmla="*/ 18627 h 90"/>
                  <a:gd name="T18" fmla="*/ 52637 w 121"/>
                  <a:gd name="T19" fmla="*/ 11430 h 90"/>
                  <a:gd name="T20" fmla="*/ 49514 w 121"/>
                  <a:gd name="T21" fmla="*/ 7197 h 90"/>
                  <a:gd name="T22" fmla="*/ 31225 w 121"/>
                  <a:gd name="T23" fmla="*/ 3387 h 90"/>
                  <a:gd name="T24" fmla="*/ 28995 w 121"/>
                  <a:gd name="T25" fmla="*/ 0 h 90"/>
                  <a:gd name="T26" fmla="*/ 16505 w 121"/>
                  <a:gd name="T27" fmla="*/ 2117 h 90"/>
                  <a:gd name="T28" fmla="*/ 8029 w 121"/>
                  <a:gd name="T29" fmla="*/ 11007 h 90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121" h="90">
                    <a:moveTo>
                      <a:pt x="18" y="26"/>
                    </a:moveTo>
                    <a:lnTo>
                      <a:pt x="0" y="68"/>
                    </a:lnTo>
                    <a:lnTo>
                      <a:pt x="3" y="87"/>
                    </a:lnTo>
                    <a:lnTo>
                      <a:pt x="8" y="90"/>
                    </a:lnTo>
                    <a:lnTo>
                      <a:pt x="67" y="85"/>
                    </a:lnTo>
                    <a:lnTo>
                      <a:pt x="92" y="70"/>
                    </a:lnTo>
                    <a:lnTo>
                      <a:pt x="111" y="61"/>
                    </a:lnTo>
                    <a:lnTo>
                      <a:pt x="117" y="50"/>
                    </a:lnTo>
                    <a:lnTo>
                      <a:pt x="121" y="44"/>
                    </a:lnTo>
                    <a:lnTo>
                      <a:pt x="118" y="27"/>
                    </a:lnTo>
                    <a:lnTo>
                      <a:pt x="111" y="17"/>
                    </a:lnTo>
                    <a:lnTo>
                      <a:pt x="70" y="8"/>
                    </a:lnTo>
                    <a:lnTo>
                      <a:pt x="65" y="0"/>
                    </a:lnTo>
                    <a:lnTo>
                      <a:pt x="37" y="5"/>
                    </a:lnTo>
                    <a:lnTo>
                      <a:pt x="18" y="26"/>
                    </a:lnTo>
                  </a:path>
                </a:pathLst>
              </a:custGeom>
              <a:solidFill>
                <a:schemeClr val="accent1"/>
              </a:solidFill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93" name="Freeform 71">
                <a:extLst>
                  <a:ext uri="{FF2B5EF4-FFF2-40B4-BE49-F238E27FC236}">
                    <a16:creationId xmlns:a16="http://schemas.microsoft.com/office/drawing/2014/main" id="{7E05AA93-9E32-4AF8-B008-541A056BEFD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65400" y="1416050"/>
                <a:ext cx="36513" cy="36513"/>
              </a:xfrm>
              <a:custGeom>
                <a:avLst/>
                <a:gdLst>
                  <a:gd name="T0" fmla="*/ 12028 w 85"/>
                  <a:gd name="T1" fmla="*/ 0 h 92"/>
                  <a:gd name="T2" fmla="*/ 23626 w 85"/>
                  <a:gd name="T3" fmla="*/ 1588 h 92"/>
                  <a:gd name="T4" fmla="*/ 34795 w 85"/>
                  <a:gd name="T5" fmla="*/ 7144 h 92"/>
                  <a:gd name="T6" fmla="*/ 36513 w 85"/>
                  <a:gd name="T7" fmla="*/ 17860 h 92"/>
                  <a:gd name="T8" fmla="*/ 33936 w 85"/>
                  <a:gd name="T9" fmla="*/ 30163 h 92"/>
                  <a:gd name="T10" fmla="*/ 28781 w 85"/>
                  <a:gd name="T11" fmla="*/ 36513 h 92"/>
                  <a:gd name="T12" fmla="*/ 24485 w 85"/>
                  <a:gd name="T13" fmla="*/ 34925 h 92"/>
                  <a:gd name="T14" fmla="*/ 22337 w 85"/>
                  <a:gd name="T15" fmla="*/ 30560 h 92"/>
                  <a:gd name="T16" fmla="*/ 15464 w 85"/>
                  <a:gd name="T17" fmla="*/ 25400 h 92"/>
                  <a:gd name="T18" fmla="*/ 3437 w 85"/>
                  <a:gd name="T19" fmla="*/ 27782 h 92"/>
                  <a:gd name="T20" fmla="*/ 0 w 85"/>
                  <a:gd name="T21" fmla="*/ 24607 h 92"/>
                  <a:gd name="T22" fmla="*/ 3437 w 85"/>
                  <a:gd name="T23" fmla="*/ 10319 h 92"/>
                  <a:gd name="T24" fmla="*/ 8591 w 85"/>
                  <a:gd name="T25" fmla="*/ 4366 h 92"/>
                  <a:gd name="T26" fmla="*/ 12028 w 85"/>
                  <a:gd name="T27" fmla="*/ 0 h 92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85" h="92">
                    <a:moveTo>
                      <a:pt x="28" y="0"/>
                    </a:moveTo>
                    <a:lnTo>
                      <a:pt x="55" y="4"/>
                    </a:lnTo>
                    <a:lnTo>
                      <a:pt x="81" y="18"/>
                    </a:lnTo>
                    <a:lnTo>
                      <a:pt x="85" y="45"/>
                    </a:lnTo>
                    <a:lnTo>
                      <a:pt x="79" y="76"/>
                    </a:lnTo>
                    <a:lnTo>
                      <a:pt x="67" y="92"/>
                    </a:lnTo>
                    <a:lnTo>
                      <a:pt x="57" y="88"/>
                    </a:lnTo>
                    <a:lnTo>
                      <a:pt x="52" y="77"/>
                    </a:lnTo>
                    <a:lnTo>
                      <a:pt x="36" y="64"/>
                    </a:lnTo>
                    <a:lnTo>
                      <a:pt x="8" y="70"/>
                    </a:lnTo>
                    <a:lnTo>
                      <a:pt x="0" y="62"/>
                    </a:lnTo>
                    <a:lnTo>
                      <a:pt x="8" y="26"/>
                    </a:lnTo>
                    <a:lnTo>
                      <a:pt x="20" y="11"/>
                    </a:lnTo>
                    <a:lnTo>
                      <a:pt x="2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94" name="Freeform 72">
                <a:extLst>
                  <a:ext uri="{FF2B5EF4-FFF2-40B4-BE49-F238E27FC236}">
                    <a16:creationId xmlns:a16="http://schemas.microsoft.com/office/drawing/2014/main" id="{F986D04F-5E17-4042-BB4C-9CDA9480D01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06613" y="1676400"/>
                <a:ext cx="85725" cy="90488"/>
              </a:xfrm>
              <a:custGeom>
                <a:avLst/>
                <a:gdLst>
                  <a:gd name="T0" fmla="*/ 23063 w 197"/>
                  <a:gd name="T1" fmla="*/ 0 h 206"/>
                  <a:gd name="T2" fmla="*/ 35247 w 197"/>
                  <a:gd name="T3" fmla="*/ 11421 h 206"/>
                  <a:gd name="T4" fmla="*/ 45256 w 197"/>
                  <a:gd name="T5" fmla="*/ 10982 h 206"/>
                  <a:gd name="T6" fmla="*/ 52218 w 197"/>
                  <a:gd name="T7" fmla="*/ 21085 h 206"/>
                  <a:gd name="T8" fmla="*/ 64838 w 197"/>
                  <a:gd name="T9" fmla="*/ 23281 h 206"/>
                  <a:gd name="T10" fmla="*/ 70060 w 197"/>
                  <a:gd name="T11" fmla="*/ 26795 h 206"/>
                  <a:gd name="T12" fmla="*/ 82244 w 197"/>
                  <a:gd name="T13" fmla="*/ 38655 h 206"/>
                  <a:gd name="T14" fmla="*/ 85725 w 197"/>
                  <a:gd name="T15" fmla="*/ 54908 h 206"/>
                  <a:gd name="T16" fmla="*/ 82679 w 197"/>
                  <a:gd name="T17" fmla="*/ 59300 h 206"/>
                  <a:gd name="T18" fmla="*/ 69189 w 197"/>
                  <a:gd name="T19" fmla="*/ 64572 h 206"/>
                  <a:gd name="T20" fmla="*/ 56135 w 197"/>
                  <a:gd name="T21" fmla="*/ 60179 h 206"/>
                  <a:gd name="T22" fmla="*/ 43515 w 197"/>
                  <a:gd name="T23" fmla="*/ 62814 h 206"/>
                  <a:gd name="T24" fmla="*/ 42645 w 197"/>
                  <a:gd name="T25" fmla="*/ 65450 h 206"/>
                  <a:gd name="T26" fmla="*/ 40904 w 197"/>
                  <a:gd name="T27" fmla="*/ 78628 h 206"/>
                  <a:gd name="T28" fmla="*/ 40034 w 197"/>
                  <a:gd name="T29" fmla="*/ 83460 h 206"/>
                  <a:gd name="T30" fmla="*/ 32636 w 197"/>
                  <a:gd name="T31" fmla="*/ 88292 h 206"/>
                  <a:gd name="T32" fmla="*/ 21758 w 197"/>
                  <a:gd name="T33" fmla="*/ 90488 h 206"/>
                  <a:gd name="T34" fmla="*/ 17841 w 197"/>
                  <a:gd name="T35" fmla="*/ 88731 h 206"/>
                  <a:gd name="T36" fmla="*/ 8703 w 197"/>
                  <a:gd name="T37" fmla="*/ 74235 h 206"/>
                  <a:gd name="T38" fmla="*/ 0 w 197"/>
                  <a:gd name="T39" fmla="*/ 71600 h 206"/>
                  <a:gd name="T40" fmla="*/ 5222 w 197"/>
                  <a:gd name="T41" fmla="*/ 57104 h 206"/>
                  <a:gd name="T42" fmla="*/ 5222 w 197"/>
                  <a:gd name="T43" fmla="*/ 43926 h 206"/>
                  <a:gd name="T44" fmla="*/ 8703 w 197"/>
                  <a:gd name="T45" fmla="*/ 27674 h 206"/>
                  <a:gd name="T46" fmla="*/ 10444 w 197"/>
                  <a:gd name="T47" fmla="*/ 9225 h 206"/>
                  <a:gd name="T48" fmla="*/ 14360 w 197"/>
                  <a:gd name="T49" fmla="*/ 1757 h 206"/>
                  <a:gd name="T50" fmla="*/ 23063 w 197"/>
                  <a:gd name="T51" fmla="*/ 0 h 20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97" h="206">
                    <a:moveTo>
                      <a:pt x="53" y="0"/>
                    </a:moveTo>
                    <a:lnTo>
                      <a:pt x="81" y="26"/>
                    </a:lnTo>
                    <a:lnTo>
                      <a:pt x="104" y="25"/>
                    </a:lnTo>
                    <a:lnTo>
                      <a:pt x="120" y="48"/>
                    </a:lnTo>
                    <a:lnTo>
                      <a:pt x="149" y="53"/>
                    </a:lnTo>
                    <a:lnTo>
                      <a:pt x="161" y="61"/>
                    </a:lnTo>
                    <a:lnTo>
                      <a:pt x="189" y="88"/>
                    </a:lnTo>
                    <a:lnTo>
                      <a:pt x="197" y="125"/>
                    </a:lnTo>
                    <a:lnTo>
                      <a:pt x="190" y="135"/>
                    </a:lnTo>
                    <a:lnTo>
                      <a:pt x="159" y="147"/>
                    </a:lnTo>
                    <a:lnTo>
                      <a:pt x="129" y="137"/>
                    </a:lnTo>
                    <a:lnTo>
                      <a:pt x="100" y="143"/>
                    </a:lnTo>
                    <a:lnTo>
                      <a:pt x="98" y="149"/>
                    </a:lnTo>
                    <a:lnTo>
                      <a:pt x="94" y="179"/>
                    </a:lnTo>
                    <a:lnTo>
                      <a:pt x="92" y="190"/>
                    </a:lnTo>
                    <a:lnTo>
                      <a:pt x="75" y="201"/>
                    </a:lnTo>
                    <a:lnTo>
                      <a:pt x="50" y="206"/>
                    </a:lnTo>
                    <a:lnTo>
                      <a:pt x="41" y="202"/>
                    </a:lnTo>
                    <a:lnTo>
                      <a:pt x="20" y="169"/>
                    </a:lnTo>
                    <a:lnTo>
                      <a:pt x="0" y="163"/>
                    </a:lnTo>
                    <a:lnTo>
                      <a:pt x="12" y="130"/>
                    </a:lnTo>
                    <a:lnTo>
                      <a:pt x="12" y="100"/>
                    </a:lnTo>
                    <a:lnTo>
                      <a:pt x="20" y="63"/>
                    </a:lnTo>
                    <a:lnTo>
                      <a:pt x="24" y="21"/>
                    </a:lnTo>
                    <a:lnTo>
                      <a:pt x="33" y="4"/>
                    </a:lnTo>
                    <a:lnTo>
                      <a:pt x="53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95" name="Freeform 73">
                <a:extLst>
                  <a:ext uri="{FF2B5EF4-FFF2-40B4-BE49-F238E27FC236}">
                    <a16:creationId xmlns:a16="http://schemas.microsoft.com/office/drawing/2014/main" id="{B995A590-D522-42FA-ADF8-84F8EDE38BB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06613" y="1676400"/>
                <a:ext cx="85725" cy="90488"/>
              </a:xfrm>
              <a:custGeom>
                <a:avLst/>
                <a:gdLst>
                  <a:gd name="T0" fmla="*/ 23063 w 197"/>
                  <a:gd name="T1" fmla="*/ 0 h 206"/>
                  <a:gd name="T2" fmla="*/ 35247 w 197"/>
                  <a:gd name="T3" fmla="*/ 11421 h 206"/>
                  <a:gd name="T4" fmla="*/ 45256 w 197"/>
                  <a:gd name="T5" fmla="*/ 10982 h 206"/>
                  <a:gd name="T6" fmla="*/ 52218 w 197"/>
                  <a:gd name="T7" fmla="*/ 21085 h 206"/>
                  <a:gd name="T8" fmla="*/ 64838 w 197"/>
                  <a:gd name="T9" fmla="*/ 23281 h 206"/>
                  <a:gd name="T10" fmla="*/ 70060 w 197"/>
                  <a:gd name="T11" fmla="*/ 26795 h 206"/>
                  <a:gd name="T12" fmla="*/ 82244 w 197"/>
                  <a:gd name="T13" fmla="*/ 38655 h 206"/>
                  <a:gd name="T14" fmla="*/ 85725 w 197"/>
                  <a:gd name="T15" fmla="*/ 54908 h 206"/>
                  <a:gd name="T16" fmla="*/ 82679 w 197"/>
                  <a:gd name="T17" fmla="*/ 59300 h 206"/>
                  <a:gd name="T18" fmla="*/ 69189 w 197"/>
                  <a:gd name="T19" fmla="*/ 64572 h 206"/>
                  <a:gd name="T20" fmla="*/ 56135 w 197"/>
                  <a:gd name="T21" fmla="*/ 60179 h 206"/>
                  <a:gd name="T22" fmla="*/ 43515 w 197"/>
                  <a:gd name="T23" fmla="*/ 62814 h 206"/>
                  <a:gd name="T24" fmla="*/ 42645 w 197"/>
                  <a:gd name="T25" fmla="*/ 65450 h 206"/>
                  <a:gd name="T26" fmla="*/ 40904 w 197"/>
                  <a:gd name="T27" fmla="*/ 78628 h 206"/>
                  <a:gd name="T28" fmla="*/ 40034 w 197"/>
                  <a:gd name="T29" fmla="*/ 83460 h 206"/>
                  <a:gd name="T30" fmla="*/ 32636 w 197"/>
                  <a:gd name="T31" fmla="*/ 88292 h 206"/>
                  <a:gd name="T32" fmla="*/ 21758 w 197"/>
                  <a:gd name="T33" fmla="*/ 90488 h 206"/>
                  <a:gd name="T34" fmla="*/ 17841 w 197"/>
                  <a:gd name="T35" fmla="*/ 88731 h 206"/>
                  <a:gd name="T36" fmla="*/ 8703 w 197"/>
                  <a:gd name="T37" fmla="*/ 74235 h 206"/>
                  <a:gd name="T38" fmla="*/ 0 w 197"/>
                  <a:gd name="T39" fmla="*/ 71600 h 206"/>
                  <a:gd name="T40" fmla="*/ 5222 w 197"/>
                  <a:gd name="T41" fmla="*/ 57104 h 206"/>
                  <a:gd name="T42" fmla="*/ 5222 w 197"/>
                  <a:gd name="T43" fmla="*/ 43926 h 206"/>
                  <a:gd name="T44" fmla="*/ 8703 w 197"/>
                  <a:gd name="T45" fmla="*/ 27674 h 206"/>
                  <a:gd name="T46" fmla="*/ 10444 w 197"/>
                  <a:gd name="T47" fmla="*/ 9225 h 206"/>
                  <a:gd name="T48" fmla="*/ 14360 w 197"/>
                  <a:gd name="T49" fmla="*/ 1757 h 206"/>
                  <a:gd name="T50" fmla="*/ 23063 w 197"/>
                  <a:gd name="T51" fmla="*/ 0 h 20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97" h="206">
                    <a:moveTo>
                      <a:pt x="53" y="0"/>
                    </a:moveTo>
                    <a:lnTo>
                      <a:pt x="81" y="26"/>
                    </a:lnTo>
                    <a:lnTo>
                      <a:pt x="104" y="25"/>
                    </a:lnTo>
                    <a:lnTo>
                      <a:pt x="120" y="48"/>
                    </a:lnTo>
                    <a:lnTo>
                      <a:pt x="149" y="53"/>
                    </a:lnTo>
                    <a:lnTo>
                      <a:pt x="161" y="61"/>
                    </a:lnTo>
                    <a:lnTo>
                      <a:pt x="189" y="88"/>
                    </a:lnTo>
                    <a:lnTo>
                      <a:pt x="197" y="125"/>
                    </a:lnTo>
                    <a:lnTo>
                      <a:pt x="190" y="135"/>
                    </a:lnTo>
                    <a:lnTo>
                      <a:pt x="159" y="147"/>
                    </a:lnTo>
                    <a:lnTo>
                      <a:pt x="129" y="137"/>
                    </a:lnTo>
                    <a:lnTo>
                      <a:pt x="100" y="143"/>
                    </a:lnTo>
                    <a:lnTo>
                      <a:pt x="98" y="149"/>
                    </a:lnTo>
                    <a:lnTo>
                      <a:pt x="94" y="179"/>
                    </a:lnTo>
                    <a:lnTo>
                      <a:pt x="92" y="190"/>
                    </a:lnTo>
                    <a:lnTo>
                      <a:pt x="75" y="201"/>
                    </a:lnTo>
                    <a:lnTo>
                      <a:pt x="50" y="206"/>
                    </a:lnTo>
                    <a:lnTo>
                      <a:pt x="41" y="202"/>
                    </a:lnTo>
                    <a:lnTo>
                      <a:pt x="20" y="169"/>
                    </a:lnTo>
                    <a:lnTo>
                      <a:pt x="0" y="163"/>
                    </a:lnTo>
                    <a:lnTo>
                      <a:pt x="12" y="130"/>
                    </a:lnTo>
                    <a:lnTo>
                      <a:pt x="12" y="100"/>
                    </a:lnTo>
                    <a:lnTo>
                      <a:pt x="20" y="63"/>
                    </a:lnTo>
                    <a:lnTo>
                      <a:pt x="24" y="21"/>
                    </a:lnTo>
                    <a:lnTo>
                      <a:pt x="33" y="4"/>
                    </a:lnTo>
                    <a:lnTo>
                      <a:pt x="53" y="0"/>
                    </a:lnTo>
                  </a:path>
                </a:pathLst>
              </a:custGeom>
              <a:solidFill>
                <a:schemeClr val="accent1"/>
              </a:solidFill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96" name="Freeform 74">
                <a:extLst>
                  <a:ext uri="{FF2B5EF4-FFF2-40B4-BE49-F238E27FC236}">
                    <a16:creationId xmlns:a16="http://schemas.microsoft.com/office/drawing/2014/main" id="{4C516F6B-13BF-4BC6-A015-DAAFBF4EF4E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86063" y="2235200"/>
                <a:ext cx="39687" cy="42863"/>
              </a:xfrm>
              <a:custGeom>
                <a:avLst/>
                <a:gdLst>
                  <a:gd name="T0" fmla="*/ 7172 w 83"/>
                  <a:gd name="T1" fmla="*/ 0 h 104"/>
                  <a:gd name="T2" fmla="*/ 17214 w 83"/>
                  <a:gd name="T3" fmla="*/ 2061 h 104"/>
                  <a:gd name="T4" fmla="*/ 20561 w 83"/>
                  <a:gd name="T5" fmla="*/ 18134 h 104"/>
                  <a:gd name="T6" fmla="*/ 23430 w 83"/>
                  <a:gd name="T7" fmla="*/ 18546 h 104"/>
                  <a:gd name="T8" fmla="*/ 27733 w 83"/>
                  <a:gd name="T9" fmla="*/ 18134 h 104"/>
                  <a:gd name="T10" fmla="*/ 39687 w 83"/>
                  <a:gd name="T11" fmla="*/ 19783 h 104"/>
                  <a:gd name="T12" fmla="*/ 37774 w 83"/>
                  <a:gd name="T13" fmla="*/ 30087 h 104"/>
                  <a:gd name="T14" fmla="*/ 34427 w 83"/>
                  <a:gd name="T15" fmla="*/ 38742 h 104"/>
                  <a:gd name="T16" fmla="*/ 26299 w 83"/>
                  <a:gd name="T17" fmla="*/ 39978 h 104"/>
                  <a:gd name="T18" fmla="*/ 21517 w 83"/>
                  <a:gd name="T19" fmla="*/ 37093 h 104"/>
                  <a:gd name="T20" fmla="*/ 14345 w 83"/>
                  <a:gd name="T21" fmla="*/ 31735 h 104"/>
                  <a:gd name="T22" fmla="*/ 13867 w 83"/>
                  <a:gd name="T23" fmla="*/ 33796 h 104"/>
                  <a:gd name="T24" fmla="*/ 8129 w 83"/>
                  <a:gd name="T25" fmla="*/ 42863 h 104"/>
                  <a:gd name="T26" fmla="*/ 2869 w 83"/>
                  <a:gd name="T27" fmla="*/ 39978 h 104"/>
                  <a:gd name="T28" fmla="*/ 0 w 83"/>
                  <a:gd name="T29" fmla="*/ 28438 h 104"/>
                  <a:gd name="T30" fmla="*/ 5260 w 83"/>
                  <a:gd name="T31" fmla="*/ 16486 h 104"/>
                  <a:gd name="T32" fmla="*/ 6694 w 83"/>
                  <a:gd name="T33" fmla="*/ 2061 h 104"/>
                  <a:gd name="T34" fmla="*/ 7172 w 83"/>
                  <a:gd name="T35" fmla="*/ 0 h 104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83" h="104">
                    <a:moveTo>
                      <a:pt x="15" y="0"/>
                    </a:moveTo>
                    <a:lnTo>
                      <a:pt x="36" y="5"/>
                    </a:lnTo>
                    <a:lnTo>
                      <a:pt x="43" y="44"/>
                    </a:lnTo>
                    <a:lnTo>
                      <a:pt x="49" y="45"/>
                    </a:lnTo>
                    <a:lnTo>
                      <a:pt x="58" y="44"/>
                    </a:lnTo>
                    <a:lnTo>
                      <a:pt x="83" y="48"/>
                    </a:lnTo>
                    <a:lnTo>
                      <a:pt x="79" y="73"/>
                    </a:lnTo>
                    <a:lnTo>
                      <a:pt x="72" y="94"/>
                    </a:lnTo>
                    <a:lnTo>
                      <a:pt x="55" y="97"/>
                    </a:lnTo>
                    <a:lnTo>
                      <a:pt x="45" y="90"/>
                    </a:lnTo>
                    <a:lnTo>
                      <a:pt x="30" y="77"/>
                    </a:lnTo>
                    <a:lnTo>
                      <a:pt x="29" y="82"/>
                    </a:lnTo>
                    <a:lnTo>
                      <a:pt x="17" y="104"/>
                    </a:lnTo>
                    <a:lnTo>
                      <a:pt x="6" y="97"/>
                    </a:lnTo>
                    <a:lnTo>
                      <a:pt x="0" y="69"/>
                    </a:lnTo>
                    <a:lnTo>
                      <a:pt x="11" y="40"/>
                    </a:lnTo>
                    <a:lnTo>
                      <a:pt x="14" y="5"/>
                    </a:lnTo>
                    <a:lnTo>
                      <a:pt x="15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1270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97" name="Freeform 75">
                <a:extLst>
                  <a:ext uri="{FF2B5EF4-FFF2-40B4-BE49-F238E27FC236}">
                    <a16:creationId xmlns:a16="http://schemas.microsoft.com/office/drawing/2014/main" id="{787552CF-0577-4666-B31B-7D591BD47FA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86063" y="2235200"/>
                <a:ext cx="39687" cy="42863"/>
              </a:xfrm>
              <a:custGeom>
                <a:avLst/>
                <a:gdLst>
                  <a:gd name="T0" fmla="*/ 7172 w 83"/>
                  <a:gd name="T1" fmla="*/ 0 h 104"/>
                  <a:gd name="T2" fmla="*/ 17214 w 83"/>
                  <a:gd name="T3" fmla="*/ 2061 h 104"/>
                  <a:gd name="T4" fmla="*/ 20561 w 83"/>
                  <a:gd name="T5" fmla="*/ 18134 h 104"/>
                  <a:gd name="T6" fmla="*/ 23430 w 83"/>
                  <a:gd name="T7" fmla="*/ 18546 h 104"/>
                  <a:gd name="T8" fmla="*/ 27733 w 83"/>
                  <a:gd name="T9" fmla="*/ 18134 h 104"/>
                  <a:gd name="T10" fmla="*/ 39687 w 83"/>
                  <a:gd name="T11" fmla="*/ 19783 h 104"/>
                  <a:gd name="T12" fmla="*/ 37774 w 83"/>
                  <a:gd name="T13" fmla="*/ 30087 h 104"/>
                  <a:gd name="T14" fmla="*/ 34427 w 83"/>
                  <a:gd name="T15" fmla="*/ 38742 h 104"/>
                  <a:gd name="T16" fmla="*/ 26299 w 83"/>
                  <a:gd name="T17" fmla="*/ 39978 h 104"/>
                  <a:gd name="T18" fmla="*/ 21517 w 83"/>
                  <a:gd name="T19" fmla="*/ 37093 h 104"/>
                  <a:gd name="T20" fmla="*/ 14345 w 83"/>
                  <a:gd name="T21" fmla="*/ 31735 h 104"/>
                  <a:gd name="T22" fmla="*/ 13867 w 83"/>
                  <a:gd name="T23" fmla="*/ 33796 h 104"/>
                  <a:gd name="T24" fmla="*/ 8129 w 83"/>
                  <a:gd name="T25" fmla="*/ 42863 h 104"/>
                  <a:gd name="T26" fmla="*/ 2869 w 83"/>
                  <a:gd name="T27" fmla="*/ 39978 h 104"/>
                  <a:gd name="T28" fmla="*/ 0 w 83"/>
                  <a:gd name="T29" fmla="*/ 28438 h 104"/>
                  <a:gd name="T30" fmla="*/ 5260 w 83"/>
                  <a:gd name="T31" fmla="*/ 16486 h 104"/>
                  <a:gd name="T32" fmla="*/ 6694 w 83"/>
                  <a:gd name="T33" fmla="*/ 2061 h 104"/>
                  <a:gd name="T34" fmla="*/ 7172 w 83"/>
                  <a:gd name="T35" fmla="*/ 0 h 104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83" h="104">
                    <a:moveTo>
                      <a:pt x="15" y="0"/>
                    </a:moveTo>
                    <a:lnTo>
                      <a:pt x="36" y="5"/>
                    </a:lnTo>
                    <a:lnTo>
                      <a:pt x="43" y="44"/>
                    </a:lnTo>
                    <a:lnTo>
                      <a:pt x="49" y="45"/>
                    </a:lnTo>
                    <a:lnTo>
                      <a:pt x="58" y="44"/>
                    </a:lnTo>
                    <a:lnTo>
                      <a:pt x="83" y="48"/>
                    </a:lnTo>
                    <a:lnTo>
                      <a:pt x="79" y="73"/>
                    </a:lnTo>
                    <a:lnTo>
                      <a:pt x="72" y="94"/>
                    </a:lnTo>
                    <a:lnTo>
                      <a:pt x="55" y="97"/>
                    </a:lnTo>
                    <a:lnTo>
                      <a:pt x="45" y="90"/>
                    </a:lnTo>
                    <a:lnTo>
                      <a:pt x="30" y="77"/>
                    </a:lnTo>
                    <a:lnTo>
                      <a:pt x="29" y="82"/>
                    </a:lnTo>
                    <a:lnTo>
                      <a:pt x="17" y="104"/>
                    </a:lnTo>
                    <a:lnTo>
                      <a:pt x="6" y="97"/>
                    </a:lnTo>
                    <a:lnTo>
                      <a:pt x="0" y="69"/>
                    </a:lnTo>
                    <a:lnTo>
                      <a:pt x="11" y="40"/>
                    </a:lnTo>
                    <a:lnTo>
                      <a:pt x="14" y="5"/>
                    </a:lnTo>
                    <a:lnTo>
                      <a:pt x="15" y="0"/>
                    </a:lnTo>
                  </a:path>
                </a:pathLst>
              </a:custGeom>
              <a:solidFill>
                <a:schemeClr val="accent1"/>
              </a:solidFill>
              <a:ln w="12700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98" name="Freeform 76">
                <a:extLst>
                  <a:ext uri="{FF2B5EF4-FFF2-40B4-BE49-F238E27FC236}">
                    <a16:creationId xmlns:a16="http://schemas.microsoft.com/office/drawing/2014/main" id="{16CAB434-DCAD-4CAC-8D0B-B4DF0C39696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11425" y="2517775"/>
                <a:ext cx="31750" cy="23813"/>
              </a:xfrm>
              <a:custGeom>
                <a:avLst/>
                <a:gdLst>
                  <a:gd name="T0" fmla="*/ 30079 w 76"/>
                  <a:gd name="T1" fmla="*/ 0 h 50"/>
                  <a:gd name="T2" fmla="*/ 31750 w 76"/>
                  <a:gd name="T3" fmla="*/ 1905 h 50"/>
                  <a:gd name="T4" fmla="*/ 30497 w 76"/>
                  <a:gd name="T5" fmla="*/ 4286 h 50"/>
                  <a:gd name="T6" fmla="*/ 20470 w 76"/>
                  <a:gd name="T7" fmla="*/ 13335 h 50"/>
                  <a:gd name="T8" fmla="*/ 2507 w 76"/>
                  <a:gd name="T9" fmla="*/ 23813 h 50"/>
                  <a:gd name="T10" fmla="*/ 418 w 76"/>
                  <a:gd name="T11" fmla="*/ 22860 h 50"/>
                  <a:gd name="T12" fmla="*/ 0 w 76"/>
                  <a:gd name="T13" fmla="*/ 20479 h 50"/>
                  <a:gd name="T14" fmla="*/ 2507 w 76"/>
                  <a:gd name="T15" fmla="*/ 14764 h 50"/>
                  <a:gd name="T16" fmla="*/ 13368 w 76"/>
                  <a:gd name="T17" fmla="*/ 8096 h 50"/>
                  <a:gd name="T18" fmla="*/ 20470 w 76"/>
                  <a:gd name="T19" fmla="*/ 2381 h 50"/>
                  <a:gd name="T20" fmla="*/ 30079 w 76"/>
                  <a:gd name="T21" fmla="*/ 0 h 5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76" h="50">
                    <a:moveTo>
                      <a:pt x="72" y="0"/>
                    </a:moveTo>
                    <a:lnTo>
                      <a:pt x="76" y="4"/>
                    </a:lnTo>
                    <a:lnTo>
                      <a:pt x="73" y="9"/>
                    </a:lnTo>
                    <a:lnTo>
                      <a:pt x="49" y="28"/>
                    </a:lnTo>
                    <a:lnTo>
                      <a:pt x="6" y="50"/>
                    </a:lnTo>
                    <a:lnTo>
                      <a:pt x="1" y="48"/>
                    </a:lnTo>
                    <a:lnTo>
                      <a:pt x="0" y="43"/>
                    </a:lnTo>
                    <a:lnTo>
                      <a:pt x="6" y="31"/>
                    </a:lnTo>
                    <a:lnTo>
                      <a:pt x="32" y="17"/>
                    </a:lnTo>
                    <a:lnTo>
                      <a:pt x="49" y="5"/>
                    </a:lnTo>
                    <a:lnTo>
                      <a:pt x="72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1270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99" name="Freeform 77">
                <a:extLst>
                  <a:ext uri="{FF2B5EF4-FFF2-40B4-BE49-F238E27FC236}">
                    <a16:creationId xmlns:a16="http://schemas.microsoft.com/office/drawing/2014/main" id="{6CA01195-342A-41C3-939B-57E22D7B6C7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11425" y="2517775"/>
                <a:ext cx="31750" cy="23813"/>
              </a:xfrm>
              <a:custGeom>
                <a:avLst/>
                <a:gdLst>
                  <a:gd name="T0" fmla="*/ 30079 w 76"/>
                  <a:gd name="T1" fmla="*/ 0 h 50"/>
                  <a:gd name="T2" fmla="*/ 31750 w 76"/>
                  <a:gd name="T3" fmla="*/ 1905 h 50"/>
                  <a:gd name="T4" fmla="*/ 30497 w 76"/>
                  <a:gd name="T5" fmla="*/ 4286 h 50"/>
                  <a:gd name="T6" fmla="*/ 20470 w 76"/>
                  <a:gd name="T7" fmla="*/ 13335 h 50"/>
                  <a:gd name="T8" fmla="*/ 2507 w 76"/>
                  <a:gd name="T9" fmla="*/ 23813 h 50"/>
                  <a:gd name="T10" fmla="*/ 418 w 76"/>
                  <a:gd name="T11" fmla="*/ 22860 h 50"/>
                  <a:gd name="T12" fmla="*/ 0 w 76"/>
                  <a:gd name="T13" fmla="*/ 20479 h 50"/>
                  <a:gd name="T14" fmla="*/ 2507 w 76"/>
                  <a:gd name="T15" fmla="*/ 14764 h 50"/>
                  <a:gd name="T16" fmla="*/ 13368 w 76"/>
                  <a:gd name="T17" fmla="*/ 8096 h 50"/>
                  <a:gd name="T18" fmla="*/ 20470 w 76"/>
                  <a:gd name="T19" fmla="*/ 2381 h 50"/>
                  <a:gd name="T20" fmla="*/ 30079 w 76"/>
                  <a:gd name="T21" fmla="*/ 0 h 5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76" h="50">
                    <a:moveTo>
                      <a:pt x="72" y="0"/>
                    </a:moveTo>
                    <a:lnTo>
                      <a:pt x="76" y="4"/>
                    </a:lnTo>
                    <a:lnTo>
                      <a:pt x="73" y="9"/>
                    </a:lnTo>
                    <a:lnTo>
                      <a:pt x="49" y="28"/>
                    </a:lnTo>
                    <a:lnTo>
                      <a:pt x="6" y="50"/>
                    </a:lnTo>
                    <a:lnTo>
                      <a:pt x="1" y="48"/>
                    </a:lnTo>
                    <a:lnTo>
                      <a:pt x="0" y="43"/>
                    </a:lnTo>
                    <a:lnTo>
                      <a:pt x="6" y="31"/>
                    </a:lnTo>
                    <a:lnTo>
                      <a:pt x="32" y="17"/>
                    </a:lnTo>
                    <a:lnTo>
                      <a:pt x="49" y="5"/>
                    </a:lnTo>
                    <a:lnTo>
                      <a:pt x="72" y="0"/>
                    </a:lnTo>
                  </a:path>
                </a:pathLst>
              </a:custGeom>
              <a:solidFill>
                <a:schemeClr val="accent1"/>
              </a:solidFill>
              <a:ln w="12700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00" name="Freeform 78">
                <a:extLst>
                  <a:ext uri="{FF2B5EF4-FFF2-40B4-BE49-F238E27FC236}">
                    <a16:creationId xmlns:a16="http://schemas.microsoft.com/office/drawing/2014/main" id="{26B15980-B999-4F74-91B2-164F0A148D5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22363" y="1819275"/>
                <a:ext cx="26987" cy="87313"/>
              </a:xfrm>
              <a:custGeom>
                <a:avLst/>
                <a:gdLst>
                  <a:gd name="T0" fmla="*/ 13058 w 62"/>
                  <a:gd name="T1" fmla="*/ 0 h 210"/>
                  <a:gd name="T2" fmla="*/ 23505 w 62"/>
                  <a:gd name="T3" fmla="*/ 1247 h 210"/>
                  <a:gd name="T4" fmla="*/ 25681 w 62"/>
                  <a:gd name="T5" fmla="*/ 14552 h 210"/>
                  <a:gd name="T6" fmla="*/ 26987 w 62"/>
                  <a:gd name="T7" fmla="*/ 38251 h 210"/>
                  <a:gd name="T8" fmla="*/ 23505 w 62"/>
                  <a:gd name="T9" fmla="*/ 50725 h 210"/>
                  <a:gd name="T10" fmla="*/ 23940 w 62"/>
                  <a:gd name="T11" fmla="*/ 62366 h 210"/>
                  <a:gd name="T12" fmla="*/ 19587 w 62"/>
                  <a:gd name="T13" fmla="*/ 74840 h 210"/>
                  <a:gd name="T14" fmla="*/ 16540 w 62"/>
                  <a:gd name="T15" fmla="*/ 79413 h 210"/>
                  <a:gd name="T16" fmla="*/ 9576 w 62"/>
                  <a:gd name="T17" fmla="*/ 87313 h 210"/>
                  <a:gd name="T18" fmla="*/ 435 w 62"/>
                  <a:gd name="T19" fmla="*/ 70266 h 210"/>
                  <a:gd name="T20" fmla="*/ 0 w 62"/>
                  <a:gd name="T21" fmla="*/ 58624 h 210"/>
                  <a:gd name="T22" fmla="*/ 1306 w 62"/>
                  <a:gd name="T23" fmla="*/ 45735 h 210"/>
                  <a:gd name="T24" fmla="*/ 5659 w 62"/>
                  <a:gd name="T25" fmla="*/ 33678 h 210"/>
                  <a:gd name="T26" fmla="*/ 3047 w 62"/>
                  <a:gd name="T27" fmla="*/ 23283 h 210"/>
                  <a:gd name="T28" fmla="*/ 8270 w 62"/>
                  <a:gd name="T29" fmla="*/ 7900 h 210"/>
                  <a:gd name="T30" fmla="*/ 13058 w 62"/>
                  <a:gd name="T31" fmla="*/ 0 h 210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62" h="210">
                    <a:moveTo>
                      <a:pt x="30" y="0"/>
                    </a:moveTo>
                    <a:lnTo>
                      <a:pt x="54" y="3"/>
                    </a:lnTo>
                    <a:lnTo>
                      <a:pt x="59" y="35"/>
                    </a:lnTo>
                    <a:lnTo>
                      <a:pt x="62" y="92"/>
                    </a:lnTo>
                    <a:lnTo>
                      <a:pt x="54" y="122"/>
                    </a:lnTo>
                    <a:lnTo>
                      <a:pt x="55" y="150"/>
                    </a:lnTo>
                    <a:lnTo>
                      <a:pt x="45" y="180"/>
                    </a:lnTo>
                    <a:lnTo>
                      <a:pt x="38" y="191"/>
                    </a:lnTo>
                    <a:lnTo>
                      <a:pt x="22" y="210"/>
                    </a:lnTo>
                    <a:lnTo>
                      <a:pt x="1" y="169"/>
                    </a:lnTo>
                    <a:lnTo>
                      <a:pt x="0" y="141"/>
                    </a:lnTo>
                    <a:lnTo>
                      <a:pt x="3" y="110"/>
                    </a:lnTo>
                    <a:lnTo>
                      <a:pt x="13" y="81"/>
                    </a:lnTo>
                    <a:lnTo>
                      <a:pt x="7" y="56"/>
                    </a:lnTo>
                    <a:lnTo>
                      <a:pt x="19" y="19"/>
                    </a:lnTo>
                    <a:lnTo>
                      <a:pt x="3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01" name="Freeform 79">
                <a:extLst>
                  <a:ext uri="{FF2B5EF4-FFF2-40B4-BE49-F238E27FC236}">
                    <a16:creationId xmlns:a16="http://schemas.microsoft.com/office/drawing/2014/main" id="{B5F7A173-03CE-437B-992E-6C3A7EB7385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22363" y="1819275"/>
                <a:ext cx="26987" cy="87313"/>
              </a:xfrm>
              <a:custGeom>
                <a:avLst/>
                <a:gdLst>
                  <a:gd name="T0" fmla="*/ 13058 w 62"/>
                  <a:gd name="T1" fmla="*/ 0 h 210"/>
                  <a:gd name="T2" fmla="*/ 23505 w 62"/>
                  <a:gd name="T3" fmla="*/ 1247 h 210"/>
                  <a:gd name="T4" fmla="*/ 25681 w 62"/>
                  <a:gd name="T5" fmla="*/ 14552 h 210"/>
                  <a:gd name="T6" fmla="*/ 26987 w 62"/>
                  <a:gd name="T7" fmla="*/ 38251 h 210"/>
                  <a:gd name="T8" fmla="*/ 23505 w 62"/>
                  <a:gd name="T9" fmla="*/ 50725 h 210"/>
                  <a:gd name="T10" fmla="*/ 23940 w 62"/>
                  <a:gd name="T11" fmla="*/ 62366 h 210"/>
                  <a:gd name="T12" fmla="*/ 19587 w 62"/>
                  <a:gd name="T13" fmla="*/ 74840 h 210"/>
                  <a:gd name="T14" fmla="*/ 16540 w 62"/>
                  <a:gd name="T15" fmla="*/ 79413 h 210"/>
                  <a:gd name="T16" fmla="*/ 9576 w 62"/>
                  <a:gd name="T17" fmla="*/ 87313 h 210"/>
                  <a:gd name="T18" fmla="*/ 435 w 62"/>
                  <a:gd name="T19" fmla="*/ 70266 h 210"/>
                  <a:gd name="T20" fmla="*/ 0 w 62"/>
                  <a:gd name="T21" fmla="*/ 58624 h 210"/>
                  <a:gd name="T22" fmla="*/ 1306 w 62"/>
                  <a:gd name="T23" fmla="*/ 45735 h 210"/>
                  <a:gd name="T24" fmla="*/ 5659 w 62"/>
                  <a:gd name="T25" fmla="*/ 33678 h 210"/>
                  <a:gd name="T26" fmla="*/ 3047 w 62"/>
                  <a:gd name="T27" fmla="*/ 23283 h 210"/>
                  <a:gd name="T28" fmla="*/ 8270 w 62"/>
                  <a:gd name="T29" fmla="*/ 7900 h 210"/>
                  <a:gd name="T30" fmla="*/ 13058 w 62"/>
                  <a:gd name="T31" fmla="*/ 0 h 210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62" h="210">
                    <a:moveTo>
                      <a:pt x="30" y="0"/>
                    </a:moveTo>
                    <a:lnTo>
                      <a:pt x="54" y="3"/>
                    </a:lnTo>
                    <a:lnTo>
                      <a:pt x="59" y="35"/>
                    </a:lnTo>
                    <a:lnTo>
                      <a:pt x="62" y="92"/>
                    </a:lnTo>
                    <a:lnTo>
                      <a:pt x="54" y="122"/>
                    </a:lnTo>
                    <a:lnTo>
                      <a:pt x="55" y="150"/>
                    </a:lnTo>
                    <a:lnTo>
                      <a:pt x="45" y="180"/>
                    </a:lnTo>
                    <a:lnTo>
                      <a:pt x="38" y="191"/>
                    </a:lnTo>
                    <a:lnTo>
                      <a:pt x="22" y="210"/>
                    </a:lnTo>
                    <a:lnTo>
                      <a:pt x="1" y="169"/>
                    </a:lnTo>
                    <a:lnTo>
                      <a:pt x="0" y="141"/>
                    </a:lnTo>
                    <a:lnTo>
                      <a:pt x="3" y="110"/>
                    </a:lnTo>
                    <a:lnTo>
                      <a:pt x="13" y="81"/>
                    </a:lnTo>
                    <a:lnTo>
                      <a:pt x="7" y="56"/>
                    </a:lnTo>
                    <a:lnTo>
                      <a:pt x="19" y="19"/>
                    </a:lnTo>
                    <a:lnTo>
                      <a:pt x="30" y="0"/>
                    </a:lnTo>
                  </a:path>
                </a:pathLst>
              </a:custGeom>
              <a:solidFill>
                <a:schemeClr val="accent1"/>
              </a:solidFill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02" name="Freeform 80">
                <a:extLst>
                  <a:ext uri="{FF2B5EF4-FFF2-40B4-BE49-F238E27FC236}">
                    <a16:creationId xmlns:a16="http://schemas.microsoft.com/office/drawing/2014/main" id="{4E06689E-D3D5-4C3E-B7FF-FEE2618403D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47938" y="2189163"/>
                <a:ext cx="252412" cy="195262"/>
              </a:xfrm>
              <a:custGeom>
                <a:avLst/>
                <a:gdLst>
                  <a:gd name="T0" fmla="*/ 91746 w 575"/>
                  <a:gd name="T1" fmla="*/ 151428 h 441"/>
                  <a:gd name="T2" fmla="*/ 73748 w 575"/>
                  <a:gd name="T3" fmla="*/ 136373 h 441"/>
                  <a:gd name="T4" fmla="*/ 59701 w 575"/>
                  <a:gd name="T5" fmla="*/ 100952 h 441"/>
                  <a:gd name="T6" fmla="*/ 34679 w 575"/>
                  <a:gd name="T7" fmla="*/ 77928 h 441"/>
                  <a:gd name="T8" fmla="*/ 12291 w 575"/>
                  <a:gd name="T9" fmla="*/ 96081 h 441"/>
                  <a:gd name="T10" fmla="*/ 0 w 575"/>
                  <a:gd name="T11" fmla="*/ 108036 h 441"/>
                  <a:gd name="T12" fmla="*/ 5268 w 575"/>
                  <a:gd name="T13" fmla="*/ 92096 h 441"/>
                  <a:gd name="T14" fmla="*/ 36874 w 575"/>
                  <a:gd name="T15" fmla="*/ 38964 h 441"/>
                  <a:gd name="T16" fmla="*/ 50482 w 575"/>
                  <a:gd name="T17" fmla="*/ 23024 h 441"/>
                  <a:gd name="T18" fmla="*/ 75504 w 575"/>
                  <a:gd name="T19" fmla="*/ 7970 h 441"/>
                  <a:gd name="T20" fmla="*/ 118524 w 575"/>
                  <a:gd name="T21" fmla="*/ 0 h 441"/>
                  <a:gd name="T22" fmla="*/ 127742 w 575"/>
                  <a:gd name="T23" fmla="*/ 18154 h 441"/>
                  <a:gd name="T24" fmla="*/ 117207 w 575"/>
                  <a:gd name="T25" fmla="*/ 32765 h 441"/>
                  <a:gd name="T26" fmla="*/ 93063 w 575"/>
                  <a:gd name="T27" fmla="*/ 43834 h 441"/>
                  <a:gd name="T28" fmla="*/ 100526 w 575"/>
                  <a:gd name="T29" fmla="*/ 54904 h 441"/>
                  <a:gd name="T30" fmla="*/ 125109 w 575"/>
                  <a:gd name="T31" fmla="*/ 48705 h 441"/>
                  <a:gd name="T32" fmla="*/ 119841 w 575"/>
                  <a:gd name="T33" fmla="*/ 61545 h 441"/>
                  <a:gd name="T34" fmla="*/ 129498 w 575"/>
                  <a:gd name="T35" fmla="*/ 72172 h 441"/>
                  <a:gd name="T36" fmla="*/ 136961 w 575"/>
                  <a:gd name="T37" fmla="*/ 89883 h 441"/>
                  <a:gd name="T38" fmla="*/ 158910 w 575"/>
                  <a:gd name="T39" fmla="*/ 106708 h 441"/>
                  <a:gd name="T40" fmla="*/ 208514 w 575"/>
                  <a:gd name="T41" fmla="*/ 96967 h 441"/>
                  <a:gd name="T42" fmla="*/ 243193 w 575"/>
                  <a:gd name="T43" fmla="*/ 100952 h 441"/>
                  <a:gd name="T44" fmla="*/ 251534 w 575"/>
                  <a:gd name="T45" fmla="*/ 104051 h 441"/>
                  <a:gd name="T46" fmla="*/ 225634 w 575"/>
                  <a:gd name="T47" fmla="*/ 117334 h 441"/>
                  <a:gd name="T48" fmla="*/ 201491 w 575"/>
                  <a:gd name="T49" fmla="*/ 130175 h 441"/>
                  <a:gd name="T50" fmla="*/ 179981 w 575"/>
                  <a:gd name="T51" fmla="*/ 150985 h 441"/>
                  <a:gd name="T52" fmla="*/ 169445 w 575"/>
                  <a:gd name="T53" fmla="*/ 180651 h 441"/>
                  <a:gd name="T54" fmla="*/ 156276 w 575"/>
                  <a:gd name="T55" fmla="*/ 193934 h 441"/>
                  <a:gd name="T56" fmla="*/ 134327 w 575"/>
                  <a:gd name="T57" fmla="*/ 187735 h 441"/>
                  <a:gd name="T58" fmla="*/ 132132 w 575"/>
                  <a:gd name="T59" fmla="*/ 159398 h 441"/>
                  <a:gd name="T60" fmla="*/ 154520 w 575"/>
                  <a:gd name="T61" fmla="*/ 141244 h 441"/>
                  <a:gd name="T62" fmla="*/ 182176 w 575"/>
                  <a:gd name="T63" fmla="*/ 130175 h 441"/>
                  <a:gd name="T64" fmla="*/ 176469 w 575"/>
                  <a:gd name="T65" fmla="*/ 122205 h 441"/>
                  <a:gd name="T66" fmla="*/ 158910 w 575"/>
                  <a:gd name="T67" fmla="*/ 118220 h 441"/>
                  <a:gd name="T68" fmla="*/ 140034 w 575"/>
                  <a:gd name="T69" fmla="*/ 125304 h 441"/>
                  <a:gd name="T70" fmla="*/ 117646 w 575"/>
                  <a:gd name="T71" fmla="*/ 135045 h 441"/>
                  <a:gd name="T72" fmla="*/ 99209 w 575"/>
                  <a:gd name="T73" fmla="*/ 156741 h 441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0" t="0" r="r" b="b"/>
                <a:pathLst>
                  <a:path w="575" h="441">
                    <a:moveTo>
                      <a:pt x="226" y="354"/>
                    </a:moveTo>
                    <a:lnTo>
                      <a:pt x="209" y="342"/>
                    </a:lnTo>
                    <a:lnTo>
                      <a:pt x="194" y="332"/>
                    </a:lnTo>
                    <a:lnTo>
                      <a:pt x="168" y="308"/>
                    </a:lnTo>
                    <a:lnTo>
                      <a:pt x="141" y="256"/>
                    </a:lnTo>
                    <a:lnTo>
                      <a:pt x="136" y="228"/>
                    </a:lnTo>
                    <a:lnTo>
                      <a:pt x="109" y="180"/>
                    </a:lnTo>
                    <a:lnTo>
                      <a:pt x="79" y="176"/>
                    </a:lnTo>
                    <a:lnTo>
                      <a:pt x="50" y="192"/>
                    </a:lnTo>
                    <a:lnTo>
                      <a:pt x="28" y="217"/>
                    </a:lnTo>
                    <a:lnTo>
                      <a:pt x="13" y="245"/>
                    </a:lnTo>
                    <a:lnTo>
                      <a:pt x="0" y="244"/>
                    </a:lnTo>
                    <a:lnTo>
                      <a:pt x="10" y="222"/>
                    </a:lnTo>
                    <a:lnTo>
                      <a:pt x="12" y="208"/>
                    </a:lnTo>
                    <a:lnTo>
                      <a:pt x="39" y="144"/>
                    </a:lnTo>
                    <a:lnTo>
                      <a:pt x="84" y="88"/>
                    </a:lnTo>
                    <a:lnTo>
                      <a:pt x="111" y="58"/>
                    </a:lnTo>
                    <a:lnTo>
                      <a:pt x="115" y="52"/>
                    </a:lnTo>
                    <a:lnTo>
                      <a:pt x="142" y="39"/>
                    </a:lnTo>
                    <a:lnTo>
                      <a:pt x="172" y="18"/>
                    </a:lnTo>
                    <a:lnTo>
                      <a:pt x="205" y="7"/>
                    </a:lnTo>
                    <a:lnTo>
                      <a:pt x="270" y="0"/>
                    </a:lnTo>
                    <a:lnTo>
                      <a:pt x="289" y="14"/>
                    </a:lnTo>
                    <a:lnTo>
                      <a:pt x="291" y="41"/>
                    </a:lnTo>
                    <a:lnTo>
                      <a:pt x="282" y="59"/>
                    </a:lnTo>
                    <a:lnTo>
                      <a:pt x="267" y="74"/>
                    </a:lnTo>
                    <a:lnTo>
                      <a:pt x="216" y="87"/>
                    </a:lnTo>
                    <a:lnTo>
                      <a:pt x="212" y="99"/>
                    </a:lnTo>
                    <a:lnTo>
                      <a:pt x="217" y="112"/>
                    </a:lnTo>
                    <a:lnTo>
                      <a:pt x="229" y="124"/>
                    </a:lnTo>
                    <a:lnTo>
                      <a:pt x="270" y="109"/>
                    </a:lnTo>
                    <a:lnTo>
                      <a:pt x="285" y="110"/>
                    </a:lnTo>
                    <a:lnTo>
                      <a:pt x="290" y="122"/>
                    </a:lnTo>
                    <a:lnTo>
                      <a:pt x="273" y="139"/>
                    </a:lnTo>
                    <a:lnTo>
                      <a:pt x="274" y="151"/>
                    </a:lnTo>
                    <a:lnTo>
                      <a:pt x="295" y="163"/>
                    </a:lnTo>
                    <a:lnTo>
                      <a:pt x="303" y="170"/>
                    </a:lnTo>
                    <a:lnTo>
                      <a:pt x="312" y="203"/>
                    </a:lnTo>
                    <a:lnTo>
                      <a:pt x="339" y="219"/>
                    </a:lnTo>
                    <a:lnTo>
                      <a:pt x="362" y="241"/>
                    </a:lnTo>
                    <a:lnTo>
                      <a:pt x="441" y="230"/>
                    </a:lnTo>
                    <a:lnTo>
                      <a:pt x="475" y="219"/>
                    </a:lnTo>
                    <a:lnTo>
                      <a:pt x="522" y="214"/>
                    </a:lnTo>
                    <a:lnTo>
                      <a:pt x="554" y="228"/>
                    </a:lnTo>
                    <a:lnTo>
                      <a:pt x="575" y="229"/>
                    </a:lnTo>
                    <a:lnTo>
                      <a:pt x="573" y="235"/>
                    </a:lnTo>
                    <a:lnTo>
                      <a:pt x="550" y="253"/>
                    </a:lnTo>
                    <a:lnTo>
                      <a:pt x="514" y="265"/>
                    </a:lnTo>
                    <a:lnTo>
                      <a:pt x="488" y="279"/>
                    </a:lnTo>
                    <a:lnTo>
                      <a:pt x="459" y="294"/>
                    </a:lnTo>
                    <a:lnTo>
                      <a:pt x="429" y="320"/>
                    </a:lnTo>
                    <a:lnTo>
                      <a:pt x="410" y="341"/>
                    </a:lnTo>
                    <a:lnTo>
                      <a:pt x="395" y="379"/>
                    </a:lnTo>
                    <a:lnTo>
                      <a:pt x="386" y="408"/>
                    </a:lnTo>
                    <a:lnTo>
                      <a:pt x="374" y="429"/>
                    </a:lnTo>
                    <a:lnTo>
                      <a:pt x="356" y="438"/>
                    </a:lnTo>
                    <a:lnTo>
                      <a:pt x="329" y="441"/>
                    </a:lnTo>
                    <a:lnTo>
                      <a:pt x="306" y="424"/>
                    </a:lnTo>
                    <a:lnTo>
                      <a:pt x="295" y="392"/>
                    </a:lnTo>
                    <a:lnTo>
                      <a:pt x="301" y="360"/>
                    </a:lnTo>
                    <a:lnTo>
                      <a:pt x="323" y="334"/>
                    </a:lnTo>
                    <a:lnTo>
                      <a:pt x="352" y="319"/>
                    </a:lnTo>
                    <a:lnTo>
                      <a:pt x="407" y="300"/>
                    </a:lnTo>
                    <a:lnTo>
                      <a:pt x="415" y="294"/>
                    </a:lnTo>
                    <a:lnTo>
                      <a:pt x="413" y="281"/>
                    </a:lnTo>
                    <a:lnTo>
                      <a:pt x="402" y="276"/>
                    </a:lnTo>
                    <a:lnTo>
                      <a:pt x="363" y="289"/>
                    </a:lnTo>
                    <a:lnTo>
                      <a:pt x="362" y="267"/>
                    </a:lnTo>
                    <a:lnTo>
                      <a:pt x="347" y="266"/>
                    </a:lnTo>
                    <a:lnTo>
                      <a:pt x="319" y="283"/>
                    </a:lnTo>
                    <a:lnTo>
                      <a:pt x="293" y="304"/>
                    </a:lnTo>
                    <a:lnTo>
                      <a:pt x="268" y="305"/>
                    </a:lnTo>
                    <a:lnTo>
                      <a:pt x="253" y="320"/>
                    </a:lnTo>
                    <a:lnTo>
                      <a:pt x="226" y="354"/>
                    </a:lnTo>
                    <a:close/>
                  </a:path>
                </a:pathLst>
              </a:custGeom>
              <a:solidFill>
                <a:schemeClr val="accent1"/>
              </a:solidFill>
              <a:ln w="1270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03" name="Freeform 81">
                <a:extLst>
                  <a:ext uri="{FF2B5EF4-FFF2-40B4-BE49-F238E27FC236}">
                    <a16:creationId xmlns:a16="http://schemas.microsoft.com/office/drawing/2014/main" id="{200D1549-7E8C-440B-BE05-F7B1A8BE369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47938" y="2189163"/>
                <a:ext cx="252412" cy="195262"/>
              </a:xfrm>
              <a:custGeom>
                <a:avLst/>
                <a:gdLst>
                  <a:gd name="T0" fmla="*/ 91746 w 575"/>
                  <a:gd name="T1" fmla="*/ 151428 h 441"/>
                  <a:gd name="T2" fmla="*/ 73748 w 575"/>
                  <a:gd name="T3" fmla="*/ 136373 h 441"/>
                  <a:gd name="T4" fmla="*/ 59701 w 575"/>
                  <a:gd name="T5" fmla="*/ 100952 h 441"/>
                  <a:gd name="T6" fmla="*/ 34679 w 575"/>
                  <a:gd name="T7" fmla="*/ 77928 h 441"/>
                  <a:gd name="T8" fmla="*/ 12291 w 575"/>
                  <a:gd name="T9" fmla="*/ 96081 h 441"/>
                  <a:gd name="T10" fmla="*/ 0 w 575"/>
                  <a:gd name="T11" fmla="*/ 108036 h 441"/>
                  <a:gd name="T12" fmla="*/ 5268 w 575"/>
                  <a:gd name="T13" fmla="*/ 92096 h 441"/>
                  <a:gd name="T14" fmla="*/ 36874 w 575"/>
                  <a:gd name="T15" fmla="*/ 38964 h 441"/>
                  <a:gd name="T16" fmla="*/ 50482 w 575"/>
                  <a:gd name="T17" fmla="*/ 23024 h 441"/>
                  <a:gd name="T18" fmla="*/ 75504 w 575"/>
                  <a:gd name="T19" fmla="*/ 7970 h 441"/>
                  <a:gd name="T20" fmla="*/ 118524 w 575"/>
                  <a:gd name="T21" fmla="*/ 0 h 441"/>
                  <a:gd name="T22" fmla="*/ 127742 w 575"/>
                  <a:gd name="T23" fmla="*/ 18154 h 441"/>
                  <a:gd name="T24" fmla="*/ 117207 w 575"/>
                  <a:gd name="T25" fmla="*/ 32765 h 441"/>
                  <a:gd name="T26" fmla="*/ 93063 w 575"/>
                  <a:gd name="T27" fmla="*/ 43834 h 441"/>
                  <a:gd name="T28" fmla="*/ 100526 w 575"/>
                  <a:gd name="T29" fmla="*/ 54904 h 441"/>
                  <a:gd name="T30" fmla="*/ 125109 w 575"/>
                  <a:gd name="T31" fmla="*/ 48705 h 441"/>
                  <a:gd name="T32" fmla="*/ 119841 w 575"/>
                  <a:gd name="T33" fmla="*/ 61545 h 441"/>
                  <a:gd name="T34" fmla="*/ 129498 w 575"/>
                  <a:gd name="T35" fmla="*/ 72172 h 441"/>
                  <a:gd name="T36" fmla="*/ 136961 w 575"/>
                  <a:gd name="T37" fmla="*/ 89883 h 441"/>
                  <a:gd name="T38" fmla="*/ 158910 w 575"/>
                  <a:gd name="T39" fmla="*/ 106708 h 441"/>
                  <a:gd name="T40" fmla="*/ 208514 w 575"/>
                  <a:gd name="T41" fmla="*/ 96967 h 441"/>
                  <a:gd name="T42" fmla="*/ 243193 w 575"/>
                  <a:gd name="T43" fmla="*/ 100952 h 441"/>
                  <a:gd name="T44" fmla="*/ 251534 w 575"/>
                  <a:gd name="T45" fmla="*/ 104051 h 441"/>
                  <a:gd name="T46" fmla="*/ 225634 w 575"/>
                  <a:gd name="T47" fmla="*/ 117334 h 441"/>
                  <a:gd name="T48" fmla="*/ 201491 w 575"/>
                  <a:gd name="T49" fmla="*/ 130175 h 441"/>
                  <a:gd name="T50" fmla="*/ 179981 w 575"/>
                  <a:gd name="T51" fmla="*/ 150985 h 441"/>
                  <a:gd name="T52" fmla="*/ 169445 w 575"/>
                  <a:gd name="T53" fmla="*/ 180651 h 441"/>
                  <a:gd name="T54" fmla="*/ 156276 w 575"/>
                  <a:gd name="T55" fmla="*/ 193934 h 441"/>
                  <a:gd name="T56" fmla="*/ 134327 w 575"/>
                  <a:gd name="T57" fmla="*/ 187735 h 441"/>
                  <a:gd name="T58" fmla="*/ 132132 w 575"/>
                  <a:gd name="T59" fmla="*/ 159398 h 441"/>
                  <a:gd name="T60" fmla="*/ 154520 w 575"/>
                  <a:gd name="T61" fmla="*/ 141244 h 441"/>
                  <a:gd name="T62" fmla="*/ 182176 w 575"/>
                  <a:gd name="T63" fmla="*/ 130175 h 441"/>
                  <a:gd name="T64" fmla="*/ 176469 w 575"/>
                  <a:gd name="T65" fmla="*/ 122205 h 441"/>
                  <a:gd name="T66" fmla="*/ 158910 w 575"/>
                  <a:gd name="T67" fmla="*/ 118220 h 441"/>
                  <a:gd name="T68" fmla="*/ 140034 w 575"/>
                  <a:gd name="T69" fmla="*/ 125304 h 441"/>
                  <a:gd name="T70" fmla="*/ 117646 w 575"/>
                  <a:gd name="T71" fmla="*/ 135045 h 441"/>
                  <a:gd name="T72" fmla="*/ 99209 w 575"/>
                  <a:gd name="T73" fmla="*/ 156741 h 441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0" t="0" r="r" b="b"/>
                <a:pathLst>
                  <a:path w="575" h="441">
                    <a:moveTo>
                      <a:pt x="226" y="354"/>
                    </a:moveTo>
                    <a:lnTo>
                      <a:pt x="209" y="342"/>
                    </a:lnTo>
                    <a:lnTo>
                      <a:pt x="194" y="332"/>
                    </a:lnTo>
                    <a:lnTo>
                      <a:pt x="168" y="308"/>
                    </a:lnTo>
                    <a:lnTo>
                      <a:pt x="141" y="256"/>
                    </a:lnTo>
                    <a:lnTo>
                      <a:pt x="136" y="228"/>
                    </a:lnTo>
                    <a:lnTo>
                      <a:pt x="109" y="180"/>
                    </a:lnTo>
                    <a:lnTo>
                      <a:pt x="79" y="176"/>
                    </a:lnTo>
                    <a:lnTo>
                      <a:pt x="50" y="192"/>
                    </a:lnTo>
                    <a:lnTo>
                      <a:pt x="28" y="217"/>
                    </a:lnTo>
                    <a:lnTo>
                      <a:pt x="13" y="245"/>
                    </a:lnTo>
                    <a:lnTo>
                      <a:pt x="0" y="244"/>
                    </a:lnTo>
                    <a:lnTo>
                      <a:pt x="10" y="222"/>
                    </a:lnTo>
                    <a:lnTo>
                      <a:pt x="12" y="208"/>
                    </a:lnTo>
                    <a:lnTo>
                      <a:pt x="39" y="144"/>
                    </a:lnTo>
                    <a:lnTo>
                      <a:pt x="84" y="88"/>
                    </a:lnTo>
                    <a:lnTo>
                      <a:pt x="111" y="58"/>
                    </a:lnTo>
                    <a:lnTo>
                      <a:pt x="115" y="52"/>
                    </a:lnTo>
                    <a:lnTo>
                      <a:pt x="142" y="39"/>
                    </a:lnTo>
                    <a:lnTo>
                      <a:pt x="172" y="18"/>
                    </a:lnTo>
                    <a:lnTo>
                      <a:pt x="205" y="7"/>
                    </a:lnTo>
                    <a:lnTo>
                      <a:pt x="270" y="0"/>
                    </a:lnTo>
                    <a:lnTo>
                      <a:pt x="289" y="14"/>
                    </a:lnTo>
                    <a:lnTo>
                      <a:pt x="291" y="41"/>
                    </a:lnTo>
                    <a:lnTo>
                      <a:pt x="282" y="59"/>
                    </a:lnTo>
                    <a:lnTo>
                      <a:pt x="267" y="74"/>
                    </a:lnTo>
                    <a:lnTo>
                      <a:pt x="216" y="87"/>
                    </a:lnTo>
                    <a:lnTo>
                      <a:pt x="212" y="99"/>
                    </a:lnTo>
                    <a:lnTo>
                      <a:pt x="217" y="112"/>
                    </a:lnTo>
                    <a:lnTo>
                      <a:pt x="229" y="124"/>
                    </a:lnTo>
                    <a:lnTo>
                      <a:pt x="270" y="109"/>
                    </a:lnTo>
                    <a:lnTo>
                      <a:pt x="285" y="110"/>
                    </a:lnTo>
                    <a:lnTo>
                      <a:pt x="290" y="122"/>
                    </a:lnTo>
                    <a:lnTo>
                      <a:pt x="273" y="139"/>
                    </a:lnTo>
                    <a:lnTo>
                      <a:pt x="274" y="151"/>
                    </a:lnTo>
                    <a:lnTo>
                      <a:pt x="295" y="163"/>
                    </a:lnTo>
                    <a:lnTo>
                      <a:pt x="303" y="170"/>
                    </a:lnTo>
                    <a:lnTo>
                      <a:pt x="312" y="203"/>
                    </a:lnTo>
                    <a:lnTo>
                      <a:pt x="339" y="219"/>
                    </a:lnTo>
                    <a:lnTo>
                      <a:pt x="362" y="241"/>
                    </a:lnTo>
                    <a:lnTo>
                      <a:pt x="441" y="230"/>
                    </a:lnTo>
                    <a:lnTo>
                      <a:pt x="475" y="219"/>
                    </a:lnTo>
                    <a:lnTo>
                      <a:pt x="522" y="214"/>
                    </a:lnTo>
                    <a:lnTo>
                      <a:pt x="554" y="228"/>
                    </a:lnTo>
                    <a:lnTo>
                      <a:pt x="575" y="229"/>
                    </a:lnTo>
                    <a:lnTo>
                      <a:pt x="573" y="235"/>
                    </a:lnTo>
                    <a:lnTo>
                      <a:pt x="550" y="253"/>
                    </a:lnTo>
                    <a:lnTo>
                      <a:pt x="514" y="265"/>
                    </a:lnTo>
                    <a:lnTo>
                      <a:pt x="488" y="279"/>
                    </a:lnTo>
                    <a:lnTo>
                      <a:pt x="459" y="294"/>
                    </a:lnTo>
                    <a:lnTo>
                      <a:pt x="429" y="320"/>
                    </a:lnTo>
                    <a:lnTo>
                      <a:pt x="410" y="341"/>
                    </a:lnTo>
                    <a:lnTo>
                      <a:pt x="395" y="379"/>
                    </a:lnTo>
                    <a:lnTo>
                      <a:pt x="386" y="408"/>
                    </a:lnTo>
                    <a:lnTo>
                      <a:pt x="374" y="429"/>
                    </a:lnTo>
                    <a:lnTo>
                      <a:pt x="356" y="438"/>
                    </a:lnTo>
                    <a:lnTo>
                      <a:pt x="329" y="441"/>
                    </a:lnTo>
                    <a:lnTo>
                      <a:pt x="306" y="424"/>
                    </a:lnTo>
                    <a:lnTo>
                      <a:pt x="295" y="392"/>
                    </a:lnTo>
                    <a:lnTo>
                      <a:pt x="301" y="360"/>
                    </a:lnTo>
                    <a:lnTo>
                      <a:pt x="323" y="334"/>
                    </a:lnTo>
                    <a:lnTo>
                      <a:pt x="352" y="319"/>
                    </a:lnTo>
                    <a:lnTo>
                      <a:pt x="407" y="300"/>
                    </a:lnTo>
                    <a:lnTo>
                      <a:pt x="415" y="294"/>
                    </a:lnTo>
                    <a:lnTo>
                      <a:pt x="413" y="281"/>
                    </a:lnTo>
                    <a:lnTo>
                      <a:pt x="402" y="276"/>
                    </a:lnTo>
                    <a:lnTo>
                      <a:pt x="363" y="289"/>
                    </a:lnTo>
                    <a:lnTo>
                      <a:pt x="362" y="267"/>
                    </a:lnTo>
                    <a:lnTo>
                      <a:pt x="347" y="266"/>
                    </a:lnTo>
                    <a:lnTo>
                      <a:pt x="319" y="283"/>
                    </a:lnTo>
                    <a:lnTo>
                      <a:pt x="293" y="304"/>
                    </a:lnTo>
                    <a:lnTo>
                      <a:pt x="268" y="305"/>
                    </a:lnTo>
                    <a:lnTo>
                      <a:pt x="253" y="320"/>
                    </a:lnTo>
                    <a:lnTo>
                      <a:pt x="226" y="354"/>
                    </a:lnTo>
                  </a:path>
                </a:pathLst>
              </a:custGeom>
              <a:solidFill>
                <a:schemeClr val="accent1"/>
              </a:solidFill>
              <a:ln w="12700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04" name="Freeform 82">
                <a:extLst>
                  <a:ext uri="{FF2B5EF4-FFF2-40B4-BE49-F238E27FC236}">
                    <a16:creationId xmlns:a16="http://schemas.microsoft.com/office/drawing/2014/main" id="{240D46F0-A451-486B-829C-E2281DC9C45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44588" y="1336675"/>
                <a:ext cx="1677987" cy="1206500"/>
              </a:xfrm>
              <a:custGeom>
                <a:avLst/>
                <a:gdLst>
                  <a:gd name="T0" fmla="*/ 1333672 w 3811"/>
                  <a:gd name="T1" fmla="*/ 1041418 h 2748"/>
                  <a:gd name="T2" fmla="*/ 1247813 w 3811"/>
                  <a:gd name="T3" fmla="*/ 1108593 h 2748"/>
                  <a:gd name="T4" fmla="*/ 1109118 w 3811"/>
                  <a:gd name="T5" fmla="*/ 1194646 h 2748"/>
                  <a:gd name="T6" fmla="*/ 1091946 w 3811"/>
                  <a:gd name="T7" fmla="*/ 1137570 h 2748"/>
                  <a:gd name="T8" fmla="*/ 1005647 w 3811"/>
                  <a:gd name="T9" fmla="*/ 1012880 h 2748"/>
                  <a:gd name="T10" fmla="*/ 866512 w 3811"/>
                  <a:gd name="T11" fmla="*/ 975561 h 2748"/>
                  <a:gd name="T12" fmla="*/ 374256 w 3811"/>
                  <a:gd name="T13" fmla="*/ 919803 h 2748"/>
                  <a:gd name="T14" fmla="*/ 58560 w 3811"/>
                  <a:gd name="T15" fmla="*/ 780625 h 2748"/>
                  <a:gd name="T16" fmla="*/ 27299 w 3811"/>
                  <a:gd name="T17" fmla="*/ 696328 h 2748"/>
                  <a:gd name="T18" fmla="*/ 21575 w 3811"/>
                  <a:gd name="T19" fmla="*/ 613348 h 2748"/>
                  <a:gd name="T20" fmla="*/ 48433 w 3811"/>
                  <a:gd name="T21" fmla="*/ 514124 h 2748"/>
                  <a:gd name="T22" fmla="*/ 56799 w 3811"/>
                  <a:gd name="T23" fmla="*/ 406996 h 2748"/>
                  <a:gd name="T24" fmla="*/ 0 w 3811"/>
                  <a:gd name="T25" fmla="*/ 297674 h 2748"/>
                  <a:gd name="T26" fmla="*/ 317017 w 3811"/>
                  <a:gd name="T27" fmla="*/ 63662 h 2748"/>
                  <a:gd name="T28" fmla="*/ 369413 w 3811"/>
                  <a:gd name="T29" fmla="*/ 71126 h 2748"/>
                  <a:gd name="T30" fmla="*/ 441182 w 3811"/>
                  <a:gd name="T31" fmla="*/ 93517 h 2748"/>
                  <a:gd name="T32" fmla="*/ 465838 w 3811"/>
                  <a:gd name="T33" fmla="*/ 123811 h 2748"/>
                  <a:gd name="T34" fmla="*/ 550817 w 3811"/>
                  <a:gd name="T35" fmla="*/ 187034 h 2748"/>
                  <a:gd name="T36" fmla="*/ 612018 w 3811"/>
                  <a:gd name="T37" fmla="*/ 241476 h 2748"/>
                  <a:gd name="T38" fmla="*/ 641959 w 3811"/>
                  <a:gd name="T39" fmla="*/ 242354 h 2748"/>
                  <a:gd name="T40" fmla="*/ 647242 w 3811"/>
                  <a:gd name="T41" fmla="*/ 223475 h 2748"/>
                  <a:gd name="T42" fmla="*/ 729579 w 3811"/>
                  <a:gd name="T43" fmla="*/ 249378 h 2748"/>
                  <a:gd name="T44" fmla="*/ 801788 w 3811"/>
                  <a:gd name="T45" fmla="*/ 298113 h 2748"/>
                  <a:gd name="T46" fmla="*/ 832609 w 3811"/>
                  <a:gd name="T47" fmla="*/ 258598 h 2748"/>
                  <a:gd name="T48" fmla="*/ 836572 w 3811"/>
                  <a:gd name="T49" fmla="*/ 214694 h 2748"/>
                  <a:gd name="T50" fmla="*/ 844938 w 3811"/>
                  <a:gd name="T51" fmla="*/ 131275 h 2748"/>
                  <a:gd name="T52" fmla="*/ 899095 w 3811"/>
                  <a:gd name="T53" fmla="*/ 164203 h 2748"/>
                  <a:gd name="T54" fmla="*/ 902617 w 3811"/>
                  <a:gd name="T55" fmla="*/ 207669 h 2748"/>
                  <a:gd name="T56" fmla="*/ 922871 w 3811"/>
                  <a:gd name="T57" fmla="*/ 218645 h 2748"/>
                  <a:gd name="T58" fmla="*/ 957655 w 3811"/>
                  <a:gd name="T59" fmla="*/ 272648 h 2748"/>
                  <a:gd name="T60" fmla="*/ 988916 w 3811"/>
                  <a:gd name="T61" fmla="*/ 194059 h 2748"/>
                  <a:gd name="T62" fmla="*/ 1036909 w 3811"/>
                  <a:gd name="T63" fmla="*/ 208108 h 2748"/>
                  <a:gd name="T64" fmla="*/ 1027662 w 3811"/>
                  <a:gd name="T65" fmla="*/ 261233 h 2748"/>
                  <a:gd name="T66" fmla="*/ 1018416 w 3811"/>
                  <a:gd name="T67" fmla="*/ 306015 h 2748"/>
                  <a:gd name="T68" fmla="*/ 965580 w 3811"/>
                  <a:gd name="T69" fmla="*/ 312601 h 2748"/>
                  <a:gd name="T70" fmla="*/ 913625 w 3811"/>
                  <a:gd name="T71" fmla="*/ 327529 h 2748"/>
                  <a:gd name="T72" fmla="*/ 897333 w 3811"/>
                  <a:gd name="T73" fmla="*/ 408313 h 2748"/>
                  <a:gd name="T74" fmla="*/ 870915 w 3811"/>
                  <a:gd name="T75" fmla="*/ 436851 h 2748"/>
                  <a:gd name="T76" fmla="*/ 785057 w 3811"/>
                  <a:gd name="T77" fmla="*/ 523783 h 2748"/>
                  <a:gd name="T78" fmla="*/ 820721 w 3811"/>
                  <a:gd name="T79" fmla="*/ 578224 h 2748"/>
                  <a:gd name="T80" fmla="*/ 864311 w 3811"/>
                  <a:gd name="T81" fmla="*/ 633983 h 2748"/>
                  <a:gd name="T82" fmla="*/ 939602 w 3811"/>
                  <a:gd name="T83" fmla="*/ 680083 h 2748"/>
                  <a:gd name="T84" fmla="*/ 1061566 w 3811"/>
                  <a:gd name="T85" fmla="*/ 701157 h 2748"/>
                  <a:gd name="T86" fmla="*/ 1068170 w 3811"/>
                  <a:gd name="T87" fmla="*/ 748135 h 2748"/>
                  <a:gd name="T88" fmla="*/ 1140820 w 3811"/>
                  <a:gd name="T89" fmla="*/ 839018 h 2748"/>
                  <a:gd name="T90" fmla="*/ 1139499 w 3811"/>
                  <a:gd name="T91" fmla="*/ 712573 h 2748"/>
                  <a:gd name="T92" fmla="*/ 1131573 w 3811"/>
                  <a:gd name="T93" fmla="*/ 579541 h 2748"/>
                  <a:gd name="T94" fmla="*/ 1148305 w 3811"/>
                  <a:gd name="T95" fmla="*/ 507099 h 2748"/>
                  <a:gd name="T96" fmla="*/ 1135096 w 3811"/>
                  <a:gd name="T97" fmla="*/ 421485 h 2748"/>
                  <a:gd name="T98" fmla="*/ 1213469 w 3811"/>
                  <a:gd name="T99" fmla="*/ 424558 h 2748"/>
                  <a:gd name="T100" fmla="*/ 1294925 w 3811"/>
                  <a:gd name="T101" fmla="*/ 464950 h 2748"/>
                  <a:gd name="T102" fmla="*/ 1323985 w 3811"/>
                  <a:gd name="T103" fmla="*/ 533442 h 2748"/>
                  <a:gd name="T104" fmla="*/ 1371538 w 3811"/>
                  <a:gd name="T105" fmla="*/ 490854 h 2748"/>
                  <a:gd name="T106" fmla="*/ 1442426 w 3811"/>
                  <a:gd name="T107" fmla="*/ 497001 h 2748"/>
                  <a:gd name="T108" fmla="*/ 1555143 w 3811"/>
                  <a:gd name="T109" fmla="*/ 614226 h 2748"/>
                  <a:gd name="T110" fmla="*/ 1603136 w 3811"/>
                  <a:gd name="T111" fmla="*/ 627398 h 2748"/>
                  <a:gd name="T112" fmla="*/ 1606218 w 3811"/>
                  <a:gd name="T113" fmla="*/ 646277 h 2748"/>
                  <a:gd name="T114" fmla="*/ 1648047 w 3811"/>
                  <a:gd name="T115" fmla="*/ 633983 h 2748"/>
                  <a:gd name="T116" fmla="*/ 1676226 w 3811"/>
                  <a:gd name="T117" fmla="*/ 695450 h 2748"/>
                  <a:gd name="T118" fmla="*/ 1587725 w 3811"/>
                  <a:gd name="T119" fmla="*/ 786332 h 2748"/>
                  <a:gd name="T120" fmla="*/ 1436702 w 3811"/>
                  <a:gd name="T121" fmla="*/ 860531 h 2748"/>
                  <a:gd name="T122" fmla="*/ 1387388 w 3811"/>
                  <a:gd name="T123" fmla="*/ 963268 h 2748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0" t="0" r="r" b="b"/>
                <a:pathLst>
                  <a:path w="3811" h="2748">
                    <a:moveTo>
                      <a:pt x="3197" y="2194"/>
                    </a:moveTo>
                    <a:lnTo>
                      <a:pt x="3190" y="2231"/>
                    </a:lnTo>
                    <a:lnTo>
                      <a:pt x="3185" y="2263"/>
                    </a:lnTo>
                    <a:lnTo>
                      <a:pt x="3166" y="2298"/>
                    </a:lnTo>
                    <a:lnTo>
                      <a:pt x="3131" y="2340"/>
                    </a:lnTo>
                    <a:lnTo>
                      <a:pt x="3084" y="2365"/>
                    </a:lnTo>
                    <a:lnTo>
                      <a:pt x="3029" y="2372"/>
                    </a:lnTo>
                    <a:lnTo>
                      <a:pt x="2994" y="2366"/>
                    </a:lnTo>
                    <a:lnTo>
                      <a:pt x="2956" y="2374"/>
                    </a:lnTo>
                    <a:lnTo>
                      <a:pt x="2917" y="2396"/>
                    </a:lnTo>
                    <a:lnTo>
                      <a:pt x="2886" y="2431"/>
                    </a:lnTo>
                    <a:lnTo>
                      <a:pt x="2863" y="2476"/>
                    </a:lnTo>
                    <a:lnTo>
                      <a:pt x="2853" y="2508"/>
                    </a:lnTo>
                    <a:lnTo>
                      <a:pt x="2834" y="2525"/>
                    </a:lnTo>
                    <a:lnTo>
                      <a:pt x="2738" y="2564"/>
                    </a:lnTo>
                    <a:lnTo>
                      <a:pt x="2695" y="2585"/>
                    </a:lnTo>
                    <a:lnTo>
                      <a:pt x="2715" y="2625"/>
                    </a:lnTo>
                    <a:lnTo>
                      <a:pt x="2667" y="2642"/>
                    </a:lnTo>
                    <a:lnTo>
                      <a:pt x="2610" y="2668"/>
                    </a:lnTo>
                    <a:lnTo>
                      <a:pt x="2565" y="2692"/>
                    </a:lnTo>
                    <a:lnTo>
                      <a:pt x="2519" y="2721"/>
                    </a:lnTo>
                    <a:lnTo>
                      <a:pt x="2481" y="2745"/>
                    </a:lnTo>
                    <a:lnTo>
                      <a:pt x="2463" y="2748"/>
                    </a:lnTo>
                    <a:lnTo>
                      <a:pt x="2445" y="2726"/>
                    </a:lnTo>
                    <a:lnTo>
                      <a:pt x="2443" y="2717"/>
                    </a:lnTo>
                    <a:lnTo>
                      <a:pt x="2463" y="2679"/>
                    </a:lnTo>
                    <a:lnTo>
                      <a:pt x="2475" y="2638"/>
                    </a:lnTo>
                    <a:lnTo>
                      <a:pt x="2480" y="2591"/>
                    </a:lnTo>
                    <a:lnTo>
                      <a:pt x="2473" y="2551"/>
                    </a:lnTo>
                    <a:lnTo>
                      <a:pt x="2453" y="2515"/>
                    </a:lnTo>
                    <a:lnTo>
                      <a:pt x="2430" y="2459"/>
                    </a:lnTo>
                    <a:lnTo>
                      <a:pt x="2398" y="2411"/>
                    </a:lnTo>
                    <a:lnTo>
                      <a:pt x="2360" y="2367"/>
                    </a:lnTo>
                    <a:lnTo>
                      <a:pt x="2337" y="2343"/>
                    </a:lnTo>
                    <a:lnTo>
                      <a:pt x="2284" y="2307"/>
                    </a:lnTo>
                    <a:lnTo>
                      <a:pt x="2223" y="2274"/>
                    </a:lnTo>
                    <a:lnTo>
                      <a:pt x="2168" y="2237"/>
                    </a:lnTo>
                    <a:lnTo>
                      <a:pt x="2099" y="2202"/>
                    </a:lnTo>
                    <a:lnTo>
                      <a:pt x="2085" y="2204"/>
                    </a:lnTo>
                    <a:lnTo>
                      <a:pt x="2060" y="2224"/>
                    </a:lnTo>
                    <a:lnTo>
                      <a:pt x="2012" y="2227"/>
                    </a:lnTo>
                    <a:lnTo>
                      <a:pt x="1968" y="2222"/>
                    </a:lnTo>
                    <a:lnTo>
                      <a:pt x="1903" y="2224"/>
                    </a:lnTo>
                    <a:lnTo>
                      <a:pt x="1863" y="2213"/>
                    </a:lnTo>
                    <a:lnTo>
                      <a:pt x="1839" y="2186"/>
                    </a:lnTo>
                    <a:lnTo>
                      <a:pt x="1824" y="2182"/>
                    </a:lnTo>
                    <a:lnTo>
                      <a:pt x="1787" y="2191"/>
                    </a:lnTo>
                    <a:lnTo>
                      <a:pt x="1331" y="2154"/>
                    </a:lnTo>
                    <a:lnTo>
                      <a:pt x="850" y="2095"/>
                    </a:lnTo>
                    <a:lnTo>
                      <a:pt x="446" y="2031"/>
                    </a:lnTo>
                    <a:lnTo>
                      <a:pt x="190" y="1976"/>
                    </a:lnTo>
                    <a:lnTo>
                      <a:pt x="162" y="1908"/>
                    </a:lnTo>
                    <a:lnTo>
                      <a:pt x="148" y="1883"/>
                    </a:lnTo>
                    <a:lnTo>
                      <a:pt x="154" y="1837"/>
                    </a:lnTo>
                    <a:lnTo>
                      <a:pt x="148" y="1806"/>
                    </a:lnTo>
                    <a:lnTo>
                      <a:pt x="133" y="1778"/>
                    </a:lnTo>
                    <a:lnTo>
                      <a:pt x="101" y="1761"/>
                    </a:lnTo>
                    <a:lnTo>
                      <a:pt x="66" y="1733"/>
                    </a:lnTo>
                    <a:lnTo>
                      <a:pt x="39" y="1705"/>
                    </a:lnTo>
                    <a:lnTo>
                      <a:pt x="21" y="1690"/>
                    </a:lnTo>
                    <a:lnTo>
                      <a:pt x="20" y="1662"/>
                    </a:lnTo>
                    <a:lnTo>
                      <a:pt x="50" y="1626"/>
                    </a:lnTo>
                    <a:lnTo>
                      <a:pt x="62" y="1586"/>
                    </a:lnTo>
                    <a:lnTo>
                      <a:pt x="61" y="1577"/>
                    </a:lnTo>
                    <a:lnTo>
                      <a:pt x="65" y="1547"/>
                    </a:lnTo>
                    <a:lnTo>
                      <a:pt x="77" y="1515"/>
                    </a:lnTo>
                    <a:lnTo>
                      <a:pt x="92" y="1474"/>
                    </a:lnTo>
                    <a:lnTo>
                      <a:pt x="62" y="1441"/>
                    </a:lnTo>
                    <a:lnTo>
                      <a:pt x="52" y="1434"/>
                    </a:lnTo>
                    <a:lnTo>
                      <a:pt x="49" y="1397"/>
                    </a:lnTo>
                    <a:lnTo>
                      <a:pt x="63" y="1364"/>
                    </a:lnTo>
                    <a:lnTo>
                      <a:pt x="82" y="1321"/>
                    </a:lnTo>
                    <a:lnTo>
                      <a:pt x="95" y="1287"/>
                    </a:lnTo>
                    <a:lnTo>
                      <a:pt x="93" y="1255"/>
                    </a:lnTo>
                    <a:lnTo>
                      <a:pt x="98" y="1231"/>
                    </a:lnTo>
                    <a:lnTo>
                      <a:pt x="103" y="1202"/>
                    </a:lnTo>
                    <a:lnTo>
                      <a:pt x="110" y="1171"/>
                    </a:lnTo>
                    <a:lnTo>
                      <a:pt x="123" y="1135"/>
                    </a:lnTo>
                    <a:lnTo>
                      <a:pt x="125" y="1102"/>
                    </a:lnTo>
                    <a:lnTo>
                      <a:pt x="128" y="1062"/>
                    </a:lnTo>
                    <a:lnTo>
                      <a:pt x="136" y="1031"/>
                    </a:lnTo>
                    <a:lnTo>
                      <a:pt x="137" y="987"/>
                    </a:lnTo>
                    <a:lnTo>
                      <a:pt x="135" y="955"/>
                    </a:lnTo>
                    <a:lnTo>
                      <a:pt x="129" y="927"/>
                    </a:lnTo>
                    <a:lnTo>
                      <a:pt x="115" y="901"/>
                    </a:lnTo>
                    <a:lnTo>
                      <a:pt x="95" y="875"/>
                    </a:lnTo>
                    <a:lnTo>
                      <a:pt x="66" y="848"/>
                    </a:lnTo>
                    <a:lnTo>
                      <a:pt x="55" y="787"/>
                    </a:lnTo>
                    <a:lnTo>
                      <a:pt x="34" y="732"/>
                    </a:lnTo>
                    <a:lnTo>
                      <a:pt x="14" y="703"/>
                    </a:lnTo>
                    <a:lnTo>
                      <a:pt x="0" y="678"/>
                    </a:lnTo>
                    <a:lnTo>
                      <a:pt x="0" y="658"/>
                    </a:lnTo>
                    <a:lnTo>
                      <a:pt x="655" y="0"/>
                    </a:lnTo>
                    <a:lnTo>
                      <a:pt x="666" y="32"/>
                    </a:lnTo>
                    <a:lnTo>
                      <a:pt x="675" y="83"/>
                    </a:lnTo>
                    <a:lnTo>
                      <a:pt x="688" y="119"/>
                    </a:lnTo>
                    <a:lnTo>
                      <a:pt x="701" y="142"/>
                    </a:lnTo>
                    <a:lnTo>
                      <a:pt x="720" y="145"/>
                    </a:lnTo>
                    <a:lnTo>
                      <a:pt x="730" y="123"/>
                    </a:lnTo>
                    <a:lnTo>
                      <a:pt x="747" y="110"/>
                    </a:lnTo>
                    <a:lnTo>
                      <a:pt x="773" y="115"/>
                    </a:lnTo>
                    <a:lnTo>
                      <a:pt x="789" y="121"/>
                    </a:lnTo>
                    <a:lnTo>
                      <a:pt x="797" y="138"/>
                    </a:lnTo>
                    <a:lnTo>
                      <a:pt x="799" y="159"/>
                    </a:lnTo>
                    <a:lnTo>
                      <a:pt x="839" y="162"/>
                    </a:lnTo>
                    <a:lnTo>
                      <a:pt x="870" y="152"/>
                    </a:lnTo>
                    <a:lnTo>
                      <a:pt x="909" y="150"/>
                    </a:lnTo>
                    <a:lnTo>
                      <a:pt x="940" y="157"/>
                    </a:lnTo>
                    <a:lnTo>
                      <a:pt x="953" y="146"/>
                    </a:lnTo>
                    <a:lnTo>
                      <a:pt x="966" y="142"/>
                    </a:lnTo>
                    <a:lnTo>
                      <a:pt x="979" y="157"/>
                    </a:lnTo>
                    <a:lnTo>
                      <a:pt x="1002" y="213"/>
                    </a:lnTo>
                    <a:lnTo>
                      <a:pt x="1012" y="244"/>
                    </a:lnTo>
                    <a:lnTo>
                      <a:pt x="1021" y="238"/>
                    </a:lnTo>
                    <a:lnTo>
                      <a:pt x="1039" y="211"/>
                    </a:lnTo>
                    <a:lnTo>
                      <a:pt x="1054" y="218"/>
                    </a:lnTo>
                    <a:lnTo>
                      <a:pt x="1065" y="240"/>
                    </a:lnTo>
                    <a:lnTo>
                      <a:pt x="1058" y="255"/>
                    </a:lnTo>
                    <a:lnTo>
                      <a:pt x="1058" y="282"/>
                    </a:lnTo>
                    <a:lnTo>
                      <a:pt x="1113" y="278"/>
                    </a:lnTo>
                    <a:lnTo>
                      <a:pt x="1140" y="288"/>
                    </a:lnTo>
                    <a:lnTo>
                      <a:pt x="1155" y="312"/>
                    </a:lnTo>
                    <a:lnTo>
                      <a:pt x="1172" y="352"/>
                    </a:lnTo>
                    <a:lnTo>
                      <a:pt x="1195" y="378"/>
                    </a:lnTo>
                    <a:lnTo>
                      <a:pt x="1235" y="407"/>
                    </a:lnTo>
                    <a:lnTo>
                      <a:pt x="1251" y="426"/>
                    </a:lnTo>
                    <a:lnTo>
                      <a:pt x="1257" y="443"/>
                    </a:lnTo>
                    <a:lnTo>
                      <a:pt x="1256" y="467"/>
                    </a:lnTo>
                    <a:lnTo>
                      <a:pt x="1237" y="494"/>
                    </a:lnTo>
                    <a:lnTo>
                      <a:pt x="1253" y="509"/>
                    </a:lnTo>
                    <a:lnTo>
                      <a:pt x="1295" y="516"/>
                    </a:lnTo>
                    <a:lnTo>
                      <a:pt x="1345" y="528"/>
                    </a:lnTo>
                    <a:lnTo>
                      <a:pt x="1390" y="550"/>
                    </a:lnTo>
                    <a:lnTo>
                      <a:pt x="1418" y="577"/>
                    </a:lnTo>
                    <a:lnTo>
                      <a:pt x="1434" y="621"/>
                    </a:lnTo>
                    <a:lnTo>
                      <a:pt x="1440" y="633"/>
                    </a:lnTo>
                    <a:lnTo>
                      <a:pt x="1450" y="635"/>
                    </a:lnTo>
                    <a:lnTo>
                      <a:pt x="1455" y="629"/>
                    </a:lnTo>
                    <a:lnTo>
                      <a:pt x="1448" y="569"/>
                    </a:lnTo>
                    <a:lnTo>
                      <a:pt x="1458" y="552"/>
                    </a:lnTo>
                    <a:lnTo>
                      <a:pt x="1487" y="541"/>
                    </a:lnTo>
                    <a:lnTo>
                      <a:pt x="1514" y="541"/>
                    </a:lnTo>
                    <a:lnTo>
                      <a:pt x="1518" y="536"/>
                    </a:lnTo>
                    <a:lnTo>
                      <a:pt x="1517" y="531"/>
                    </a:lnTo>
                    <a:lnTo>
                      <a:pt x="1506" y="524"/>
                    </a:lnTo>
                    <a:lnTo>
                      <a:pt x="1477" y="521"/>
                    </a:lnTo>
                    <a:lnTo>
                      <a:pt x="1470" y="509"/>
                    </a:lnTo>
                    <a:lnTo>
                      <a:pt x="1473" y="501"/>
                    </a:lnTo>
                    <a:lnTo>
                      <a:pt x="1541" y="485"/>
                    </a:lnTo>
                    <a:lnTo>
                      <a:pt x="1560" y="492"/>
                    </a:lnTo>
                    <a:lnTo>
                      <a:pt x="1588" y="537"/>
                    </a:lnTo>
                    <a:lnTo>
                      <a:pt x="1613" y="561"/>
                    </a:lnTo>
                    <a:lnTo>
                      <a:pt x="1642" y="560"/>
                    </a:lnTo>
                    <a:lnTo>
                      <a:pt x="1657" y="568"/>
                    </a:lnTo>
                    <a:lnTo>
                      <a:pt x="1689" y="597"/>
                    </a:lnTo>
                    <a:lnTo>
                      <a:pt x="1784" y="585"/>
                    </a:lnTo>
                    <a:lnTo>
                      <a:pt x="1806" y="574"/>
                    </a:lnTo>
                    <a:lnTo>
                      <a:pt x="1821" y="576"/>
                    </a:lnTo>
                    <a:lnTo>
                      <a:pt x="1823" y="611"/>
                    </a:lnTo>
                    <a:lnTo>
                      <a:pt x="1816" y="647"/>
                    </a:lnTo>
                    <a:lnTo>
                      <a:pt x="1821" y="679"/>
                    </a:lnTo>
                    <a:lnTo>
                      <a:pt x="1827" y="683"/>
                    </a:lnTo>
                    <a:lnTo>
                      <a:pt x="1846" y="679"/>
                    </a:lnTo>
                    <a:lnTo>
                      <a:pt x="1853" y="669"/>
                    </a:lnTo>
                    <a:lnTo>
                      <a:pt x="1855" y="648"/>
                    </a:lnTo>
                    <a:lnTo>
                      <a:pt x="1849" y="621"/>
                    </a:lnTo>
                    <a:lnTo>
                      <a:pt x="1856" y="610"/>
                    </a:lnTo>
                    <a:lnTo>
                      <a:pt x="1891" y="589"/>
                    </a:lnTo>
                    <a:lnTo>
                      <a:pt x="1917" y="575"/>
                    </a:lnTo>
                    <a:lnTo>
                      <a:pt x="1938" y="555"/>
                    </a:lnTo>
                    <a:lnTo>
                      <a:pt x="1944" y="532"/>
                    </a:lnTo>
                    <a:lnTo>
                      <a:pt x="1936" y="523"/>
                    </a:lnTo>
                    <a:lnTo>
                      <a:pt x="1906" y="511"/>
                    </a:lnTo>
                    <a:lnTo>
                      <a:pt x="1899" y="504"/>
                    </a:lnTo>
                    <a:lnTo>
                      <a:pt x="1900" y="489"/>
                    </a:lnTo>
                    <a:lnTo>
                      <a:pt x="1912" y="473"/>
                    </a:lnTo>
                    <a:lnTo>
                      <a:pt x="1913" y="464"/>
                    </a:lnTo>
                    <a:lnTo>
                      <a:pt x="1886" y="418"/>
                    </a:lnTo>
                    <a:lnTo>
                      <a:pt x="1882" y="393"/>
                    </a:lnTo>
                    <a:lnTo>
                      <a:pt x="1888" y="362"/>
                    </a:lnTo>
                    <a:lnTo>
                      <a:pt x="1912" y="330"/>
                    </a:lnTo>
                    <a:lnTo>
                      <a:pt x="1919" y="299"/>
                    </a:lnTo>
                    <a:lnTo>
                      <a:pt x="1943" y="274"/>
                    </a:lnTo>
                    <a:lnTo>
                      <a:pt x="1981" y="267"/>
                    </a:lnTo>
                    <a:lnTo>
                      <a:pt x="1991" y="280"/>
                    </a:lnTo>
                    <a:lnTo>
                      <a:pt x="2003" y="312"/>
                    </a:lnTo>
                    <a:lnTo>
                      <a:pt x="2016" y="331"/>
                    </a:lnTo>
                    <a:lnTo>
                      <a:pt x="2022" y="361"/>
                    </a:lnTo>
                    <a:lnTo>
                      <a:pt x="2042" y="374"/>
                    </a:lnTo>
                    <a:lnTo>
                      <a:pt x="2054" y="382"/>
                    </a:lnTo>
                    <a:lnTo>
                      <a:pt x="2055" y="395"/>
                    </a:lnTo>
                    <a:lnTo>
                      <a:pt x="2042" y="411"/>
                    </a:lnTo>
                    <a:lnTo>
                      <a:pt x="2024" y="415"/>
                    </a:lnTo>
                    <a:lnTo>
                      <a:pt x="2016" y="422"/>
                    </a:lnTo>
                    <a:lnTo>
                      <a:pt x="2016" y="441"/>
                    </a:lnTo>
                    <a:lnTo>
                      <a:pt x="2050" y="473"/>
                    </a:lnTo>
                    <a:lnTo>
                      <a:pt x="2056" y="506"/>
                    </a:lnTo>
                    <a:lnTo>
                      <a:pt x="2063" y="540"/>
                    </a:lnTo>
                    <a:lnTo>
                      <a:pt x="2081" y="567"/>
                    </a:lnTo>
                    <a:lnTo>
                      <a:pt x="2104" y="570"/>
                    </a:lnTo>
                    <a:lnTo>
                      <a:pt x="2116" y="543"/>
                    </a:lnTo>
                    <a:lnTo>
                      <a:pt x="2112" y="520"/>
                    </a:lnTo>
                    <a:lnTo>
                      <a:pt x="2096" y="498"/>
                    </a:lnTo>
                    <a:lnTo>
                      <a:pt x="2097" y="477"/>
                    </a:lnTo>
                    <a:lnTo>
                      <a:pt x="2113" y="476"/>
                    </a:lnTo>
                    <a:lnTo>
                      <a:pt x="2129" y="487"/>
                    </a:lnTo>
                    <a:lnTo>
                      <a:pt x="2152" y="536"/>
                    </a:lnTo>
                    <a:lnTo>
                      <a:pt x="2153" y="585"/>
                    </a:lnTo>
                    <a:lnTo>
                      <a:pt x="2164" y="613"/>
                    </a:lnTo>
                    <a:lnTo>
                      <a:pt x="2175" y="621"/>
                    </a:lnTo>
                    <a:lnTo>
                      <a:pt x="2209" y="613"/>
                    </a:lnTo>
                    <a:lnTo>
                      <a:pt x="2220" y="596"/>
                    </a:lnTo>
                    <a:lnTo>
                      <a:pt x="2226" y="567"/>
                    </a:lnTo>
                    <a:lnTo>
                      <a:pt x="2246" y="543"/>
                    </a:lnTo>
                    <a:lnTo>
                      <a:pt x="2248" y="517"/>
                    </a:lnTo>
                    <a:lnTo>
                      <a:pt x="2240" y="458"/>
                    </a:lnTo>
                    <a:lnTo>
                      <a:pt x="2246" y="442"/>
                    </a:lnTo>
                    <a:lnTo>
                      <a:pt x="2255" y="433"/>
                    </a:lnTo>
                    <a:lnTo>
                      <a:pt x="2274" y="432"/>
                    </a:lnTo>
                    <a:lnTo>
                      <a:pt x="2292" y="439"/>
                    </a:lnTo>
                    <a:lnTo>
                      <a:pt x="2306" y="449"/>
                    </a:lnTo>
                    <a:lnTo>
                      <a:pt x="2318" y="485"/>
                    </a:lnTo>
                    <a:lnTo>
                      <a:pt x="2341" y="473"/>
                    </a:lnTo>
                    <a:lnTo>
                      <a:pt x="2355" y="474"/>
                    </a:lnTo>
                    <a:lnTo>
                      <a:pt x="2363" y="481"/>
                    </a:lnTo>
                    <a:lnTo>
                      <a:pt x="2362" y="495"/>
                    </a:lnTo>
                    <a:lnTo>
                      <a:pt x="2341" y="508"/>
                    </a:lnTo>
                    <a:lnTo>
                      <a:pt x="2328" y="526"/>
                    </a:lnTo>
                    <a:lnTo>
                      <a:pt x="2323" y="568"/>
                    </a:lnTo>
                    <a:lnTo>
                      <a:pt x="2337" y="573"/>
                    </a:lnTo>
                    <a:lnTo>
                      <a:pt x="2334" y="595"/>
                    </a:lnTo>
                    <a:lnTo>
                      <a:pt x="2354" y="595"/>
                    </a:lnTo>
                    <a:lnTo>
                      <a:pt x="2369" y="612"/>
                    </a:lnTo>
                    <a:lnTo>
                      <a:pt x="2382" y="622"/>
                    </a:lnTo>
                    <a:lnTo>
                      <a:pt x="2385" y="632"/>
                    </a:lnTo>
                    <a:lnTo>
                      <a:pt x="2343" y="691"/>
                    </a:lnTo>
                    <a:lnTo>
                      <a:pt x="2329" y="702"/>
                    </a:lnTo>
                    <a:lnTo>
                      <a:pt x="2313" y="697"/>
                    </a:lnTo>
                    <a:lnTo>
                      <a:pt x="2298" y="680"/>
                    </a:lnTo>
                    <a:lnTo>
                      <a:pt x="2283" y="694"/>
                    </a:lnTo>
                    <a:lnTo>
                      <a:pt x="2263" y="715"/>
                    </a:lnTo>
                    <a:lnTo>
                      <a:pt x="2251" y="717"/>
                    </a:lnTo>
                    <a:lnTo>
                      <a:pt x="2217" y="702"/>
                    </a:lnTo>
                    <a:lnTo>
                      <a:pt x="2200" y="703"/>
                    </a:lnTo>
                    <a:lnTo>
                      <a:pt x="2193" y="712"/>
                    </a:lnTo>
                    <a:lnTo>
                      <a:pt x="2201" y="727"/>
                    </a:lnTo>
                    <a:lnTo>
                      <a:pt x="2216" y="741"/>
                    </a:lnTo>
                    <a:lnTo>
                      <a:pt x="2205" y="753"/>
                    </a:lnTo>
                    <a:lnTo>
                      <a:pt x="2170" y="773"/>
                    </a:lnTo>
                    <a:lnTo>
                      <a:pt x="2131" y="772"/>
                    </a:lnTo>
                    <a:lnTo>
                      <a:pt x="2101" y="753"/>
                    </a:lnTo>
                    <a:lnTo>
                      <a:pt x="2075" y="746"/>
                    </a:lnTo>
                    <a:lnTo>
                      <a:pt x="2053" y="756"/>
                    </a:lnTo>
                    <a:lnTo>
                      <a:pt x="2055" y="787"/>
                    </a:lnTo>
                    <a:lnTo>
                      <a:pt x="2094" y="812"/>
                    </a:lnTo>
                    <a:lnTo>
                      <a:pt x="2122" y="820"/>
                    </a:lnTo>
                    <a:lnTo>
                      <a:pt x="2138" y="845"/>
                    </a:lnTo>
                    <a:lnTo>
                      <a:pt x="2118" y="882"/>
                    </a:lnTo>
                    <a:lnTo>
                      <a:pt x="2038" y="930"/>
                    </a:lnTo>
                    <a:lnTo>
                      <a:pt x="2002" y="931"/>
                    </a:lnTo>
                    <a:lnTo>
                      <a:pt x="1975" y="926"/>
                    </a:lnTo>
                    <a:lnTo>
                      <a:pt x="1963" y="934"/>
                    </a:lnTo>
                    <a:lnTo>
                      <a:pt x="1958" y="953"/>
                    </a:lnTo>
                    <a:lnTo>
                      <a:pt x="1972" y="964"/>
                    </a:lnTo>
                    <a:lnTo>
                      <a:pt x="1986" y="978"/>
                    </a:lnTo>
                    <a:lnTo>
                      <a:pt x="1978" y="995"/>
                    </a:lnTo>
                    <a:lnTo>
                      <a:pt x="1891" y="1069"/>
                    </a:lnTo>
                    <a:lnTo>
                      <a:pt x="1878" y="1088"/>
                    </a:lnTo>
                    <a:lnTo>
                      <a:pt x="1879" y="1097"/>
                    </a:lnTo>
                    <a:lnTo>
                      <a:pt x="1861" y="1126"/>
                    </a:lnTo>
                    <a:lnTo>
                      <a:pt x="1838" y="1149"/>
                    </a:lnTo>
                    <a:lnTo>
                      <a:pt x="1813" y="1177"/>
                    </a:lnTo>
                    <a:lnTo>
                      <a:pt x="1783" y="1193"/>
                    </a:lnTo>
                    <a:lnTo>
                      <a:pt x="1784" y="1202"/>
                    </a:lnTo>
                    <a:lnTo>
                      <a:pt x="1799" y="1228"/>
                    </a:lnTo>
                    <a:lnTo>
                      <a:pt x="1792" y="1259"/>
                    </a:lnTo>
                    <a:lnTo>
                      <a:pt x="1789" y="1298"/>
                    </a:lnTo>
                    <a:lnTo>
                      <a:pt x="1806" y="1313"/>
                    </a:lnTo>
                    <a:lnTo>
                      <a:pt x="1850" y="1314"/>
                    </a:lnTo>
                    <a:lnTo>
                      <a:pt x="1864" y="1317"/>
                    </a:lnTo>
                    <a:lnTo>
                      <a:pt x="1872" y="1325"/>
                    </a:lnTo>
                    <a:lnTo>
                      <a:pt x="1887" y="1385"/>
                    </a:lnTo>
                    <a:lnTo>
                      <a:pt x="1891" y="1423"/>
                    </a:lnTo>
                    <a:lnTo>
                      <a:pt x="1897" y="1451"/>
                    </a:lnTo>
                    <a:lnTo>
                      <a:pt x="1913" y="1467"/>
                    </a:lnTo>
                    <a:lnTo>
                      <a:pt x="1937" y="1463"/>
                    </a:lnTo>
                    <a:lnTo>
                      <a:pt x="1963" y="1444"/>
                    </a:lnTo>
                    <a:lnTo>
                      <a:pt x="1979" y="1441"/>
                    </a:lnTo>
                    <a:lnTo>
                      <a:pt x="2011" y="1453"/>
                    </a:lnTo>
                    <a:lnTo>
                      <a:pt x="2049" y="1479"/>
                    </a:lnTo>
                    <a:lnTo>
                      <a:pt x="2078" y="1482"/>
                    </a:lnTo>
                    <a:lnTo>
                      <a:pt x="2106" y="1497"/>
                    </a:lnTo>
                    <a:lnTo>
                      <a:pt x="2127" y="1516"/>
                    </a:lnTo>
                    <a:lnTo>
                      <a:pt x="2134" y="1549"/>
                    </a:lnTo>
                    <a:lnTo>
                      <a:pt x="2145" y="1555"/>
                    </a:lnTo>
                    <a:lnTo>
                      <a:pt x="2204" y="1563"/>
                    </a:lnTo>
                    <a:lnTo>
                      <a:pt x="2271" y="1565"/>
                    </a:lnTo>
                    <a:lnTo>
                      <a:pt x="2306" y="1578"/>
                    </a:lnTo>
                    <a:lnTo>
                      <a:pt x="2365" y="1590"/>
                    </a:lnTo>
                    <a:lnTo>
                      <a:pt x="2394" y="1589"/>
                    </a:lnTo>
                    <a:lnTo>
                      <a:pt x="2411" y="1597"/>
                    </a:lnTo>
                    <a:lnTo>
                      <a:pt x="2423" y="1605"/>
                    </a:lnTo>
                    <a:lnTo>
                      <a:pt x="2426" y="1623"/>
                    </a:lnTo>
                    <a:lnTo>
                      <a:pt x="2422" y="1635"/>
                    </a:lnTo>
                    <a:lnTo>
                      <a:pt x="2406" y="1648"/>
                    </a:lnTo>
                    <a:lnTo>
                      <a:pt x="2406" y="1663"/>
                    </a:lnTo>
                    <a:lnTo>
                      <a:pt x="2407" y="1678"/>
                    </a:lnTo>
                    <a:lnTo>
                      <a:pt x="2426" y="1704"/>
                    </a:lnTo>
                    <a:lnTo>
                      <a:pt x="2435" y="1748"/>
                    </a:lnTo>
                    <a:lnTo>
                      <a:pt x="2465" y="1833"/>
                    </a:lnTo>
                    <a:lnTo>
                      <a:pt x="2496" y="1858"/>
                    </a:lnTo>
                    <a:lnTo>
                      <a:pt x="2529" y="1915"/>
                    </a:lnTo>
                    <a:lnTo>
                      <a:pt x="2559" y="1913"/>
                    </a:lnTo>
                    <a:lnTo>
                      <a:pt x="2580" y="1881"/>
                    </a:lnTo>
                    <a:lnTo>
                      <a:pt x="2591" y="1911"/>
                    </a:lnTo>
                    <a:lnTo>
                      <a:pt x="2621" y="1906"/>
                    </a:lnTo>
                    <a:lnTo>
                      <a:pt x="2643" y="1879"/>
                    </a:lnTo>
                    <a:lnTo>
                      <a:pt x="2649" y="1819"/>
                    </a:lnTo>
                    <a:lnTo>
                      <a:pt x="2642" y="1781"/>
                    </a:lnTo>
                    <a:lnTo>
                      <a:pt x="2581" y="1684"/>
                    </a:lnTo>
                    <a:lnTo>
                      <a:pt x="2573" y="1645"/>
                    </a:lnTo>
                    <a:lnTo>
                      <a:pt x="2588" y="1623"/>
                    </a:lnTo>
                    <a:lnTo>
                      <a:pt x="2628" y="1598"/>
                    </a:lnTo>
                    <a:lnTo>
                      <a:pt x="2666" y="1542"/>
                    </a:lnTo>
                    <a:lnTo>
                      <a:pt x="2675" y="1472"/>
                    </a:lnTo>
                    <a:lnTo>
                      <a:pt x="2659" y="1416"/>
                    </a:lnTo>
                    <a:lnTo>
                      <a:pt x="2632" y="1373"/>
                    </a:lnTo>
                    <a:lnTo>
                      <a:pt x="2599" y="1335"/>
                    </a:lnTo>
                    <a:lnTo>
                      <a:pt x="2570" y="1320"/>
                    </a:lnTo>
                    <a:lnTo>
                      <a:pt x="2561" y="1306"/>
                    </a:lnTo>
                    <a:lnTo>
                      <a:pt x="2561" y="1274"/>
                    </a:lnTo>
                    <a:lnTo>
                      <a:pt x="2572" y="1246"/>
                    </a:lnTo>
                    <a:lnTo>
                      <a:pt x="2612" y="1232"/>
                    </a:lnTo>
                    <a:lnTo>
                      <a:pt x="2625" y="1209"/>
                    </a:lnTo>
                    <a:lnTo>
                      <a:pt x="2621" y="1181"/>
                    </a:lnTo>
                    <a:lnTo>
                      <a:pt x="2608" y="1155"/>
                    </a:lnTo>
                    <a:lnTo>
                      <a:pt x="2585" y="1128"/>
                    </a:lnTo>
                    <a:lnTo>
                      <a:pt x="2577" y="1113"/>
                    </a:lnTo>
                    <a:lnTo>
                      <a:pt x="2572" y="1082"/>
                    </a:lnTo>
                    <a:lnTo>
                      <a:pt x="2570" y="1047"/>
                    </a:lnTo>
                    <a:lnTo>
                      <a:pt x="2551" y="1007"/>
                    </a:lnTo>
                    <a:lnTo>
                      <a:pt x="2559" y="968"/>
                    </a:lnTo>
                    <a:lnTo>
                      <a:pt x="2578" y="960"/>
                    </a:lnTo>
                    <a:lnTo>
                      <a:pt x="2599" y="967"/>
                    </a:lnTo>
                    <a:lnTo>
                      <a:pt x="2628" y="982"/>
                    </a:lnTo>
                    <a:lnTo>
                      <a:pt x="2649" y="985"/>
                    </a:lnTo>
                    <a:lnTo>
                      <a:pt x="2680" y="977"/>
                    </a:lnTo>
                    <a:lnTo>
                      <a:pt x="2701" y="959"/>
                    </a:lnTo>
                    <a:lnTo>
                      <a:pt x="2727" y="957"/>
                    </a:lnTo>
                    <a:lnTo>
                      <a:pt x="2756" y="967"/>
                    </a:lnTo>
                    <a:lnTo>
                      <a:pt x="2779" y="986"/>
                    </a:lnTo>
                    <a:lnTo>
                      <a:pt x="2804" y="1019"/>
                    </a:lnTo>
                    <a:lnTo>
                      <a:pt x="2824" y="1039"/>
                    </a:lnTo>
                    <a:lnTo>
                      <a:pt x="2858" y="1051"/>
                    </a:lnTo>
                    <a:lnTo>
                      <a:pt x="2890" y="1052"/>
                    </a:lnTo>
                    <a:lnTo>
                      <a:pt x="2931" y="1041"/>
                    </a:lnTo>
                    <a:lnTo>
                      <a:pt x="2941" y="1059"/>
                    </a:lnTo>
                    <a:lnTo>
                      <a:pt x="2945" y="1074"/>
                    </a:lnTo>
                    <a:lnTo>
                      <a:pt x="2931" y="1098"/>
                    </a:lnTo>
                    <a:lnTo>
                      <a:pt x="2956" y="1139"/>
                    </a:lnTo>
                    <a:lnTo>
                      <a:pt x="2966" y="1159"/>
                    </a:lnTo>
                    <a:lnTo>
                      <a:pt x="2961" y="1209"/>
                    </a:lnTo>
                    <a:lnTo>
                      <a:pt x="2977" y="1220"/>
                    </a:lnTo>
                    <a:lnTo>
                      <a:pt x="3007" y="1215"/>
                    </a:lnTo>
                    <a:lnTo>
                      <a:pt x="3044" y="1243"/>
                    </a:lnTo>
                    <a:lnTo>
                      <a:pt x="3071" y="1246"/>
                    </a:lnTo>
                    <a:lnTo>
                      <a:pt x="3106" y="1240"/>
                    </a:lnTo>
                    <a:lnTo>
                      <a:pt x="3140" y="1209"/>
                    </a:lnTo>
                    <a:lnTo>
                      <a:pt x="3153" y="1167"/>
                    </a:lnTo>
                    <a:lnTo>
                      <a:pt x="3138" y="1130"/>
                    </a:lnTo>
                    <a:lnTo>
                      <a:pt x="3115" y="1118"/>
                    </a:lnTo>
                    <a:lnTo>
                      <a:pt x="3122" y="1085"/>
                    </a:lnTo>
                    <a:lnTo>
                      <a:pt x="3140" y="1054"/>
                    </a:lnTo>
                    <a:lnTo>
                      <a:pt x="3145" y="1030"/>
                    </a:lnTo>
                    <a:lnTo>
                      <a:pt x="3174" y="1045"/>
                    </a:lnTo>
                    <a:lnTo>
                      <a:pt x="3196" y="1066"/>
                    </a:lnTo>
                    <a:lnTo>
                      <a:pt x="3226" y="1080"/>
                    </a:lnTo>
                    <a:lnTo>
                      <a:pt x="3276" y="1132"/>
                    </a:lnTo>
                    <a:lnTo>
                      <a:pt x="3343" y="1170"/>
                    </a:lnTo>
                    <a:lnTo>
                      <a:pt x="3366" y="1230"/>
                    </a:lnTo>
                    <a:lnTo>
                      <a:pt x="3409" y="1266"/>
                    </a:lnTo>
                    <a:lnTo>
                      <a:pt x="3418" y="1341"/>
                    </a:lnTo>
                    <a:lnTo>
                      <a:pt x="3467" y="1355"/>
                    </a:lnTo>
                    <a:lnTo>
                      <a:pt x="3514" y="1394"/>
                    </a:lnTo>
                    <a:lnTo>
                      <a:pt x="3532" y="1399"/>
                    </a:lnTo>
                    <a:lnTo>
                      <a:pt x="3573" y="1384"/>
                    </a:lnTo>
                    <a:lnTo>
                      <a:pt x="3616" y="1387"/>
                    </a:lnTo>
                    <a:lnTo>
                      <a:pt x="3631" y="1378"/>
                    </a:lnTo>
                    <a:lnTo>
                      <a:pt x="3635" y="1377"/>
                    </a:lnTo>
                    <a:lnTo>
                      <a:pt x="3652" y="1385"/>
                    </a:lnTo>
                    <a:lnTo>
                      <a:pt x="3654" y="1398"/>
                    </a:lnTo>
                    <a:lnTo>
                      <a:pt x="3641" y="1429"/>
                    </a:lnTo>
                    <a:lnTo>
                      <a:pt x="3616" y="1443"/>
                    </a:lnTo>
                    <a:lnTo>
                      <a:pt x="3587" y="1474"/>
                    </a:lnTo>
                    <a:lnTo>
                      <a:pt x="3575" y="1504"/>
                    </a:lnTo>
                    <a:lnTo>
                      <a:pt x="3581" y="1525"/>
                    </a:lnTo>
                    <a:lnTo>
                      <a:pt x="3594" y="1530"/>
                    </a:lnTo>
                    <a:lnTo>
                      <a:pt x="3622" y="1503"/>
                    </a:lnTo>
                    <a:lnTo>
                      <a:pt x="3648" y="1472"/>
                    </a:lnTo>
                    <a:lnTo>
                      <a:pt x="3677" y="1436"/>
                    </a:lnTo>
                    <a:lnTo>
                      <a:pt x="3698" y="1428"/>
                    </a:lnTo>
                    <a:lnTo>
                      <a:pt x="3707" y="1432"/>
                    </a:lnTo>
                    <a:lnTo>
                      <a:pt x="3709" y="1452"/>
                    </a:lnTo>
                    <a:lnTo>
                      <a:pt x="3713" y="1460"/>
                    </a:lnTo>
                    <a:lnTo>
                      <a:pt x="3727" y="1463"/>
                    </a:lnTo>
                    <a:lnTo>
                      <a:pt x="3743" y="1444"/>
                    </a:lnTo>
                    <a:lnTo>
                      <a:pt x="3753" y="1443"/>
                    </a:lnTo>
                    <a:lnTo>
                      <a:pt x="3765" y="1450"/>
                    </a:lnTo>
                    <a:lnTo>
                      <a:pt x="3774" y="1474"/>
                    </a:lnTo>
                    <a:lnTo>
                      <a:pt x="3787" y="1506"/>
                    </a:lnTo>
                    <a:lnTo>
                      <a:pt x="3805" y="1517"/>
                    </a:lnTo>
                    <a:lnTo>
                      <a:pt x="3811" y="1557"/>
                    </a:lnTo>
                    <a:lnTo>
                      <a:pt x="3807" y="1584"/>
                    </a:lnTo>
                    <a:lnTo>
                      <a:pt x="3795" y="1606"/>
                    </a:lnTo>
                    <a:lnTo>
                      <a:pt x="3770" y="1631"/>
                    </a:lnTo>
                    <a:lnTo>
                      <a:pt x="3744" y="1640"/>
                    </a:lnTo>
                    <a:lnTo>
                      <a:pt x="3733" y="1675"/>
                    </a:lnTo>
                    <a:lnTo>
                      <a:pt x="3706" y="1740"/>
                    </a:lnTo>
                    <a:lnTo>
                      <a:pt x="3678" y="1767"/>
                    </a:lnTo>
                    <a:lnTo>
                      <a:pt x="3606" y="1791"/>
                    </a:lnTo>
                    <a:lnTo>
                      <a:pt x="3543" y="1808"/>
                    </a:lnTo>
                    <a:lnTo>
                      <a:pt x="3502" y="1817"/>
                    </a:lnTo>
                    <a:lnTo>
                      <a:pt x="3421" y="1839"/>
                    </a:lnTo>
                    <a:lnTo>
                      <a:pt x="3316" y="1863"/>
                    </a:lnTo>
                    <a:lnTo>
                      <a:pt x="3289" y="1903"/>
                    </a:lnTo>
                    <a:lnTo>
                      <a:pt x="3287" y="1936"/>
                    </a:lnTo>
                    <a:lnTo>
                      <a:pt x="3263" y="1960"/>
                    </a:lnTo>
                    <a:lnTo>
                      <a:pt x="3240" y="1980"/>
                    </a:lnTo>
                    <a:lnTo>
                      <a:pt x="3228" y="2001"/>
                    </a:lnTo>
                    <a:lnTo>
                      <a:pt x="3221" y="2035"/>
                    </a:lnTo>
                    <a:lnTo>
                      <a:pt x="3212" y="2066"/>
                    </a:lnTo>
                    <a:lnTo>
                      <a:pt x="3180" y="2121"/>
                    </a:lnTo>
                    <a:lnTo>
                      <a:pt x="3153" y="2185"/>
                    </a:lnTo>
                    <a:lnTo>
                      <a:pt x="3151" y="2194"/>
                    </a:lnTo>
                    <a:lnTo>
                      <a:pt x="3156" y="2203"/>
                    </a:lnTo>
                    <a:lnTo>
                      <a:pt x="3162" y="2206"/>
                    </a:lnTo>
                    <a:lnTo>
                      <a:pt x="3173" y="2204"/>
                    </a:lnTo>
                    <a:lnTo>
                      <a:pt x="3184" y="2193"/>
                    </a:lnTo>
                    <a:lnTo>
                      <a:pt x="3197" y="2194"/>
                    </a:lnTo>
                    <a:close/>
                  </a:path>
                </a:pathLst>
              </a:custGeom>
              <a:solidFill>
                <a:schemeClr val="accent6">
                  <a:lumMod val="20000"/>
                  <a:lumOff val="80000"/>
                </a:schemeClr>
              </a:solidFill>
              <a:ln w="1270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05" name="Freeform 83">
                <a:extLst>
                  <a:ext uri="{FF2B5EF4-FFF2-40B4-BE49-F238E27FC236}">
                    <a16:creationId xmlns:a16="http://schemas.microsoft.com/office/drawing/2014/main" id="{4237AEAD-89FB-486B-AF4B-2A5800359D7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43063" y="1304925"/>
                <a:ext cx="139700" cy="100013"/>
              </a:xfrm>
              <a:custGeom>
                <a:avLst/>
                <a:gdLst>
                  <a:gd name="T0" fmla="*/ 120728 w 324"/>
                  <a:gd name="T1" fmla="*/ 17940 h 223"/>
                  <a:gd name="T2" fmla="*/ 103050 w 324"/>
                  <a:gd name="T3" fmla="*/ 5830 h 223"/>
                  <a:gd name="T4" fmla="*/ 95720 w 324"/>
                  <a:gd name="T5" fmla="*/ 0 h 223"/>
                  <a:gd name="T6" fmla="*/ 75455 w 324"/>
                  <a:gd name="T7" fmla="*/ 0 h 223"/>
                  <a:gd name="T8" fmla="*/ 52603 w 324"/>
                  <a:gd name="T9" fmla="*/ 10315 h 223"/>
                  <a:gd name="T10" fmla="*/ 35787 w 324"/>
                  <a:gd name="T11" fmla="*/ 28255 h 223"/>
                  <a:gd name="T12" fmla="*/ 25008 w 324"/>
                  <a:gd name="T13" fmla="*/ 43503 h 223"/>
                  <a:gd name="T14" fmla="*/ 12073 w 324"/>
                  <a:gd name="T15" fmla="*/ 52922 h 223"/>
                  <a:gd name="T16" fmla="*/ 862 w 324"/>
                  <a:gd name="T17" fmla="*/ 60994 h 223"/>
                  <a:gd name="T18" fmla="*/ 0 w 324"/>
                  <a:gd name="T19" fmla="*/ 76692 h 223"/>
                  <a:gd name="T20" fmla="*/ 7761 w 324"/>
                  <a:gd name="T21" fmla="*/ 87904 h 223"/>
                  <a:gd name="T22" fmla="*/ 22852 w 324"/>
                  <a:gd name="T23" fmla="*/ 100013 h 223"/>
                  <a:gd name="T24" fmla="*/ 34925 w 324"/>
                  <a:gd name="T25" fmla="*/ 97322 h 223"/>
                  <a:gd name="T26" fmla="*/ 47429 w 324"/>
                  <a:gd name="T27" fmla="*/ 88352 h 223"/>
                  <a:gd name="T28" fmla="*/ 57346 w 324"/>
                  <a:gd name="T29" fmla="*/ 75346 h 223"/>
                  <a:gd name="T30" fmla="*/ 77180 w 324"/>
                  <a:gd name="T31" fmla="*/ 69964 h 223"/>
                  <a:gd name="T32" fmla="*/ 97014 w 324"/>
                  <a:gd name="T33" fmla="*/ 67722 h 223"/>
                  <a:gd name="T34" fmla="*/ 103481 w 324"/>
                  <a:gd name="T35" fmla="*/ 59649 h 223"/>
                  <a:gd name="T36" fmla="*/ 123315 w 324"/>
                  <a:gd name="T37" fmla="*/ 51576 h 223"/>
                  <a:gd name="T38" fmla="*/ 138406 w 324"/>
                  <a:gd name="T39" fmla="*/ 49782 h 223"/>
                  <a:gd name="T40" fmla="*/ 139700 w 324"/>
                  <a:gd name="T41" fmla="*/ 43503 h 223"/>
                  <a:gd name="T42" fmla="*/ 120728 w 324"/>
                  <a:gd name="T43" fmla="*/ 17940 h 223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0" t="0" r="r" b="b"/>
                <a:pathLst>
                  <a:path w="324" h="223">
                    <a:moveTo>
                      <a:pt x="280" y="40"/>
                    </a:moveTo>
                    <a:lnTo>
                      <a:pt x="239" y="13"/>
                    </a:lnTo>
                    <a:lnTo>
                      <a:pt x="222" y="0"/>
                    </a:lnTo>
                    <a:lnTo>
                      <a:pt x="175" y="0"/>
                    </a:lnTo>
                    <a:lnTo>
                      <a:pt x="122" y="23"/>
                    </a:lnTo>
                    <a:lnTo>
                      <a:pt x="83" y="63"/>
                    </a:lnTo>
                    <a:lnTo>
                      <a:pt x="58" y="97"/>
                    </a:lnTo>
                    <a:lnTo>
                      <a:pt x="28" y="118"/>
                    </a:lnTo>
                    <a:lnTo>
                      <a:pt x="2" y="136"/>
                    </a:lnTo>
                    <a:lnTo>
                      <a:pt x="0" y="171"/>
                    </a:lnTo>
                    <a:lnTo>
                      <a:pt x="18" y="196"/>
                    </a:lnTo>
                    <a:lnTo>
                      <a:pt x="53" y="223"/>
                    </a:lnTo>
                    <a:lnTo>
                      <a:pt x="81" y="217"/>
                    </a:lnTo>
                    <a:lnTo>
                      <a:pt x="110" y="197"/>
                    </a:lnTo>
                    <a:lnTo>
                      <a:pt x="133" y="168"/>
                    </a:lnTo>
                    <a:lnTo>
                      <a:pt x="179" y="156"/>
                    </a:lnTo>
                    <a:lnTo>
                      <a:pt x="225" y="151"/>
                    </a:lnTo>
                    <a:lnTo>
                      <a:pt x="240" y="133"/>
                    </a:lnTo>
                    <a:lnTo>
                      <a:pt x="286" y="115"/>
                    </a:lnTo>
                    <a:lnTo>
                      <a:pt x="321" y="111"/>
                    </a:lnTo>
                    <a:lnTo>
                      <a:pt x="324" y="97"/>
                    </a:lnTo>
                    <a:lnTo>
                      <a:pt x="280" y="4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06" name="Freeform 84">
                <a:extLst>
                  <a:ext uri="{FF2B5EF4-FFF2-40B4-BE49-F238E27FC236}">
                    <a16:creationId xmlns:a16="http://schemas.microsoft.com/office/drawing/2014/main" id="{F9086E79-8540-4F1A-9757-990633ED89F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43063" y="1304925"/>
                <a:ext cx="139700" cy="100013"/>
              </a:xfrm>
              <a:custGeom>
                <a:avLst/>
                <a:gdLst>
                  <a:gd name="T0" fmla="*/ 120728 w 324"/>
                  <a:gd name="T1" fmla="*/ 17940 h 223"/>
                  <a:gd name="T2" fmla="*/ 103050 w 324"/>
                  <a:gd name="T3" fmla="*/ 5830 h 223"/>
                  <a:gd name="T4" fmla="*/ 95720 w 324"/>
                  <a:gd name="T5" fmla="*/ 0 h 223"/>
                  <a:gd name="T6" fmla="*/ 75455 w 324"/>
                  <a:gd name="T7" fmla="*/ 0 h 223"/>
                  <a:gd name="T8" fmla="*/ 52603 w 324"/>
                  <a:gd name="T9" fmla="*/ 10315 h 223"/>
                  <a:gd name="T10" fmla="*/ 35787 w 324"/>
                  <a:gd name="T11" fmla="*/ 28255 h 223"/>
                  <a:gd name="T12" fmla="*/ 25008 w 324"/>
                  <a:gd name="T13" fmla="*/ 43503 h 223"/>
                  <a:gd name="T14" fmla="*/ 12073 w 324"/>
                  <a:gd name="T15" fmla="*/ 52922 h 223"/>
                  <a:gd name="T16" fmla="*/ 862 w 324"/>
                  <a:gd name="T17" fmla="*/ 60994 h 223"/>
                  <a:gd name="T18" fmla="*/ 0 w 324"/>
                  <a:gd name="T19" fmla="*/ 76692 h 223"/>
                  <a:gd name="T20" fmla="*/ 7761 w 324"/>
                  <a:gd name="T21" fmla="*/ 87904 h 223"/>
                  <a:gd name="T22" fmla="*/ 22852 w 324"/>
                  <a:gd name="T23" fmla="*/ 100013 h 223"/>
                  <a:gd name="T24" fmla="*/ 34925 w 324"/>
                  <a:gd name="T25" fmla="*/ 97322 h 223"/>
                  <a:gd name="T26" fmla="*/ 47429 w 324"/>
                  <a:gd name="T27" fmla="*/ 88352 h 223"/>
                  <a:gd name="T28" fmla="*/ 57346 w 324"/>
                  <a:gd name="T29" fmla="*/ 75346 h 223"/>
                  <a:gd name="T30" fmla="*/ 77180 w 324"/>
                  <a:gd name="T31" fmla="*/ 69964 h 223"/>
                  <a:gd name="T32" fmla="*/ 97014 w 324"/>
                  <a:gd name="T33" fmla="*/ 67722 h 223"/>
                  <a:gd name="T34" fmla="*/ 103481 w 324"/>
                  <a:gd name="T35" fmla="*/ 59649 h 223"/>
                  <a:gd name="T36" fmla="*/ 123315 w 324"/>
                  <a:gd name="T37" fmla="*/ 51576 h 223"/>
                  <a:gd name="T38" fmla="*/ 138406 w 324"/>
                  <a:gd name="T39" fmla="*/ 49782 h 223"/>
                  <a:gd name="T40" fmla="*/ 139700 w 324"/>
                  <a:gd name="T41" fmla="*/ 43503 h 223"/>
                  <a:gd name="T42" fmla="*/ 120728 w 324"/>
                  <a:gd name="T43" fmla="*/ 17940 h 223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0" t="0" r="r" b="b"/>
                <a:pathLst>
                  <a:path w="324" h="223">
                    <a:moveTo>
                      <a:pt x="280" y="40"/>
                    </a:moveTo>
                    <a:lnTo>
                      <a:pt x="239" y="13"/>
                    </a:lnTo>
                    <a:lnTo>
                      <a:pt x="222" y="0"/>
                    </a:lnTo>
                    <a:lnTo>
                      <a:pt x="175" y="0"/>
                    </a:lnTo>
                    <a:lnTo>
                      <a:pt x="122" y="23"/>
                    </a:lnTo>
                    <a:lnTo>
                      <a:pt x="83" y="63"/>
                    </a:lnTo>
                    <a:lnTo>
                      <a:pt x="58" y="97"/>
                    </a:lnTo>
                    <a:lnTo>
                      <a:pt x="28" y="118"/>
                    </a:lnTo>
                    <a:lnTo>
                      <a:pt x="2" y="136"/>
                    </a:lnTo>
                    <a:lnTo>
                      <a:pt x="0" y="171"/>
                    </a:lnTo>
                    <a:lnTo>
                      <a:pt x="18" y="196"/>
                    </a:lnTo>
                    <a:lnTo>
                      <a:pt x="53" y="223"/>
                    </a:lnTo>
                    <a:lnTo>
                      <a:pt x="81" y="217"/>
                    </a:lnTo>
                    <a:lnTo>
                      <a:pt x="110" y="197"/>
                    </a:lnTo>
                    <a:lnTo>
                      <a:pt x="133" y="168"/>
                    </a:lnTo>
                    <a:lnTo>
                      <a:pt x="179" y="156"/>
                    </a:lnTo>
                    <a:lnTo>
                      <a:pt x="225" y="151"/>
                    </a:lnTo>
                    <a:lnTo>
                      <a:pt x="240" y="133"/>
                    </a:lnTo>
                    <a:lnTo>
                      <a:pt x="286" y="115"/>
                    </a:lnTo>
                    <a:lnTo>
                      <a:pt x="321" y="111"/>
                    </a:lnTo>
                    <a:lnTo>
                      <a:pt x="324" y="97"/>
                    </a:lnTo>
                    <a:lnTo>
                      <a:pt x="280" y="40"/>
                    </a:lnTo>
                  </a:path>
                </a:pathLst>
              </a:custGeom>
              <a:solidFill>
                <a:schemeClr val="accent1"/>
              </a:solidFill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07" name="Freeform 85">
                <a:extLst>
                  <a:ext uri="{FF2B5EF4-FFF2-40B4-BE49-F238E27FC236}">
                    <a16:creationId xmlns:a16="http://schemas.microsoft.com/office/drawing/2014/main" id="{EA774988-7095-48CC-ABBC-C81FD7EC312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57400" y="1312863"/>
                <a:ext cx="131763" cy="53975"/>
              </a:xfrm>
              <a:custGeom>
                <a:avLst/>
                <a:gdLst>
                  <a:gd name="T0" fmla="*/ 20942 w 302"/>
                  <a:gd name="T1" fmla="*/ 3097 h 122"/>
                  <a:gd name="T2" fmla="*/ 35777 w 302"/>
                  <a:gd name="T3" fmla="*/ 1327 h 122"/>
                  <a:gd name="T4" fmla="*/ 61955 w 302"/>
                  <a:gd name="T5" fmla="*/ 4867 h 122"/>
                  <a:gd name="T6" fmla="*/ 87260 w 302"/>
                  <a:gd name="T7" fmla="*/ 2655 h 122"/>
                  <a:gd name="T8" fmla="*/ 106458 w 302"/>
                  <a:gd name="T9" fmla="*/ 0 h 122"/>
                  <a:gd name="T10" fmla="*/ 120419 w 302"/>
                  <a:gd name="T11" fmla="*/ 7964 h 122"/>
                  <a:gd name="T12" fmla="*/ 130454 w 302"/>
                  <a:gd name="T13" fmla="*/ 18139 h 122"/>
                  <a:gd name="T14" fmla="*/ 131763 w 302"/>
                  <a:gd name="T15" fmla="*/ 24333 h 122"/>
                  <a:gd name="T16" fmla="*/ 130018 w 302"/>
                  <a:gd name="T17" fmla="*/ 37163 h 122"/>
                  <a:gd name="T18" fmla="*/ 127836 w 302"/>
                  <a:gd name="T19" fmla="*/ 40260 h 122"/>
                  <a:gd name="T20" fmla="*/ 118238 w 302"/>
                  <a:gd name="T21" fmla="*/ 51320 h 122"/>
                  <a:gd name="T22" fmla="*/ 101658 w 302"/>
                  <a:gd name="T23" fmla="*/ 53975 h 122"/>
                  <a:gd name="T24" fmla="*/ 87697 w 302"/>
                  <a:gd name="T25" fmla="*/ 48224 h 122"/>
                  <a:gd name="T26" fmla="*/ 78534 w 302"/>
                  <a:gd name="T27" fmla="*/ 49993 h 122"/>
                  <a:gd name="T28" fmla="*/ 61955 w 302"/>
                  <a:gd name="T29" fmla="*/ 53090 h 122"/>
                  <a:gd name="T30" fmla="*/ 56719 w 302"/>
                  <a:gd name="T31" fmla="*/ 53533 h 122"/>
                  <a:gd name="T32" fmla="*/ 39703 w 302"/>
                  <a:gd name="T33" fmla="*/ 45127 h 122"/>
                  <a:gd name="T34" fmla="*/ 23997 w 302"/>
                  <a:gd name="T35" fmla="*/ 43357 h 122"/>
                  <a:gd name="T36" fmla="*/ 13962 w 302"/>
                  <a:gd name="T37" fmla="*/ 48224 h 122"/>
                  <a:gd name="T38" fmla="*/ 8726 w 302"/>
                  <a:gd name="T39" fmla="*/ 47339 h 122"/>
                  <a:gd name="T40" fmla="*/ 3490 w 302"/>
                  <a:gd name="T41" fmla="*/ 39375 h 122"/>
                  <a:gd name="T42" fmla="*/ 0 w 302"/>
                  <a:gd name="T43" fmla="*/ 30084 h 122"/>
                  <a:gd name="T44" fmla="*/ 5672 w 302"/>
                  <a:gd name="T45" fmla="*/ 16369 h 122"/>
                  <a:gd name="T46" fmla="*/ 13089 w 302"/>
                  <a:gd name="T47" fmla="*/ 7521 h 122"/>
                  <a:gd name="T48" fmla="*/ 20942 w 302"/>
                  <a:gd name="T49" fmla="*/ 3097 h 122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302" h="122">
                    <a:moveTo>
                      <a:pt x="48" y="7"/>
                    </a:moveTo>
                    <a:lnTo>
                      <a:pt x="82" y="3"/>
                    </a:lnTo>
                    <a:lnTo>
                      <a:pt x="142" y="11"/>
                    </a:lnTo>
                    <a:lnTo>
                      <a:pt x="200" y="6"/>
                    </a:lnTo>
                    <a:lnTo>
                      <a:pt x="244" y="0"/>
                    </a:lnTo>
                    <a:lnTo>
                      <a:pt x="276" y="18"/>
                    </a:lnTo>
                    <a:lnTo>
                      <a:pt x="299" y="41"/>
                    </a:lnTo>
                    <a:lnTo>
                      <a:pt x="302" y="55"/>
                    </a:lnTo>
                    <a:lnTo>
                      <a:pt x="298" y="84"/>
                    </a:lnTo>
                    <a:lnTo>
                      <a:pt x="293" y="91"/>
                    </a:lnTo>
                    <a:lnTo>
                      <a:pt x="271" y="116"/>
                    </a:lnTo>
                    <a:lnTo>
                      <a:pt x="233" y="122"/>
                    </a:lnTo>
                    <a:lnTo>
                      <a:pt x="201" y="109"/>
                    </a:lnTo>
                    <a:lnTo>
                      <a:pt x="180" y="113"/>
                    </a:lnTo>
                    <a:lnTo>
                      <a:pt x="142" y="120"/>
                    </a:lnTo>
                    <a:lnTo>
                      <a:pt x="130" y="121"/>
                    </a:lnTo>
                    <a:lnTo>
                      <a:pt x="91" y="102"/>
                    </a:lnTo>
                    <a:lnTo>
                      <a:pt x="55" y="98"/>
                    </a:lnTo>
                    <a:lnTo>
                      <a:pt x="32" y="109"/>
                    </a:lnTo>
                    <a:lnTo>
                      <a:pt x="20" y="107"/>
                    </a:lnTo>
                    <a:lnTo>
                      <a:pt x="8" y="89"/>
                    </a:lnTo>
                    <a:lnTo>
                      <a:pt x="0" y="68"/>
                    </a:lnTo>
                    <a:lnTo>
                      <a:pt x="13" y="37"/>
                    </a:lnTo>
                    <a:lnTo>
                      <a:pt x="30" y="17"/>
                    </a:lnTo>
                    <a:lnTo>
                      <a:pt x="48" y="7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08" name="Freeform 86">
                <a:extLst>
                  <a:ext uri="{FF2B5EF4-FFF2-40B4-BE49-F238E27FC236}">
                    <a16:creationId xmlns:a16="http://schemas.microsoft.com/office/drawing/2014/main" id="{19A5090F-ADEC-44F0-852E-A786A9D88E0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57400" y="1312863"/>
                <a:ext cx="131763" cy="53975"/>
              </a:xfrm>
              <a:custGeom>
                <a:avLst/>
                <a:gdLst>
                  <a:gd name="T0" fmla="*/ 20942 w 302"/>
                  <a:gd name="T1" fmla="*/ 3097 h 122"/>
                  <a:gd name="T2" fmla="*/ 35777 w 302"/>
                  <a:gd name="T3" fmla="*/ 1327 h 122"/>
                  <a:gd name="T4" fmla="*/ 61955 w 302"/>
                  <a:gd name="T5" fmla="*/ 4867 h 122"/>
                  <a:gd name="T6" fmla="*/ 87260 w 302"/>
                  <a:gd name="T7" fmla="*/ 2655 h 122"/>
                  <a:gd name="T8" fmla="*/ 106458 w 302"/>
                  <a:gd name="T9" fmla="*/ 0 h 122"/>
                  <a:gd name="T10" fmla="*/ 120419 w 302"/>
                  <a:gd name="T11" fmla="*/ 7964 h 122"/>
                  <a:gd name="T12" fmla="*/ 130454 w 302"/>
                  <a:gd name="T13" fmla="*/ 18139 h 122"/>
                  <a:gd name="T14" fmla="*/ 131763 w 302"/>
                  <a:gd name="T15" fmla="*/ 24333 h 122"/>
                  <a:gd name="T16" fmla="*/ 130018 w 302"/>
                  <a:gd name="T17" fmla="*/ 37163 h 122"/>
                  <a:gd name="T18" fmla="*/ 127836 w 302"/>
                  <a:gd name="T19" fmla="*/ 40260 h 122"/>
                  <a:gd name="T20" fmla="*/ 118238 w 302"/>
                  <a:gd name="T21" fmla="*/ 51320 h 122"/>
                  <a:gd name="T22" fmla="*/ 101658 w 302"/>
                  <a:gd name="T23" fmla="*/ 53975 h 122"/>
                  <a:gd name="T24" fmla="*/ 87697 w 302"/>
                  <a:gd name="T25" fmla="*/ 48224 h 122"/>
                  <a:gd name="T26" fmla="*/ 78534 w 302"/>
                  <a:gd name="T27" fmla="*/ 49993 h 122"/>
                  <a:gd name="T28" fmla="*/ 61955 w 302"/>
                  <a:gd name="T29" fmla="*/ 53090 h 122"/>
                  <a:gd name="T30" fmla="*/ 56719 w 302"/>
                  <a:gd name="T31" fmla="*/ 53533 h 122"/>
                  <a:gd name="T32" fmla="*/ 39703 w 302"/>
                  <a:gd name="T33" fmla="*/ 45127 h 122"/>
                  <a:gd name="T34" fmla="*/ 23997 w 302"/>
                  <a:gd name="T35" fmla="*/ 43357 h 122"/>
                  <a:gd name="T36" fmla="*/ 13962 w 302"/>
                  <a:gd name="T37" fmla="*/ 48224 h 122"/>
                  <a:gd name="T38" fmla="*/ 8726 w 302"/>
                  <a:gd name="T39" fmla="*/ 47339 h 122"/>
                  <a:gd name="T40" fmla="*/ 3490 w 302"/>
                  <a:gd name="T41" fmla="*/ 39375 h 122"/>
                  <a:gd name="T42" fmla="*/ 0 w 302"/>
                  <a:gd name="T43" fmla="*/ 30084 h 122"/>
                  <a:gd name="T44" fmla="*/ 5672 w 302"/>
                  <a:gd name="T45" fmla="*/ 16369 h 122"/>
                  <a:gd name="T46" fmla="*/ 13089 w 302"/>
                  <a:gd name="T47" fmla="*/ 7521 h 122"/>
                  <a:gd name="T48" fmla="*/ 20942 w 302"/>
                  <a:gd name="T49" fmla="*/ 3097 h 122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302" h="122">
                    <a:moveTo>
                      <a:pt x="48" y="7"/>
                    </a:moveTo>
                    <a:lnTo>
                      <a:pt x="82" y="3"/>
                    </a:lnTo>
                    <a:lnTo>
                      <a:pt x="142" y="11"/>
                    </a:lnTo>
                    <a:lnTo>
                      <a:pt x="200" y="6"/>
                    </a:lnTo>
                    <a:lnTo>
                      <a:pt x="244" y="0"/>
                    </a:lnTo>
                    <a:lnTo>
                      <a:pt x="276" y="18"/>
                    </a:lnTo>
                    <a:lnTo>
                      <a:pt x="299" y="41"/>
                    </a:lnTo>
                    <a:lnTo>
                      <a:pt x="302" y="55"/>
                    </a:lnTo>
                    <a:lnTo>
                      <a:pt x="298" y="84"/>
                    </a:lnTo>
                    <a:lnTo>
                      <a:pt x="293" y="91"/>
                    </a:lnTo>
                    <a:lnTo>
                      <a:pt x="271" y="116"/>
                    </a:lnTo>
                    <a:lnTo>
                      <a:pt x="233" y="122"/>
                    </a:lnTo>
                    <a:lnTo>
                      <a:pt x="201" y="109"/>
                    </a:lnTo>
                    <a:lnTo>
                      <a:pt x="180" y="113"/>
                    </a:lnTo>
                    <a:lnTo>
                      <a:pt x="142" y="120"/>
                    </a:lnTo>
                    <a:lnTo>
                      <a:pt x="130" y="121"/>
                    </a:lnTo>
                    <a:lnTo>
                      <a:pt x="91" y="102"/>
                    </a:lnTo>
                    <a:lnTo>
                      <a:pt x="55" y="98"/>
                    </a:lnTo>
                    <a:lnTo>
                      <a:pt x="32" y="109"/>
                    </a:lnTo>
                    <a:lnTo>
                      <a:pt x="20" y="107"/>
                    </a:lnTo>
                    <a:lnTo>
                      <a:pt x="8" y="89"/>
                    </a:lnTo>
                    <a:lnTo>
                      <a:pt x="0" y="68"/>
                    </a:lnTo>
                    <a:lnTo>
                      <a:pt x="13" y="37"/>
                    </a:lnTo>
                    <a:lnTo>
                      <a:pt x="30" y="17"/>
                    </a:lnTo>
                    <a:lnTo>
                      <a:pt x="48" y="7"/>
                    </a:lnTo>
                  </a:path>
                </a:pathLst>
              </a:custGeom>
              <a:solidFill>
                <a:schemeClr val="accent1"/>
              </a:solidFill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09" name="Freeform 87">
                <a:extLst>
                  <a:ext uri="{FF2B5EF4-FFF2-40B4-BE49-F238E27FC236}">
                    <a16:creationId xmlns:a16="http://schemas.microsoft.com/office/drawing/2014/main" id="{5CD829FE-62B0-4C43-827E-F0B47DE7281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97038" y="1377950"/>
                <a:ext cx="215900" cy="179388"/>
              </a:xfrm>
              <a:custGeom>
                <a:avLst/>
                <a:gdLst>
                  <a:gd name="T0" fmla="*/ 33555 w 489"/>
                  <a:gd name="T1" fmla="*/ 101945 h 410"/>
                  <a:gd name="T2" fmla="*/ 13687 w 489"/>
                  <a:gd name="T3" fmla="*/ 94944 h 410"/>
                  <a:gd name="T4" fmla="*/ 0 w 489"/>
                  <a:gd name="T5" fmla="*/ 103695 h 410"/>
                  <a:gd name="T6" fmla="*/ 19427 w 489"/>
                  <a:gd name="T7" fmla="*/ 126009 h 410"/>
                  <a:gd name="T8" fmla="*/ 28698 w 489"/>
                  <a:gd name="T9" fmla="*/ 149636 h 410"/>
                  <a:gd name="T10" fmla="*/ 44593 w 489"/>
                  <a:gd name="T11" fmla="*/ 161012 h 410"/>
                  <a:gd name="T12" fmla="*/ 93159 w 489"/>
                  <a:gd name="T13" fmla="*/ 155324 h 410"/>
                  <a:gd name="T14" fmla="*/ 123624 w 489"/>
                  <a:gd name="T15" fmla="*/ 155761 h 410"/>
                  <a:gd name="T16" fmla="*/ 151881 w 489"/>
                  <a:gd name="T17" fmla="*/ 165825 h 410"/>
                  <a:gd name="T18" fmla="*/ 174398 w 489"/>
                  <a:gd name="T19" fmla="*/ 178075 h 410"/>
                  <a:gd name="T20" fmla="*/ 185436 w 489"/>
                  <a:gd name="T21" fmla="*/ 179388 h 410"/>
                  <a:gd name="T22" fmla="*/ 191617 w 489"/>
                  <a:gd name="T23" fmla="*/ 168450 h 410"/>
                  <a:gd name="T24" fmla="*/ 178813 w 489"/>
                  <a:gd name="T25" fmla="*/ 155761 h 410"/>
                  <a:gd name="T26" fmla="*/ 189409 w 489"/>
                  <a:gd name="T27" fmla="*/ 149636 h 410"/>
                  <a:gd name="T28" fmla="*/ 214134 w 489"/>
                  <a:gd name="T29" fmla="*/ 151824 h 410"/>
                  <a:gd name="T30" fmla="*/ 211485 w 489"/>
                  <a:gd name="T31" fmla="*/ 138698 h 410"/>
                  <a:gd name="T32" fmla="*/ 184994 w 489"/>
                  <a:gd name="T33" fmla="*/ 123384 h 410"/>
                  <a:gd name="T34" fmla="*/ 174398 w 489"/>
                  <a:gd name="T35" fmla="*/ 101507 h 410"/>
                  <a:gd name="T36" fmla="*/ 177930 w 489"/>
                  <a:gd name="T37" fmla="*/ 76131 h 410"/>
                  <a:gd name="T38" fmla="*/ 183228 w 489"/>
                  <a:gd name="T39" fmla="*/ 49879 h 410"/>
                  <a:gd name="T40" fmla="*/ 174839 w 489"/>
                  <a:gd name="T41" fmla="*/ 17501 h 410"/>
                  <a:gd name="T42" fmla="*/ 163801 w 489"/>
                  <a:gd name="T43" fmla="*/ 23627 h 410"/>
                  <a:gd name="T44" fmla="*/ 165126 w 489"/>
                  <a:gd name="T45" fmla="*/ 53379 h 410"/>
                  <a:gd name="T46" fmla="*/ 158062 w 489"/>
                  <a:gd name="T47" fmla="*/ 58629 h 410"/>
                  <a:gd name="T48" fmla="*/ 157620 w 489"/>
                  <a:gd name="T49" fmla="*/ 35440 h 410"/>
                  <a:gd name="T50" fmla="*/ 152764 w 489"/>
                  <a:gd name="T51" fmla="*/ 21439 h 410"/>
                  <a:gd name="T52" fmla="*/ 135986 w 489"/>
                  <a:gd name="T53" fmla="*/ 25377 h 410"/>
                  <a:gd name="T54" fmla="*/ 116560 w 489"/>
                  <a:gd name="T55" fmla="*/ 45941 h 410"/>
                  <a:gd name="T56" fmla="*/ 118326 w 489"/>
                  <a:gd name="T57" fmla="*/ 28877 h 410"/>
                  <a:gd name="T58" fmla="*/ 100665 w 489"/>
                  <a:gd name="T59" fmla="*/ 13563 h 410"/>
                  <a:gd name="T60" fmla="*/ 89627 w 489"/>
                  <a:gd name="T61" fmla="*/ 0 h 410"/>
                  <a:gd name="T62" fmla="*/ 51657 w 489"/>
                  <a:gd name="T63" fmla="*/ 22752 h 410"/>
                  <a:gd name="T64" fmla="*/ 38412 w 489"/>
                  <a:gd name="T65" fmla="*/ 27127 h 410"/>
                  <a:gd name="T66" fmla="*/ 30906 w 489"/>
                  <a:gd name="T67" fmla="*/ 35003 h 410"/>
                  <a:gd name="T68" fmla="*/ 55189 w 489"/>
                  <a:gd name="T69" fmla="*/ 51191 h 410"/>
                  <a:gd name="T70" fmla="*/ 54306 w 489"/>
                  <a:gd name="T71" fmla="*/ 57754 h 410"/>
                  <a:gd name="T72" fmla="*/ 28698 w 489"/>
                  <a:gd name="T73" fmla="*/ 56004 h 410"/>
                  <a:gd name="T74" fmla="*/ 22076 w 489"/>
                  <a:gd name="T75" fmla="*/ 64317 h 410"/>
                  <a:gd name="T76" fmla="*/ 59604 w 489"/>
                  <a:gd name="T77" fmla="*/ 84006 h 410"/>
                  <a:gd name="T78" fmla="*/ 79031 w 489"/>
                  <a:gd name="T79" fmla="*/ 100195 h 410"/>
                  <a:gd name="T80" fmla="*/ 78148 w 489"/>
                  <a:gd name="T81" fmla="*/ 114196 h 410"/>
                  <a:gd name="T82" fmla="*/ 61812 w 489"/>
                  <a:gd name="T83" fmla="*/ 117696 h 410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0" t="0" r="r" b="b"/>
                <a:pathLst>
                  <a:path w="489" h="410">
                    <a:moveTo>
                      <a:pt x="121" y="262"/>
                    </a:moveTo>
                    <a:lnTo>
                      <a:pt x="76" y="233"/>
                    </a:lnTo>
                    <a:lnTo>
                      <a:pt x="41" y="220"/>
                    </a:lnTo>
                    <a:lnTo>
                      <a:pt x="31" y="217"/>
                    </a:lnTo>
                    <a:lnTo>
                      <a:pt x="9" y="226"/>
                    </a:lnTo>
                    <a:lnTo>
                      <a:pt x="0" y="237"/>
                    </a:lnTo>
                    <a:lnTo>
                      <a:pt x="16" y="264"/>
                    </a:lnTo>
                    <a:lnTo>
                      <a:pt x="44" y="288"/>
                    </a:lnTo>
                    <a:lnTo>
                      <a:pt x="66" y="301"/>
                    </a:lnTo>
                    <a:lnTo>
                      <a:pt x="65" y="342"/>
                    </a:lnTo>
                    <a:lnTo>
                      <a:pt x="72" y="358"/>
                    </a:lnTo>
                    <a:lnTo>
                      <a:pt x="101" y="368"/>
                    </a:lnTo>
                    <a:lnTo>
                      <a:pt x="158" y="361"/>
                    </a:lnTo>
                    <a:lnTo>
                      <a:pt x="211" y="355"/>
                    </a:lnTo>
                    <a:lnTo>
                      <a:pt x="248" y="353"/>
                    </a:lnTo>
                    <a:lnTo>
                      <a:pt x="280" y="356"/>
                    </a:lnTo>
                    <a:lnTo>
                      <a:pt x="323" y="354"/>
                    </a:lnTo>
                    <a:lnTo>
                      <a:pt x="344" y="379"/>
                    </a:lnTo>
                    <a:lnTo>
                      <a:pt x="359" y="388"/>
                    </a:lnTo>
                    <a:lnTo>
                      <a:pt x="395" y="407"/>
                    </a:lnTo>
                    <a:lnTo>
                      <a:pt x="405" y="409"/>
                    </a:lnTo>
                    <a:lnTo>
                      <a:pt x="420" y="410"/>
                    </a:lnTo>
                    <a:lnTo>
                      <a:pt x="433" y="404"/>
                    </a:lnTo>
                    <a:lnTo>
                      <a:pt x="434" y="385"/>
                    </a:lnTo>
                    <a:lnTo>
                      <a:pt x="411" y="361"/>
                    </a:lnTo>
                    <a:lnTo>
                      <a:pt x="405" y="356"/>
                    </a:lnTo>
                    <a:lnTo>
                      <a:pt x="404" y="351"/>
                    </a:lnTo>
                    <a:lnTo>
                      <a:pt x="429" y="342"/>
                    </a:lnTo>
                    <a:lnTo>
                      <a:pt x="452" y="353"/>
                    </a:lnTo>
                    <a:lnTo>
                      <a:pt x="485" y="347"/>
                    </a:lnTo>
                    <a:lnTo>
                      <a:pt x="489" y="340"/>
                    </a:lnTo>
                    <a:lnTo>
                      <a:pt x="479" y="317"/>
                    </a:lnTo>
                    <a:lnTo>
                      <a:pt x="449" y="289"/>
                    </a:lnTo>
                    <a:lnTo>
                      <a:pt x="419" y="282"/>
                    </a:lnTo>
                    <a:lnTo>
                      <a:pt x="403" y="270"/>
                    </a:lnTo>
                    <a:lnTo>
                      <a:pt x="395" y="232"/>
                    </a:lnTo>
                    <a:lnTo>
                      <a:pt x="404" y="202"/>
                    </a:lnTo>
                    <a:lnTo>
                      <a:pt x="403" y="174"/>
                    </a:lnTo>
                    <a:lnTo>
                      <a:pt x="407" y="144"/>
                    </a:lnTo>
                    <a:lnTo>
                      <a:pt x="415" y="114"/>
                    </a:lnTo>
                    <a:lnTo>
                      <a:pt x="401" y="44"/>
                    </a:lnTo>
                    <a:lnTo>
                      <a:pt x="396" y="40"/>
                    </a:lnTo>
                    <a:lnTo>
                      <a:pt x="378" y="44"/>
                    </a:lnTo>
                    <a:lnTo>
                      <a:pt x="371" y="54"/>
                    </a:lnTo>
                    <a:lnTo>
                      <a:pt x="368" y="93"/>
                    </a:lnTo>
                    <a:lnTo>
                      <a:pt x="374" y="122"/>
                    </a:lnTo>
                    <a:lnTo>
                      <a:pt x="366" y="132"/>
                    </a:lnTo>
                    <a:lnTo>
                      <a:pt x="358" y="134"/>
                    </a:lnTo>
                    <a:lnTo>
                      <a:pt x="356" y="126"/>
                    </a:lnTo>
                    <a:lnTo>
                      <a:pt x="357" y="81"/>
                    </a:lnTo>
                    <a:lnTo>
                      <a:pt x="353" y="62"/>
                    </a:lnTo>
                    <a:lnTo>
                      <a:pt x="346" y="49"/>
                    </a:lnTo>
                    <a:lnTo>
                      <a:pt x="324" y="45"/>
                    </a:lnTo>
                    <a:lnTo>
                      <a:pt x="308" y="58"/>
                    </a:lnTo>
                    <a:lnTo>
                      <a:pt x="279" y="102"/>
                    </a:lnTo>
                    <a:lnTo>
                      <a:pt x="264" y="105"/>
                    </a:lnTo>
                    <a:lnTo>
                      <a:pt x="254" y="97"/>
                    </a:lnTo>
                    <a:lnTo>
                      <a:pt x="268" y="66"/>
                    </a:lnTo>
                    <a:lnTo>
                      <a:pt x="257" y="39"/>
                    </a:lnTo>
                    <a:lnTo>
                      <a:pt x="228" y="31"/>
                    </a:lnTo>
                    <a:lnTo>
                      <a:pt x="209" y="4"/>
                    </a:lnTo>
                    <a:lnTo>
                      <a:pt x="203" y="0"/>
                    </a:lnTo>
                    <a:lnTo>
                      <a:pt x="176" y="5"/>
                    </a:lnTo>
                    <a:lnTo>
                      <a:pt x="117" y="52"/>
                    </a:lnTo>
                    <a:lnTo>
                      <a:pt x="91" y="62"/>
                    </a:lnTo>
                    <a:lnTo>
                      <a:pt x="87" y="62"/>
                    </a:lnTo>
                    <a:lnTo>
                      <a:pt x="64" y="71"/>
                    </a:lnTo>
                    <a:lnTo>
                      <a:pt x="70" y="80"/>
                    </a:lnTo>
                    <a:lnTo>
                      <a:pt x="94" y="99"/>
                    </a:lnTo>
                    <a:lnTo>
                      <a:pt x="125" y="117"/>
                    </a:lnTo>
                    <a:lnTo>
                      <a:pt x="128" y="126"/>
                    </a:lnTo>
                    <a:lnTo>
                      <a:pt x="123" y="132"/>
                    </a:lnTo>
                    <a:lnTo>
                      <a:pt x="96" y="137"/>
                    </a:lnTo>
                    <a:lnTo>
                      <a:pt x="65" y="128"/>
                    </a:lnTo>
                    <a:lnTo>
                      <a:pt x="47" y="132"/>
                    </a:lnTo>
                    <a:lnTo>
                      <a:pt x="50" y="147"/>
                    </a:lnTo>
                    <a:lnTo>
                      <a:pt x="95" y="177"/>
                    </a:lnTo>
                    <a:lnTo>
                      <a:pt x="135" y="192"/>
                    </a:lnTo>
                    <a:lnTo>
                      <a:pt x="168" y="213"/>
                    </a:lnTo>
                    <a:lnTo>
                      <a:pt x="179" y="229"/>
                    </a:lnTo>
                    <a:lnTo>
                      <a:pt x="183" y="244"/>
                    </a:lnTo>
                    <a:lnTo>
                      <a:pt x="177" y="261"/>
                    </a:lnTo>
                    <a:lnTo>
                      <a:pt x="160" y="268"/>
                    </a:lnTo>
                    <a:lnTo>
                      <a:pt x="140" y="269"/>
                    </a:lnTo>
                    <a:lnTo>
                      <a:pt x="121" y="262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10" name="Freeform 88">
                <a:extLst>
                  <a:ext uri="{FF2B5EF4-FFF2-40B4-BE49-F238E27FC236}">
                    <a16:creationId xmlns:a16="http://schemas.microsoft.com/office/drawing/2014/main" id="{6143F5C2-B3D0-4623-862A-AE2CD6DFD37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97038" y="1377950"/>
                <a:ext cx="215900" cy="179388"/>
              </a:xfrm>
              <a:custGeom>
                <a:avLst/>
                <a:gdLst>
                  <a:gd name="T0" fmla="*/ 33555 w 489"/>
                  <a:gd name="T1" fmla="*/ 101945 h 410"/>
                  <a:gd name="T2" fmla="*/ 13687 w 489"/>
                  <a:gd name="T3" fmla="*/ 94944 h 410"/>
                  <a:gd name="T4" fmla="*/ 0 w 489"/>
                  <a:gd name="T5" fmla="*/ 103695 h 410"/>
                  <a:gd name="T6" fmla="*/ 19427 w 489"/>
                  <a:gd name="T7" fmla="*/ 126009 h 410"/>
                  <a:gd name="T8" fmla="*/ 28698 w 489"/>
                  <a:gd name="T9" fmla="*/ 149636 h 410"/>
                  <a:gd name="T10" fmla="*/ 44593 w 489"/>
                  <a:gd name="T11" fmla="*/ 161012 h 410"/>
                  <a:gd name="T12" fmla="*/ 93159 w 489"/>
                  <a:gd name="T13" fmla="*/ 155324 h 410"/>
                  <a:gd name="T14" fmla="*/ 123624 w 489"/>
                  <a:gd name="T15" fmla="*/ 155761 h 410"/>
                  <a:gd name="T16" fmla="*/ 151881 w 489"/>
                  <a:gd name="T17" fmla="*/ 165825 h 410"/>
                  <a:gd name="T18" fmla="*/ 174398 w 489"/>
                  <a:gd name="T19" fmla="*/ 178075 h 410"/>
                  <a:gd name="T20" fmla="*/ 185436 w 489"/>
                  <a:gd name="T21" fmla="*/ 179388 h 410"/>
                  <a:gd name="T22" fmla="*/ 191617 w 489"/>
                  <a:gd name="T23" fmla="*/ 168450 h 410"/>
                  <a:gd name="T24" fmla="*/ 178813 w 489"/>
                  <a:gd name="T25" fmla="*/ 155761 h 410"/>
                  <a:gd name="T26" fmla="*/ 189409 w 489"/>
                  <a:gd name="T27" fmla="*/ 149636 h 410"/>
                  <a:gd name="T28" fmla="*/ 214134 w 489"/>
                  <a:gd name="T29" fmla="*/ 151824 h 410"/>
                  <a:gd name="T30" fmla="*/ 211485 w 489"/>
                  <a:gd name="T31" fmla="*/ 138698 h 410"/>
                  <a:gd name="T32" fmla="*/ 184994 w 489"/>
                  <a:gd name="T33" fmla="*/ 123384 h 410"/>
                  <a:gd name="T34" fmla="*/ 174398 w 489"/>
                  <a:gd name="T35" fmla="*/ 101507 h 410"/>
                  <a:gd name="T36" fmla="*/ 177930 w 489"/>
                  <a:gd name="T37" fmla="*/ 76131 h 410"/>
                  <a:gd name="T38" fmla="*/ 183228 w 489"/>
                  <a:gd name="T39" fmla="*/ 49879 h 410"/>
                  <a:gd name="T40" fmla="*/ 174839 w 489"/>
                  <a:gd name="T41" fmla="*/ 17501 h 410"/>
                  <a:gd name="T42" fmla="*/ 163801 w 489"/>
                  <a:gd name="T43" fmla="*/ 23627 h 410"/>
                  <a:gd name="T44" fmla="*/ 165126 w 489"/>
                  <a:gd name="T45" fmla="*/ 53379 h 410"/>
                  <a:gd name="T46" fmla="*/ 158062 w 489"/>
                  <a:gd name="T47" fmla="*/ 58629 h 410"/>
                  <a:gd name="T48" fmla="*/ 157620 w 489"/>
                  <a:gd name="T49" fmla="*/ 35440 h 410"/>
                  <a:gd name="T50" fmla="*/ 152764 w 489"/>
                  <a:gd name="T51" fmla="*/ 21439 h 410"/>
                  <a:gd name="T52" fmla="*/ 135986 w 489"/>
                  <a:gd name="T53" fmla="*/ 25377 h 410"/>
                  <a:gd name="T54" fmla="*/ 116560 w 489"/>
                  <a:gd name="T55" fmla="*/ 45941 h 410"/>
                  <a:gd name="T56" fmla="*/ 118326 w 489"/>
                  <a:gd name="T57" fmla="*/ 28877 h 410"/>
                  <a:gd name="T58" fmla="*/ 100665 w 489"/>
                  <a:gd name="T59" fmla="*/ 13563 h 410"/>
                  <a:gd name="T60" fmla="*/ 89627 w 489"/>
                  <a:gd name="T61" fmla="*/ 0 h 410"/>
                  <a:gd name="T62" fmla="*/ 51657 w 489"/>
                  <a:gd name="T63" fmla="*/ 22752 h 410"/>
                  <a:gd name="T64" fmla="*/ 38412 w 489"/>
                  <a:gd name="T65" fmla="*/ 27127 h 410"/>
                  <a:gd name="T66" fmla="*/ 30906 w 489"/>
                  <a:gd name="T67" fmla="*/ 35003 h 410"/>
                  <a:gd name="T68" fmla="*/ 55189 w 489"/>
                  <a:gd name="T69" fmla="*/ 51191 h 410"/>
                  <a:gd name="T70" fmla="*/ 54306 w 489"/>
                  <a:gd name="T71" fmla="*/ 57754 h 410"/>
                  <a:gd name="T72" fmla="*/ 28698 w 489"/>
                  <a:gd name="T73" fmla="*/ 56004 h 410"/>
                  <a:gd name="T74" fmla="*/ 22076 w 489"/>
                  <a:gd name="T75" fmla="*/ 64317 h 410"/>
                  <a:gd name="T76" fmla="*/ 59604 w 489"/>
                  <a:gd name="T77" fmla="*/ 84006 h 410"/>
                  <a:gd name="T78" fmla="*/ 79031 w 489"/>
                  <a:gd name="T79" fmla="*/ 100195 h 410"/>
                  <a:gd name="T80" fmla="*/ 78148 w 489"/>
                  <a:gd name="T81" fmla="*/ 114196 h 410"/>
                  <a:gd name="T82" fmla="*/ 61812 w 489"/>
                  <a:gd name="T83" fmla="*/ 117696 h 410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0" t="0" r="r" b="b"/>
                <a:pathLst>
                  <a:path w="489" h="410">
                    <a:moveTo>
                      <a:pt x="121" y="262"/>
                    </a:moveTo>
                    <a:lnTo>
                      <a:pt x="76" y="233"/>
                    </a:lnTo>
                    <a:lnTo>
                      <a:pt x="41" y="220"/>
                    </a:lnTo>
                    <a:lnTo>
                      <a:pt x="31" y="217"/>
                    </a:lnTo>
                    <a:lnTo>
                      <a:pt x="9" y="226"/>
                    </a:lnTo>
                    <a:lnTo>
                      <a:pt x="0" y="237"/>
                    </a:lnTo>
                    <a:lnTo>
                      <a:pt x="16" y="264"/>
                    </a:lnTo>
                    <a:lnTo>
                      <a:pt x="44" y="288"/>
                    </a:lnTo>
                    <a:lnTo>
                      <a:pt x="66" y="301"/>
                    </a:lnTo>
                    <a:lnTo>
                      <a:pt x="65" y="342"/>
                    </a:lnTo>
                    <a:lnTo>
                      <a:pt x="72" y="358"/>
                    </a:lnTo>
                    <a:lnTo>
                      <a:pt x="101" y="368"/>
                    </a:lnTo>
                    <a:lnTo>
                      <a:pt x="158" y="361"/>
                    </a:lnTo>
                    <a:lnTo>
                      <a:pt x="211" y="355"/>
                    </a:lnTo>
                    <a:lnTo>
                      <a:pt x="248" y="353"/>
                    </a:lnTo>
                    <a:lnTo>
                      <a:pt x="280" y="356"/>
                    </a:lnTo>
                    <a:lnTo>
                      <a:pt x="323" y="354"/>
                    </a:lnTo>
                    <a:lnTo>
                      <a:pt x="344" y="379"/>
                    </a:lnTo>
                    <a:lnTo>
                      <a:pt x="359" y="388"/>
                    </a:lnTo>
                    <a:lnTo>
                      <a:pt x="395" y="407"/>
                    </a:lnTo>
                    <a:lnTo>
                      <a:pt x="405" y="409"/>
                    </a:lnTo>
                    <a:lnTo>
                      <a:pt x="420" y="410"/>
                    </a:lnTo>
                    <a:lnTo>
                      <a:pt x="433" y="404"/>
                    </a:lnTo>
                    <a:lnTo>
                      <a:pt x="434" y="385"/>
                    </a:lnTo>
                    <a:lnTo>
                      <a:pt x="411" y="361"/>
                    </a:lnTo>
                    <a:lnTo>
                      <a:pt x="405" y="356"/>
                    </a:lnTo>
                    <a:lnTo>
                      <a:pt x="404" y="351"/>
                    </a:lnTo>
                    <a:lnTo>
                      <a:pt x="429" y="342"/>
                    </a:lnTo>
                    <a:lnTo>
                      <a:pt x="452" y="353"/>
                    </a:lnTo>
                    <a:lnTo>
                      <a:pt x="485" y="347"/>
                    </a:lnTo>
                    <a:lnTo>
                      <a:pt x="489" y="340"/>
                    </a:lnTo>
                    <a:lnTo>
                      <a:pt x="479" y="317"/>
                    </a:lnTo>
                    <a:lnTo>
                      <a:pt x="449" y="289"/>
                    </a:lnTo>
                    <a:lnTo>
                      <a:pt x="419" y="282"/>
                    </a:lnTo>
                    <a:lnTo>
                      <a:pt x="403" y="270"/>
                    </a:lnTo>
                    <a:lnTo>
                      <a:pt x="395" y="232"/>
                    </a:lnTo>
                    <a:lnTo>
                      <a:pt x="404" y="202"/>
                    </a:lnTo>
                    <a:lnTo>
                      <a:pt x="403" y="174"/>
                    </a:lnTo>
                    <a:lnTo>
                      <a:pt x="407" y="144"/>
                    </a:lnTo>
                    <a:lnTo>
                      <a:pt x="415" y="114"/>
                    </a:lnTo>
                    <a:lnTo>
                      <a:pt x="401" y="44"/>
                    </a:lnTo>
                    <a:lnTo>
                      <a:pt x="396" y="40"/>
                    </a:lnTo>
                    <a:lnTo>
                      <a:pt x="378" y="44"/>
                    </a:lnTo>
                    <a:lnTo>
                      <a:pt x="371" y="54"/>
                    </a:lnTo>
                    <a:lnTo>
                      <a:pt x="368" y="93"/>
                    </a:lnTo>
                    <a:lnTo>
                      <a:pt x="374" y="122"/>
                    </a:lnTo>
                    <a:lnTo>
                      <a:pt x="366" y="132"/>
                    </a:lnTo>
                    <a:lnTo>
                      <a:pt x="358" y="134"/>
                    </a:lnTo>
                    <a:lnTo>
                      <a:pt x="356" y="126"/>
                    </a:lnTo>
                    <a:lnTo>
                      <a:pt x="357" y="81"/>
                    </a:lnTo>
                    <a:lnTo>
                      <a:pt x="353" y="62"/>
                    </a:lnTo>
                    <a:lnTo>
                      <a:pt x="346" y="49"/>
                    </a:lnTo>
                    <a:lnTo>
                      <a:pt x="324" y="45"/>
                    </a:lnTo>
                    <a:lnTo>
                      <a:pt x="308" y="58"/>
                    </a:lnTo>
                    <a:lnTo>
                      <a:pt x="279" y="102"/>
                    </a:lnTo>
                    <a:lnTo>
                      <a:pt x="264" y="105"/>
                    </a:lnTo>
                    <a:lnTo>
                      <a:pt x="254" y="97"/>
                    </a:lnTo>
                    <a:lnTo>
                      <a:pt x="268" y="66"/>
                    </a:lnTo>
                    <a:lnTo>
                      <a:pt x="257" y="39"/>
                    </a:lnTo>
                    <a:lnTo>
                      <a:pt x="228" y="31"/>
                    </a:lnTo>
                    <a:lnTo>
                      <a:pt x="209" y="4"/>
                    </a:lnTo>
                    <a:lnTo>
                      <a:pt x="203" y="0"/>
                    </a:lnTo>
                    <a:lnTo>
                      <a:pt x="176" y="5"/>
                    </a:lnTo>
                    <a:lnTo>
                      <a:pt x="117" y="52"/>
                    </a:lnTo>
                    <a:lnTo>
                      <a:pt x="91" y="62"/>
                    </a:lnTo>
                    <a:lnTo>
                      <a:pt x="87" y="62"/>
                    </a:lnTo>
                    <a:lnTo>
                      <a:pt x="64" y="71"/>
                    </a:lnTo>
                    <a:lnTo>
                      <a:pt x="70" y="80"/>
                    </a:lnTo>
                    <a:lnTo>
                      <a:pt x="94" y="99"/>
                    </a:lnTo>
                    <a:lnTo>
                      <a:pt x="125" y="117"/>
                    </a:lnTo>
                    <a:lnTo>
                      <a:pt x="128" y="126"/>
                    </a:lnTo>
                    <a:lnTo>
                      <a:pt x="123" y="132"/>
                    </a:lnTo>
                    <a:lnTo>
                      <a:pt x="96" y="137"/>
                    </a:lnTo>
                    <a:lnTo>
                      <a:pt x="65" y="128"/>
                    </a:lnTo>
                    <a:lnTo>
                      <a:pt x="47" y="132"/>
                    </a:lnTo>
                    <a:lnTo>
                      <a:pt x="50" y="147"/>
                    </a:lnTo>
                    <a:lnTo>
                      <a:pt x="95" y="177"/>
                    </a:lnTo>
                    <a:lnTo>
                      <a:pt x="135" y="192"/>
                    </a:lnTo>
                    <a:lnTo>
                      <a:pt x="168" y="213"/>
                    </a:lnTo>
                    <a:lnTo>
                      <a:pt x="179" y="229"/>
                    </a:lnTo>
                    <a:lnTo>
                      <a:pt x="183" y="244"/>
                    </a:lnTo>
                    <a:lnTo>
                      <a:pt x="177" y="261"/>
                    </a:lnTo>
                    <a:lnTo>
                      <a:pt x="160" y="268"/>
                    </a:lnTo>
                    <a:lnTo>
                      <a:pt x="140" y="269"/>
                    </a:lnTo>
                    <a:lnTo>
                      <a:pt x="121" y="262"/>
                    </a:lnTo>
                  </a:path>
                </a:pathLst>
              </a:custGeom>
              <a:solidFill>
                <a:schemeClr val="accent1"/>
              </a:solidFill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11" name="Freeform 89">
                <a:extLst>
                  <a:ext uri="{FF2B5EF4-FFF2-40B4-BE49-F238E27FC236}">
                    <a16:creationId xmlns:a16="http://schemas.microsoft.com/office/drawing/2014/main" id="{F5404205-0F0E-48A2-8591-B648323E380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03438" y="1066800"/>
                <a:ext cx="166687" cy="225425"/>
              </a:xfrm>
              <a:custGeom>
                <a:avLst/>
                <a:gdLst>
                  <a:gd name="T0" fmla="*/ 82232 w 375"/>
                  <a:gd name="T1" fmla="*/ 16133 h 517"/>
                  <a:gd name="T2" fmla="*/ 60007 w 375"/>
                  <a:gd name="T3" fmla="*/ 35318 h 517"/>
                  <a:gd name="T4" fmla="*/ 40005 w 375"/>
                  <a:gd name="T5" fmla="*/ 39242 h 517"/>
                  <a:gd name="T6" fmla="*/ 19558 w 375"/>
                  <a:gd name="T7" fmla="*/ 29214 h 517"/>
                  <a:gd name="T8" fmla="*/ 0 w 375"/>
                  <a:gd name="T9" fmla="*/ 43166 h 517"/>
                  <a:gd name="T10" fmla="*/ 5334 w 375"/>
                  <a:gd name="T11" fmla="*/ 61916 h 517"/>
                  <a:gd name="T12" fmla="*/ 24892 w 375"/>
                  <a:gd name="T13" fmla="*/ 67148 h 517"/>
                  <a:gd name="T14" fmla="*/ 56451 w 375"/>
                  <a:gd name="T15" fmla="*/ 58863 h 517"/>
                  <a:gd name="T16" fmla="*/ 66230 w 375"/>
                  <a:gd name="T17" fmla="*/ 66276 h 517"/>
                  <a:gd name="T18" fmla="*/ 90678 w 375"/>
                  <a:gd name="T19" fmla="*/ 59735 h 517"/>
                  <a:gd name="T20" fmla="*/ 100457 w 375"/>
                  <a:gd name="T21" fmla="*/ 59735 h 517"/>
                  <a:gd name="T22" fmla="*/ 104902 w 375"/>
                  <a:gd name="T23" fmla="*/ 68892 h 517"/>
                  <a:gd name="T24" fmla="*/ 100457 w 375"/>
                  <a:gd name="T25" fmla="*/ 80229 h 517"/>
                  <a:gd name="T26" fmla="*/ 82232 w 375"/>
                  <a:gd name="T27" fmla="*/ 92001 h 517"/>
                  <a:gd name="T28" fmla="*/ 59118 w 375"/>
                  <a:gd name="T29" fmla="*/ 100722 h 517"/>
                  <a:gd name="T30" fmla="*/ 56896 w 375"/>
                  <a:gd name="T31" fmla="*/ 126011 h 517"/>
                  <a:gd name="T32" fmla="*/ 43116 w 375"/>
                  <a:gd name="T33" fmla="*/ 108570 h 517"/>
                  <a:gd name="T34" fmla="*/ 30670 w 375"/>
                  <a:gd name="T35" fmla="*/ 99414 h 517"/>
                  <a:gd name="T36" fmla="*/ 27114 w 375"/>
                  <a:gd name="T37" fmla="*/ 136040 h 517"/>
                  <a:gd name="T38" fmla="*/ 42672 w 375"/>
                  <a:gd name="T39" fmla="*/ 158277 h 517"/>
                  <a:gd name="T40" fmla="*/ 20447 w 375"/>
                  <a:gd name="T41" fmla="*/ 159585 h 517"/>
                  <a:gd name="T42" fmla="*/ 7112 w 375"/>
                  <a:gd name="T43" fmla="*/ 173974 h 517"/>
                  <a:gd name="T44" fmla="*/ 12890 w 375"/>
                  <a:gd name="T45" fmla="*/ 190543 h 517"/>
                  <a:gd name="T46" fmla="*/ 28003 w 375"/>
                  <a:gd name="T47" fmla="*/ 193595 h 517"/>
                  <a:gd name="T48" fmla="*/ 33782 w 375"/>
                  <a:gd name="T49" fmla="*/ 205804 h 517"/>
                  <a:gd name="T50" fmla="*/ 54229 w 375"/>
                  <a:gd name="T51" fmla="*/ 217577 h 517"/>
                  <a:gd name="T52" fmla="*/ 78676 w 375"/>
                  <a:gd name="T53" fmla="*/ 225425 h 517"/>
                  <a:gd name="T54" fmla="*/ 84010 w 375"/>
                  <a:gd name="T55" fmla="*/ 208856 h 517"/>
                  <a:gd name="T56" fmla="*/ 69342 w 375"/>
                  <a:gd name="T57" fmla="*/ 197955 h 517"/>
                  <a:gd name="T58" fmla="*/ 94678 w 375"/>
                  <a:gd name="T59" fmla="*/ 186619 h 517"/>
                  <a:gd name="T60" fmla="*/ 107124 w 375"/>
                  <a:gd name="T61" fmla="*/ 164818 h 517"/>
                  <a:gd name="T62" fmla="*/ 108458 w 375"/>
                  <a:gd name="T63" fmla="*/ 153045 h 517"/>
                  <a:gd name="T64" fmla="*/ 92456 w 375"/>
                  <a:gd name="T65" fmla="*/ 134296 h 517"/>
                  <a:gd name="T66" fmla="*/ 120015 w 375"/>
                  <a:gd name="T67" fmla="*/ 116419 h 517"/>
                  <a:gd name="T68" fmla="*/ 124460 w 375"/>
                  <a:gd name="T69" fmla="*/ 105954 h 517"/>
                  <a:gd name="T70" fmla="*/ 137350 w 375"/>
                  <a:gd name="T71" fmla="*/ 95490 h 517"/>
                  <a:gd name="T72" fmla="*/ 138684 w 375"/>
                  <a:gd name="T73" fmla="*/ 70636 h 517"/>
                  <a:gd name="T74" fmla="*/ 152908 w 375"/>
                  <a:gd name="T75" fmla="*/ 55375 h 517"/>
                  <a:gd name="T76" fmla="*/ 156019 w 375"/>
                  <a:gd name="T77" fmla="*/ 40550 h 517"/>
                  <a:gd name="T78" fmla="*/ 141351 w 375"/>
                  <a:gd name="T79" fmla="*/ 38370 h 517"/>
                  <a:gd name="T80" fmla="*/ 138239 w 375"/>
                  <a:gd name="T81" fmla="*/ 32702 h 517"/>
                  <a:gd name="T82" fmla="*/ 161798 w 375"/>
                  <a:gd name="T83" fmla="*/ 24417 h 517"/>
                  <a:gd name="T84" fmla="*/ 156019 w 375"/>
                  <a:gd name="T85" fmla="*/ 6540 h 517"/>
                  <a:gd name="T86" fmla="*/ 114681 w 375"/>
                  <a:gd name="T87" fmla="*/ 10029 h 517"/>
                  <a:gd name="T88" fmla="*/ 100012 w 375"/>
                  <a:gd name="T89" fmla="*/ 0 h 517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0" t="0" r="r" b="b"/>
                <a:pathLst>
                  <a:path w="375" h="517">
                    <a:moveTo>
                      <a:pt x="203" y="18"/>
                    </a:moveTo>
                    <a:lnTo>
                      <a:pt x="185" y="37"/>
                    </a:lnTo>
                    <a:lnTo>
                      <a:pt x="159" y="53"/>
                    </a:lnTo>
                    <a:lnTo>
                      <a:pt x="135" y="81"/>
                    </a:lnTo>
                    <a:lnTo>
                      <a:pt x="115" y="95"/>
                    </a:lnTo>
                    <a:lnTo>
                      <a:pt x="90" y="90"/>
                    </a:lnTo>
                    <a:lnTo>
                      <a:pt x="73" y="74"/>
                    </a:lnTo>
                    <a:lnTo>
                      <a:pt x="44" y="67"/>
                    </a:lnTo>
                    <a:lnTo>
                      <a:pt x="15" y="76"/>
                    </a:lnTo>
                    <a:lnTo>
                      <a:pt x="0" y="99"/>
                    </a:lnTo>
                    <a:lnTo>
                      <a:pt x="1" y="126"/>
                    </a:lnTo>
                    <a:lnTo>
                      <a:pt x="12" y="142"/>
                    </a:lnTo>
                    <a:lnTo>
                      <a:pt x="25" y="155"/>
                    </a:lnTo>
                    <a:lnTo>
                      <a:pt x="56" y="154"/>
                    </a:lnTo>
                    <a:lnTo>
                      <a:pt x="83" y="149"/>
                    </a:lnTo>
                    <a:lnTo>
                      <a:pt x="127" y="135"/>
                    </a:lnTo>
                    <a:lnTo>
                      <a:pt x="142" y="142"/>
                    </a:lnTo>
                    <a:lnTo>
                      <a:pt x="149" y="152"/>
                    </a:lnTo>
                    <a:lnTo>
                      <a:pt x="179" y="160"/>
                    </a:lnTo>
                    <a:lnTo>
                      <a:pt x="204" y="137"/>
                    </a:lnTo>
                    <a:lnTo>
                      <a:pt x="217" y="133"/>
                    </a:lnTo>
                    <a:lnTo>
                      <a:pt x="226" y="137"/>
                    </a:lnTo>
                    <a:lnTo>
                      <a:pt x="235" y="149"/>
                    </a:lnTo>
                    <a:lnTo>
                      <a:pt x="236" y="158"/>
                    </a:lnTo>
                    <a:lnTo>
                      <a:pt x="233" y="171"/>
                    </a:lnTo>
                    <a:lnTo>
                      <a:pt x="226" y="184"/>
                    </a:lnTo>
                    <a:lnTo>
                      <a:pt x="208" y="206"/>
                    </a:lnTo>
                    <a:lnTo>
                      <a:pt x="185" y="211"/>
                    </a:lnTo>
                    <a:lnTo>
                      <a:pt x="155" y="207"/>
                    </a:lnTo>
                    <a:lnTo>
                      <a:pt x="133" y="231"/>
                    </a:lnTo>
                    <a:lnTo>
                      <a:pt x="143" y="287"/>
                    </a:lnTo>
                    <a:lnTo>
                      <a:pt x="128" y="289"/>
                    </a:lnTo>
                    <a:lnTo>
                      <a:pt x="107" y="275"/>
                    </a:lnTo>
                    <a:lnTo>
                      <a:pt x="97" y="249"/>
                    </a:lnTo>
                    <a:lnTo>
                      <a:pt x="78" y="227"/>
                    </a:lnTo>
                    <a:lnTo>
                      <a:pt x="69" y="228"/>
                    </a:lnTo>
                    <a:lnTo>
                      <a:pt x="59" y="245"/>
                    </a:lnTo>
                    <a:lnTo>
                      <a:pt x="61" y="312"/>
                    </a:lnTo>
                    <a:lnTo>
                      <a:pt x="85" y="337"/>
                    </a:lnTo>
                    <a:lnTo>
                      <a:pt x="96" y="363"/>
                    </a:lnTo>
                    <a:lnTo>
                      <a:pt x="77" y="367"/>
                    </a:lnTo>
                    <a:lnTo>
                      <a:pt x="46" y="366"/>
                    </a:lnTo>
                    <a:lnTo>
                      <a:pt x="24" y="377"/>
                    </a:lnTo>
                    <a:lnTo>
                      <a:pt x="16" y="399"/>
                    </a:lnTo>
                    <a:lnTo>
                      <a:pt x="17" y="427"/>
                    </a:lnTo>
                    <a:lnTo>
                      <a:pt x="29" y="437"/>
                    </a:lnTo>
                    <a:lnTo>
                      <a:pt x="39" y="444"/>
                    </a:lnTo>
                    <a:lnTo>
                      <a:pt x="63" y="444"/>
                    </a:lnTo>
                    <a:lnTo>
                      <a:pt x="82" y="435"/>
                    </a:lnTo>
                    <a:lnTo>
                      <a:pt x="76" y="472"/>
                    </a:lnTo>
                    <a:lnTo>
                      <a:pt x="91" y="495"/>
                    </a:lnTo>
                    <a:lnTo>
                      <a:pt x="122" y="499"/>
                    </a:lnTo>
                    <a:lnTo>
                      <a:pt x="158" y="516"/>
                    </a:lnTo>
                    <a:lnTo>
                      <a:pt x="177" y="517"/>
                    </a:lnTo>
                    <a:lnTo>
                      <a:pt x="189" y="506"/>
                    </a:lnTo>
                    <a:lnTo>
                      <a:pt x="189" y="479"/>
                    </a:lnTo>
                    <a:lnTo>
                      <a:pt x="184" y="477"/>
                    </a:lnTo>
                    <a:lnTo>
                      <a:pt x="156" y="454"/>
                    </a:lnTo>
                    <a:lnTo>
                      <a:pt x="163" y="442"/>
                    </a:lnTo>
                    <a:lnTo>
                      <a:pt x="213" y="428"/>
                    </a:lnTo>
                    <a:lnTo>
                      <a:pt x="224" y="415"/>
                    </a:lnTo>
                    <a:lnTo>
                      <a:pt x="241" y="378"/>
                    </a:lnTo>
                    <a:lnTo>
                      <a:pt x="244" y="368"/>
                    </a:lnTo>
                    <a:lnTo>
                      <a:pt x="244" y="351"/>
                    </a:lnTo>
                    <a:lnTo>
                      <a:pt x="231" y="319"/>
                    </a:lnTo>
                    <a:lnTo>
                      <a:pt x="208" y="308"/>
                    </a:lnTo>
                    <a:lnTo>
                      <a:pt x="221" y="289"/>
                    </a:lnTo>
                    <a:lnTo>
                      <a:pt x="270" y="267"/>
                    </a:lnTo>
                    <a:lnTo>
                      <a:pt x="275" y="260"/>
                    </a:lnTo>
                    <a:lnTo>
                      <a:pt x="280" y="243"/>
                    </a:lnTo>
                    <a:lnTo>
                      <a:pt x="298" y="235"/>
                    </a:lnTo>
                    <a:lnTo>
                      <a:pt x="309" y="219"/>
                    </a:lnTo>
                    <a:lnTo>
                      <a:pt x="305" y="187"/>
                    </a:lnTo>
                    <a:lnTo>
                      <a:pt x="312" y="162"/>
                    </a:lnTo>
                    <a:lnTo>
                      <a:pt x="341" y="133"/>
                    </a:lnTo>
                    <a:lnTo>
                      <a:pt x="344" y="127"/>
                    </a:lnTo>
                    <a:lnTo>
                      <a:pt x="353" y="97"/>
                    </a:lnTo>
                    <a:lnTo>
                      <a:pt x="351" y="93"/>
                    </a:lnTo>
                    <a:lnTo>
                      <a:pt x="346" y="88"/>
                    </a:lnTo>
                    <a:lnTo>
                      <a:pt x="318" y="88"/>
                    </a:lnTo>
                    <a:lnTo>
                      <a:pt x="313" y="84"/>
                    </a:lnTo>
                    <a:lnTo>
                      <a:pt x="311" y="75"/>
                    </a:lnTo>
                    <a:lnTo>
                      <a:pt x="314" y="69"/>
                    </a:lnTo>
                    <a:lnTo>
                      <a:pt x="364" y="56"/>
                    </a:lnTo>
                    <a:lnTo>
                      <a:pt x="375" y="35"/>
                    </a:lnTo>
                    <a:lnTo>
                      <a:pt x="351" y="15"/>
                    </a:lnTo>
                    <a:lnTo>
                      <a:pt x="317" y="7"/>
                    </a:lnTo>
                    <a:lnTo>
                      <a:pt x="258" y="23"/>
                    </a:lnTo>
                    <a:lnTo>
                      <a:pt x="238" y="27"/>
                    </a:lnTo>
                    <a:lnTo>
                      <a:pt x="225" y="0"/>
                    </a:lnTo>
                    <a:lnTo>
                      <a:pt x="203" y="18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12" name="Freeform 90">
                <a:extLst>
                  <a:ext uri="{FF2B5EF4-FFF2-40B4-BE49-F238E27FC236}">
                    <a16:creationId xmlns:a16="http://schemas.microsoft.com/office/drawing/2014/main" id="{DB746688-9B1B-4DC4-AD2D-22D5F1CC523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71688" y="1387475"/>
                <a:ext cx="436562" cy="368300"/>
              </a:xfrm>
              <a:custGeom>
                <a:avLst/>
                <a:gdLst>
                  <a:gd name="T0" fmla="*/ 360252 w 984"/>
                  <a:gd name="T1" fmla="*/ 361762 h 845"/>
                  <a:gd name="T2" fmla="*/ 338069 w 984"/>
                  <a:gd name="T3" fmla="*/ 345635 h 845"/>
                  <a:gd name="T4" fmla="*/ 307013 w 984"/>
                  <a:gd name="T5" fmla="*/ 329944 h 845"/>
                  <a:gd name="T6" fmla="*/ 271077 w 984"/>
                  <a:gd name="T7" fmla="*/ 302921 h 845"/>
                  <a:gd name="T8" fmla="*/ 249781 w 984"/>
                  <a:gd name="T9" fmla="*/ 273719 h 845"/>
                  <a:gd name="T10" fmla="*/ 267527 w 984"/>
                  <a:gd name="T11" fmla="*/ 236235 h 845"/>
                  <a:gd name="T12" fmla="*/ 258654 w 984"/>
                  <a:gd name="T13" fmla="*/ 166934 h 845"/>
                  <a:gd name="T14" fmla="*/ 213844 w 984"/>
                  <a:gd name="T15" fmla="*/ 158652 h 845"/>
                  <a:gd name="T16" fmla="*/ 202309 w 984"/>
                  <a:gd name="T17" fmla="*/ 131193 h 845"/>
                  <a:gd name="T18" fmla="*/ 181457 w 984"/>
                  <a:gd name="T19" fmla="*/ 135116 h 845"/>
                  <a:gd name="T20" fmla="*/ 160161 w 984"/>
                  <a:gd name="T21" fmla="*/ 110708 h 845"/>
                  <a:gd name="T22" fmla="*/ 117570 w 984"/>
                  <a:gd name="T23" fmla="*/ 128578 h 845"/>
                  <a:gd name="T24" fmla="*/ 70098 w 984"/>
                  <a:gd name="T25" fmla="*/ 123348 h 845"/>
                  <a:gd name="T26" fmla="*/ 7986 w 984"/>
                  <a:gd name="T27" fmla="*/ 79762 h 845"/>
                  <a:gd name="T28" fmla="*/ 15084 w 984"/>
                  <a:gd name="T29" fmla="*/ 38791 h 845"/>
                  <a:gd name="T30" fmla="*/ 55901 w 984"/>
                  <a:gd name="T31" fmla="*/ 0 h 845"/>
                  <a:gd name="T32" fmla="*/ 51021 w 984"/>
                  <a:gd name="T33" fmla="*/ 27023 h 845"/>
                  <a:gd name="T34" fmla="*/ 47028 w 984"/>
                  <a:gd name="T35" fmla="*/ 52303 h 845"/>
                  <a:gd name="T36" fmla="*/ 57676 w 984"/>
                  <a:gd name="T37" fmla="*/ 105478 h 845"/>
                  <a:gd name="T38" fmla="*/ 66549 w 984"/>
                  <a:gd name="T39" fmla="*/ 63199 h 845"/>
                  <a:gd name="T40" fmla="*/ 70542 w 984"/>
                  <a:gd name="T41" fmla="*/ 20485 h 845"/>
                  <a:gd name="T42" fmla="*/ 106035 w 984"/>
                  <a:gd name="T43" fmla="*/ 7410 h 845"/>
                  <a:gd name="T44" fmla="*/ 119345 w 984"/>
                  <a:gd name="T45" fmla="*/ 53175 h 845"/>
                  <a:gd name="T46" fmla="*/ 163267 w 984"/>
                  <a:gd name="T47" fmla="*/ 50560 h 845"/>
                  <a:gd name="T48" fmla="*/ 194767 w 984"/>
                  <a:gd name="T49" fmla="*/ 61892 h 845"/>
                  <a:gd name="T50" fmla="*/ 239577 w 984"/>
                  <a:gd name="T51" fmla="*/ 70609 h 845"/>
                  <a:gd name="T52" fmla="*/ 263091 w 984"/>
                  <a:gd name="T53" fmla="*/ 95017 h 845"/>
                  <a:gd name="T54" fmla="*/ 288823 w 984"/>
                  <a:gd name="T55" fmla="*/ 95889 h 845"/>
                  <a:gd name="T56" fmla="*/ 311893 w 984"/>
                  <a:gd name="T57" fmla="*/ 142090 h 845"/>
                  <a:gd name="T58" fmla="*/ 377555 w 984"/>
                  <a:gd name="T59" fmla="*/ 161703 h 845"/>
                  <a:gd name="T60" fmla="*/ 394414 w 984"/>
                  <a:gd name="T61" fmla="*/ 172600 h 845"/>
                  <a:gd name="T62" fmla="*/ 436562 w 984"/>
                  <a:gd name="T63" fmla="*/ 193957 h 845"/>
                  <a:gd name="T64" fmla="*/ 434787 w 984"/>
                  <a:gd name="T65" fmla="*/ 221852 h 845"/>
                  <a:gd name="T66" fmla="*/ 416597 w 984"/>
                  <a:gd name="T67" fmla="*/ 231005 h 845"/>
                  <a:gd name="T68" fmla="*/ 409055 w 984"/>
                  <a:gd name="T69" fmla="*/ 247131 h 845"/>
                  <a:gd name="T70" fmla="*/ 382879 w 984"/>
                  <a:gd name="T71" fmla="*/ 227518 h 845"/>
                  <a:gd name="T72" fmla="*/ 344724 w 984"/>
                  <a:gd name="T73" fmla="*/ 219672 h 845"/>
                  <a:gd name="T74" fmla="*/ 367795 w 984"/>
                  <a:gd name="T75" fmla="*/ 252798 h 845"/>
                  <a:gd name="T76" fmla="*/ 399738 w 984"/>
                  <a:gd name="T77" fmla="*/ 272411 h 845"/>
                  <a:gd name="T78" fmla="*/ 410830 w 984"/>
                  <a:gd name="T79" fmla="*/ 307716 h 845"/>
                  <a:gd name="T80" fmla="*/ 413492 w 984"/>
                  <a:gd name="T81" fmla="*/ 332996 h 845"/>
                  <a:gd name="T82" fmla="*/ 350936 w 984"/>
                  <a:gd name="T83" fmla="*/ 315997 h 845"/>
                  <a:gd name="T84" fmla="*/ 373562 w 984"/>
                  <a:gd name="T85" fmla="*/ 332124 h 845"/>
                  <a:gd name="T86" fmla="*/ 410386 w 984"/>
                  <a:gd name="T87" fmla="*/ 367428 h 845"/>
                  <a:gd name="T88" fmla="*/ 383766 w 984"/>
                  <a:gd name="T89" fmla="*/ 365249 h 845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0" t="0" r="r" b="b"/>
                <a:pathLst>
                  <a:path w="984" h="845">
                    <a:moveTo>
                      <a:pt x="865" y="838"/>
                    </a:moveTo>
                    <a:lnTo>
                      <a:pt x="841" y="830"/>
                    </a:lnTo>
                    <a:lnTo>
                      <a:pt x="812" y="830"/>
                    </a:lnTo>
                    <a:lnTo>
                      <a:pt x="782" y="802"/>
                    </a:lnTo>
                    <a:lnTo>
                      <a:pt x="777" y="794"/>
                    </a:lnTo>
                    <a:lnTo>
                      <a:pt x="762" y="793"/>
                    </a:lnTo>
                    <a:lnTo>
                      <a:pt x="714" y="787"/>
                    </a:lnTo>
                    <a:lnTo>
                      <a:pt x="708" y="784"/>
                    </a:lnTo>
                    <a:lnTo>
                      <a:pt x="692" y="757"/>
                    </a:lnTo>
                    <a:lnTo>
                      <a:pt x="680" y="721"/>
                    </a:lnTo>
                    <a:lnTo>
                      <a:pt x="640" y="705"/>
                    </a:lnTo>
                    <a:lnTo>
                      <a:pt x="611" y="695"/>
                    </a:lnTo>
                    <a:lnTo>
                      <a:pt x="567" y="671"/>
                    </a:lnTo>
                    <a:lnTo>
                      <a:pt x="561" y="638"/>
                    </a:lnTo>
                    <a:lnTo>
                      <a:pt x="563" y="628"/>
                    </a:lnTo>
                    <a:lnTo>
                      <a:pt x="557" y="601"/>
                    </a:lnTo>
                    <a:lnTo>
                      <a:pt x="575" y="568"/>
                    </a:lnTo>
                    <a:lnTo>
                      <a:pt x="603" y="542"/>
                    </a:lnTo>
                    <a:lnTo>
                      <a:pt x="622" y="515"/>
                    </a:lnTo>
                    <a:lnTo>
                      <a:pt x="605" y="432"/>
                    </a:lnTo>
                    <a:lnTo>
                      <a:pt x="583" y="383"/>
                    </a:lnTo>
                    <a:lnTo>
                      <a:pt x="549" y="365"/>
                    </a:lnTo>
                    <a:lnTo>
                      <a:pt x="515" y="358"/>
                    </a:lnTo>
                    <a:lnTo>
                      <a:pt x="482" y="364"/>
                    </a:lnTo>
                    <a:lnTo>
                      <a:pt x="466" y="353"/>
                    </a:lnTo>
                    <a:lnTo>
                      <a:pt x="471" y="323"/>
                    </a:lnTo>
                    <a:lnTo>
                      <a:pt x="456" y="301"/>
                    </a:lnTo>
                    <a:lnTo>
                      <a:pt x="451" y="298"/>
                    </a:lnTo>
                    <a:lnTo>
                      <a:pt x="415" y="309"/>
                    </a:lnTo>
                    <a:lnTo>
                      <a:pt x="409" y="310"/>
                    </a:lnTo>
                    <a:lnTo>
                      <a:pt x="387" y="291"/>
                    </a:lnTo>
                    <a:lnTo>
                      <a:pt x="380" y="263"/>
                    </a:lnTo>
                    <a:lnTo>
                      <a:pt x="361" y="254"/>
                    </a:lnTo>
                    <a:lnTo>
                      <a:pt x="332" y="270"/>
                    </a:lnTo>
                    <a:lnTo>
                      <a:pt x="318" y="290"/>
                    </a:lnTo>
                    <a:lnTo>
                      <a:pt x="265" y="295"/>
                    </a:lnTo>
                    <a:lnTo>
                      <a:pt x="230" y="292"/>
                    </a:lnTo>
                    <a:lnTo>
                      <a:pt x="200" y="279"/>
                    </a:lnTo>
                    <a:lnTo>
                      <a:pt x="158" y="283"/>
                    </a:lnTo>
                    <a:lnTo>
                      <a:pt x="127" y="275"/>
                    </a:lnTo>
                    <a:lnTo>
                      <a:pt x="48" y="212"/>
                    </a:lnTo>
                    <a:lnTo>
                      <a:pt x="18" y="183"/>
                    </a:lnTo>
                    <a:lnTo>
                      <a:pt x="0" y="160"/>
                    </a:lnTo>
                    <a:lnTo>
                      <a:pt x="0" y="131"/>
                    </a:lnTo>
                    <a:lnTo>
                      <a:pt x="34" y="89"/>
                    </a:lnTo>
                    <a:lnTo>
                      <a:pt x="58" y="42"/>
                    </a:lnTo>
                    <a:lnTo>
                      <a:pt x="97" y="2"/>
                    </a:lnTo>
                    <a:lnTo>
                      <a:pt x="126" y="0"/>
                    </a:lnTo>
                    <a:lnTo>
                      <a:pt x="134" y="18"/>
                    </a:lnTo>
                    <a:lnTo>
                      <a:pt x="132" y="33"/>
                    </a:lnTo>
                    <a:lnTo>
                      <a:pt x="115" y="62"/>
                    </a:lnTo>
                    <a:lnTo>
                      <a:pt x="90" y="84"/>
                    </a:lnTo>
                    <a:lnTo>
                      <a:pt x="91" y="93"/>
                    </a:lnTo>
                    <a:lnTo>
                      <a:pt x="106" y="120"/>
                    </a:lnTo>
                    <a:lnTo>
                      <a:pt x="103" y="150"/>
                    </a:lnTo>
                    <a:lnTo>
                      <a:pt x="105" y="211"/>
                    </a:lnTo>
                    <a:lnTo>
                      <a:pt x="130" y="242"/>
                    </a:lnTo>
                    <a:lnTo>
                      <a:pt x="146" y="218"/>
                    </a:lnTo>
                    <a:lnTo>
                      <a:pt x="156" y="176"/>
                    </a:lnTo>
                    <a:lnTo>
                      <a:pt x="150" y="145"/>
                    </a:lnTo>
                    <a:lnTo>
                      <a:pt x="147" y="107"/>
                    </a:lnTo>
                    <a:lnTo>
                      <a:pt x="146" y="79"/>
                    </a:lnTo>
                    <a:lnTo>
                      <a:pt x="159" y="47"/>
                    </a:lnTo>
                    <a:lnTo>
                      <a:pt x="165" y="36"/>
                    </a:lnTo>
                    <a:lnTo>
                      <a:pt x="233" y="13"/>
                    </a:lnTo>
                    <a:lnTo>
                      <a:pt x="239" y="17"/>
                    </a:lnTo>
                    <a:lnTo>
                      <a:pt x="254" y="71"/>
                    </a:lnTo>
                    <a:lnTo>
                      <a:pt x="251" y="102"/>
                    </a:lnTo>
                    <a:lnTo>
                      <a:pt x="269" y="122"/>
                    </a:lnTo>
                    <a:lnTo>
                      <a:pt x="298" y="129"/>
                    </a:lnTo>
                    <a:lnTo>
                      <a:pt x="335" y="137"/>
                    </a:lnTo>
                    <a:lnTo>
                      <a:pt x="368" y="116"/>
                    </a:lnTo>
                    <a:lnTo>
                      <a:pt x="404" y="106"/>
                    </a:lnTo>
                    <a:lnTo>
                      <a:pt x="424" y="115"/>
                    </a:lnTo>
                    <a:lnTo>
                      <a:pt x="439" y="142"/>
                    </a:lnTo>
                    <a:lnTo>
                      <a:pt x="464" y="166"/>
                    </a:lnTo>
                    <a:lnTo>
                      <a:pt x="519" y="155"/>
                    </a:lnTo>
                    <a:lnTo>
                      <a:pt x="540" y="162"/>
                    </a:lnTo>
                    <a:lnTo>
                      <a:pt x="556" y="172"/>
                    </a:lnTo>
                    <a:lnTo>
                      <a:pt x="569" y="198"/>
                    </a:lnTo>
                    <a:lnTo>
                      <a:pt x="593" y="218"/>
                    </a:lnTo>
                    <a:lnTo>
                      <a:pt x="608" y="225"/>
                    </a:lnTo>
                    <a:lnTo>
                      <a:pt x="635" y="213"/>
                    </a:lnTo>
                    <a:lnTo>
                      <a:pt x="651" y="220"/>
                    </a:lnTo>
                    <a:lnTo>
                      <a:pt x="666" y="247"/>
                    </a:lnTo>
                    <a:lnTo>
                      <a:pt x="657" y="277"/>
                    </a:lnTo>
                    <a:lnTo>
                      <a:pt x="703" y="326"/>
                    </a:lnTo>
                    <a:lnTo>
                      <a:pt x="725" y="356"/>
                    </a:lnTo>
                    <a:lnTo>
                      <a:pt x="753" y="379"/>
                    </a:lnTo>
                    <a:lnTo>
                      <a:pt x="851" y="371"/>
                    </a:lnTo>
                    <a:lnTo>
                      <a:pt x="882" y="382"/>
                    </a:lnTo>
                    <a:lnTo>
                      <a:pt x="887" y="387"/>
                    </a:lnTo>
                    <a:lnTo>
                      <a:pt x="889" y="396"/>
                    </a:lnTo>
                    <a:lnTo>
                      <a:pt x="946" y="394"/>
                    </a:lnTo>
                    <a:lnTo>
                      <a:pt x="972" y="404"/>
                    </a:lnTo>
                    <a:lnTo>
                      <a:pt x="984" y="445"/>
                    </a:lnTo>
                    <a:lnTo>
                      <a:pt x="981" y="449"/>
                    </a:lnTo>
                    <a:lnTo>
                      <a:pt x="961" y="472"/>
                    </a:lnTo>
                    <a:lnTo>
                      <a:pt x="980" y="509"/>
                    </a:lnTo>
                    <a:lnTo>
                      <a:pt x="976" y="514"/>
                    </a:lnTo>
                    <a:lnTo>
                      <a:pt x="947" y="520"/>
                    </a:lnTo>
                    <a:lnTo>
                      <a:pt x="939" y="530"/>
                    </a:lnTo>
                    <a:lnTo>
                      <a:pt x="944" y="558"/>
                    </a:lnTo>
                    <a:lnTo>
                      <a:pt x="940" y="564"/>
                    </a:lnTo>
                    <a:lnTo>
                      <a:pt x="922" y="567"/>
                    </a:lnTo>
                    <a:lnTo>
                      <a:pt x="901" y="557"/>
                    </a:lnTo>
                    <a:lnTo>
                      <a:pt x="889" y="545"/>
                    </a:lnTo>
                    <a:lnTo>
                      <a:pt x="863" y="522"/>
                    </a:lnTo>
                    <a:lnTo>
                      <a:pt x="799" y="496"/>
                    </a:lnTo>
                    <a:lnTo>
                      <a:pt x="781" y="499"/>
                    </a:lnTo>
                    <a:lnTo>
                      <a:pt x="777" y="504"/>
                    </a:lnTo>
                    <a:lnTo>
                      <a:pt x="776" y="523"/>
                    </a:lnTo>
                    <a:lnTo>
                      <a:pt x="807" y="556"/>
                    </a:lnTo>
                    <a:lnTo>
                      <a:pt x="829" y="580"/>
                    </a:lnTo>
                    <a:lnTo>
                      <a:pt x="864" y="604"/>
                    </a:lnTo>
                    <a:lnTo>
                      <a:pt x="895" y="622"/>
                    </a:lnTo>
                    <a:lnTo>
                      <a:pt x="901" y="625"/>
                    </a:lnTo>
                    <a:lnTo>
                      <a:pt x="925" y="654"/>
                    </a:lnTo>
                    <a:lnTo>
                      <a:pt x="930" y="677"/>
                    </a:lnTo>
                    <a:lnTo>
                      <a:pt x="926" y="706"/>
                    </a:lnTo>
                    <a:lnTo>
                      <a:pt x="946" y="732"/>
                    </a:lnTo>
                    <a:lnTo>
                      <a:pt x="937" y="763"/>
                    </a:lnTo>
                    <a:lnTo>
                      <a:pt x="932" y="764"/>
                    </a:lnTo>
                    <a:lnTo>
                      <a:pt x="892" y="748"/>
                    </a:lnTo>
                    <a:lnTo>
                      <a:pt x="843" y="722"/>
                    </a:lnTo>
                    <a:lnTo>
                      <a:pt x="791" y="725"/>
                    </a:lnTo>
                    <a:lnTo>
                      <a:pt x="786" y="729"/>
                    </a:lnTo>
                    <a:lnTo>
                      <a:pt x="810" y="743"/>
                    </a:lnTo>
                    <a:lnTo>
                      <a:pt x="842" y="762"/>
                    </a:lnTo>
                    <a:lnTo>
                      <a:pt x="918" y="809"/>
                    </a:lnTo>
                    <a:lnTo>
                      <a:pt x="931" y="831"/>
                    </a:lnTo>
                    <a:lnTo>
                      <a:pt x="925" y="843"/>
                    </a:lnTo>
                    <a:lnTo>
                      <a:pt x="910" y="845"/>
                    </a:lnTo>
                    <a:lnTo>
                      <a:pt x="889" y="839"/>
                    </a:lnTo>
                    <a:lnTo>
                      <a:pt x="865" y="838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13" name="Freeform 91">
                <a:extLst>
                  <a:ext uri="{FF2B5EF4-FFF2-40B4-BE49-F238E27FC236}">
                    <a16:creationId xmlns:a16="http://schemas.microsoft.com/office/drawing/2014/main" id="{0FE56519-A063-4949-AD9F-6510896A2A4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25750" y="2035175"/>
                <a:ext cx="158750" cy="158750"/>
              </a:xfrm>
              <a:custGeom>
                <a:avLst/>
                <a:gdLst>
                  <a:gd name="T0" fmla="*/ 7017 w 362"/>
                  <a:gd name="T1" fmla="*/ 99773 h 358"/>
                  <a:gd name="T2" fmla="*/ 7017 w 362"/>
                  <a:gd name="T3" fmla="*/ 125049 h 358"/>
                  <a:gd name="T4" fmla="*/ 4824 w 362"/>
                  <a:gd name="T5" fmla="*/ 145003 h 358"/>
                  <a:gd name="T6" fmla="*/ 16226 w 362"/>
                  <a:gd name="T7" fmla="*/ 158750 h 358"/>
                  <a:gd name="T8" fmla="*/ 33767 w 362"/>
                  <a:gd name="T9" fmla="*/ 141456 h 358"/>
                  <a:gd name="T10" fmla="*/ 56571 w 362"/>
                  <a:gd name="T11" fmla="*/ 138795 h 358"/>
                  <a:gd name="T12" fmla="*/ 82883 w 362"/>
                  <a:gd name="T13" fmla="*/ 125936 h 358"/>
                  <a:gd name="T14" fmla="*/ 92531 w 362"/>
                  <a:gd name="T15" fmla="*/ 138795 h 358"/>
                  <a:gd name="T16" fmla="*/ 90777 w 362"/>
                  <a:gd name="T17" fmla="*/ 147221 h 358"/>
                  <a:gd name="T18" fmla="*/ 98671 w 362"/>
                  <a:gd name="T19" fmla="*/ 141899 h 358"/>
                  <a:gd name="T20" fmla="*/ 106564 w 362"/>
                  <a:gd name="T21" fmla="*/ 116180 h 358"/>
                  <a:gd name="T22" fmla="*/ 121474 w 362"/>
                  <a:gd name="T23" fmla="*/ 119728 h 358"/>
                  <a:gd name="T24" fmla="*/ 129368 w 362"/>
                  <a:gd name="T25" fmla="*/ 140126 h 358"/>
                  <a:gd name="T26" fmla="*/ 139454 w 362"/>
                  <a:gd name="T27" fmla="*/ 136135 h 358"/>
                  <a:gd name="T28" fmla="*/ 152172 w 362"/>
                  <a:gd name="T29" fmla="*/ 148108 h 358"/>
                  <a:gd name="T30" fmla="*/ 157434 w 362"/>
                  <a:gd name="T31" fmla="*/ 121501 h 358"/>
                  <a:gd name="T32" fmla="*/ 146032 w 362"/>
                  <a:gd name="T33" fmla="*/ 104651 h 358"/>
                  <a:gd name="T34" fmla="*/ 125860 w 362"/>
                  <a:gd name="T35" fmla="*/ 106868 h 358"/>
                  <a:gd name="T36" fmla="*/ 126737 w 362"/>
                  <a:gd name="T37" fmla="*/ 95339 h 358"/>
                  <a:gd name="T38" fmla="*/ 124983 w 362"/>
                  <a:gd name="T39" fmla="*/ 85583 h 358"/>
                  <a:gd name="T40" fmla="*/ 104810 w 362"/>
                  <a:gd name="T41" fmla="*/ 76714 h 358"/>
                  <a:gd name="T42" fmla="*/ 96039 w 362"/>
                  <a:gd name="T43" fmla="*/ 52325 h 358"/>
                  <a:gd name="T44" fmla="*/ 87707 w 362"/>
                  <a:gd name="T45" fmla="*/ 50108 h 358"/>
                  <a:gd name="T46" fmla="*/ 78059 w 362"/>
                  <a:gd name="T47" fmla="*/ 66959 h 358"/>
                  <a:gd name="T48" fmla="*/ 56571 w 362"/>
                  <a:gd name="T49" fmla="*/ 69176 h 358"/>
                  <a:gd name="T50" fmla="*/ 55694 w 362"/>
                  <a:gd name="T51" fmla="*/ 50108 h 358"/>
                  <a:gd name="T52" fmla="*/ 39468 w 362"/>
                  <a:gd name="T53" fmla="*/ 49221 h 358"/>
                  <a:gd name="T54" fmla="*/ 29820 w 362"/>
                  <a:gd name="T55" fmla="*/ 68733 h 358"/>
                  <a:gd name="T56" fmla="*/ 21927 w 362"/>
                  <a:gd name="T57" fmla="*/ 62524 h 358"/>
                  <a:gd name="T58" fmla="*/ 21488 w 362"/>
                  <a:gd name="T59" fmla="*/ 35031 h 358"/>
                  <a:gd name="T60" fmla="*/ 21488 w 362"/>
                  <a:gd name="T61" fmla="*/ 1774 h 358"/>
                  <a:gd name="T62" fmla="*/ 7894 w 362"/>
                  <a:gd name="T63" fmla="*/ 3547 h 358"/>
                  <a:gd name="T64" fmla="*/ 0 w 362"/>
                  <a:gd name="T65" fmla="*/ 40796 h 358"/>
                  <a:gd name="T66" fmla="*/ 3070 w 362"/>
                  <a:gd name="T67" fmla="*/ 76714 h 358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0" t="0" r="r" b="b"/>
                <a:pathLst>
                  <a:path w="362" h="358">
                    <a:moveTo>
                      <a:pt x="13" y="196"/>
                    </a:moveTo>
                    <a:lnTo>
                      <a:pt x="16" y="225"/>
                    </a:lnTo>
                    <a:lnTo>
                      <a:pt x="10" y="266"/>
                    </a:lnTo>
                    <a:lnTo>
                      <a:pt x="16" y="282"/>
                    </a:lnTo>
                    <a:lnTo>
                      <a:pt x="4" y="314"/>
                    </a:lnTo>
                    <a:lnTo>
                      <a:pt x="11" y="327"/>
                    </a:lnTo>
                    <a:lnTo>
                      <a:pt x="16" y="356"/>
                    </a:lnTo>
                    <a:lnTo>
                      <a:pt x="37" y="358"/>
                    </a:lnTo>
                    <a:lnTo>
                      <a:pt x="53" y="343"/>
                    </a:lnTo>
                    <a:lnTo>
                      <a:pt x="77" y="319"/>
                    </a:lnTo>
                    <a:lnTo>
                      <a:pt x="105" y="309"/>
                    </a:lnTo>
                    <a:lnTo>
                      <a:pt x="129" y="313"/>
                    </a:lnTo>
                    <a:lnTo>
                      <a:pt x="156" y="291"/>
                    </a:lnTo>
                    <a:lnTo>
                      <a:pt x="189" y="284"/>
                    </a:lnTo>
                    <a:lnTo>
                      <a:pt x="201" y="290"/>
                    </a:lnTo>
                    <a:lnTo>
                      <a:pt x="211" y="313"/>
                    </a:lnTo>
                    <a:lnTo>
                      <a:pt x="207" y="320"/>
                    </a:lnTo>
                    <a:lnTo>
                      <a:pt x="207" y="332"/>
                    </a:lnTo>
                    <a:lnTo>
                      <a:pt x="218" y="329"/>
                    </a:lnTo>
                    <a:lnTo>
                      <a:pt x="225" y="320"/>
                    </a:lnTo>
                    <a:lnTo>
                      <a:pt x="230" y="295"/>
                    </a:lnTo>
                    <a:lnTo>
                      <a:pt x="243" y="262"/>
                    </a:lnTo>
                    <a:lnTo>
                      <a:pt x="255" y="255"/>
                    </a:lnTo>
                    <a:lnTo>
                      <a:pt x="277" y="270"/>
                    </a:lnTo>
                    <a:lnTo>
                      <a:pt x="287" y="289"/>
                    </a:lnTo>
                    <a:lnTo>
                      <a:pt x="295" y="316"/>
                    </a:lnTo>
                    <a:lnTo>
                      <a:pt x="300" y="314"/>
                    </a:lnTo>
                    <a:lnTo>
                      <a:pt x="318" y="307"/>
                    </a:lnTo>
                    <a:lnTo>
                      <a:pt x="325" y="317"/>
                    </a:lnTo>
                    <a:lnTo>
                      <a:pt x="347" y="334"/>
                    </a:lnTo>
                    <a:lnTo>
                      <a:pt x="362" y="312"/>
                    </a:lnTo>
                    <a:lnTo>
                      <a:pt x="359" y="274"/>
                    </a:lnTo>
                    <a:lnTo>
                      <a:pt x="344" y="243"/>
                    </a:lnTo>
                    <a:lnTo>
                      <a:pt x="333" y="236"/>
                    </a:lnTo>
                    <a:lnTo>
                      <a:pt x="296" y="243"/>
                    </a:lnTo>
                    <a:lnTo>
                      <a:pt x="287" y="241"/>
                    </a:lnTo>
                    <a:lnTo>
                      <a:pt x="283" y="223"/>
                    </a:lnTo>
                    <a:lnTo>
                      <a:pt x="289" y="215"/>
                    </a:lnTo>
                    <a:lnTo>
                      <a:pt x="290" y="207"/>
                    </a:lnTo>
                    <a:lnTo>
                      <a:pt x="285" y="193"/>
                    </a:lnTo>
                    <a:lnTo>
                      <a:pt x="261" y="187"/>
                    </a:lnTo>
                    <a:lnTo>
                      <a:pt x="239" y="173"/>
                    </a:lnTo>
                    <a:lnTo>
                      <a:pt x="225" y="151"/>
                    </a:lnTo>
                    <a:lnTo>
                      <a:pt x="219" y="118"/>
                    </a:lnTo>
                    <a:lnTo>
                      <a:pt x="212" y="111"/>
                    </a:lnTo>
                    <a:lnTo>
                      <a:pt x="200" y="113"/>
                    </a:lnTo>
                    <a:lnTo>
                      <a:pt x="189" y="122"/>
                    </a:lnTo>
                    <a:lnTo>
                      <a:pt x="178" y="151"/>
                    </a:lnTo>
                    <a:lnTo>
                      <a:pt x="162" y="165"/>
                    </a:lnTo>
                    <a:lnTo>
                      <a:pt x="129" y="156"/>
                    </a:lnTo>
                    <a:lnTo>
                      <a:pt x="122" y="132"/>
                    </a:lnTo>
                    <a:lnTo>
                      <a:pt x="127" y="113"/>
                    </a:lnTo>
                    <a:lnTo>
                      <a:pt x="116" y="104"/>
                    </a:lnTo>
                    <a:lnTo>
                      <a:pt x="90" y="111"/>
                    </a:lnTo>
                    <a:lnTo>
                      <a:pt x="75" y="141"/>
                    </a:lnTo>
                    <a:lnTo>
                      <a:pt x="68" y="155"/>
                    </a:lnTo>
                    <a:lnTo>
                      <a:pt x="57" y="154"/>
                    </a:lnTo>
                    <a:lnTo>
                      <a:pt x="50" y="141"/>
                    </a:lnTo>
                    <a:lnTo>
                      <a:pt x="49" y="108"/>
                    </a:lnTo>
                    <a:lnTo>
                      <a:pt x="49" y="79"/>
                    </a:lnTo>
                    <a:lnTo>
                      <a:pt x="52" y="41"/>
                    </a:lnTo>
                    <a:lnTo>
                      <a:pt x="49" y="4"/>
                    </a:lnTo>
                    <a:lnTo>
                      <a:pt x="39" y="0"/>
                    </a:lnTo>
                    <a:lnTo>
                      <a:pt x="18" y="8"/>
                    </a:lnTo>
                    <a:lnTo>
                      <a:pt x="4" y="46"/>
                    </a:lnTo>
                    <a:lnTo>
                      <a:pt x="0" y="92"/>
                    </a:lnTo>
                    <a:lnTo>
                      <a:pt x="18" y="137"/>
                    </a:lnTo>
                    <a:lnTo>
                      <a:pt x="7" y="173"/>
                    </a:lnTo>
                    <a:lnTo>
                      <a:pt x="13" y="196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14" name="Freeform 92">
                <a:extLst>
                  <a:ext uri="{FF2B5EF4-FFF2-40B4-BE49-F238E27FC236}">
                    <a16:creationId xmlns:a16="http://schemas.microsoft.com/office/drawing/2014/main" id="{28BB7A67-2DEE-4569-B7D7-39FC8BA907B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25750" y="2035175"/>
                <a:ext cx="158750" cy="158750"/>
              </a:xfrm>
              <a:custGeom>
                <a:avLst/>
                <a:gdLst>
                  <a:gd name="T0" fmla="*/ 7017 w 362"/>
                  <a:gd name="T1" fmla="*/ 99773 h 358"/>
                  <a:gd name="T2" fmla="*/ 7017 w 362"/>
                  <a:gd name="T3" fmla="*/ 125049 h 358"/>
                  <a:gd name="T4" fmla="*/ 4824 w 362"/>
                  <a:gd name="T5" fmla="*/ 145003 h 358"/>
                  <a:gd name="T6" fmla="*/ 16226 w 362"/>
                  <a:gd name="T7" fmla="*/ 158750 h 358"/>
                  <a:gd name="T8" fmla="*/ 33767 w 362"/>
                  <a:gd name="T9" fmla="*/ 141456 h 358"/>
                  <a:gd name="T10" fmla="*/ 56571 w 362"/>
                  <a:gd name="T11" fmla="*/ 138795 h 358"/>
                  <a:gd name="T12" fmla="*/ 82883 w 362"/>
                  <a:gd name="T13" fmla="*/ 125936 h 358"/>
                  <a:gd name="T14" fmla="*/ 92531 w 362"/>
                  <a:gd name="T15" fmla="*/ 138795 h 358"/>
                  <a:gd name="T16" fmla="*/ 90777 w 362"/>
                  <a:gd name="T17" fmla="*/ 147221 h 358"/>
                  <a:gd name="T18" fmla="*/ 98671 w 362"/>
                  <a:gd name="T19" fmla="*/ 141899 h 358"/>
                  <a:gd name="T20" fmla="*/ 106564 w 362"/>
                  <a:gd name="T21" fmla="*/ 116180 h 358"/>
                  <a:gd name="T22" fmla="*/ 121474 w 362"/>
                  <a:gd name="T23" fmla="*/ 119728 h 358"/>
                  <a:gd name="T24" fmla="*/ 129368 w 362"/>
                  <a:gd name="T25" fmla="*/ 140126 h 358"/>
                  <a:gd name="T26" fmla="*/ 139454 w 362"/>
                  <a:gd name="T27" fmla="*/ 136135 h 358"/>
                  <a:gd name="T28" fmla="*/ 152172 w 362"/>
                  <a:gd name="T29" fmla="*/ 148108 h 358"/>
                  <a:gd name="T30" fmla="*/ 157434 w 362"/>
                  <a:gd name="T31" fmla="*/ 121501 h 358"/>
                  <a:gd name="T32" fmla="*/ 146032 w 362"/>
                  <a:gd name="T33" fmla="*/ 104651 h 358"/>
                  <a:gd name="T34" fmla="*/ 125860 w 362"/>
                  <a:gd name="T35" fmla="*/ 106868 h 358"/>
                  <a:gd name="T36" fmla="*/ 126737 w 362"/>
                  <a:gd name="T37" fmla="*/ 95339 h 358"/>
                  <a:gd name="T38" fmla="*/ 124983 w 362"/>
                  <a:gd name="T39" fmla="*/ 85583 h 358"/>
                  <a:gd name="T40" fmla="*/ 104810 w 362"/>
                  <a:gd name="T41" fmla="*/ 76714 h 358"/>
                  <a:gd name="T42" fmla="*/ 96039 w 362"/>
                  <a:gd name="T43" fmla="*/ 52325 h 358"/>
                  <a:gd name="T44" fmla="*/ 87707 w 362"/>
                  <a:gd name="T45" fmla="*/ 50108 h 358"/>
                  <a:gd name="T46" fmla="*/ 78059 w 362"/>
                  <a:gd name="T47" fmla="*/ 66959 h 358"/>
                  <a:gd name="T48" fmla="*/ 56571 w 362"/>
                  <a:gd name="T49" fmla="*/ 69176 h 358"/>
                  <a:gd name="T50" fmla="*/ 55694 w 362"/>
                  <a:gd name="T51" fmla="*/ 50108 h 358"/>
                  <a:gd name="T52" fmla="*/ 39468 w 362"/>
                  <a:gd name="T53" fmla="*/ 49221 h 358"/>
                  <a:gd name="T54" fmla="*/ 29820 w 362"/>
                  <a:gd name="T55" fmla="*/ 68733 h 358"/>
                  <a:gd name="T56" fmla="*/ 21927 w 362"/>
                  <a:gd name="T57" fmla="*/ 62524 h 358"/>
                  <a:gd name="T58" fmla="*/ 21488 w 362"/>
                  <a:gd name="T59" fmla="*/ 35031 h 358"/>
                  <a:gd name="T60" fmla="*/ 21488 w 362"/>
                  <a:gd name="T61" fmla="*/ 1774 h 358"/>
                  <a:gd name="T62" fmla="*/ 7894 w 362"/>
                  <a:gd name="T63" fmla="*/ 3547 h 358"/>
                  <a:gd name="T64" fmla="*/ 0 w 362"/>
                  <a:gd name="T65" fmla="*/ 40796 h 358"/>
                  <a:gd name="T66" fmla="*/ 3070 w 362"/>
                  <a:gd name="T67" fmla="*/ 76714 h 358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0" t="0" r="r" b="b"/>
                <a:pathLst>
                  <a:path w="362" h="358">
                    <a:moveTo>
                      <a:pt x="13" y="196"/>
                    </a:moveTo>
                    <a:lnTo>
                      <a:pt x="16" y="225"/>
                    </a:lnTo>
                    <a:lnTo>
                      <a:pt x="10" y="266"/>
                    </a:lnTo>
                    <a:lnTo>
                      <a:pt x="16" y="282"/>
                    </a:lnTo>
                    <a:lnTo>
                      <a:pt x="4" y="314"/>
                    </a:lnTo>
                    <a:lnTo>
                      <a:pt x="11" y="327"/>
                    </a:lnTo>
                    <a:lnTo>
                      <a:pt x="16" y="356"/>
                    </a:lnTo>
                    <a:lnTo>
                      <a:pt x="37" y="358"/>
                    </a:lnTo>
                    <a:lnTo>
                      <a:pt x="53" y="343"/>
                    </a:lnTo>
                    <a:lnTo>
                      <a:pt x="77" y="319"/>
                    </a:lnTo>
                    <a:lnTo>
                      <a:pt x="105" y="309"/>
                    </a:lnTo>
                    <a:lnTo>
                      <a:pt x="129" y="313"/>
                    </a:lnTo>
                    <a:lnTo>
                      <a:pt x="156" y="291"/>
                    </a:lnTo>
                    <a:lnTo>
                      <a:pt x="189" y="284"/>
                    </a:lnTo>
                    <a:lnTo>
                      <a:pt x="201" y="290"/>
                    </a:lnTo>
                    <a:lnTo>
                      <a:pt x="211" y="313"/>
                    </a:lnTo>
                    <a:lnTo>
                      <a:pt x="207" y="320"/>
                    </a:lnTo>
                    <a:lnTo>
                      <a:pt x="207" y="332"/>
                    </a:lnTo>
                    <a:lnTo>
                      <a:pt x="218" y="329"/>
                    </a:lnTo>
                    <a:lnTo>
                      <a:pt x="225" y="320"/>
                    </a:lnTo>
                    <a:lnTo>
                      <a:pt x="230" y="295"/>
                    </a:lnTo>
                    <a:lnTo>
                      <a:pt x="243" y="262"/>
                    </a:lnTo>
                    <a:lnTo>
                      <a:pt x="255" y="255"/>
                    </a:lnTo>
                    <a:lnTo>
                      <a:pt x="277" y="270"/>
                    </a:lnTo>
                    <a:lnTo>
                      <a:pt x="287" y="289"/>
                    </a:lnTo>
                    <a:lnTo>
                      <a:pt x="295" y="316"/>
                    </a:lnTo>
                    <a:lnTo>
                      <a:pt x="300" y="314"/>
                    </a:lnTo>
                    <a:lnTo>
                      <a:pt x="318" y="307"/>
                    </a:lnTo>
                    <a:lnTo>
                      <a:pt x="325" y="317"/>
                    </a:lnTo>
                    <a:lnTo>
                      <a:pt x="347" y="334"/>
                    </a:lnTo>
                    <a:lnTo>
                      <a:pt x="362" y="312"/>
                    </a:lnTo>
                    <a:lnTo>
                      <a:pt x="359" y="274"/>
                    </a:lnTo>
                    <a:lnTo>
                      <a:pt x="344" y="243"/>
                    </a:lnTo>
                    <a:lnTo>
                      <a:pt x="333" y="236"/>
                    </a:lnTo>
                    <a:lnTo>
                      <a:pt x="296" y="243"/>
                    </a:lnTo>
                    <a:lnTo>
                      <a:pt x="287" y="241"/>
                    </a:lnTo>
                    <a:lnTo>
                      <a:pt x="283" y="223"/>
                    </a:lnTo>
                    <a:lnTo>
                      <a:pt x="289" y="215"/>
                    </a:lnTo>
                    <a:lnTo>
                      <a:pt x="290" y="207"/>
                    </a:lnTo>
                    <a:lnTo>
                      <a:pt x="285" y="193"/>
                    </a:lnTo>
                    <a:lnTo>
                      <a:pt x="261" y="187"/>
                    </a:lnTo>
                    <a:lnTo>
                      <a:pt x="239" y="173"/>
                    </a:lnTo>
                    <a:lnTo>
                      <a:pt x="225" y="151"/>
                    </a:lnTo>
                    <a:lnTo>
                      <a:pt x="219" y="118"/>
                    </a:lnTo>
                    <a:lnTo>
                      <a:pt x="212" y="111"/>
                    </a:lnTo>
                    <a:lnTo>
                      <a:pt x="200" y="113"/>
                    </a:lnTo>
                    <a:lnTo>
                      <a:pt x="189" y="122"/>
                    </a:lnTo>
                    <a:lnTo>
                      <a:pt x="178" y="151"/>
                    </a:lnTo>
                    <a:lnTo>
                      <a:pt x="162" y="165"/>
                    </a:lnTo>
                    <a:lnTo>
                      <a:pt x="129" y="156"/>
                    </a:lnTo>
                    <a:lnTo>
                      <a:pt x="122" y="132"/>
                    </a:lnTo>
                    <a:lnTo>
                      <a:pt x="127" y="113"/>
                    </a:lnTo>
                    <a:lnTo>
                      <a:pt x="116" y="104"/>
                    </a:lnTo>
                    <a:lnTo>
                      <a:pt x="90" y="111"/>
                    </a:lnTo>
                    <a:lnTo>
                      <a:pt x="75" y="141"/>
                    </a:lnTo>
                    <a:lnTo>
                      <a:pt x="68" y="155"/>
                    </a:lnTo>
                    <a:lnTo>
                      <a:pt x="57" y="154"/>
                    </a:lnTo>
                    <a:lnTo>
                      <a:pt x="50" y="141"/>
                    </a:lnTo>
                    <a:lnTo>
                      <a:pt x="49" y="108"/>
                    </a:lnTo>
                    <a:lnTo>
                      <a:pt x="49" y="79"/>
                    </a:lnTo>
                    <a:lnTo>
                      <a:pt x="52" y="41"/>
                    </a:lnTo>
                    <a:lnTo>
                      <a:pt x="49" y="4"/>
                    </a:lnTo>
                    <a:lnTo>
                      <a:pt x="39" y="0"/>
                    </a:lnTo>
                    <a:lnTo>
                      <a:pt x="18" y="8"/>
                    </a:lnTo>
                    <a:lnTo>
                      <a:pt x="4" y="46"/>
                    </a:lnTo>
                    <a:lnTo>
                      <a:pt x="0" y="92"/>
                    </a:lnTo>
                    <a:lnTo>
                      <a:pt x="18" y="137"/>
                    </a:lnTo>
                    <a:lnTo>
                      <a:pt x="7" y="173"/>
                    </a:lnTo>
                    <a:lnTo>
                      <a:pt x="13" y="196"/>
                    </a:lnTo>
                  </a:path>
                </a:pathLst>
              </a:custGeom>
              <a:solidFill>
                <a:schemeClr val="accent1"/>
              </a:solidFill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15" name="Freeform 93">
                <a:extLst>
                  <a:ext uri="{FF2B5EF4-FFF2-40B4-BE49-F238E27FC236}">
                    <a16:creationId xmlns:a16="http://schemas.microsoft.com/office/drawing/2014/main" id="{51EC9DE2-2565-42C6-86FD-3FB79EB0875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65413" y="2147888"/>
                <a:ext cx="66675" cy="22225"/>
              </a:xfrm>
              <a:custGeom>
                <a:avLst/>
                <a:gdLst>
                  <a:gd name="T0" fmla="*/ 2935 w 159"/>
                  <a:gd name="T1" fmla="*/ 4215 h 58"/>
                  <a:gd name="T2" fmla="*/ 27676 w 159"/>
                  <a:gd name="T3" fmla="*/ 0 h 58"/>
                  <a:gd name="T4" fmla="*/ 39418 w 159"/>
                  <a:gd name="T5" fmla="*/ 383 h 58"/>
                  <a:gd name="T6" fmla="*/ 57030 w 159"/>
                  <a:gd name="T7" fmla="*/ 6131 h 58"/>
                  <a:gd name="T8" fmla="*/ 66675 w 159"/>
                  <a:gd name="T9" fmla="*/ 17244 h 58"/>
                  <a:gd name="T10" fmla="*/ 64998 w 159"/>
                  <a:gd name="T11" fmla="*/ 19543 h 58"/>
                  <a:gd name="T12" fmla="*/ 52417 w 159"/>
                  <a:gd name="T13" fmla="*/ 21842 h 58"/>
                  <a:gd name="T14" fmla="*/ 38579 w 159"/>
                  <a:gd name="T15" fmla="*/ 22225 h 58"/>
                  <a:gd name="T16" fmla="*/ 7967 w 159"/>
                  <a:gd name="T17" fmla="*/ 18010 h 58"/>
                  <a:gd name="T18" fmla="*/ 5871 w 159"/>
                  <a:gd name="T19" fmla="*/ 16860 h 58"/>
                  <a:gd name="T20" fmla="*/ 0 w 159"/>
                  <a:gd name="T21" fmla="*/ 9197 h 58"/>
                  <a:gd name="T22" fmla="*/ 2935 w 159"/>
                  <a:gd name="T23" fmla="*/ 4215 h 58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59" h="58">
                    <a:moveTo>
                      <a:pt x="7" y="11"/>
                    </a:moveTo>
                    <a:lnTo>
                      <a:pt x="66" y="0"/>
                    </a:lnTo>
                    <a:lnTo>
                      <a:pt x="94" y="1"/>
                    </a:lnTo>
                    <a:lnTo>
                      <a:pt x="136" y="16"/>
                    </a:lnTo>
                    <a:lnTo>
                      <a:pt x="159" y="45"/>
                    </a:lnTo>
                    <a:lnTo>
                      <a:pt x="155" y="51"/>
                    </a:lnTo>
                    <a:lnTo>
                      <a:pt x="125" y="57"/>
                    </a:lnTo>
                    <a:lnTo>
                      <a:pt x="92" y="58"/>
                    </a:lnTo>
                    <a:lnTo>
                      <a:pt x="19" y="47"/>
                    </a:lnTo>
                    <a:lnTo>
                      <a:pt x="14" y="44"/>
                    </a:lnTo>
                    <a:lnTo>
                      <a:pt x="0" y="24"/>
                    </a:lnTo>
                    <a:lnTo>
                      <a:pt x="7" y="1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16" name="Freeform 94">
                <a:extLst>
                  <a:ext uri="{FF2B5EF4-FFF2-40B4-BE49-F238E27FC236}">
                    <a16:creationId xmlns:a16="http://schemas.microsoft.com/office/drawing/2014/main" id="{EDB5EB4E-DC26-4226-A1A3-28CEE988599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65413" y="2147888"/>
                <a:ext cx="66675" cy="22225"/>
              </a:xfrm>
              <a:custGeom>
                <a:avLst/>
                <a:gdLst>
                  <a:gd name="T0" fmla="*/ 2935 w 159"/>
                  <a:gd name="T1" fmla="*/ 4215 h 58"/>
                  <a:gd name="T2" fmla="*/ 27676 w 159"/>
                  <a:gd name="T3" fmla="*/ 0 h 58"/>
                  <a:gd name="T4" fmla="*/ 39418 w 159"/>
                  <a:gd name="T5" fmla="*/ 383 h 58"/>
                  <a:gd name="T6" fmla="*/ 57030 w 159"/>
                  <a:gd name="T7" fmla="*/ 6131 h 58"/>
                  <a:gd name="T8" fmla="*/ 66675 w 159"/>
                  <a:gd name="T9" fmla="*/ 17244 h 58"/>
                  <a:gd name="T10" fmla="*/ 64998 w 159"/>
                  <a:gd name="T11" fmla="*/ 19543 h 58"/>
                  <a:gd name="T12" fmla="*/ 52417 w 159"/>
                  <a:gd name="T13" fmla="*/ 21842 h 58"/>
                  <a:gd name="T14" fmla="*/ 38579 w 159"/>
                  <a:gd name="T15" fmla="*/ 22225 h 58"/>
                  <a:gd name="T16" fmla="*/ 7967 w 159"/>
                  <a:gd name="T17" fmla="*/ 18010 h 58"/>
                  <a:gd name="T18" fmla="*/ 5871 w 159"/>
                  <a:gd name="T19" fmla="*/ 16860 h 58"/>
                  <a:gd name="T20" fmla="*/ 0 w 159"/>
                  <a:gd name="T21" fmla="*/ 9197 h 58"/>
                  <a:gd name="T22" fmla="*/ 2935 w 159"/>
                  <a:gd name="T23" fmla="*/ 4215 h 58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59" h="58">
                    <a:moveTo>
                      <a:pt x="7" y="11"/>
                    </a:moveTo>
                    <a:lnTo>
                      <a:pt x="66" y="0"/>
                    </a:lnTo>
                    <a:lnTo>
                      <a:pt x="94" y="1"/>
                    </a:lnTo>
                    <a:lnTo>
                      <a:pt x="136" y="16"/>
                    </a:lnTo>
                    <a:lnTo>
                      <a:pt x="159" y="45"/>
                    </a:lnTo>
                    <a:lnTo>
                      <a:pt x="155" y="51"/>
                    </a:lnTo>
                    <a:lnTo>
                      <a:pt x="125" y="57"/>
                    </a:lnTo>
                    <a:lnTo>
                      <a:pt x="92" y="58"/>
                    </a:lnTo>
                    <a:lnTo>
                      <a:pt x="19" y="47"/>
                    </a:lnTo>
                    <a:lnTo>
                      <a:pt x="14" y="44"/>
                    </a:lnTo>
                    <a:lnTo>
                      <a:pt x="0" y="24"/>
                    </a:lnTo>
                    <a:lnTo>
                      <a:pt x="7" y="11"/>
                    </a:lnTo>
                  </a:path>
                </a:pathLst>
              </a:custGeom>
              <a:solidFill>
                <a:schemeClr val="accent1"/>
              </a:solidFill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17" name="Freeform 95">
                <a:extLst>
                  <a:ext uri="{FF2B5EF4-FFF2-40B4-BE49-F238E27FC236}">
                    <a16:creationId xmlns:a16="http://schemas.microsoft.com/office/drawing/2014/main" id="{BC7ABB0D-E147-4E2B-9BC4-79FE8237F9F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06688" y="2252663"/>
                <a:ext cx="65087" cy="25400"/>
              </a:xfrm>
              <a:custGeom>
                <a:avLst/>
                <a:gdLst>
                  <a:gd name="T0" fmla="*/ 11459 w 142"/>
                  <a:gd name="T1" fmla="*/ 5326 h 62"/>
                  <a:gd name="T2" fmla="*/ 26126 w 142"/>
                  <a:gd name="T3" fmla="*/ 11061 h 62"/>
                  <a:gd name="T4" fmla="*/ 36210 w 142"/>
                  <a:gd name="T5" fmla="*/ 9013 h 62"/>
                  <a:gd name="T6" fmla="*/ 46753 w 142"/>
                  <a:gd name="T7" fmla="*/ 1639 h 62"/>
                  <a:gd name="T8" fmla="*/ 55003 w 142"/>
                  <a:gd name="T9" fmla="*/ 0 h 62"/>
                  <a:gd name="T10" fmla="*/ 64629 w 142"/>
                  <a:gd name="T11" fmla="*/ 1639 h 62"/>
                  <a:gd name="T12" fmla="*/ 65087 w 142"/>
                  <a:gd name="T13" fmla="*/ 3687 h 62"/>
                  <a:gd name="T14" fmla="*/ 60962 w 142"/>
                  <a:gd name="T15" fmla="*/ 14339 h 62"/>
                  <a:gd name="T16" fmla="*/ 53170 w 142"/>
                  <a:gd name="T17" fmla="*/ 19665 h 62"/>
                  <a:gd name="T18" fmla="*/ 33460 w 142"/>
                  <a:gd name="T19" fmla="*/ 25400 h 62"/>
                  <a:gd name="T20" fmla="*/ 19709 w 142"/>
                  <a:gd name="T21" fmla="*/ 23352 h 62"/>
                  <a:gd name="T22" fmla="*/ 3209 w 142"/>
                  <a:gd name="T23" fmla="*/ 16797 h 62"/>
                  <a:gd name="T24" fmla="*/ 0 w 142"/>
                  <a:gd name="T25" fmla="*/ 11061 h 62"/>
                  <a:gd name="T26" fmla="*/ 1375 w 142"/>
                  <a:gd name="T27" fmla="*/ 9423 h 62"/>
                  <a:gd name="T28" fmla="*/ 11459 w 142"/>
                  <a:gd name="T29" fmla="*/ 5326 h 62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142" h="62">
                    <a:moveTo>
                      <a:pt x="25" y="13"/>
                    </a:moveTo>
                    <a:lnTo>
                      <a:pt x="57" y="27"/>
                    </a:lnTo>
                    <a:lnTo>
                      <a:pt x="79" y="22"/>
                    </a:lnTo>
                    <a:lnTo>
                      <a:pt x="102" y="4"/>
                    </a:lnTo>
                    <a:lnTo>
                      <a:pt x="120" y="0"/>
                    </a:lnTo>
                    <a:lnTo>
                      <a:pt x="141" y="4"/>
                    </a:lnTo>
                    <a:lnTo>
                      <a:pt x="142" y="9"/>
                    </a:lnTo>
                    <a:lnTo>
                      <a:pt x="133" y="35"/>
                    </a:lnTo>
                    <a:lnTo>
                      <a:pt x="116" y="48"/>
                    </a:lnTo>
                    <a:lnTo>
                      <a:pt x="73" y="62"/>
                    </a:lnTo>
                    <a:lnTo>
                      <a:pt x="43" y="57"/>
                    </a:lnTo>
                    <a:lnTo>
                      <a:pt x="7" y="41"/>
                    </a:lnTo>
                    <a:lnTo>
                      <a:pt x="0" y="27"/>
                    </a:lnTo>
                    <a:lnTo>
                      <a:pt x="3" y="23"/>
                    </a:lnTo>
                    <a:lnTo>
                      <a:pt x="25" y="13"/>
                    </a:lnTo>
                    <a:close/>
                  </a:path>
                </a:pathLst>
              </a:custGeom>
              <a:solidFill>
                <a:schemeClr val="accent1"/>
              </a:solidFill>
              <a:ln w="1270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18" name="Freeform 96">
                <a:extLst>
                  <a:ext uri="{FF2B5EF4-FFF2-40B4-BE49-F238E27FC236}">
                    <a16:creationId xmlns:a16="http://schemas.microsoft.com/office/drawing/2014/main" id="{E70E7129-4101-4930-AB43-973A2A763B2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06688" y="2252663"/>
                <a:ext cx="65087" cy="25400"/>
              </a:xfrm>
              <a:custGeom>
                <a:avLst/>
                <a:gdLst>
                  <a:gd name="T0" fmla="*/ 11459 w 142"/>
                  <a:gd name="T1" fmla="*/ 5326 h 62"/>
                  <a:gd name="T2" fmla="*/ 26126 w 142"/>
                  <a:gd name="T3" fmla="*/ 11061 h 62"/>
                  <a:gd name="T4" fmla="*/ 36210 w 142"/>
                  <a:gd name="T5" fmla="*/ 9013 h 62"/>
                  <a:gd name="T6" fmla="*/ 46753 w 142"/>
                  <a:gd name="T7" fmla="*/ 1639 h 62"/>
                  <a:gd name="T8" fmla="*/ 55003 w 142"/>
                  <a:gd name="T9" fmla="*/ 0 h 62"/>
                  <a:gd name="T10" fmla="*/ 64629 w 142"/>
                  <a:gd name="T11" fmla="*/ 1639 h 62"/>
                  <a:gd name="T12" fmla="*/ 65087 w 142"/>
                  <a:gd name="T13" fmla="*/ 3687 h 62"/>
                  <a:gd name="T14" fmla="*/ 60962 w 142"/>
                  <a:gd name="T15" fmla="*/ 14339 h 62"/>
                  <a:gd name="T16" fmla="*/ 53170 w 142"/>
                  <a:gd name="T17" fmla="*/ 19665 h 62"/>
                  <a:gd name="T18" fmla="*/ 33460 w 142"/>
                  <a:gd name="T19" fmla="*/ 25400 h 62"/>
                  <a:gd name="T20" fmla="*/ 19709 w 142"/>
                  <a:gd name="T21" fmla="*/ 23352 h 62"/>
                  <a:gd name="T22" fmla="*/ 3209 w 142"/>
                  <a:gd name="T23" fmla="*/ 16797 h 62"/>
                  <a:gd name="T24" fmla="*/ 0 w 142"/>
                  <a:gd name="T25" fmla="*/ 11061 h 62"/>
                  <a:gd name="T26" fmla="*/ 1375 w 142"/>
                  <a:gd name="T27" fmla="*/ 9423 h 62"/>
                  <a:gd name="T28" fmla="*/ 11459 w 142"/>
                  <a:gd name="T29" fmla="*/ 5326 h 62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142" h="62">
                    <a:moveTo>
                      <a:pt x="25" y="13"/>
                    </a:moveTo>
                    <a:lnTo>
                      <a:pt x="57" y="27"/>
                    </a:lnTo>
                    <a:lnTo>
                      <a:pt x="79" y="22"/>
                    </a:lnTo>
                    <a:lnTo>
                      <a:pt x="102" y="4"/>
                    </a:lnTo>
                    <a:lnTo>
                      <a:pt x="120" y="0"/>
                    </a:lnTo>
                    <a:lnTo>
                      <a:pt x="141" y="4"/>
                    </a:lnTo>
                    <a:lnTo>
                      <a:pt x="142" y="9"/>
                    </a:lnTo>
                    <a:lnTo>
                      <a:pt x="133" y="35"/>
                    </a:lnTo>
                    <a:lnTo>
                      <a:pt x="116" y="48"/>
                    </a:lnTo>
                    <a:lnTo>
                      <a:pt x="73" y="62"/>
                    </a:lnTo>
                    <a:lnTo>
                      <a:pt x="43" y="57"/>
                    </a:lnTo>
                    <a:lnTo>
                      <a:pt x="7" y="41"/>
                    </a:lnTo>
                    <a:lnTo>
                      <a:pt x="0" y="27"/>
                    </a:lnTo>
                    <a:lnTo>
                      <a:pt x="3" y="23"/>
                    </a:lnTo>
                    <a:lnTo>
                      <a:pt x="25" y="13"/>
                    </a:lnTo>
                  </a:path>
                </a:pathLst>
              </a:custGeom>
              <a:solidFill>
                <a:schemeClr val="accent1"/>
              </a:solidFill>
              <a:ln w="12700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19" name="Freeform 97">
                <a:extLst>
                  <a:ext uri="{FF2B5EF4-FFF2-40B4-BE49-F238E27FC236}">
                    <a16:creationId xmlns:a16="http://schemas.microsoft.com/office/drawing/2014/main" id="{DC020A96-21CC-4CB8-9220-C0ECC05B708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30300" y="2084388"/>
                <a:ext cx="82550" cy="141287"/>
              </a:xfrm>
              <a:custGeom>
                <a:avLst/>
                <a:gdLst>
                  <a:gd name="T0" fmla="*/ 47792 w 190"/>
                  <a:gd name="T1" fmla="*/ 51178 h 323"/>
                  <a:gd name="T2" fmla="*/ 42578 w 190"/>
                  <a:gd name="T3" fmla="*/ 40243 h 323"/>
                  <a:gd name="T4" fmla="*/ 34758 w 190"/>
                  <a:gd name="T5" fmla="*/ 35431 h 323"/>
                  <a:gd name="T6" fmla="*/ 27806 w 190"/>
                  <a:gd name="T7" fmla="*/ 28870 h 323"/>
                  <a:gd name="T8" fmla="*/ 23462 w 190"/>
                  <a:gd name="T9" fmla="*/ 20996 h 323"/>
                  <a:gd name="T10" fmla="*/ 9993 w 190"/>
                  <a:gd name="T11" fmla="*/ 875 h 323"/>
                  <a:gd name="T12" fmla="*/ 3476 w 190"/>
                  <a:gd name="T13" fmla="*/ 0 h 323"/>
                  <a:gd name="T14" fmla="*/ 0 w 190"/>
                  <a:gd name="T15" fmla="*/ 3937 h 323"/>
                  <a:gd name="T16" fmla="*/ 0 w 190"/>
                  <a:gd name="T17" fmla="*/ 13123 h 323"/>
                  <a:gd name="T18" fmla="*/ 6952 w 190"/>
                  <a:gd name="T19" fmla="*/ 15310 h 323"/>
                  <a:gd name="T20" fmla="*/ 9124 w 190"/>
                  <a:gd name="T21" fmla="*/ 20996 h 323"/>
                  <a:gd name="T22" fmla="*/ 4345 w 190"/>
                  <a:gd name="T23" fmla="*/ 26245 h 323"/>
                  <a:gd name="T24" fmla="*/ 3910 w 190"/>
                  <a:gd name="T25" fmla="*/ 32369 h 323"/>
                  <a:gd name="T26" fmla="*/ 15641 w 190"/>
                  <a:gd name="T27" fmla="*/ 44180 h 323"/>
                  <a:gd name="T28" fmla="*/ 26937 w 190"/>
                  <a:gd name="T29" fmla="*/ 62114 h 323"/>
                  <a:gd name="T30" fmla="*/ 40406 w 190"/>
                  <a:gd name="T31" fmla="*/ 90109 h 323"/>
                  <a:gd name="T32" fmla="*/ 42578 w 190"/>
                  <a:gd name="T33" fmla="*/ 97545 h 323"/>
                  <a:gd name="T34" fmla="*/ 54744 w 190"/>
                  <a:gd name="T35" fmla="*/ 126852 h 323"/>
                  <a:gd name="T36" fmla="*/ 60826 w 190"/>
                  <a:gd name="T37" fmla="*/ 134726 h 323"/>
                  <a:gd name="T38" fmla="*/ 68647 w 190"/>
                  <a:gd name="T39" fmla="*/ 141287 h 323"/>
                  <a:gd name="T40" fmla="*/ 79509 w 190"/>
                  <a:gd name="T41" fmla="*/ 139100 h 323"/>
                  <a:gd name="T42" fmla="*/ 82550 w 190"/>
                  <a:gd name="T43" fmla="*/ 132101 h 323"/>
                  <a:gd name="T44" fmla="*/ 73426 w 190"/>
                  <a:gd name="T45" fmla="*/ 118979 h 323"/>
                  <a:gd name="T46" fmla="*/ 67778 w 190"/>
                  <a:gd name="T47" fmla="*/ 113292 h 323"/>
                  <a:gd name="T48" fmla="*/ 59088 w 190"/>
                  <a:gd name="T49" fmla="*/ 96233 h 323"/>
                  <a:gd name="T50" fmla="*/ 52571 w 190"/>
                  <a:gd name="T51" fmla="*/ 64301 h 323"/>
                  <a:gd name="T52" fmla="*/ 47792 w 190"/>
                  <a:gd name="T53" fmla="*/ 51178 h 323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190" h="323">
                    <a:moveTo>
                      <a:pt x="110" y="117"/>
                    </a:moveTo>
                    <a:lnTo>
                      <a:pt x="98" y="92"/>
                    </a:lnTo>
                    <a:lnTo>
                      <a:pt x="80" y="81"/>
                    </a:lnTo>
                    <a:lnTo>
                      <a:pt x="64" y="66"/>
                    </a:lnTo>
                    <a:lnTo>
                      <a:pt x="54" y="48"/>
                    </a:lnTo>
                    <a:lnTo>
                      <a:pt x="23" y="2"/>
                    </a:lnTo>
                    <a:lnTo>
                      <a:pt x="8" y="0"/>
                    </a:lnTo>
                    <a:lnTo>
                      <a:pt x="0" y="9"/>
                    </a:lnTo>
                    <a:lnTo>
                      <a:pt x="0" y="30"/>
                    </a:lnTo>
                    <a:lnTo>
                      <a:pt x="16" y="35"/>
                    </a:lnTo>
                    <a:lnTo>
                      <a:pt x="21" y="48"/>
                    </a:lnTo>
                    <a:lnTo>
                      <a:pt x="10" y="60"/>
                    </a:lnTo>
                    <a:lnTo>
                      <a:pt x="9" y="74"/>
                    </a:lnTo>
                    <a:lnTo>
                      <a:pt x="36" y="101"/>
                    </a:lnTo>
                    <a:lnTo>
                      <a:pt x="62" y="142"/>
                    </a:lnTo>
                    <a:lnTo>
                      <a:pt x="93" y="206"/>
                    </a:lnTo>
                    <a:lnTo>
                      <a:pt x="98" y="223"/>
                    </a:lnTo>
                    <a:lnTo>
                      <a:pt x="126" y="290"/>
                    </a:lnTo>
                    <a:lnTo>
                      <a:pt x="140" y="308"/>
                    </a:lnTo>
                    <a:lnTo>
                      <a:pt x="158" y="323"/>
                    </a:lnTo>
                    <a:lnTo>
                      <a:pt x="183" y="318"/>
                    </a:lnTo>
                    <a:lnTo>
                      <a:pt x="190" y="302"/>
                    </a:lnTo>
                    <a:lnTo>
                      <a:pt x="169" y="272"/>
                    </a:lnTo>
                    <a:lnTo>
                      <a:pt x="156" y="259"/>
                    </a:lnTo>
                    <a:lnTo>
                      <a:pt x="136" y="220"/>
                    </a:lnTo>
                    <a:lnTo>
                      <a:pt x="121" y="147"/>
                    </a:lnTo>
                    <a:lnTo>
                      <a:pt x="110" y="117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20" name="Freeform 98">
                <a:extLst>
                  <a:ext uri="{FF2B5EF4-FFF2-40B4-BE49-F238E27FC236}">
                    <a16:creationId xmlns:a16="http://schemas.microsoft.com/office/drawing/2014/main" id="{010158BF-A2C2-4266-BA2A-7C2A1DE6A9A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30300" y="2084388"/>
                <a:ext cx="82550" cy="141287"/>
              </a:xfrm>
              <a:custGeom>
                <a:avLst/>
                <a:gdLst>
                  <a:gd name="T0" fmla="*/ 47792 w 190"/>
                  <a:gd name="T1" fmla="*/ 51178 h 323"/>
                  <a:gd name="T2" fmla="*/ 42578 w 190"/>
                  <a:gd name="T3" fmla="*/ 40243 h 323"/>
                  <a:gd name="T4" fmla="*/ 34758 w 190"/>
                  <a:gd name="T5" fmla="*/ 35431 h 323"/>
                  <a:gd name="T6" fmla="*/ 27806 w 190"/>
                  <a:gd name="T7" fmla="*/ 28870 h 323"/>
                  <a:gd name="T8" fmla="*/ 23462 w 190"/>
                  <a:gd name="T9" fmla="*/ 20996 h 323"/>
                  <a:gd name="T10" fmla="*/ 9993 w 190"/>
                  <a:gd name="T11" fmla="*/ 875 h 323"/>
                  <a:gd name="T12" fmla="*/ 3476 w 190"/>
                  <a:gd name="T13" fmla="*/ 0 h 323"/>
                  <a:gd name="T14" fmla="*/ 0 w 190"/>
                  <a:gd name="T15" fmla="*/ 3937 h 323"/>
                  <a:gd name="T16" fmla="*/ 0 w 190"/>
                  <a:gd name="T17" fmla="*/ 13123 h 323"/>
                  <a:gd name="T18" fmla="*/ 6952 w 190"/>
                  <a:gd name="T19" fmla="*/ 15310 h 323"/>
                  <a:gd name="T20" fmla="*/ 9124 w 190"/>
                  <a:gd name="T21" fmla="*/ 20996 h 323"/>
                  <a:gd name="T22" fmla="*/ 4345 w 190"/>
                  <a:gd name="T23" fmla="*/ 26245 h 323"/>
                  <a:gd name="T24" fmla="*/ 3910 w 190"/>
                  <a:gd name="T25" fmla="*/ 32369 h 323"/>
                  <a:gd name="T26" fmla="*/ 15641 w 190"/>
                  <a:gd name="T27" fmla="*/ 44180 h 323"/>
                  <a:gd name="T28" fmla="*/ 26937 w 190"/>
                  <a:gd name="T29" fmla="*/ 62114 h 323"/>
                  <a:gd name="T30" fmla="*/ 40406 w 190"/>
                  <a:gd name="T31" fmla="*/ 90109 h 323"/>
                  <a:gd name="T32" fmla="*/ 42578 w 190"/>
                  <a:gd name="T33" fmla="*/ 97545 h 323"/>
                  <a:gd name="T34" fmla="*/ 54744 w 190"/>
                  <a:gd name="T35" fmla="*/ 126852 h 323"/>
                  <a:gd name="T36" fmla="*/ 60826 w 190"/>
                  <a:gd name="T37" fmla="*/ 134726 h 323"/>
                  <a:gd name="T38" fmla="*/ 68647 w 190"/>
                  <a:gd name="T39" fmla="*/ 141287 h 323"/>
                  <a:gd name="T40" fmla="*/ 79509 w 190"/>
                  <a:gd name="T41" fmla="*/ 139100 h 323"/>
                  <a:gd name="T42" fmla="*/ 82550 w 190"/>
                  <a:gd name="T43" fmla="*/ 132101 h 323"/>
                  <a:gd name="T44" fmla="*/ 73426 w 190"/>
                  <a:gd name="T45" fmla="*/ 118979 h 323"/>
                  <a:gd name="T46" fmla="*/ 67778 w 190"/>
                  <a:gd name="T47" fmla="*/ 113292 h 323"/>
                  <a:gd name="T48" fmla="*/ 59088 w 190"/>
                  <a:gd name="T49" fmla="*/ 96233 h 323"/>
                  <a:gd name="T50" fmla="*/ 52571 w 190"/>
                  <a:gd name="T51" fmla="*/ 64301 h 323"/>
                  <a:gd name="T52" fmla="*/ 47792 w 190"/>
                  <a:gd name="T53" fmla="*/ 51178 h 323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190" h="323">
                    <a:moveTo>
                      <a:pt x="110" y="117"/>
                    </a:moveTo>
                    <a:lnTo>
                      <a:pt x="98" y="92"/>
                    </a:lnTo>
                    <a:lnTo>
                      <a:pt x="80" y="81"/>
                    </a:lnTo>
                    <a:lnTo>
                      <a:pt x="64" y="66"/>
                    </a:lnTo>
                    <a:lnTo>
                      <a:pt x="54" y="48"/>
                    </a:lnTo>
                    <a:lnTo>
                      <a:pt x="23" y="2"/>
                    </a:lnTo>
                    <a:lnTo>
                      <a:pt x="8" y="0"/>
                    </a:lnTo>
                    <a:lnTo>
                      <a:pt x="0" y="9"/>
                    </a:lnTo>
                    <a:lnTo>
                      <a:pt x="0" y="30"/>
                    </a:lnTo>
                    <a:lnTo>
                      <a:pt x="16" y="35"/>
                    </a:lnTo>
                    <a:lnTo>
                      <a:pt x="21" y="48"/>
                    </a:lnTo>
                    <a:lnTo>
                      <a:pt x="10" y="60"/>
                    </a:lnTo>
                    <a:lnTo>
                      <a:pt x="9" y="74"/>
                    </a:lnTo>
                    <a:lnTo>
                      <a:pt x="36" y="101"/>
                    </a:lnTo>
                    <a:lnTo>
                      <a:pt x="62" y="142"/>
                    </a:lnTo>
                    <a:lnTo>
                      <a:pt x="93" y="206"/>
                    </a:lnTo>
                    <a:lnTo>
                      <a:pt x="98" y="223"/>
                    </a:lnTo>
                    <a:lnTo>
                      <a:pt x="126" y="290"/>
                    </a:lnTo>
                    <a:lnTo>
                      <a:pt x="140" y="308"/>
                    </a:lnTo>
                    <a:lnTo>
                      <a:pt x="158" y="323"/>
                    </a:lnTo>
                    <a:lnTo>
                      <a:pt x="183" y="318"/>
                    </a:lnTo>
                    <a:lnTo>
                      <a:pt x="190" y="302"/>
                    </a:lnTo>
                    <a:lnTo>
                      <a:pt x="169" y="272"/>
                    </a:lnTo>
                    <a:lnTo>
                      <a:pt x="156" y="259"/>
                    </a:lnTo>
                    <a:lnTo>
                      <a:pt x="136" y="220"/>
                    </a:lnTo>
                    <a:lnTo>
                      <a:pt x="121" y="147"/>
                    </a:lnTo>
                    <a:lnTo>
                      <a:pt x="110" y="117"/>
                    </a:lnTo>
                  </a:path>
                </a:pathLst>
              </a:custGeom>
              <a:solidFill>
                <a:schemeClr val="accent1"/>
              </a:solidFill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21" name="Freeform 99">
                <a:extLst>
                  <a:ext uri="{FF2B5EF4-FFF2-40B4-BE49-F238E27FC236}">
                    <a16:creationId xmlns:a16="http://schemas.microsoft.com/office/drawing/2014/main" id="{474F1B1A-CDAA-442B-B7E8-DD7C22D12F2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85850" y="1931988"/>
                <a:ext cx="23813" cy="39687"/>
              </a:xfrm>
              <a:custGeom>
                <a:avLst/>
                <a:gdLst>
                  <a:gd name="T0" fmla="*/ 4410 w 54"/>
                  <a:gd name="T1" fmla="*/ 0 h 91"/>
                  <a:gd name="T2" fmla="*/ 16316 w 54"/>
                  <a:gd name="T3" fmla="*/ 0 h 91"/>
                  <a:gd name="T4" fmla="*/ 22490 w 54"/>
                  <a:gd name="T5" fmla="*/ 13084 h 91"/>
                  <a:gd name="T6" fmla="*/ 23813 w 54"/>
                  <a:gd name="T7" fmla="*/ 25731 h 91"/>
                  <a:gd name="T8" fmla="*/ 20285 w 54"/>
                  <a:gd name="T9" fmla="*/ 37943 h 91"/>
                  <a:gd name="T10" fmla="*/ 11907 w 54"/>
                  <a:gd name="T11" fmla="*/ 39687 h 91"/>
                  <a:gd name="T12" fmla="*/ 7497 w 54"/>
                  <a:gd name="T13" fmla="*/ 38379 h 91"/>
                  <a:gd name="T14" fmla="*/ 4851 w 54"/>
                  <a:gd name="T15" fmla="*/ 35326 h 91"/>
                  <a:gd name="T16" fmla="*/ 0 w 54"/>
                  <a:gd name="T17" fmla="*/ 25295 h 91"/>
                  <a:gd name="T18" fmla="*/ 1323 w 54"/>
                  <a:gd name="T19" fmla="*/ 6978 h 91"/>
                  <a:gd name="T20" fmla="*/ 4410 w 54"/>
                  <a:gd name="T21" fmla="*/ 0 h 9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54" h="91">
                    <a:moveTo>
                      <a:pt x="10" y="0"/>
                    </a:moveTo>
                    <a:lnTo>
                      <a:pt x="37" y="0"/>
                    </a:lnTo>
                    <a:lnTo>
                      <a:pt x="51" y="30"/>
                    </a:lnTo>
                    <a:lnTo>
                      <a:pt x="54" y="59"/>
                    </a:lnTo>
                    <a:lnTo>
                      <a:pt x="46" y="87"/>
                    </a:lnTo>
                    <a:lnTo>
                      <a:pt x="27" y="91"/>
                    </a:lnTo>
                    <a:lnTo>
                      <a:pt x="17" y="88"/>
                    </a:lnTo>
                    <a:lnTo>
                      <a:pt x="11" y="81"/>
                    </a:lnTo>
                    <a:lnTo>
                      <a:pt x="0" y="58"/>
                    </a:lnTo>
                    <a:lnTo>
                      <a:pt x="3" y="16"/>
                    </a:lnTo>
                    <a:lnTo>
                      <a:pt x="1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22" name="Freeform 100">
                <a:extLst>
                  <a:ext uri="{FF2B5EF4-FFF2-40B4-BE49-F238E27FC236}">
                    <a16:creationId xmlns:a16="http://schemas.microsoft.com/office/drawing/2014/main" id="{734892DF-2386-4FAC-910D-1E2A89DDB31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85850" y="1931988"/>
                <a:ext cx="23813" cy="39687"/>
              </a:xfrm>
              <a:custGeom>
                <a:avLst/>
                <a:gdLst>
                  <a:gd name="T0" fmla="*/ 4410 w 54"/>
                  <a:gd name="T1" fmla="*/ 0 h 91"/>
                  <a:gd name="T2" fmla="*/ 16316 w 54"/>
                  <a:gd name="T3" fmla="*/ 0 h 91"/>
                  <a:gd name="T4" fmla="*/ 22490 w 54"/>
                  <a:gd name="T5" fmla="*/ 13084 h 91"/>
                  <a:gd name="T6" fmla="*/ 23813 w 54"/>
                  <a:gd name="T7" fmla="*/ 25731 h 91"/>
                  <a:gd name="T8" fmla="*/ 20285 w 54"/>
                  <a:gd name="T9" fmla="*/ 37943 h 91"/>
                  <a:gd name="T10" fmla="*/ 11907 w 54"/>
                  <a:gd name="T11" fmla="*/ 39687 h 91"/>
                  <a:gd name="T12" fmla="*/ 7497 w 54"/>
                  <a:gd name="T13" fmla="*/ 38379 h 91"/>
                  <a:gd name="T14" fmla="*/ 4851 w 54"/>
                  <a:gd name="T15" fmla="*/ 35326 h 91"/>
                  <a:gd name="T16" fmla="*/ 0 w 54"/>
                  <a:gd name="T17" fmla="*/ 25295 h 91"/>
                  <a:gd name="T18" fmla="*/ 1323 w 54"/>
                  <a:gd name="T19" fmla="*/ 6978 h 91"/>
                  <a:gd name="T20" fmla="*/ 4410 w 54"/>
                  <a:gd name="T21" fmla="*/ 0 h 9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54" h="91">
                    <a:moveTo>
                      <a:pt x="10" y="0"/>
                    </a:moveTo>
                    <a:lnTo>
                      <a:pt x="37" y="0"/>
                    </a:lnTo>
                    <a:lnTo>
                      <a:pt x="51" y="30"/>
                    </a:lnTo>
                    <a:lnTo>
                      <a:pt x="54" y="59"/>
                    </a:lnTo>
                    <a:lnTo>
                      <a:pt x="46" y="87"/>
                    </a:lnTo>
                    <a:lnTo>
                      <a:pt x="27" y="91"/>
                    </a:lnTo>
                    <a:lnTo>
                      <a:pt x="17" y="88"/>
                    </a:lnTo>
                    <a:lnTo>
                      <a:pt x="11" y="81"/>
                    </a:lnTo>
                    <a:lnTo>
                      <a:pt x="0" y="58"/>
                    </a:lnTo>
                    <a:lnTo>
                      <a:pt x="3" y="16"/>
                    </a:lnTo>
                    <a:lnTo>
                      <a:pt x="10" y="0"/>
                    </a:lnTo>
                  </a:path>
                </a:pathLst>
              </a:custGeom>
              <a:solidFill>
                <a:schemeClr val="accent1"/>
              </a:solidFill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23" name="Freeform 101">
                <a:extLst>
                  <a:ext uri="{FF2B5EF4-FFF2-40B4-BE49-F238E27FC236}">
                    <a16:creationId xmlns:a16="http://schemas.microsoft.com/office/drawing/2014/main" id="{967CEA88-62ED-491E-86A0-94B64DCB230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76325" y="1974850"/>
                <a:ext cx="28575" cy="66675"/>
              </a:xfrm>
              <a:custGeom>
                <a:avLst/>
                <a:gdLst>
                  <a:gd name="T0" fmla="*/ 0 w 72"/>
                  <a:gd name="T1" fmla="*/ 0 h 148"/>
                  <a:gd name="T2" fmla="*/ 16272 w 72"/>
                  <a:gd name="T3" fmla="*/ 7208 h 148"/>
                  <a:gd name="T4" fmla="*/ 25400 w 72"/>
                  <a:gd name="T5" fmla="*/ 27931 h 148"/>
                  <a:gd name="T6" fmla="*/ 28178 w 72"/>
                  <a:gd name="T7" fmla="*/ 45051 h 148"/>
                  <a:gd name="T8" fmla="*/ 28575 w 72"/>
                  <a:gd name="T9" fmla="*/ 58566 h 148"/>
                  <a:gd name="T10" fmla="*/ 25797 w 72"/>
                  <a:gd name="T11" fmla="*/ 63521 h 148"/>
                  <a:gd name="T12" fmla="*/ 20241 w 72"/>
                  <a:gd name="T13" fmla="*/ 66675 h 148"/>
                  <a:gd name="T14" fmla="*/ 16272 w 72"/>
                  <a:gd name="T15" fmla="*/ 63521 h 148"/>
                  <a:gd name="T16" fmla="*/ 7938 w 72"/>
                  <a:gd name="T17" fmla="*/ 41447 h 148"/>
                  <a:gd name="T18" fmla="*/ 3572 w 72"/>
                  <a:gd name="T19" fmla="*/ 21174 h 148"/>
                  <a:gd name="T20" fmla="*/ 2381 w 72"/>
                  <a:gd name="T21" fmla="*/ 8109 h 148"/>
                  <a:gd name="T22" fmla="*/ 0 w 72"/>
                  <a:gd name="T23" fmla="*/ 0 h 148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72" h="148">
                    <a:moveTo>
                      <a:pt x="0" y="0"/>
                    </a:moveTo>
                    <a:lnTo>
                      <a:pt x="41" y="16"/>
                    </a:lnTo>
                    <a:lnTo>
                      <a:pt x="64" y="62"/>
                    </a:lnTo>
                    <a:lnTo>
                      <a:pt x="71" y="100"/>
                    </a:lnTo>
                    <a:lnTo>
                      <a:pt x="72" y="130"/>
                    </a:lnTo>
                    <a:lnTo>
                      <a:pt x="65" y="141"/>
                    </a:lnTo>
                    <a:lnTo>
                      <a:pt x="51" y="148"/>
                    </a:lnTo>
                    <a:lnTo>
                      <a:pt x="41" y="141"/>
                    </a:lnTo>
                    <a:lnTo>
                      <a:pt x="20" y="92"/>
                    </a:lnTo>
                    <a:lnTo>
                      <a:pt x="9" y="47"/>
                    </a:lnTo>
                    <a:lnTo>
                      <a:pt x="6" y="1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24" name="Freeform 102">
                <a:extLst>
                  <a:ext uri="{FF2B5EF4-FFF2-40B4-BE49-F238E27FC236}">
                    <a16:creationId xmlns:a16="http://schemas.microsoft.com/office/drawing/2014/main" id="{6EFDA7CB-FFC0-40BA-9BE5-8EA782AE2D6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76325" y="1974850"/>
                <a:ext cx="28575" cy="66675"/>
              </a:xfrm>
              <a:custGeom>
                <a:avLst/>
                <a:gdLst>
                  <a:gd name="T0" fmla="*/ 0 w 72"/>
                  <a:gd name="T1" fmla="*/ 0 h 148"/>
                  <a:gd name="T2" fmla="*/ 16272 w 72"/>
                  <a:gd name="T3" fmla="*/ 7208 h 148"/>
                  <a:gd name="T4" fmla="*/ 25400 w 72"/>
                  <a:gd name="T5" fmla="*/ 27931 h 148"/>
                  <a:gd name="T6" fmla="*/ 28178 w 72"/>
                  <a:gd name="T7" fmla="*/ 45051 h 148"/>
                  <a:gd name="T8" fmla="*/ 28575 w 72"/>
                  <a:gd name="T9" fmla="*/ 58566 h 148"/>
                  <a:gd name="T10" fmla="*/ 25797 w 72"/>
                  <a:gd name="T11" fmla="*/ 63521 h 148"/>
                  <a:gd name="T12" fmla="*/ 20241 w 72"/>
                  <a:gd name="T13" fmla="*/ 66675 h 148"/>
                  <a:gd name="T14" fmla="*/ 16272 w 72"/>
                  <a:gd name="T15" fmla="*/ 63521 h 148"/>
                  <a:gd name="T16" fmla="*/ 7938 w 72"/>
                  <a:gd name="T17" fmla="*/ 41447 h 148"/>
                  <a:gd name="T18" fmla="*/ 3572 w 72"/>
                  <a:gd name="T19" fmla="*/ 21174 h 148"/>
                  <a:gd name="T20" fmla="*/ 2381 w 72"/>
                  <a:gd name="T21" fmla="*/ 8109 h 148"/>
                  <a:gd name="T22" fmla="*/ 0 w 72"/>
                  <a:gd name="T23" fmla="*/ 0 h 148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72" h="148">
                    <a:moveTo>
                      <a:pt x="0" y="0"/>
                    </a:moveTo>
                    <a:lnTo>
                      <a:pt x="41" y="16"/>
                    </a:lnTo>
                    <a:lnTo>
                      <a:pt x="64" y="62"/>
                    </a:lnTo>
                    <a:lnTo>
                      <a:pt x="71" y="100"/>
                    </a:lnTo>
                    <a:lnTo>
                      <a:pt x="72" y="130"/>
                    </a:lnTo>
                    <a:lnTo>
                      <a:pt x="65" y="141"/>
                    </a:lnTo>
                    <a:lnTo>
                      <a:pt x="51" y="148"/>
                    </a:lnTo>
                    <a:lnTo>
                      <a:pt x="41" y="141"/>
                    </a:lnTo>
                    <a:lnTo>
                      <a:pt x="20" y="92"/>
                    </a:lnTo>
                    <a:lnTo>
                      <a:pt x="9" y="47"/>
                    </a:lnTo>
                    <a:lnTo>
                      <a:pt x="6" y="18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accent1"/>
              </a:solidFill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25" name="Freeform 103">
                <a:extLst>
                  <a:ext uri="{FF2B5EF4-FFF2-40B4-BE49-F238E27FC236}">
                    <a16:creationId xmlns:a16="http://schemas.microsoft.com/office/drawing/2014/main" id="{77CBA15F-62E3-4174-94C6-492290A3066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5800" y="1150938"/>
                <a:ext cx="746125" cy="738187"/>
              </a:xfrm>
              <a:custGeom>
                <a:avLst/>
                <a:gdLst>
                  <a:gd name="T0" fmla="*/ 494627 w 1694"/>
                  <a:gd name="T1" fmla="*/ 710116 h 1683"/>
                  <a:gd name="T2" fmla="*/ 500793 w 1694"/>
                  <a:gd name="T3" fmla="*/ 643008 h 1683"/>
                  <a:gd name="T4" fmla="*/ 477450 w 1694"/>
                  <a:gd name="T5" fmla="*/ 594322 h 1683"/>
                  <a:gd name="T6" fmla="*/ 464236 w 1694"/>
                  <a:gd name="T7" fmla="*/ 556601 h 1683"/>
                  <a:gd name="T8" fmla="*/ 462034 w 1694"/>
                  <a:gd name="T9" fmla="*/ 521512 h 1683"/>
                  <a:gd name="T10" fmla="*/ 439571 w 1694"/>
                  <a:gd name="T11" fmla="*/ 504406 h 1683"/>
                  <a:gd name="T12" fmla="*/ 411382 w 1694"/>
                  <a:gd name="T13" fmla="*/ 464492 h 1683"/>
                  <a:gd name="T14" fmla="*/ 395966 w 1694"/>
                  <a:gd name="T15" fmla="*/ 420192 h 1683"/>
                  <a:gd name="T16" fmla="*/ 377467 w 1694"/>
                  <a:gd name="T17" fmla="*/ 381594 h 1683"/>
                  <a:gd name="T18" fmla="*/ 373943 w 1694"/>
                  <a:gd name="T19" fmla="*/ 353084 h 1683"/>
                  <a:gd name="T20" fmla="*/ 285413 w 1694"/>
                  <a:gd name="T21" fmla="*/ 368436 h 1683"/>
                  <a:gd name="T22" fmla="*/ 181907 w 1694"/>
                  <a:gd name="T23" fmla="*/ 421508 h 1683"/>
                  <a:gd name="T24" fmla="*/ 106589 w 1694"/>
                  <a:gd name="T25" fmla="*/ 419315 h 1683"/>
                  <a:gd name="T26" fmla="*/ 39641 w 1694"/>
                  <a:gd name="T27" fmla="*/ 401332 h 1683"/>
                  <a:gd name="T28" fmla="*/ 0 w 1694"/>
                  <a:gd name="T29" fmla="*/ 382910 h 1683"/>
                  <a:gd name="T30" fmla="*/ 63865 w 1694"/>
                  <a:gd name="T31" fmla="*/ 386419 h 1683"/>
                  <a:gd name="T32" fmla="*/ 114077 w 1694"/>
                  <a:gd name="T33" fmla="*/ 394752 h 1683"/>
                  <a:gd name="T34" fmla="*/ 184990 w 1694"/>
                  <a:gd name="T35" fmla="*/ 369751 h 1683"/>
                  <a:gd name="T36" fmla="*/ 240927 w 1694"/>
                  <a:gd name="T37" fmla="*/ 345189 h 1683"/>
                  <a:gd name="T38" fmla="*/ 208774 w 1694"/>
                  <a:gd name="T39" fmla="*/ 321504 h 1683"/>
                  <a:gd name="T40" fmla="*/ 173538 w 1694"/>
                  <a:gd name="T41" fmla="*/ 304398 h 1683"/>
                  <a:gd name="T42" fmla="*/ 195561 w 1694"/>
                  <a:gd name="T43" fmla="*/ 275011 h 1683"/>
                  <a:gd name="T44" fmla="*/ 234320 w 1694"/>
                  <a:gd name="T45" fmla="*/ 248694 h 1683"/>
                  <a:gd name="T46" fmla="*/ 211417 w 1694"/>
                  <a:gd name="T47" fmla="*/ 234220 h 1683"/>
                  <a:gd name="T48" fmla="*/ 233880 w 1694"/>
                  <a:gd name="T49" fmla="*/ 223693 h 1683"/>
                  <a:gd name="T50" fmla="*/ 243129 w 1694"/>
                  <a:gd name="T51" fmla="*/ 185972 h 1683"/>
                  <a:gd name="T52" fmla="*/ 316244 w 1694"/>
                  <a:gd name="T53" fmla="*/ 149567 h 1683"/>
                  <a:gd name="T54" fmla="*/ 347516 w 1694"/>
                  <a:gd name="T55" fmla="*/ 172814 h 1683"/>
                  <a:gd name="T56" fmla="*/ 396847 w 1694"/>
                  <a:gd name="T57" fmla="*/ 146936 h 1683"/>
                  <a:gd name="T58" fmla="*/ 406537 w 1694"/>
                  <a:gd name="T59" fmla="*/ 128952 h 1683"/>
                  <a:gd name="T60" fmla="*/ 383193 w 1694"/>
                  <a:gd name="T61" fmla="*/ 71933 h 1683"/>
                  <a:gd name="T62" fmla="*/ 413584 w 1694"/>
                  <a:gd name="T63" fmla="*/ 82021 h 1683"/>
                  <a:gd name="T64" fmla="*/ 417108 w 1694"/>
                  <a:gd name="T65" fmla="*/ 42107 h 1683"/>
                  <a:gd name="T66" fmla="*/ 461593 w 1694"/>
                  <a:gd name="T67" fmla="*/ 67547 h 1683"/>
                  <a:gd name="T68" fmla="*/ 456748 w 1694"/>
                  <a:gd name="T69" fmla="*/ 104829 h 1683"/>
                  <a:gd name="T70" fmla="*/ 495948 w 1694"/>
                  <a:gd name="T71" fmla="*/ 92109 h 1683"/>
                  <a:gd name="T72" fmla="*/ 505638 w 1694"/>
                  <a:gd name="T73" fmla="*/ 46493 h 1683"/>
                  <a:gd name="T74" fmla="*/ 525899 w 1694"/>
                  <a:gd name="T75" fmla="*/ 7018 h 1683"/>
                  <a:gd name="T76" fmla="*/ 559374 w 1694"/>
                  <a:gd name="T77" fmla="*/ 19738 h 1683"/>
                  <a:gd name="T78" fmla="*/ 651428 w 1694"/>
                  <a:gd name="T79" fmla="*/ 30703 h 1683"/>
                  <a:gd name="T80" fmla="*/ 692390 w 1694"/>
                  <a:gd name="T81" fmla="*/ 61406 h 1683"/>
                  <a:gd name="T82" fmla="*/ 708687 w 1694"/>
                  <a:gd name="T83" fmla="*/ 107460 h 1683"/>
                  <a:gd name="T84" fmla="*/ 698556 w 1694"/>
                  <a:gd name="T85" fmla="*/ 127198 h 1683"/>
                  <a:gd name="T86" fmla="*/ 737316 w 1694"/>
                  <a:gd name="T87" fmla="*/ 157462 h 1683"/>
                  <a:gd name="T88" fmla="*/ 463355 w 1694"/>
                  <a:gd name="T89" fmla="*/ 496072 h 1683"/>
                  <a:gd name="T90" fmla="*/ 499472 w 1694"/>
                  <a:gd name="T91" fmla="*/ 571514 h 1683"/>
                  <a:gd name="T92" fmla="*/ 517090 w 1694"/>
                  <a:gd name="T93" fmla="*/ 620639 h 1683"/>
                  <a:gd name="T94" fmla="*/ 510924 w 1694"/>
                  <a:gd name="T95" fmla="*/ 685115 h 1683"/>
                  <a:gd name="T96" fmla="*/ 498151 w 1694"/>
                  <a:gd name="T97" fmla="*/ 738187 h 1683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0" t="0" r="r" b="b"/>
                <a:pathLst>
                  <a:path w="1694" h="1683">
                    <a:moveTo>
                      <a:pt x="1131" y="1683"/>
                    </a:moveTo>
                    <a:lnTo>
                      <a:pt x="1114" y="1676"/>
                    </a:lnTo>
                    <a:lnTo>
                      <a:pt x="1109" y="1653"/>
                    </a:lnTo>
                    <a:lnTo>
                      <a:pt x="1123" y="1619"/>
                    </a:lnTo>
                    <a:lnTo>
                      <a:pt x="1105" y="1568"/>
                    </a:lnTo>
                    <a:lnTo>
                      <a:pt x="1107" y="1540"/>
                    </a:lnTo>
                    <a:lnTo>
                      <a:pt x="1118" y="1485"/>
                    </a:lnTo>
                    <a:lnTo>
                      <a:pt x="1137" y="1466"/>
                    </a:lnTo>
                    <a:lnTo>
                      <a:pt x="1145" y="1394"/>
                    </a:lnTo>
                    <a:lnTo>
                      <a:pt x="1129" y="1378"/>
                    </a:lnTo>
                    <a:lnTo>
                      <a:pt x="1124" y="1354"/>
                    </a:lnTo>
                    <a:lnTo>
                      <a:pt x="1084" y="1355"/>
                    </a:lnTo>
                    <a:lnTo>
                      <a:pt x="1075" y="1348"/>
                    </a:lnTo>
                    <a:lnTo>
                      <a:pt x="1079" y="1313"/>
                    </a:lnTo>
                    <a:lnTo>
                      <a:pt x="1067" y="1281"/>
                    </a:lnTo>
                    <a:lnTo>
                      <a:pt x="1054" y="1269"/>
                    </a:lnTo>
                    <a:lnTo>
                      <a:pt x="1026" y="1262"/>
                    </a:lnTo>
                    <a:lnTo>
                      <a:pt x="1011" y="1240"/>
                    </a:lnTo>
                    <a:lnTo>
                      <a:pt x="1020" y="1210"/>
                    </a:lnTo>
                    <a:lnTo>
                      <a:pt x="1049" y="1189"/>
                    </a:lnTo>
                    <a:lnTo>
                      <a:pt x="1057" y="1175"/>
                    </a:lnTo>
                    <a:lnTo>
                      <a:pt x="1050" y="1158"/>
                    </a:lnTo>
                    <a:lnTo>
                      <a:pt x="1028" y="1155"/>
                    </a:lnTo>
                    <a:lnTo>
                      <a:pt x="998" y="1150"/>
                    </a:lnTo>
                    <a:lnTo>
                      <a:pt x="993" y="1148"/>
                    </a:lnTo>
                    <a:lnTo>
                      <a:pt x="975" y="1122"/>
                    </a:lnTo>
                    <a:lnTo>
                      <a:pt x="949" y="1092"/>
                    </a:lnTo>
                    <a:lnTo>
                      <a:pt x="934" y="1059"/>
                    </a:lnTo>
                    <a:lnTo>
                      <a:pt x="912" y="1023"/>
                    </a:lnTo>
                    <a:lnTo>
                      <a:pt x="921" y="991"/>
                    </a:lnTo>
                    <a:lnTo>
                      <a:pt x="920" y="983"/>
                    </a:lnTo>
                    <a:lnTo>
                      <a:pt x="899" y="958"/>
                    </a:lnTo>
                    <a:lnTo>
                      <a:pt x="897" y="943"/>
                    </a:lnTo>
                    <a:lnTo>
                      <a:pt x="905" y="908"/>
                    </a:lnTo>
                    <a:lnTo>
                      <a:pt x="875" y="881"/>
                    </a:lnTo>
                    <a:lnTo>
                      <a:pt x="857" y="870"/>
                    </a:lnTo>
                    <a:lnTo>
                      <a:pt x="864" y="849"/>
                    </a:lnTo>
                    <a:lnTo>
                      <a:pt x="872" y="843"/>
                    </a:lnTo>
                    <a:lnTo>
                      <a:pt x="871" y="816"/>
                    </a:lnTo>
                    <a:lnTo>
                      <a:pt x="849" y="805"/>
                    </a:lnTo>
                    <a:lnTo>
                      <a:pt x="797" y="820"/>
                    </a:lnTo>
                    <a:lnTo>
                      <a:pt x="693" y="831"/>
                    </a:lnTo>
                    <a:lnTo>
                      <a:pt x="665" y="825"/>
                    </a:lnTo>
                    <a:lnTo>
                      <a:pt x="648" y="840"/>
                    </a:lnTo>
                    <a:lnTo>
                      <a:pt x="635" y="876"/>
                    </a:lnTo>
                    <a:lnTo>
                      <a:pt x="611" y="899"/>
                    </a:lnTo>
                    <a:lnTo>
                      <a:pt x="521" y="925"/>
                    </a:lnTo>
                    <a:lnTo>
                      <a:pt x="413" y="961"/>
                    </a:lnTo>
                    <a:lnTo>
                      <a:pt x="320" y="986"/>
                    </a:lnTo>
                    <a:lnTo>
                      <a:pt x="297" y="984"/>
                    </a:lnTo>
                    <a:lnTo>
                      <a:pt x="266" y="961"/>
                    </a:lnTo>
                    <a:lnTo>
                      <a:pt x="242" y="956"/>
                    </a:lnTo>
                    <a:lnTo>
                      <a:pt x="169" y="958"/>
                    </a:lnTo>
                    <a:lnTo>
                      <a:pt x="153" y="951"/>
                    </a:lnTo>
                    <a:lnTo>
                      <a:pt x="116" y="921"/>
                    </a:lnTo>
                    <a:lnTo>
                      <a:pt x="90" y="915"/>
                    </a:lnTo>
                    <a:lnTo>
                      <a:pt x="55" y="919"/>
                    </a:lnTo>
                    <a:lnTo>
                      <a:pt x="17" y="908"/>
                    </a:lnTo>
                    <a:lnTo>
                      <a:pt x="5" y="893"/>
                    </a:lnTo>
                    <a:lnTo>
                      <a:pt x="0" y="873"/>
                    </a:lnTo>
                    <a:lnTo>
                      <a:pt x="13" y="861"/>
                    </a:lnTo>
                    <a:lnTo>
                      <a:pt x="45" y="843"/>
                    </a:lnTo>
                    <a:lnTo>
                      <a:pt x="72" y="873"/>
                    </a:lnTo>
                    <a:lnTo>
                      <a:pt x="145" y="881"/>
                    </a:lnTo>
                    <a:lnTo>
                      <a:pt x="163" y="895"/>
                    </a:lnTo>
                    <a:lnTo>
                      <a:pt x="178" y="922"/>
                    </a:lnTo>
                    <a:lnTo>
                      <a:pt x="230" y="905"/>
                    </a:lnTo>
                    <a:lnTo>
                      <a:pt x="259" y="900"/>
                    </a:lnTo>
                    <a:lnTo>
                      <a:pt x="283" y="910"/>
                    </a:lnTo>
                    <a:lnTo>
                      <a:pt x="359" y="906"/>
                    </a:lnTo>
                    <a:lnTo>
                      <a:pt x="393" y="884"/>
                    </a:lnTo>
                    <a:lnTo>
                      <a:pt x="420" y="843"/>
                    </a:lnTo>
                    <a:lnTo>
                      <a:pt x="444" y="820"/>
                    </a:lnTo>
                    <a:lnTo>
                      <a:pt x="481" y="818"/>
                    </a:lnTo>
                    <a:lnTo>
                      <a:pt x="545" y="801"/>
                    </a:lnTo>
                    <a:lnTo>
                      <a:pt x="547" y="787"/>
                    </a:lnTo>
                    <a:lnTo>
                      <a:pt x="480" y="779"/>
                    </a:lnTo>
                    <a:lnTo>
                      <a:pt x="467" y="766"/>
                    </a:lnTo>
                    <a:lnTo>
                      <a:pt x="467" y="748"/>
                    </a:lnTo>
                    <a:lnTo>
                      <a:pt x="474" y="733"/>
                    </a:lnTo>
                    <a:lnTo>
                      <a:pt x="465" y="709"/>
                    </a:lnTo>
                    <a:lnTo>
                      <a:pt x="444" y="700"/>
                    </a:lnTo>
                    <a:lnTo>
                      <a:pt x="407" y="708"/>
                    </a:lnTo>
                    <a:lnTo>
                      <a:pt x="394" y="694"/>
                    </a:lnTo>
                    <a:lnTo>
                      <a:pt x="405" y="686"/>
                    </a:lnTo>
                    <a:lnTo>
                      <a:pt x="447" y="670"/>
                    </a:lnTo>
                    <a:lnTo>
                      <a:pt x="440" y="652"/>
                    </a:lnTo>
                    <a:lnTo>
                      <a:pt x="444" y="627"/>
                    </a:lnTo>
                    <a:lnTo>
                      <a:pt x="465" y="610"/>
                    </a:lnTo>
                    <a:lnTo>
                      <a:pt x="492" y="595"/>
                    </a:lnTo>
                    <a:lnTo>
                      <a:pt x="522" y="589"/>
                    </a:lnTo>
                    <a:lnTo>
                      <a:pt x="532" y="567"/>
                    </a:lnTo>
                    <a:lnTo>
                      <a:pt x="493" y="559"/>
                    </a:lnTo>
                    <a:lnTo>
                      <a:pt x="470" y="559"/>
                    </a:lnTo>
                    <a:lnTo>
                      <a:pt x="458" y="548"/>
                    </a:lnTo>
                    <a:lnTo>
                      <a:pt x="480" y="534"/>
                    </a:lnTo>
                    <a:lnTo>
                      <a:pt x="485" y="493"/>
                    </a:lnTo>
                    <a:lnTo>
                      <a:pt x="496" y="478"/>
                    </a:lnTo>
                    <a:lnTo>
                      <a:pt x="511" y="483"/>
                    </a:lnTo>
                    <a:lnTo>
                      <a:pt x="531" y="510"/>
                    </a:lnTo>
                    <a:lnTo>
                      <a:pt x="559" y="510"/>
                    </a:lnTo>
                    <a:lnTo>
                      <a:pt x="569" y="493"/>
                    </a:lnTo>
                    <a:lnTo>
                      <a:pt x="559" y="460"/>
                    </a:lnTo>
                    <a:lnTo>
                      <a:pt x="552" y="424"/>
                    </a:lnTo>
                    <a:lnTo>
                      <a:pt x="555" y="393"/>
                    </a:lnTo>
                    <a:lnTo>
                      <a:pt x="567" y="376"/>
                    </a:lnTo>
                    <a:lnTo>
                      <a:pt x="606" y="361"/>
                    </a:lnTo>
                    <a:lnTo>
                      <a:pt x="718" y="341"/>
                    </a:lnTo>
                    <a:lnTo>
                      <a:pt x="730" y="374"/>
                    </a:lnTo>
                    <a:lnTo>
                      <a:pt x="760" y="371"/>
                    </a:lnTo>
                    <a:lnTo>
                      <a:pt x="772" y="376"/>
                    </a:lnTo>
                    <a:lnTo>
                      <a:pt x="789" y="394"/>
                    </a:lnTo>
                    <a:lnTo>
                      <a:pt x="829" y="400"/>
                    </a:lnTo>
                    <a:lnTo>
                      <a:pt x="872" y="390"/>
                    </a:lnTo>
                    <a:lnTo>
                      <a:pt x="895" y="368"/>
                    </a:lnTo>
                    <a:lnTo>
                      <a:pt x="901" y="335"/>
                    </a:lnTo>
                    <a:lnTo>
                      <a:pt x="942" y="334"/>
                    </a:lnTo>
                    <a:lnTo>
                      <a:pt x="960" y="326"/>
                    </a:lnTo>
                    <a:lnTo>
                      <a:pt x="959" y="309"/>
                    </a:lnTo>
                    <a:lnTo>
                      <a:pt x="923" y="294"/>
                    </a:lnTo>
                    <a:lnTo>
                      <a:pt x="898" y="269"/>
                    </a:lnTo>
                    <a:lnTo>
                      <a:pt x="863" y="216"/>
                    </a:lnTo>
                    <a:lnTo>
                      <a:pt x="863" y="192"/>
                    </a:lnTo>
                    <a:lnTo>
                      <a:pt x="870" y="164"/>
                    </a:lnTo>
                    <a:lnTo>
                      <a:pt x="886" y="177"/>
                    </a:lnTo>
                    <a:lnTo>
                      <a:pt x="904" y="203"/>
                    </a:lnTo>
                    <a:lnTo>
                      <a:pt x="927" y="205"/>
                    </a:lnTo>
                    <a:lnTo>
                      <a:pt x="939" y="187"/>
                    </a:lnTo>
                    <a:lnTo>
                      <a:pt x="939" y="163"/>
                    </a:lnTo>
                    <a:lnTo>
                      <a:pt x="926" y="124"/>
                    </a:lnTo>
                    <a:lnTo>
                      <a:pt x="927" y="85"/>
                    </a:lnTo>
                    <a:lnTo>
                      <a:pt x="947" y="96"/>
                    </a:lnTo>
                    <a:lnTo>
                      <a:pt x="972" y="131"/>
                    </a:lnTo>
                    <a:lnTo>
                      <a:pt x="1005" y="134"/>
                    </a:lnTo>
                    <a:lnTo>
                      <a:pt x="1041" y="146"/>
                    </a:lnTo>
                    <a:lnTo>
                      <a:pt x="1048" y="154"/>
                    </a:lnTo>
                    <a:lnTo>
                      <a:pt x="1059" y="179"/>
                    </a:lnTo>
                    <a:lnTo>
                      <a:pt x="1037" y="199"/>
                    </a:lnTo>
                    <a:lnTo>
                      <a:pt x="1027" y="217"/>
                    </a:lnTo>
                    <a:lnTo>
                      <a:pt x="1037" y="239"/>
                    </a:lnTo>
                    <a:lnTo>
                      <a:pt x="1053" y="250"/>
                    </a:lnTo>
                    <a:lnTo>
                      <a:pt x="1083" y="240"/>
                    </a:lnTo>
                    <a:lnTo>
                      <a:pt x="1118" y="227"/>
                    </a:lnTo>
                    <a:lnTo>
                      <a:pt x="1126" y="210"/>
                    </a:lnTo>
                    <a:lnTo>
                      <a:pt x="1122" y="180"/>
                    </a:lnTo>
                    <a:lnTo>
                      <a:pt x="1101" y="158"/>
                    </a:lnTo>
                    <a:lnTo>
                      <a:pt x="1121" y="131"/>
                    </a:lnTo>
                    <a:lnTo>
                      <a:pt x="1148" y="106"/>
                    </a:lnTo>
                    <a:lnTo>
                      <a:pt x="1160" y="94"/>
                    </a:lnTo>
                    <a:lnTo>
                      <a:pt x="1172" y="61"/>
                    </a:lnTo>
                    <a:lnTo>
                      <a:pt x="1177" y="29"/>
                    </a:lnTo>
                    <a:lnTo>
                      <a:pt x="1194" y="16"/>
                    </a:lnTo>
                    <a:lnTo>
                      <a:pt x="1230" y="0"/>
                    </a:lnTo>
                    <a:lnTo>
                      <a:pt x="1249" y="6"/>
                    </a:lnTo>
                    <a:lnTo>
                      <a:pt x="1260" y="16"/>
                    </a:lnTo>
                    <a:lnTo>
                      <a:pt x="1270" y="45"/>
                    </a:lnTo>
                    <a:lnTo>
                      <a:pt x="1288" y="47"/>
                    </a:lnTo>
                    <a:lnTo>
                      <a:pt x="1362" y="31"/>
                    </a:lnTo>
                    <a:lnTo>
                      <a:pt x="1400" y="32"/>
                    </a:lnTo>
                    <a:lnTo>
                      <a:pt x="1479" y="70"/>
                    </a:lnTo>
                    <a:lnTo>
                      <a:pt x="1535" y="81"/>
                    </a:lnTo>
                    <a:lnTo>
                      <a:pt x="1546" y="90"/>
                    </a:lnTo>
                    <a:lnTo>
                      <a:pt x="1549" y="128"/>
                    </a:lnTo>
                    <a:lnTo>
                      <a:pt x="1572" y="140"/>
                    </a:lnTo>
                    <a:lnTo>
                      <a:pt x="1579" y="158"/>
                    </a:lnTo>
                    <a:lnTo>
                      <a:pt x="1586" y="229"/>
                    </a:lnTo>
                    <a:lnTo>
                      <a:pt x="1599" y="232"/>
                    </a:lnTo>
                    <a:lnTo>
                      <a:pt x="1609" y="245"/>
                    </a:lnTo>
                    <a:lnTo>
                      <a:pt x="1607" y="251"/>
                    </a:lnTo>
                    <a:lnTo>
                      <a:pt x="1581" y="265"/>
                    </a:lnTo>
                    <a:lnTo>
                      <a:pt x="1579" y="283"/>
                    </a:lnTo>
                    <a:lnTo>
                      <a:pt x="1586" y="290"/>
                    </a:lnTo>
                    <a:lnTo>
                      <a:pt x="1620" y="298"/>
                    </a:lnTo>
                    <a:lnTo>
                      <a:pt x="1629" y="324"/>
                    </a:lnTo>
                    <a:lnTo>
                      <a:pt x="1656" y="333"/>
                    </a:lnTo>
                    <a:lnTo>
                      <a:pt x="1674" y="359"/>
                    </a:lnTo>
                    <a:lnTo>
                      <a:pt x="1694" y="427"/>
                    </a:lnTo>
                    <a:lnTo>
                      <a:pt x="1038" y="1085"/>
                    </a:lnTo>
                    <a:lnTo>
                      <a:pt x="1039" y="1105"/>
                    </a:lnTo>
                    <a:lnTo>
                      <a:pt x="1052" y="1131"/>
                    </a:lnTo>
                    <a:lnTo>
                      <a:pt x="1071" y="1160"/>
                    </a:lnTo>
                    <a:lnTo>
                      <a:pt x="1092" y="1214"/>
                    </a:lnTo>
                    <a:lnTo>
                      <a:pt x="1105" y="1275"/>
                    </a:lnTo>
                    <a:lnTo>
                      <a:pt x="1134" y="1303"/>
                    </a:lnTo>
                    <a:lnTo>
                      <a:pt x="1152" y="1328"/>
                    </a:lnTo>
                    <a:lnTo>
                      <a:pt x="1167" y="1354"/>
                    </a:lnTo>
                    <a:lnTo>
                      <a:pt x="1172" y="1381"/>
                    </a:lnTo>
                    <a:lnTo>
                      <a:pt x="1174" y="1415"/>
                    </a:lnTo>
                    <a:lnTo>
                      <a:pt x="1173" y="1458"/>
                    </a:lnTo>
                    <a:lnTo>
                      <a:pt x="1165" y="1489"/>
                    </a:lnTo>
                    <a:lnTo>
                      <a:pt x="1163" y="1528"/>
                    </a:lnTo>
                    <a:lnTo>
                      <a:pt x="1160" y="1562"/>
                    </a:lnTo>
                    <a:lnTo>
                      <a:pt x="1148" y="1599"/>
                    </a:lnTo>
                    <a:lnTo>
                      <a:pt x="1141" y="1629"/>
                    </a:lnTo>
                    <a:lnTo>
                      <a:pt x="1136" y="1659"/>
                    </a:lnTo>
                    <a:lnTo>
                      <a:pt x="1131" y="168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26" name="Freeform 104">
                <a:extLst>
                  <a:ext uri="{FF2B5EF4-FFF2-40B4-BE49-F238E27FC236}">
                    <a16:creationId xmlns:a16="http://schemas.microsoft.com/office/drawing/2014/main" id="{1324A79C-935A-4224-9FAD-AF39E107A25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54100" y="2205038"/>
                <a:ext cx="1597025" cy="971550"/>
              </a:xfrm>
              <a:custGeom>
                <a:avLst/>
                <a:gdLst>
                  <a:gd name="T0" fmla="*/ 1121568 w 3631"/>
                  <a:gd name="T1" fmla="*/ 782333 h 2213"/>
                  <a:gd name="T2" fmla="*/ 1181385 w 3631"/>
                  <a:gd name="T3" fmla="*/ 782333 h 2213"/>
                  <a:gd name="T4" fmla="*/ 1234605 w 3631"/>
                  <a:gd name="T5" fmla="*/ 856088 h 2213"/>
                  <a:gd name="T6" fmla="*/ 1248679 w 3631"/>
                  <a:gd name="T7" fmla="*/ 890331 h 2213"/>
                  <a:gd name="T8" fmla="*/ 1299699 w 3631"/>
                  <a:gd name="T9" fmla="*/ 949599 h 2213"/>
                  <a:gd name="T10" fmla="*/ 1332687 w 3631"/>
                  <a:gd name="T11" fmla="*/ 890331 h 2213"/>
                  <a:gd name="T12" fmla="*/ 1279907 w 3631"/>
                  <a:gd name="T13" fmla="*/ 759065 h 2213"/>
                  <a:gd name="T14" fmla="*/ 1282986 w 3631"/>
                  <a:gd name="T15" fmla="*/ 680041 h 2213"/>
                  <a:gd name="T16" fmla="*/ 1343243 w 3631"/>
                  <a:gd name="T17" fmla="*/ 611554 h 2213"/>
                  <a:gd name="T18" fmla="*/ 1401740 w 3631"/>
                  <a:gd name="T19" fmla="*/ 559311 h 2213"/>
                  <a:gd name="T20" fmla="*/ 1396462 w 3631"/>
                  <a:gd name="T21" fmla="*/ 523311 h 2213"/>
                  <a:gd name="T22" fmla="*/ 1376670 w 3631"/>
                  <a:gd name="T23" fmla="*/ 458775 h 2213"/>
                  <a:gd name="T24" fmla="*/ 1383267 w 3631"/>
                  <a:gd name="T25" fmla="*/ 430239 h 2213"/>
                  <a:gd name="T26" fmla="*/ 1406578 w 3631"/>
                  <a:gd name="T27" fmla="*/ 470190 h 2213"/>
                  <a:gd name="T28" fmla="*/ 1397342 w 3631"/>
                  <a:gd name="T29" fmla="*/ 403020 h 2213"/>
                  <a:gd name="T30" fmla="*/ 1429889 w 3631"/>
                  <a:gd name="T31" fmla="*/ 400386 h 2213"/>
                  <a:gd name="T32" fmla="*/ 1448802 w 3631"/>
                  <a:gd name="T33" fmla="*/ 324435 h 2213"/>
                  <a:gd name="T34" fmla="*/ 1518295 w 3631"/>
                  <a:gd name="T35" fmla="*/ 285363 h 2213"/>
                  <a:gd name="T36" fmla="*/ 1509939 w 3631"/>
                  <a:gd name="T37" fmla="*/ 229607 h 2213"/>
                  <a:gd name="T38" fmla="*/ 1572394 w 3631"/>
                  <a:gd name="T39" fmla="*/ 164632 h 2213"/>
                  <a:gd name="T40" fmla="*/ 1586029 w 3631"/>
                  <a:gd name="T41" fmla="*/ 138291 h 2213"/>
                  <a:gd name="T42" fmla="*/ 1529291 w 3631"/>
                  <a:gd name="T43" fmla="*/ 64975 h 2213"/>
                  <a:gd name="T44" fmla="*/ 1486188 w 3631"/>
                  <a:gd name="T45" fmla="*/ 141364 h 2213"/>
                  <a:gd name="T46" fmla="*/ 1376670 w 3631"/>
                  <a:gd name="T47" fmla="*/ 184388 h 2213"/>
                  <a:gd name="T48" fmla="*/ 1279467 w 3631"/>
                  <a:gd name="T49" fmla="*/ 267363 h 2213"/>
                  <a:gd name="T50" fmla="*/ 1185344 w 3631"/>
                  <a:gd name="T51" fmla="*/ 337167 h 2213"/>
                  <a:gd name="T52" fmla="*/ 1184024 w 3631"/>
                  <a:gd name="T53" fmla="*/ 269558 h 2213"/>
                  <a:gd name="T54" fmla="*/ 1122008 w 3631"/>
                  <a:gd name="T55" fmla="*/ 161120 h 2213"/>
                  <a:gd name="T56" fmla="*/ 999735 w 3631"/>
                  <a:gd name="T57" fmla="*/ 108877 h 2213"/>
                  <a:gd name="T58" fmla="*/ 895495 w 3631"/>
                  <a:gd name="T59" fmla="*/ 90438 h 2213"/>
                  <a:gd name="T60" fmla="*/ 178571 w 3631"/>
                  <a:gd name="T61" fmla="*/ 14049 h 2213"/>
                  <a:gd name="T62" fmla="*/ 154381 w 3631"/>
                  <a:gd name="T63" fmla="*/ 64975 h 2213"/>
                  <a:gd name="T64" fmla="*/ 132829 w 3631"/>
                  <a:gd name="T65" fmla="*/ 15805 h 2213"/>
                  <a:gd name="T66" fmla="*/ 112157 w 3631"/>
                  <a:gd name="T67" fmla="*/ 59268 h 2213"/>
                  <a:gd name="T68" fmla="*/ 71253 w 3631"/>
                  <a:gd name="T69" fmla="*/ 143120 h 2213"/>
                  <a:gd name="T70" fmla="*/ 35626 w 3631"/>
                  <a:gd name="T71" fmla="*/ 228729 h 2213"/>
                  <a:gd name="T72" fmla="*/ 2639 w 3631"/>
                  <a:gd name="T73" fmla="*/ 318728 h 2213"/>
                  <a:gd name="T74" fmla="*/ 10116 w 3631"/>
                  <a:gd name="T75" fmla="*/ 400386 h 2213"/>
                  <a:gd name="T76" fmla="*/ 12315 w 3631"/>
                  <a:gd name="T77" fmla="*/ 446044 h 2213"/>
                  <a:gd name="T78" fmla="*/ 42224 w 3631"/>
                  <a:gd name="T79" fmla="*/ 548774 h 2213"/>
                  <a:gd name="T80" fmla="*/ 103360 w 3631"/>
                  <a:gd name="T81" fmla="*/ 621212 h 2213"/>
                  <a:gd name="T82" fmla="*/ 184729 w 3631"/>
                  <a:gd name="T83" fmla="*/ 672578 h 2213"/>
                  <a:gd name="T84" fmla="*/ 265658 w 3631"/>
                  <a:gd name="T85" fmla="*/ 719114 h 2213"/>
                  <a:gd name="T86" fmla="*/ 351865 w 3631"/>
                  <a:gd name="T87" fmla="*/ 744138 h 2213"/>
                  <a:gd name="T88" fmla="*/ 424437 w 3631"/>
                  <a:gd name="T89" fmla="*/ 727894 h 2213"/>
                  <a:gd name="T90" fmla="*/ 486013 w 3631"/>
                  <a:gd name="T91" fmla="*/ 766089 h 2213"/>
                  <a:gd name="T92" fmla="*/ 540552 w 3631"/>
                  <a:gd name="T93" fmla="*/ 838966 h 2213"/>
                  <a:gd name="T94" fmla="*/ 605647 w 3631"/>
                  <a:gd name="T95" fmla="*/ 817893 h 2213"/>
                  <a:gd name="T96" fmla="*/ 680418 w 3631"/>
                  <a:gd name="T97" fmla="*/ 936867 h 2213"/>
                  <a:gd name="T98" fmla="*/ 744193 w 3631"/>
                  <a:gd name="T99" fmla="*/ 960135 h 2213"/>
                  <a:gd name="T100" fmla="*/ 761347 w 3631"/>
                  <a:gd name="T101" fmla="*/ 878039 h 2213"/>
                  <a:gd name="T102" fmla="*/ 822483 w 3631"/>
                  <a:gd name="T103" fmla="*/ 814820 h 2213"/>
                  <a:gd name="T104" fmla="*/ 871744 w 3631"/>
                  <a:gd name="T105" fmla="*/ 814381 h 2213"/>
                  <a:gd name="T106" fmla="*/ 939038 w 3631"/>
                  <a:gd name="T107" fmla="*/ 817015 h 2213"/>
                  <a:gd name="T108" fmla="*/ 1006772 w 3631"/>
                  <a:gd name="T109" fmla="*/ 811747 h 2213"/>
                  <a:gd name="T110" fmla="*/ 974665 w 3631"/>
                  <a:gd name="T111" fmla="*/ 793308 h 2213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0" t="0" r="r" b="b"/>
                <a:pathLst>
                  <a:path w="3631" h="2213">
                    <a:moveTo>
                      <a:pt x="2307" y="1776"/>
                    </a:moveTo>
                    <a:lnTo>
                      <a:pt x="2368" y="1761"/>
                    </a:lnTo>
                    <a:lnTo>
                      <a:pt x="2383" y="1774"/>
                    </a:lnTo>
                    <a:lnTo>
                      <a:pt x="2401" y="1778"/>
                    </a:lnTo>
                    <a:lnTo>
                      <a:pt x="2515" y="1759"/>
                    </a:lnTo>
                    <a:lnTo>
                      <a:pt x="2550" y="1782"/>
                    </a:lnTo>
                    <a:lnTo>
                      <a:pt x="2573" y="1816"/>
                    </a:lnTo>
                    <a:lnTo>
                      <a:pt x="2596" y="1824"/>
                    </a:lnTo>
                    <a:lnTo>
                      <a:pt x="2632" y="1817"/>
                    </a:lnTo>
                    <a:lnTo>
                      <a:pt x="2649" y="1789"/>
                    </a:lnTo>
                    <a:lnTo>
                      <a:pt x="2666" y="1776"/>
                    </a:lnTo>
                    <a:lnTo>
                      <a:pt x="2686" y="1782"/>
                    </a:lnTo>
                    <a:lnTo>
                      <a:pt x="2719" y="1803"/>
                    </a:lnTo>
                    <a:lnTo>
                      <a:pt x="2761" y="1840"/>
                    </a:lnTo>
                    <a:lnTo>
                      <a:pt x="2779" y="1869"/>
                    </a:lnTo>
                    <a:lnTo>
                      <a:pt x="2785" y="1897"/>
                    </a:lnTo>
                    <a:lnTo>
                      <a:pt x="2799" y="1947"/>
                    </a:lnTo>
                    <a:lnTo>
                      <a:pt x="2807" y="1950"/>
                    </a:lnTo>
                    <a:lnTo>
                      <a:pt x="2822" y="1944"/>
                    </a:lnTo>
                    <a:lnTo>
                      <a:pt x="2836" y="1953"/>
                    </a:lnTo>
                    <a:lnTo>
                      <a:pt x="2837" y="1966"/>
                    </a:lnTo>
                    <a:lnTo>
                      <a:pt x="2821" y="1987"/>
                    </a:lnTo>
                    <a:lnTo>
                      <a:pt x="2824" y="2001"/>
                    </a:lnTo>
                    <a:lnTo>
                      <a:pt x="2839" y="2028"/>
                    </a:lnTo>
                    <a:lnTo>
                      <a:pt x="2867" y="2034"/>
                    </a:lnTo>
                    <a:lnTo>
                      <a:pt x="2881" y="2047"/>
                    </a:lnTo>
                    <a:lnTo>
                      <a:pt x="2898" y="2088"/>
                    </a:lnTo>
                    <a:lnTo>
                      <a:pt x="2923" y="2111"/>
                    </a:lnTo>
                    <a:lnTo>
                      <a:pt x="2941" y="2131"/>
                    </a:lnTo>
                    <a:lnTo>
                      <a:pt x="2955" y="2163"/>
                    </a:lnTo>
                    <a:lnTo>
                      <a:pt x="2992" y="2179"/>
                    </a:lnTo>
                    <a:lnTo>
                      <a:pt x="3007" y="2176"/>
                    </a:lnTo>
                    <a:lnTo>
                      <a:pt x="3023" y="2144"/>
                    </a:lnTo>
                    <a:lnTo>
                      <a:pt x="3027" y="2114"/>
                    </a:lnTo>
                    <a:lnTo>
                      <a:pt x="3034" y="2062"/>
                    </a:lnTo>
                    <a:lnTo>
                      <a:pt x="3030" y="2028"/>
                    </a:lnTo>
                    <a:lnTo>
                      <a:pt x="3001" y="1952"/>
                    </a:lnTo>
                    <a:lnTo>
                      <a:pt x="2971" y="1900"/>
                    </a:lnTo>
                    <a:lnTo>
                      <a:pt x="2957" y="1854"/>
                    </a:lnTo>
                    <a:lnTo>
                      <a:pt x="2943" y="1804"/>
                    </a:lnTo>
                    <a:lnTo>
                      <a:pt x="2927" y="1763"/>
                    </a:lnTo>
                    <a:lnTo>
                      <a:pt x="2910" y="1729"/>
                    </a:lnTo>
                    <a:lnTo>
                      <a:pt x="2890" y="1702"/>
                    </a:lnTo>
                    <a:lnTo>
                      <a:pt x="2870" y="1673"/>
                    </a:lnTo>
                    <a:lnTo>
                      <a:pt x="2874" y="1643"/>
                    </a:lnTo>
                    <a:lnTo>
                      <a:pt x="2882" y="1608"/>
                    </a:lnTo>
                    <a:lnTo>
                      <a:pt x="2899" y="1576"/>
                    </a:lnTo>
                    <a:lnTo>
                      <a:pt x="2917" y="1549"/>
                    </a:lnTo>
                    <a:lnTo>
                      <a:pt x="2961" y="1532"/>
                    </a:lnTo>
                    <a:lnTo>
                      <a:pt x="2982" y="1515"/>
                    </a:lnTo>
                    <a:lnTo>
                      <a:pt x="3001" y="1484"/>
                    </a:lnTo>
                    <a:lnTo>
                      <a:pt x="3046" y="1421"/>
                    </a:lnTo>
                    <a:lnTo>
                      <a:pt x="3045" y="1410"/>
                    </a:lnTo>
                    <a:lnTo>
                      <a:pt x="3054" y="1393"/>
                    </a:lnTo>
                    <a:lnTo>
                      <a:pt x="3079" y="1397"/>
                    </a:lnTo>
                    <a:lnTo>
                      <a:pt x="3108" y="1370"/>
                    </a:lnTo>
                    <a:lnTo>
                      <a:pt x="3127" y="1330"/>
                    </a:lnTo>
                    <a:lnTo>
                      <a:pt x="3152" y="1306"/>
                    </a:lnTo>
                    <a:lnTo>
                      <a:pt x="3179" y="1300"/>
                    </a:lnTo>
                    <a:lnTo>
                      <a:pt x="3187" y="1274"/>
                    </a:lnTo>
                    <a:lnTo>
                      <a:pt x="3167" y="1258"/>
                    </a:lnTo>
                    <a:lnTo>
                      <a:pt x="3175" y="1241"/>
                    </a:lnTo>
                    <a:lnTo>
                      <a:pt x="3196" y="1234"/>
                    </a:lnTo>
                    <a:lnTo>
                      <a:pt x="3197" y="1215"/>
                    </a:lnTo>
                    <a:lnTo>
                      <a:pt x="3189" y="1196"/>
                    </a:lnTo>
                    <a:lnTo>
                      <a:pt x="3175" y="1192"/>
                    </a:lnTo>
                    <a:lnTo>
                      <a:pt x="3176" y="1178"/>
                    </a:lnTo>
                    <a:lnTo>
                      <a:pt x="3183" y="1168"/>
                    </a:lnTo>
                    <a:lnTo>
                      <a:pt x="3164" y="1124"/>
                    </a:lnTo>
                    <a:lnTo>
                      <a:pt x="3146" y="1100"/>
                    </a:lnTo>
                    <a:lnTo>
                      <a:pt x="3140" y="1072"/>
                    </a:lnTo>
                    <a:lnTo>
                      <a:pt x="3130" y="1045"/>
                    </a:lnTo>
                    <a:lnTo>
                      <a:pt x="3111" y="1020"/>
                    </a:lnTo>
                    <a:lnTo>
                      <a:pt x="3104" y="987"/>
                    </a:lnTo>
                    <a:lnTo>
                      <a:pt x="3112" y="976"/>
                    </a:lnTo>
                    <a:lnTo>
                      <a:pt x="3120" y="969"/>
                    </a:lnTo>
                    <a:lnTo>
                      <a:pt x="3128" y="972"/>
                    </a:lnTo>
                    <a:lnTo>
                      <a:pt x="3145" y="980"/>
                    </a:lnTo>
                    <a:lnTo>
                      <a:pt x="3155" y="1011"/>
                    </a:lnTo>
                    <a:lnTo>
                      <a:pt x="3160" y="1037"/>
                    </a:lnTo>
                    <a:lnTo>
                      <a:pt x="3164" y="1080"/>
                    </a:lnTo>
                    <a:lnTo>
                      <a:pt x="3170" y="1089"/>
                    </a:lnTo>
                    <a:lnTo>
                      <a:pt x="3186" y="1091"/>
                    </a:lnTo>
                    <a:lnTo>
                      <a:pt x="3198" y="1071"/>
                    </a:lnTo>
                    <a:lnTo>
                      <a:pt x="3194" y="1036"/>
                    </a:lnTo>
                    <a:lnTo>
                      <a:pt x="3207" y="1005"/>
                    </a:lnTo>
                    <a:lnTo>
                      <a:pt x="3207" y="980"/>
                    </a:lnTo>
                    <a:lnTo>
                      <a:pt x="3192" y="955"/>
                    </a:lnTo>
                    <a:lnTo>
                      <a:pt x="3183" y="949"/>
                    </a:lnTo>
                    <a:lnTo>
                      <a:pt x="3177" y="918"/>
                    </a:lnTo>
                    <a:lnTo>
                      <a:pt x="3185" y="906"/>
                    </a:lnTo>
                    <a:lnTo>
                      <a:pt x="3196" y="911"/>
                    </a:lnTo>
                    <a:lnTo>
                      <a:pt x="3212" y="936"/>
                    </a:lnTo>
                    <a:lnTo>
                      <a:pt x="3221" y="941"/>
                    </a:lnTo>
                    <a:lnTo>
                      <a:pt x="3237" y="930"/>
                    </a:lnTo>
                    <a:lnTo>
                      <a:pt x="3251" y="912"/>
                    </a:lnTo>
                    <a:lnTo>
                      <a:pt x="3250" y="876"/>
                    </a:lnTo>
                    <a:lnTo>
                      <a:pt x="3272" y="847"/>
                    </a:lnTo>
                    <a:lnTo>
                      <a:pt x="3281" y="816"/>
                    </a:lnTo>
                    <a:lnTo>
                      <a:pt x="3267" y="800"/>
                    </a:lnTo>
                    <a:lnTo>
                      <a:pt x="3272" y="771"/>
                    </a:lnTo>
                    <a:lnTo>
                      <a:pt x="3294" y="739"/>
                    </a:lnTo>
                    <a:lnTo>
                      <a:pt x="3319" y="718"/>
                    </a:lnTo>
                    <a:lnTo>
                      <a:pt x="3346" y="709"/>
                    </a:lnTo>
                    <a:lnTo>
                      <a:pt x="3374" y="682"/>
                    </a:lnTo>
                    <a:lnTo>
                      <a:pt x="3401" y="676"/>
                    </a:lnTo>
                    <a:lnTo>
                      <a:pt x="3428" y="668"/>
                    </a:lnTo>
                    <a:lnTo>
                      <a:pt x="3452" y="650"/>
                    </a:lnTo>
                    <a:lnTo>
                      <a:pt x="3460" y="630"/>
                    </a:lnTo>
                    <a:lnTo>
                      <a:pt x="3451" y="610"/>
                    </a:lnTo>
                    <a:lnTo>
                      <a:pt x="3435" y="599"/>
                    </a:lnTo>
                    <a:lnTo>
                      <a:pt x="3436" y="581"/>
                    </a:lnTo>
                    <a:lnTo>
                      <a:pt x="3443" y="564"/>
                    </a:lnTo>
                    <a:lnTo>
                      <a:pt x="3433" y="523"/>
                    </a:lnTo>
                    <a:lnTo>
                      <a:pt x="3441" y="488"/>
                    </a:lnTo>
                    <a:lnTo>
                      <a:pt x="3467" y="449"/>
                    </a:lnTo>
                    <a:lnTo>
                      <a:pt x="3496" y="429"/>
                    </a:lnTo>
                    <a:lnTo>
                      <a:pt x="3519" y="405"/>
                    </a:lnTo>
                    <a:lnTo>
                      <a:pt x="3550" y="388"/>
                    </a:lnTo>
                    <a:lnTo>
                      <a:pt x="3575" y="375"/>
                    </a:lnTo>
                    <a:lnTo>
                      <a:pt x="3606" y="359"/>
                    </a:lnTo>
                    <a:lnTo>
                      <a:pt x="3625" y="356"/>
                    </a:lnTo>
                    <a:lnTo>
                      <a:pt x="3628" y="350"/>
                    </a:lnTo>
                    <a:lnTo>
                      <a:pt x="3631" y="329"/>
                    </a:lnTo>
                    <a:lnTo>
                      <a:pt x="3624" y="326"/>
                    </a:lnTo>
                    <a:lnTo>
                      <a:pt x="3606" y="315"/>
                    </a:lnTo>
                    <a:lnTo>
                      <a:pt x="3591" y="304"/>
                    </a:lnTo>
                    <a:lnTo>
                      <a:pt x="3567" y="280"/>
                    </a:lnTo>
                    <a:lnTo>
                      <a:pt x="3539" y="228"/>
                    </a:lnTo>
                    <a:lnTo>
                      <a:pt x="3533" y="199"/>
                    </a:lnTo>
                    <a:lnTo>
                      <a:pt x="3507" y="153"/>
                    </a:lnTo>
                    <a:lnTo>
                      <a:pt x="3477" y="148"/>
                    </a:lnTo>
                    <a:lnTo>
                      <a:pt x="3449" y="165"/>
                    </a:lnTo>
                    <a:lnTo>
                      <a:pt x="3427" y="190"/>
                    </a:lnTo>
                    <a:lnTo>
                      <a:pt x="3411" y="218"/>
                    </a:lnTo>
                    <a:lnTo>
                      <a:pt x="3404" y="255"/>
                    </a:lnTo>
                    <a:lnTo>
                      <a:pt x="3398" y="287"/>
                    </a:lnTo>
                    <a:lnTo>
                      <a:pt x="3379" y="322"/>
                    </a:lnTo>
                    <a:lnTo>
                      <a:pt x="3344" y="364"/>
                    </a:lnTo>
                    <a:lnTo>
                      <a:pt x="3297" y="389"/>
                    </a:lnTo>
                    <a:lnTo>
                      <a:pt x="3243" y="396"/>
                    </a:lnTo>
                    <a:lnTo>
                      <a:pt x="3207" y="390"/>
                    </a:lnTo>
                    <a:lnTo>
                      <a:pt x="3169" y="397"/>
                    </a:lnTo>
                    <a:lnTo>
                      <a:pt x="3130" y="420"/>
                    </a:lnTo>
                    <a:lnTo>
                      <a:pt x="3098" y="455"/>
                    </a:lnTo>
                    <a:lnTo>
                      <a:pt x="3075" y="499"/>
                    </a:lnTo>
                    <a:lnTo>
                      <a:pt x="3067" y="531"/>
                    </a:lnTo>
                    <a:lnTo>
                      <a:pt x="3046" y="549"/>
                    </a:lnTo>
                    <a:lnTo>
                      <a:pt x="2950" y="587"/>
                    </a:lnTo>
                    <a:lnTo>
                      <a:pt x="2909" y="609"/>
                    </a:lnTo>
                    <a:lnTo>
                      <a:pt x="2928" y="650"/>
                    </a:lnTo>
                    <a:lnTo>
                      <a:pt x="2881" y="666"/>
                    </a:lnTo>
                    <a:lnTo>
                      <a:pt x="2823" y="692"/>
                    </a:lnTo>
                    <a:lnTo>
                      <a:pt x="2779" y="717"/>
                    </a:lnTo>
                    <a:lnTo>
                      <a:pt x="2733" y="746"/>
                    </a:lnTo>
                    <a:lnTo>
                      <a:pt x="2695" y="768"/>
                    </a:lnTo>
                    <a:lnTo>
                      <a:pt x="2676" y="772"/>
                    </a:lnTo>
                    <a:lnTo>
                      <a:pt x="2658" y="750"/>
                    </a:lnTo>
                    <a:lnTo>
                      <a:pt x="2656" y="740"/>
                    </a:lnTo>
                    <a:lnTo>
                      <a:pt x="2677" y="703"/>
                    </a:lnTo>
                    <a:lnTo>
                      <a:pt x="2688" y="662"/>
                    </a:lnTo>
                    <a:lnTo>
                      <a:pt x="2692" y="614"/>
                    </a:lnTo>
                    <a:lnTo>
                      <a:pt x="2685" y="575"/>
                    </a:lnTo>
                    <a:lnTo>
                      <a:pt x="2667" y="540"/>
                    </a:lnTo>
                    <a:lnTo>
                      <a:pt x="2643" y="483"/>
                    </a:lnTo>
                    <a:lnTo>
                      <a:pt x="2611" y="435"/>
                    </a:lnTo>
                    <a:lnTo>
                      <a:pt x="2574" y="391"/>
                    </a:lnTo>
                    <a:lnTo>
                      <a:pt x="2551" y="367"/>
                    </a:lnTo>
                    <a:lnTo>
                      <a:pt x="2498" y="331"/>
                    </a:lnTo>
                    <a:lnTo>
                      <a:pt x="2435" y="298"/>
                    </a:lnTo>
                    <a:lnTo>
                      <a:pt x="2381" y="260"/>
                    </a:lnTo>
                    <a:lnTo>
                      <a:pt x="2312" y="225"/>
                    </a:lnTo>
                    <a:lnTo>
                      <a:pt x="2299" y="228"/>
                    </a:lnTo>
                    <a:lnTo>
                      <a:pt x="2273" y="248"/>
                    </a:lnTo>
                    <a:lnTo>
                      <a:pt x="2225" y="251"/>
                    </a:lnTo>
                    <a:lnTo>
                      <a:pt x="2182" y="246"/>
                    </a:lnTo>
                    <a:lnTo>
                      <a:pt x="2116" y="248"/>
                    </a:lnTo>
                    <a:lnTo>
                      <a:pt x="2077" y="236"/>
                    </a:lnTo>
                    <a:lnTo>
                      <a:pt x="2052" y="210"/>
                    </a:lnTo>
                    <a:lnTo>
                      <a:pt x="2036" y="206"/>
                    </a:lnTo>
                    <a:lnTo>
                      <a:pt x="1999" y="216"/>
                    </a:lnTo>
                    <a:lnTo>
                      <a:pt x="1543" y="179"/>
                    </a:lnTo>
                    <a:lnTo>
                      <a:pt x="1062" y="120"/>
                    </a:lnTo>
                    <a:lnTo>
                      <a:pt x="658" y="55"/>
                    </a:lnTo>
                    <a:lnTo>
                      <a:pt x="403" y="0"/>
                    </a:lnTo>
                    <a:lnTo>
                      <a:pt x="406" y="32"/>
                    </a:lnTo>
                    <a:lnTo>
                      <a:pt x="406" y="36"/>
                    </a:lnTo>
                    <a:lnTo>
                      <a:pt x="402" y="68"/>
                    </a:lnTo>
                    <a:lnTo>
                      <a:pt x="393" y="98"/>
                    </a:lnTo>
                    <a:lnTo>
                      <a:pt x="380" y="124"/>
                    </a:lnTo>
                    <a:lnTo>
                      <a:pt x="355" y="147"/>
                    </a:lnTo>
                    <a:lnTo>
                      <a:pt x="351" y="148"/>
                    </a:lnTo>
                    <a:lnTo>
                      <a:pt x="328" y="144"/>
                    </a:lnTo>
                    <a:lnTo>
                      <a:pt x="314" y="117"/>
                    </a:lnTo>
                    <a:lnTo>
                      <a:pt x="318" y="94"/>
                    </a:lnTo>
                    <a:lnTo>
                      <a:pt x="332" y="78"/>
                    </a:lnTo>
                    <a:lnTo>
                      <a:pt x="332" y="65"/>
                    </a:lnTo>
                    <a:lnTo>
                      <a:pt x="302" y="36"/>
                    </a:lnTo>
                    <a:lnTo>
                      <a:pt x="279" y="25"/>
                    </a:lnTo>
                    <a:lnTo>
                      <a:pt x="264" y="24"/>
                    </a:lnTo>
                    <a:lnTo>
                      <a:pt x="255" y="43"/>
                    </a:lnTo>
                    <a:lnTo>
                      <a:pt x="258" y="61"/>
                    </a:lnTo>
                    <a:lnTo>
                      <a:pt x="262" y="105"/>
                    </a:lnTo>
                    <a:lnTo>
                      <a:pt x="255" y="135"/>
                    </a:lnTo>
                    <a:lnTo>
                      <a:pt x="251" y="168"/>
                    </a:lnTo>
                    <a:lnTo>
                      <a:pt x="248" y="198"/>
                    </a:lnTo>
                    <a:lnTo>
                      <a:pt x="234" y="229"/>
                    </a:lnTo>
                    <a:lnTo>
                      <a:pt x="220" y="257"/>
                    </a:lnTo>
                    <a:lnTo>
                      <a:pt x="198" y="290"/>
                    </a:lnTo>
                    <a:lnTo>
                      <a:pt x="162" y="326"/>
                    </a:lnTo>
                    <a:lnTo>
                      <a:pt x="145" y="361"/>
                    </a:lnTo>
                    <a:lnTo>
                      <a:pt x="147" y="397"/>
                    </a:lnTo>
                    <a:lnTo>
                      <a:pt x="126" y="439"/>
                    </a:lnTo>
                    <a:lnTo>
                      <a:pt x="110" y="470"/>
                    </a:lnTo>
                    <a:lnTo>
                      <a:pt x="87" y="499"/>
                    </a:lnTo>
                    <a:lnTo>
                      <a:pt x="81" y="521"/>
                    </a:lnTo>
                    <a:lnTo>
                      <a:pt x="88" y="538"/>
                    </a:lnTo>
                    <a:lnTo>
                      <a:pt x="87" y="553"/>
                    </a:lnTo>
                    <a:lnTo>
                      <a:pt x="56" y="629"/>
                    </a:lnTo>
                    <a:lnTo>
                      <a:pt x="38" y="696"/>
                    </a:lnTo>
                    <a:lnTo>
                      <a:pt x="21" y="712"/>
                    </a:lnTo>
                    <a:lnTo>
                      <a:pt x="6" y="726"/>
                    </a:lnTo>
                    <a:lnTo>
                      <a:pt x="0" y="747"/>
                    </a:lnTo>
                    <a:lnTo>
                      <a:pt x="8" y="761"/>
                    </a:lnTo>
                    <a:lnTo>
                      <a:pt x="23" y="815"/>
                    </a:lnTo>
                    <a:lnTo>
                      <a:pt x="21" y="853"/>
                    </a:lnTo>
                    <a:lnTo>
                      <a:pt x="17" y="883"/>
                    </a:lnTo>
                    <a:lnTo>
                      <a:pt x="23" y="912"/>
                    </a:lnTo>
                    <a:lnTo>
                      <a:pt x="33" y="934"/>
                    </a:lnTo>
                    <a:lnTo>
                      <a:pt x="58" y="948"/>
                    </a:lnTo>
                    <a:lnTo>
                      <a:pt x="63" y="967"/>
                    </a:lnTo>
                    <a:lnTo>
                      <a:pt x="54" y="978"/>
                    </a:lnTo>
                    <a:lnTo>
                      <a:pt x="24" y="993"/>
                    </a:lnTo>
                    <a:lnTo>
                      <a:pt x="28" y="1016"/>
                    </a:lnTo>
                    <a:lnTo>
                      <a:pt x="44" y="1043"/>
                    </a:lnTo>
                    <a:lnTo>
                      <a:pt x="53" y="1068"/>
                    </a:lnTo>
                    <a:lnTo>
                      <a:pt x="41" y="1082"/>
                    </a:lnTo>
                    <a:lnTo>
                      <a:pt x="44" y="1122"/>
                    </a:lnTo>
                    <a:lnTo>
                      <a:pt x="85" y="1219"/>
                    </a:lnTo>
                    <a:lnTo>
                      <a:pt x="96" y="1250"/>
                    </a:lnTo>
                    <a:lnTo>
                      <a:pt x="78" y="1270"/>
                    </a:lnTo>
                    <a:lnTo>
                      <a:pt x="85" y="1289"/>
                    </a:lnTo>
                    <a:lnTo>
                      <a:pt x="130" y="1312"/>
                    </a:lnTo>
                    <a:lnTo>
                      <a:pt x="170" y="1356"/>
                    </a:lnTo>
                    <a:lnTo>
                      <a:pt x="229" y="1410"/>
                    </a:lnTo>
                    <a:lnTo>
                      <a:pt x="235" y="1415"/>
                    </a:lnTo>
                    <a:lnTo>
                      <a:pt x="252" y="1455"/>
                    </a:lnTo>
                    <a:lnTo>
                      <a:pt x="272" y="1484"/>
                    </a:lnTo>
                    <a:lnTo>
                      <a:pt x="286" y="1525"/>
                    </a:lnTo>
                    <a:lnTo>
                      <a:pt x="324" y="1523"/>
                    </a:lnTo>
                    <a:lnTo>
                      <a:pt x="362" y="1525"/>
                    </a:lnTo>
                    <a:lnTo>
                      <a:pt x="420" y="1532"/>
                    </a:lnTo>
                    <a:lnTo>
                      <a:pt x="439" y="1549"/>
                    </a:lnTo>
                    <a:lnTo>
                      <a:pt x="463" y="1572"/>
                    </a:lnTo>
                    <a:lnTo>
                      <a:pt x="500" y="1599"/>
                    </a:lnTo>
                    <a:lnTo>
                      <a:pt x="531" y="1609"/>
                    </a:lnTo>
                    <a:lnTo>
                      <a:pt x="565" y="1620"/>
                    </a:lnTo>
                    <a:lnTo>
                      <a:pt x="604" y="1638"/>
                    </a:lnTo>
                    <a:lnTo>
                      <a:pt x="634" y="1646"/>
                    </a:lnTo>
                    <a:lnTo>
                      <a:pt x="664" y="1657"/>
                    </a:lnTo>
                    <a:lnTo>
                      <a:pt x="695" y="1667"/>
                    </a:lnTo>
                    <a:lnTo>
                      <a:pt x="738" y="1672"/>
                    </a:lnTo>
                    <a:lnTo>
                      <a:pt x="772" y="1687"/>
                    </a:lnTo>
                    <a:lnTo>
                      <a:pt x="800" y="1695"/>
                    </a:lnTo>
                    <a:lnTo>
                      <a:pt x="830" y="1698"/>
                    </a:lnTo>
                    <a:lnTo>
                      <a:pt x="857" y="1698"/>
                    </a:lnTo>
                    <a:lnTo>
                      <a:pt x="876" y="1662"/>
                    </a:lnTo>
                    <a:lnTo>
                      <a:pt x="897" y="1653"/>
                    </a:lnTo>
                    <a:lnTo>
                      <a:pt x="934" y="1650"/>
                    </a:lnTo>
                    <a:lnTo>
                      <a:pt x="965" y="1658"/>
                    </a:lnTo>
                    <a:lnTo>
                      <a:pt x="990" y="1663"/>
                    </a:lnTo>
                    <a:lnTo>
                      <a:pt x="999" y="1661"/>
                    </a:lnTo>
                    <a:lnTo>
                      <a:pt x="1039" y="1672"/>
                    </a:lnTo>
                    <a:lnTo>
                      <a:pt x="1068" y="1695"/>
                    </a:lnTo>
                    <a:lnTo>
                      <a:pt x="1091" y="1721"/>
                    </a:lnTo>
                    <a:lnTo>
                      <a:pt x="1105" y="1745"/>
                    </a:lnTo>
                    <a:lnTo>
                      <a:pt x="1126" y="1776"/>
                    </a:lnTo>
                    <a:lnTo>
                      <a:pt x="1145" y="1802"/>
                    </a:lnTo>
                    <a:lnTo>
                      <a:pt x="1159" y="1832"/>
                    </a:lnTo>
                    <a:lnTo>
                      <a:pt x="1176" y="1859"/>
                    </a:lnTo>
                    <a:lnTo>
                      <a:pt x="1206" y="1885"/>
                    </a:lnTo>
                    <a:lnTo>
                      <a:pt x="1229" y="1911"/>
                    </a:lnTo>
                    <a:lnTo>
                      <a:pt x="1263" y="1908"/>
                    </a:lnTo>
                    <a:lnTo>
                      <a:pt x="1273" y="1892"/>
                    </a:lnTo>
                    <a:lnTo>
                      <a:pt x="1296" y="1863"/>
                    </a:lnTo>
                    <a:lnTo>
                      <a:pt x="1321" y="1854"/>
                    </a:lnTo>
                    <a:lnTo>
                      <a:pt x="1365" y="1855"/>
                    </a:lnTo>
                    <a:lnTo>
                      <a:pt x="1377" y="1863"/>
                    </a:lnTo>
                    <a:lnTo>
                      <a:pt x="1415" y="1893"/>
                    </a:lnTo>
                    <a:lnTo>
                      <a:pt x="1429" y="1920"/>
                    </a:lnTo>
                    <a:lnTo>
                      <a:pt x="1444" y="1941"/>
                    </a:lnTo>
                    <a:lnTo>
                      <a:pt x="1508" y="2050"/>
                    </a:lnTo>
                    <a:lnTo>
                      <a:pt x="1519" y="2082"/>
                    </a:lnTo>
                    <a:lnTo>
                      <a:pt x="1547" y="2134"/>
                    </a:lnTo>
                    <a:lnTo>
                      <a:pt x="1615" y="2177"/>
                    </a:lnTo>
                    <a:lnTo>
                      <a:pt x="1629" y="2179"/>
                    </a:lnTo>
                    <a:lnTo>
                      <a:pt x="1664" y="2181"/>
                    </a:lnTo>
                    <a:lnTo>
                      <a:pt x="1668" y="2185"/>
                    </a:lnTo>
                    <a:lnTo>
                      <a:pt x="1687" y="2213"/>
                    </a:lnTo>
                    <a:lnTo>
                      <a:pt x="1692" y="2187"/>
                    </a:lnTo>
                    <a:lnTo>
                      <a:pt x="1686" y="2157"/>
                    </a:lnTo>
                    <a:lnTo>
                      <a:pt x="1672" y="2125"/>
                    </a:lnTo>
                    <a:lnTo>
                      <a:pt x="1670" y="2089"/>
                    </a:lnTo>
                    <a:lnTo>
                      <a:pt x="1681" y="2062"/>
                    </a:lnTo>
                    <a:lnTo>
                      <a:pt x="1704" y="2030"/>
                    </a:lnTo>
                    <a:lnTo>
                      <a:pt x="1731" y="2000"/>
                    </a:lnTo>
                    <a:lnTo>
                      <a:pt x="1764" y="1971"/>
                    </a:lnTo>
                    <a:lnTo>
                      <a:pt x="1804" y="1948"/>
                    </a:lnTo>
                    <a:lnTo>
                      <a:pt x="1862" y="1932"/>
                    </a:lnTo>
                    <a:lnTo>
                      <a:pt x="1874" y="1920"/>
                    </a:lnTo>
                    <a:lnTo>
                      <a:pt x="1869" y="1873"/>
                    </a:lnTo>
                    <a:lnTo>
                      <a:pt x="1870" y="1856"/>
                    </a:lnTo>
                    <a:lnTo>
                      <a:pt x="1878" y="1842"/>
                    </a:lnTo>
                    <a:lnTo>
                      <a:pt x="1896" y="1844"/>
                    </a:lnTo>
                    <a:lnTo>
                      <a:pt x="1903" y="1852"/>
                    </a:lnTo>
                    <a:lnTo>
                      <a:pt x="1914" y="1878"/>
                    </a:lnTo>
                    <a:lnTo>
                      <a:pt x="1946" y="1873"/>
                    </a:lnTo>
                    <a:lnTo>
                      <a:pt x="1982" y="1855"/>
                    </a:lnTo>
                    <a:lnTo>
                      <a:pt x="2017" y="1853"/>
                    </a:lnTo>
                    <a:lnTo>
                      <a:pt x="2058" y="1860"/>
                    </a:lnTo>
                    <a:lnTo>
                      <a:pt x="2084" y="1851"/>
                    </a:lnTo>
                    <a:lnTo>
                      <a:pt x="2107" y="1844"/>
                    </a:lnTo>
                    <a:lnTo>
                      <a:pt x="2128" y="1852"/>
                    </a:lnTo>
                    <a:lnTo>
                      <a:pt x="2135" y="1861"/>
                    </a:lnTo>
                    <a:lnTo>
                      <a:pt x="2145" y="1888"/>
                    </a:lnTo>
                    <a:lnTo>
                      <a:pt x="2150" y="1891"/>
                    </a:lnTo>
                    <a:lnTo>
                      <a:pt x="2180" y="1899"/>
                    </a:lnTo>
                    <a:lnTo>
                      <a:pt x="2208" y="1893"/>
                    </a:lnTo>
                    <a:lnTo>
                      <a:pt x="2263" y="1854"/>
                    </a:lnTo>
                    <a:lnTo>
                      <a:pt x="2289" y="1849"/>
                    </a:lnTo>
                    <a:lnTo>
                      <a:pt x="2292" y="1840"/>
                    </a:lnTo>
                    <a:lnTo>
                      <a:pt x="2287" y="1826"/>
                    </a:lnTo>
                    <a:lnTo>
                      <a:pt x="2271" y="1817"/>
                    </a:lnTo>
                    <a:lnTo>
                      <a:pt x="2221" y="1823"/>
                    </a:lnTo>
                    <a:lnTo>
                      <a:pt x="2210" y="1818"/>
                    </a:lnTo>
                    <a:lnTo>
                      <a:pt x="2216" y="1807"/>
                    </a:lnTo>
                    <a:lnTo>
                      <a:pt x="2232" y="1798"/>
                    </a:lnTo>
                    <a:lnTo>
                      <a:pt x="2307" y="1776"/>
                    </a:lnTo>
                    <a:close/>
                  </a:path>
                </a:pathLst>
              </a:custGeom>
              <a:solidFill>
                <a:schemeClr val="accent6">
                  <a:lumMod val="20000"/>
                  <a:lumOff val="80000"/>
                </a:schemeClr>
              </a:solidFill>
              <a:ln w="1270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27" name="Freeform 105">
                <a:extLst>
                  <a:ext uri="{FF2B5EF4-FFF2-40B4-BE49-F238E27FC236}">
                    <a16:creationId xmlns:a16="http://schemas.microsoft.com/office/drawing/2014/main" id="{5FFFBD75-6051-4F8E-AD40-AADF94979E0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57250" y="1595438"/>
                <a:ext cx="57150" cy="41275"/>
              </a:xfrm>
              <a:custGeom>
                <a:avLst/>
                <a:gdLst>
                  <a:gd name="T0" fmla="*/ 16520 w 128"/>
                  <a:gd name="T1" fmla="*/ 869 h 95"/>
                  <a:gd name="T2" fmla="*/ 31254 w 128"/>
                  <a:gd name="T3" fmla="*/ 4345 h 95"/>
                  <a:gd name="T4" fmla="*/ 41523 w 128"/>
                  <a:gd name="T5" fmla="*/ 0 h 95"/>
                  <a:gd name="T6" fmla="*/ 49560 w 128"/>
                  <a:gd name="T7" fmla="*/ 1303 h 95"/>
                  <a:gd name="T8" fmla="*/ 57150 w 128"/>
                  <a:gd name="T9" fmla="*/ 6517 h 95"/>
                  <a:gd name="T10" fmla="*/ 57150 w 128"/>
                  <a:gd name="T11" fmla="*/ 14338 h 95"/>
                  <a:gd name="T12" fmla="*/ 50453 w 128"/>
                  <a:gd name="T13" fmla="*/ 23896 h 95"/>
                  <a:gd name="T14" fmla="*/ 33040 w 128"/>
                  <a:gd name="T15" fmla="*/ 26937 h 95"/>
                  <a:gd name="T16" fmla="*/ 22771 w 128"/>
                  <a:gd name="T17" fmla="*/ 32151 h 95"/>
                  <a:gd name="T18" fmla="*/ 19645 w 128"/>
                  <a:gd name="T19" fmla="*/ 37799 h 95"/>
                  <a:gd name="T20" fmla="*/ 11162 w 128"/>
                  <a:gd name="T21" fmla="*/ 41275 h 95"/>
                  <a:gd name="T22" fmla="*/ 2679 w 128"/>
                  <a:gd name="T23" fmla="*/ 36496 h 95"/>
                  <a:gd name="T24" fmla="*/ 0 w 128"/>
                  <a:gd name="T25" fmla="*/ 19986 h 95"/>
                  <a:gd name="T26" fmla="*/ 6697 w 128"/>
                  <a:gd name="T27" fmla="*/ 5648 h 95"/>
                  <a:gd name="T28" fmla="*/ 16520 w 128"/>
                  <a:gd name="T29" fmla="*/ 869 h 95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128" h="95">
                    <a:moveTo>
                      <a:pt x="37" y="2"/>
                    </a:moveTo>
                    <a:lnTo>
                      <a:pt x="70" y="10"/>
                    </a:lnTo>
                    <a:lnTo>
                      <a:pt x="93" y="0"/>
                    </a:lnTo>
                    <a:lnTo>
                      <a:pt x="111" y="3"/>
                    </a:lnTo>
                    <a:lnTo>
                      <a:pt x="128" y="15"/>
                    </a:lnTo>
                    <a:lnTo>
                      <a:pt x="128" y="33"/>
                    </a:lnTo>
                    <a:lnTo>
                      <a:pt x="113" y="55"/>
                    </a:lnTo>
                    <a:lnTo>
                      <a:pt x="74" y="62"/>
                    </a:lnTo>
                    <a:lnTo>
                      <a:pt x="51" y="74"/>
                    </a:lnTo>
                    <a:lnTo>
                      <a:pt x="44" y="87"/>
                    </a:lnTo>
                    <a:lnTo>
                      <a:pt x="25" y="95"/>
                    </a:lnTo>
                    <a:lnTo>
                      <a:pt x="6" y="84"/>
                    </a:lnTo>
                    <a:lnTo>
                      <a:pt x="0" y="46"/>
                    </a:lnTo>
                    <a:lnTo>
                      <a:pt x="15" y="13"/>
                    </a:lnTo>
                    <a:lnTo>
                      <a:pt x="37" y="2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28" name="Freeform 106">
                <a:extLst>
                  <a:ext uri="{FF2B5EF4-FFF2-40B4-BE49-F238E27FC236}">
                    <a16:creationId xmlns:a16="http://schemas.microsoft.com/office/drawing/2014/main" id="{0B63ACAE-DCCF-42F9-B9E9-DDB74F24A2C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57250" y="1595438"/>
                <a:ext cx="57150" cy="41275"/>
              </a:xfrm>
              <a:custGeom>
                <a:avLst/>
                <a:gdLst>
                  <a:gd name="T0" fmla="*/ 16520 w 128"/>
                  <a:gd name="T1" fmla="*/ 869 h 95"/>
                  <a:gd name="T2" fmla="*/ 31254 w 128"/>
                  <a:gd name="T3" fmla="*/ 4345 h 95"/>
                  <a:gd name="T4" fmla="*/ 41523 w 128"/>
                  <a:gd name="T5" fmla="*/ 0 h 95"/>
                  <a:gd name="T6" fmla="*/ 49560 w 128"/>
                  <a:gd name="T7" fmla="*/ 1303 h 95"/>
                  <a:gd name="T8" fmla="*/ 57150 w 128"/>
                  <a:gd name="T9" fmla="*/ 6517 h 95"/>
                  <a:gd name="T10" fmla="*/ 57150 w 128"/>
                  <a:gd name="T11" fmla="*/ 14338 h 95"/>
                  <a:gd name="T12" fmla="*/ 50453 w 128"/>
                  <a:gd name="T13" fmla="*/ 23896 h 95"/>
                  <a:gd name="T14" fmla="*/ 33040 w 128"/>
                  <a:gd name="T15" fmla="*/ 26937 h 95"/>
                  <a:gd name="T16" fmla="*/ 22771 w 128"/>
                  <a:gd name="T17" fmla="*/ 32151 h 95"/>
                  <a:gd name="T18" fmla="*/ 19645 w 128"/>
                  <a:gd name="T19" fmla="*/ 37799 h 95"/>
                  <a:gd name="T20" fmla="*/ 11162 w 128"/>
                  <a:gd name="T21" fmla="*/ 41275 h 95"/>
                  <a:gd name="T22" fmla="*/ 2679 w 128"/>
                  <a:gd name="T23" fmla="*/ 36496 h 95"/>
                  <a:gd name="T24" fmla="*/ 0 w 128"/>
                  <a:gd name="T25" fmla="*/ 19986 h 95"/>
                  <a:gd name="T26" fmla="*/ 6697 w 128"/>
                  <a:gd name="T27" fmla="*/ 5648 h 95"/>
                  <a:gd name="T28" fmla="*/ 16520 w 128"/>
                  <a:gd name="T29" fmla="*/ 869 h 95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128" h="95">
                    <a:moveTo>
                      <a:pt x="37" y="2"/>
                    </a:moveTo>
                    <a:lnTo>
                      <a:pt x="70" y="10"/>
                    </a:lnTo>
                    <a:lnTo>
                      <a:pt x="93" y="0"/>
                    </a:lnTo>
                    <a:lnTo>
                      <a:pt x="111" y="3"/>
                    </a:lnTo>
                    <a:lnTo>
                      <a:pt x="128" y="15"/>
                    </a:lnTo>
                    <a:lnTo>
                      <a:pt x="128" y="33"/>
                    </a:lnTo>
                    <a:lnTo>
                      <a:pt x="113" y="55"/>
                    </a:lnTo>
                    <a:lnTo>
                      <a:pt x="74" y="62"/>
                    </a:lnTo>
                    <a:lnTo>
                      <a:pt x="51" y="74"/>
                    </a:lnTo>
                    <a:lnTo>
                      <a:pt x="44" y="87"/>
                    </a:lnTo>
                    <a:lnTo>
                      <a:pt x="25" y="95"/>
                    </a:lnTo>
                    <a:lnTo>
                      <a:pt x="6" y="84"/>
                    </a:lnTo>
                    <a:lnTo>
                      <a:pt x="0" y="46"/>
                    </a:lnTo>
                    <a:lnTo>
                      <a:pt x="15" y="13"/>
                    </a:lnTo>
                    <a:lnTo>
                      <a:pt x="37" y="2"/>
                    </a:lnTo>
                  </a:path>
                </a:pathLst>
              </a:custGeom>
              <a:solidFill>
                <a:schemeClr val="accent1"/>
              </a:solidFill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29" name="Freeform 107">
                <a:extLst>
                  <a:ext uri="{FF2B5EF4-FFF2-40B4-BE49-F238E27FC236}">
                    <a16:creationId xmlns:a16="http://schemas.microsoft.com/office/drawing/2014/main" id="{AA8C0122-850D-40B0-A81E-D5A8F3F67F3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87425" y="1525588"/>
                <a:ext cx="79375" cy="41275"/>
              </a:xfrm>
              <a:custGeom>
                <a:avLst/>
                <a:gdLst>
                  <a:gd name="T0" fmla="*/ 46691 w 170"/>
                  <a:gd name="T1" fmla="*/ 860 h 96"/>
                  <a:gd name="T2" fmla="*/ 55563 w 170"/>
                  <a:gd name="T3" fmla="*/ 0 h 96"/>
                  <a:gd name="T4" fmla="*/ 63033 w 170"/>
                  <a:gd name="T5" fmla="*/ 7309 h 96"/>
                  <a:gd name="T6" fmla="*/ 74239 w 170"/>
                  <a:gd name="T7" fmla="*/ 15908 h 96"/>
                  <a:gd name="T8" fmla="*/ 78441 w 170"/>
                  <a:gd name="T9" fmla="*/ 27087 h 96"/>
                  <a:gd name="T10" fmla="*/ 79375 w 170"/>
                  <a:gd name="T11" fmla="*/ 35686 h 96"/>
                  <a:gd name="T12" fmla="*/ 70504 w 170"/>
                  <a:gd name="T13" fmla="*/ 40415 h 96"/>
                  <a:gd name="T14" fmla="*/ 55096 w 170"/>
                  <a:gd name="T15" fmla="*/ 41275 h 96"/>
                  <a:gd name="T16" fmla="*/ 46224 w 170"/>
                  <a:gd name="T17" fmla="*/ 39125 h 96"/>
                  <a:gd name="T18" fmla="*/ 32217 w 170"/>
                  <a:gd name="T19" fmla="*/ 30956 h 96"/>
                  <a:gd name="T20" fmla="*/ 14007 w 170"/>
                  <a:gd name="T21" fmla="*/ 36116 h 96"/>
                  <a:gd name="T22" fmla="*/ 4669 w 170"/>
                  <a:gd name="T23" fmla="*/ 35686 h 96"/>
                  <a:gd name="T24" fmla="*/ 0 w 170"/>
                  <a:gd name="T25" fmla="*/ 27087 h 96"/>
                  <a:gd name="T26" fmla="*/ 3268 w 170"/>
                  <a:gd name="T27" fmla="*/ 20208 h 96"/>
                  <a:gd name="T28" fmla="*/ 8871 w 170"/>
                  <a:gd name="T29" fmla="*/ 17198 h 96"/>
                  <a:gd name="T30" fmla="*/ 20077 w 170"/>
                  <a:gd name="T31" fmla="*/ 8599 h 96"/>
                  <a:gd name="T32" fmla="*/ 33151 w 170"/>
                  <a:gd name="T33" fmla="*/ 4299 h 96"/>
                  <a:gd name="T34" fmla="*/ 46691 w 170"/>
                  <a:gd name="T35" fmla="*/ 860 h 9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170" h="96">
                    <a:moveTo>
                      <a:pt x="100" y="2"/>
                    </a:moveTo>
                    <a:lnTo>
                      <a:pt x="119" y="0"/>
                    </a:lnTo>
                    <a:lnTo>
                      <a:pt x="135" y="17"/>
                    </a:lnTo>
                    <a:lnTo>
                      <a:pt x="159" y="37"/>
                    </a:lnTo>
                    <a:lnTo>
                      <a:pt x="168" y="63"/>
                    </a:lnTo>
                    <a:lnTo>
                      <a:pt x="170" y="83"/>
                    </a:lnTo>
                    <a:lnTo>
                      <a:pt x="151" y="94"/>
                    </a:lnTo>
                    <a:lnTo>
                      <a:pt x="118" y="96"/>
                    </a:lnTo>
                    <a:lnTo>
                      <a:pt x="99" y="91"/>
                    </a:lnTo>
                    <a:lnTo>
                      <a:pt x="69" y="72"/>
                    </a:lnTo>
                    <a:lnTo>
                      <a:pt x="30" y="84"/>
                    </a:lnTo>
                    <a:lnTo>
                      <a:pt x="10" y="83"/>
                    </a:lnTo>
                    <a:lnTo>
                      <a:pt x="0" y="63"/>
                    </a:lnTo>
                    <a:lnTo>
                      <a:pt x="7" y="47"/>
                    </a:lnTo>
                    <a:lnTo>
                      <a:pt x="19" y="40"/>
                    </a:lnTo>
                    <a:lnTo>
                      <a:pt x="43" y="20"/>
                    </a:lnTo>
                    <a:lnTo>
                      <a:pt x="71" y="10"/>
                    </a:lnTo>
                    <a:lnTo>
                      <a:pt x="100" y="2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30" name="Freeform 108">
                <a:extLst>
                  <a:ext uri="{FF2B5EF4-FFF2-40B4-BE49-F238E27FC236}">
                    <a16:creationId xmlns:a16="http://schemas.microsoft.com/office/drawing/2014/main" id="{8809F93B-D2E5-475B-8996-39DA2CA357C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41700" y="3797300"/>
                <a:ext cx="188913" cy="195263"/>
              </a:xfrm>
              <a:custGeom>
                <a:avLst/>
                <a:gdLst>
                  <a:gd name="T0" fmla="*/ 44242 w 427"/>
                  <a:gd name="T1" fmla="*/ 14753 h 450"/>
                  <a:gd name="T2" fmla="*/ 63266 w 427"/>
                  <a:gd name="T3" fmla="*/ 17791 h 450"/>
                  <a:gd name="T4" fmla="*/ 89369 w 427"/>
                  <a:gd name="T5" fmla="*/ 9546 h 450"/>
                  <a:gd name="T6" fmla="*/ 99102 w 427"/>
                  <a:gd name="T7" fmla="*/ 9546 h 450"/>
                  <a:gd name="T8" fmla="*/ 125205 w 427"/>
                  <a:gd name="T9" fmla="*/ 6509 h 450"/>
                  <a:gd name="T10" fmla="*/ 152192 w 427"/>
                  <a:gd name="T11" fmla="*/ 0 h 450"/>
                  <a:gd name="T12" fmla="*/ 188913 w 427"/>
                  <a:gd name="T13" fmla="*/ 0 h 450"/>
                  <a:gd name="T14" fmla="*/ 183162 w 427"/>
                  <a:gd name="T15" fmla="*/ 0 h 450"/>
                  <a:gd name="T16" fmla="*/ 174756 w 427"/>
                  <a:gd name="T17" fmla="*/ 9546 h 450"/>
                  <a:gd name="T18" fmla="*/ 162810 w 427"/>
                  <a:gd name="T19" fmla="*/ 33412 h 450"/>
                  <a:gd name="T20" fmla="*/ 159713 w 427"/>
                  <a:gd name="T21" fmla="*/ 41656 h 450"/>
                  <a:gd name="T22" fmla="*/ 159713 w 427"/>
                  <a:gd name="T23" fmla="*/ 49901 h 450"/>
                  <a:gd name="T24" fmla="*/ 159713 w 427"/>
                  <a:gd name="T25" fmla="*/ 58579 h 450"/>
                  <a:gd name="T26" fmla="*/ 164580 w 427"/>
                  <a:gd name="T27" fmla="*/ 68559 h 450"/>
                  <a:gd name="T28" fmla="*/ 174756 w 427"/>
                  <a:gd name="T29" fmla="*/ 87217 h 450"/>
                  <a:gd name="T30" fmla="*/ 181392 w 427"/>
                  <a:gd name="T31" fmla="*/ 102405 h 450"/>
                  <a:gd name="T32" fmla="*/ 180065 w 427"/>
                  <a:gd name="T33" fmla="*/ 117592 h 450"/>
                  <a:gd name="T34" fmla="*/ 171216 w 427"/>
                  <a:gd name="T35" fmla="*/ 132345 h 450"/>
                  <a:gd name="T36" fmla="*/ 152192 w 427"/>
                  <a:gd name="T37" fmla="*/ 157512 h 450"/>
                  <a:gd name="T38" fmla="*/ 149095 w 427"/>
                  <a:gd name="T39" fmla="*/ 151003 h 450"/>
                  <a:gd name="T40" fmla="*/ 140689 w 427"/>
                  <a:gd name="T41" fmla="*/ 153173 h 450"/>
                  <a:gd name="T42" fmla="*/ 131841 w 427"/>
                  <a:gd name="T43" fmla="*/ 153173 h 450"/>
                  <a:gd name="T44" fmla="*/ 129629 w 427"/>
                  <a:gd name="T45" fmla="*/ 166191 h 450"/>
                  <a:gd name="T46" fmla="*/ 119896 w 427"/>
                  <a:gd name="T47" fmla="*/ 171398 h 450"/>
                  <a:gd name="T48" fmla="*/ 111490 w 427"/>
                  <a:gd name="T49" fmla="*/ 160983 h 450"/>
                  <a:gd name="T50" fmla="*/ 99102 w 427"/>
                  <a:gd name="T51" fmla="*/ 160983 h 450"/>
                  <a:gd name="T52" fmla="*/ 91138 w 427"/>
                  <a:gd name="T53" fmla="*/ 178340 h 450"/>
                  <a:gd name="T54" fmla="*/ 83617 w 427"/>
                  <a:gd name="T55" fmla="*/ 189622 h 450"/>
                  <a:gd name="T56" fmla="*/ 72114 w 427"/>
                  <a:gd name="T57" fmla="*/ 195263 h 450"/>
                  <a:gd name="T58" fmla="*/ 58399 w 427"/>
                  <a:gd name="T59" fmla="*/ 186585 h 450"/>
                  <a:gd name="T60" fmla="*/ 55302 w 427"/>
                  <a:gd name="T61" fmla="*/ 166191 h 450"/>
                  <a:gd name="T62" fmla="*/ 44242 w 427"/>
                  <a:gd name="T63" fmla="*/ 151003 h 450"/>
                  <a:gd name="T64" fmla="*/ 23891 w 427"/>
                  <a:gd name="T65" fmla="*/ 137552 h 450"/>
                  <a:gd name="T66" fmla="*/ 10618 w 427"/>
                  <a:gd name="T67" fmla="*/ 117592 h 450"/>
                  <a:gd name="T68" fmla="*/ 10618 w 427"/>
                  <a:gd name="T69" fmla="*/ 102405 h 450"/>
                  <a:gd name="T70" fmla="*/ 4867 w 427"/>
                  <a:gd name="T71" fmla="*/ 88953 h 450"/>
                  <a:gd name="T72" fmla="*/ 0 w 427"/>
                  <a:gd name="T73" fmla="*/ 80275 h 450"/>
                  <a:gd name="T74" fmla="*/ 4867 w 427"/>
                  <a:gd name="T75" fmla="*/ 71596 h 450"/>
                  <a:gd name="T76" fmla="*/ 15042 w 427"/>
                  <a:gd name="T77" fmla="*/ 68559 h 450"/>
                  <a:gd name="T78" fmla="*/ 22563 w 427"/>
                  <a:gd name="T79" fmla="*/ 65522 h 450"/>
                  <a:gd name="T80" fmla="*/ 30527 w 427"/>
                  <a:gd name="T81" fmla="*/ 55108 h 450"/>
                  <a:gd name="T82" fmla="*/ 32739 w 427"/>
                  <a:gd name="T83" fmla="*/ 45127 h 450"/>
                  <a:gd name="T84" fmla="*/ 40703 w 427"/>
                  <a:gd name="T85" fmla="*/ 17791 h 450"/>
                  <a:gd name="T86" fmla="*/ 44242 w 427"/>
                  <a:gd name="T87" fmla="*/ 14753 h 450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0" t="0" r="r" b="b"/>
                <a:pathLst>
                  <a:path w="427" h="450">
                    <a:moveTo>
                      <a:pt x="100" y="34"/>
                    </a:moveTo>
                    <a:lnTo>
                      <a:pt x="143" y="41"/>
                    </a:lnTo>
                    <a:lnTo>
                      <a:pt x="202" y="22"/>
                    </a:lnTo>
                    <a:lnTo>
                      <a:pt x="224" y="22"/>
                    </a:lnTo>
                    <a:lnTo>
                      <a:pt x="283" y="15"/>
                    </a:lnTo>
                    <a:lnTo>
                      <a:pt x="344" y="0"/>
                    </a:lnTo>
                    <a:lnTo>
                      <a:pt x="427" y="0"/>
                    </a:lnTo>
                    <a:lnTo>
                      <a:pt x="414" y="0"/>
                    </a:lnTo>
                    <a:lnTo>
                      <a:pt x="395" y="22"/>
                    </a:lnTo>
                    <a:lnTo>
                      <a:pt x="368" y="77"/>
                    </a:lnTo>
                    <a:lnTo>
                      <a:pt x="361" y="96"/>
                    </a:lnTo>
                    <a:lnTo>
                      <a:pt x="361" y="115"/>
                    </a:lnTo>
                    <a:lnTo>
                      <a:pt x="361" y="135"/>
                    </a:lnTo>
                    <a:lnTo>
                      <a:pt x="372" y="158"/>
                    </a:lnTo>
                    <a:lnTo>
                      <a:pt x="395" y="201"/>
                    </a:lnTo>
                    <a:lnTo>
                      <a:pt x="410" y="236"/>
                    </a:lnTo>
                    <a:lnTo>
                      <a:pt x="407" y="271"/>
                    </a:lnTo>
                    <a:lnTo>
                      <a:pt x="387" y="305"/>
                    </a:lnTo>
                    <a:lnTo>
                      <a:pt x="344" y="363"/>
                    </a:lnTo>
                    <a:lnTo>
                      <a:pt x="337" y="348"/>
                    </a:lnTo>
                    <a:lnTo>
                      <a:pt x="318" y="353"/>
                    </a:lnTo>
                    <a:lnTo>
                      <a:pt x="298" y="353"/>
                    </a:lnTo>
                    <a:lnTo>
                      <a:pt x="293" y="383"/>
                    </a:lnTo>
                    <a:lnTo>
                      <a:pt x="271" y="395"/>
                    </a:lnTo>
                    <a:lnTo>
                      <a:pt x="252" y="371"/>
                    </a:lnTo>
                    <a:lnTo>
                      <a:pt x="224" y="371"/>
                    </a:lnTo>
                    <a:lnTo>
                      <a:pt x="206" y="411"/>
                    </a:lnTo>
                    <a:lnTo>
                      <a:pt x="189" y="437"/>
                    </a:lnTo>
                    <a:lnTo>
                      <a:pt x="163" y="450"/>
                    </a:lnTo>
                    <a:lnTo>
                      <a:pt x="132" y="430"/>
                    </a:lnTo>
                    <a:lnTo>
                      <a:pt x="125" y="383"/>
                    </a:lnTo>
                    <a:lnTo>
                      <a:pt x="100" y="348"/>
                    </a:lnTo>
                    <a:lnTo>
                      <a:pt x="54" y="317"/>
                    </a:lnTo>
                    <a:lnTo>
                      <a:pt x="24" y="271"/>
                    </a:lnTo>
                    <a:lnTo>
                      <a:pt x="24" y="236"/>
                    </a:lnTo>
                    <a:lnTo>
                      <a:pt x="11" y="205"/>
                    </a:lnTo>
                    <a:lnTo>
                      <a:pt x="0" y="185"/>
                    </a:lnTo>
                    <a:lnTo>
                      <a:pt x="11" y="165"/>
                    </a:lnTo>
                    <a:lnTo>
                      <a:pt x="34" y="158"/>
                    </a:lnTo>
                    <a:lnTo>
                      <a:pt x="51" y="151"/>
                    </a:lnTo>
                    <a:lnTo>
                      <a:pt x="69" y="127"/>
                    </a:lnTo>
                    <a:lnTo>
                      <a:pt x="74" y="104"/>
                    </a:lnTo>
                    <a:lnTo>
                      <a:pt x="92" y="41"/>
                    </a:lnTo>
                    <a:lnTo>
                      <a:pt x="100" y="34"/>
                    </a:lnTo>
                    <a:close/>
                  </a:path>
                </a:pathLst>
              </a:custGeom>
              <a:noFill/>
              <a:ln w="1270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31" name="Freeform 109">
                <a:extLst>
                  <a:ext uri="{FF2B5EF4-FFF2-40B4-BE49-F238E27FC236}">
                    <a16:creationId xmlns:a16="http://schemas.microsoft.com/office/drawing/2014/main" id="{107D8F41-3A9F-4EEE-9CF2-C20A745F0EE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84563" y="5380038"/>
                <a:ext cx="223837" cy="192087"/>
              </a:xfrm>
              <a:custGeom>
                <a:avLst/>
                <a:gdLst>
                  <a:gd name="T0" fmla="*/ 0 w 512"/>
                  <a:gd name="T1" fmla="*/ 178778 h 433"/>
                  <a:gd name="T2" fmla="*/ 3497 w 512"/>
                  <a:gd name="T3" fmla="*/ 177448 h 433"/>
                  <a:gd name="T4" fmla="*/ 13990 w 512"/>
                  <a:gd name="T5" fmla="*/ 177448 h 433"/>
                  <a:gd name="T6" fmla="*/ 30603 w 512"/>
                  <a:gd name="T7" fmla="*/ 181884 h 433"/>
                  <a:gd name="T8" fmla="*/ 48964 w 512"/>
                  <a:gd name="T9" fmla="*/ 183658 h 433"/>
                  <a:gd name="T10" fmla="*/ 66452 w 512"/>
                  <a:gd name="T11" fmla="*/ 187651 h 433"/>
                  <a:gd name="T12" fmla="*/ 101863 w 512"/>
                  <a:gd name="T13" fmla="*/ 190756 h 433"/>
                  <a:gd name="T14" fmla="*/ 122411 w 512"/>
                  <a:gd name="T15" fmla="*/ 192087 h 433"/>
                  <a:gd name="T16" fmla="*/ 147767 w 512"/>
                  <a:gd name="T17" fmla="*/ 190756 h 433"/>
                  <a:gd name="T18" fmla="*/ 173124 w 512"/>
                  <a:gd name="T19" fmla="*/ 181884 h 433"/>
                  <a:gd name="T20" fmla="*/ 193671 w 512"/>
                  <a:gd name="T21" fmla="*/ 171681 h 433"/>
                  <a:gd name="T22" fmla="*/ 210722 w 512"/>
                  <a:gd name="T23" fmla="*/ 161477 h 433"/>
                  <a:gd name="T24" fmla="*/ 223837 w 512"/>
                  <a:gd name="T25" fmla="*/ 152605 h 433"/>
                  <a:gd name="T26" fmla="*/ 210722 w 512"/>
                  <a:gd name="T27" fmla="*/ 117559 h 433"/>
                  <a:gd name="T28" fmla="*/ 213345 w 512"/>
                  <a:gd name="T29" fmla="*/ 91386 h 433"/>
                  <a:gd name="T30" fmla="*/ 208973 w 512"/>
                  <a:gd name="T31" fmla="*/ 79408 h 433"/>
                  <a:gd name="T32" fmla="*/ 192360 w 512"/>
                  <a:gd name="T33" fmla="*/ 79408 h 433"/>
                  <a:gd name="T34" fmla="*/ 185365 w 512"/>
                  <a:gd name="T35" fmla="*/ 70535 h 433"/>
                  <a:gd name="T36" fmla="*/ 181868 w 512"/>
                  <a:gd name="T37" fmla="*/ 56783 h 433"/>
                  <a:gd name="T38" fmla="*/ 169626 w 512"/>
                  <a:gd name="T39" fmla="*/ 41257 h 433"/>
                  <a:gd name="T40" fmla="*/ 150828 w 512"/>
                  <a:gd name="T41" fmla="*/ 31941 h 433"/>
                  <a:gd name="T42" fmla="*/ 124160 w 512"/>
                  <a:gd name="T43" fmla="*/ 31941 h 433"/>
                  <a:gd name="T44" fmla="*/ 111919 w 512"/>
                  <a:gd name="T45" fmla="*/ 25286 h 433"/>
                  <a:gd name="T46" fmla="*/ 97054 w 512"/>
                  <a:gd name="T47" fmla="*/ 4880 h 433"/>
                  <a:gd name="T48" fmla="*/ 81753 w 512"/>
                  <a:gd name="T49" fmla="*/ 0 h 433"/>
                  <a:gd name="T50" fmla="*/ 42407 w 512"/>
                  <a:gd name="T51" fmla="*/ 1774 h 433"/>
                  <a:gd name="T52" fmla="*/ 47653 w 512"/>
                  <a:gd name="T53" fmla="*/ 1774 h 433"/>
                  <a:gd name="T54" fmla="*/ 25357 w 512"/>
                  <a:gd name="T55" fmla="*/ 43031 h 433"/>
                  <a:gd name="T56" fmla="*/ 18799 w 512"/>
                  <a:gd name="T57" fmla="*/ 79408 h 433"/>
                  <a:gd name="T58" fmla="*/ 24045 w 512"/>
                  <a:gd name="T59" fmla="*/ 111792 h 433"/>
                  <a:gd name="T60" fmla="*/ 15301 w 512"/>
                  <a:gd name="T61" fmla="*/ 120664 h 433"/>
                  <a:gd name="T62" fmla="*/ 0 w 512"/>
                  <a:gd name="T63" fmla="*/ 120664 h 433"/>
                  <a:gd name="T64" fmla="*/ 6558 w 512"/>
                  <a:gd name="T65" fmla="*/ 132642 h 433"/>
                  <a:gd name="T66" fmla="*/ 8744 w 512"/>
                  <a:gd name="T67" fmla="*/ 156597 h 433"/>
                  <a:gd name="T68" fmla="*/ 2186 w 512"/>
                  <a:gd name="T69" fmla="*/ 178778 h 433"/>
                  <a:gd name="T70" fmla="*/ 0 w 512"/>
                  <a:gd name="T71" fmla="*/ 178778 h 433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0" t="0" r="r" b="b"/>
                <a:pathLst>
                  <a:path w="512" h="433">
                    <a:moveTo>
                      <a:pt x="0" y="403"/>
                    </a:moveTo>
                    <a:lnTo>
                      <a:pt x="8" y="400"/>
                    </a:lnTo>
                    <a:lnTo>
                      <a:pt x="32" y="400"/>
                    </a:lnTo>
                    <a:lnTo>
                      <a:pt x="70" y="410"/>
                    </a:lnTo>
                    <a:lnTo>
                      <a:pt x="112" y="414"/>
                    </a:lnTo>
                    <a:lnTo>
                      <a:pt x="152" y="423"/>
                    </a:lnTo>
                    <a:lnTo>
                      <a:pt x="233" y="430"/>
                    </a:lnTo>
                    <a:lnTo>
                      <a:pt x="280" y="433"/>
                    </a:lnTo>
                    <a:lnTo>
                      <a:pt x="338" y="430"/>
                    </a:lnTo>
                    <a:lnTo>
                      <a:pt x="396" y="410"/>
                    </a:lnTo>
                    <a:lnTo>
                      <a:pt x="443" y="387"/>
                    </a:lnTo>
                    <a:lnTo>
                      <a:pt x="482" y="364"/>
                    </a:lnTo>
                    <a:lnTo>
                      <a:pt x="512" y="344"/>
                    </a:lnTo>
                    <a:lnTo>
                      <a:pt x="482" y="265"/>
                    </a:lnTo>
                    <a:lnTo>
                      <a:pt x="488" y="206"/>
                    </a:lnTo>
                    <a:lnTo>
                      <a:pt x="478" y="179"/>
                    </a:lnTo>
                    <a:lnTo>
                      <a:pt x="440" y="179"/>
                    </a:lnTo>
                    <a:lnTo>
                      <a:pt x="424" y="159"/>
                    </a:lnTo>
                    <a:lnTo>
                      <a:pt x="416" y="128"/>
                    </a:lnTo>
                    <a:lnTo>
                      <a:pt x="388" y="93"/>
                    </a:lnTo>
                    <a:lnTo>
                      <a:pt x="345" y="72"/>
                    </a:lnTo>
                    <a:lnTo>
                      <a:pt x="284" y="72"/>
                    </a:lnTo>
                    <a:lnTo>
                      <a:pt x="256" y="57"/>
                    </a:lnTo>
                    <a:lnTo>
                      <a:pt x="222" y="11"/>
                    </a:lnTo>
                    <a:lnTo>
                      <a:pt x="187" y="0"/>
                    </a:lnTo>
                    <a:lnTo>
                      <a:pt x="97" y="4"/>
                    </a:lnTo>
                    <a:lnTo>
                      <a:pt x="109" y="4"/>
                    </a:lnTo>
                    <a:lnTo>
                      <a:pt x="58" y="97"/>
                    </a:lnTo>
                    <a:lnTo>
                      <a:pt x="43" y="179"/>
                    </a:lnTo>
                    <a:lnTo>
                      <a:pt x="55" y="252"/>
                    </a:lnTo>
                    <a:lnTo>
                      <a:pt x="35" y="272"/>
                    </a:lnTo>
                    <a:lnTo>
                      <a:pt x="0" y="272"/>
                    </a:lnTo>
                    <a:lnTo>
                      <a:pt x="15" y="299"/>
                    </a:lnTo>
                    <a:lnTo>
                      <a:pt x="20" y="353"/>
                    </a:lnTo>
                    <a:lnTo>
                      <a:pt x="5" y="403"/>
                    </a:lnTo>
                    <a:lnTo>
                      <a:pt x="0" y="403"/>
                    </a:lnTo>
                    <a:close/>
                  </a:path>
                </a:pathLst>
              </a:custGeom>
              <a:noFill/>
              <a:ln w="1270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32" name="Freeform 111">
                <a:extLst>
                  <a:ext uri="{FF2B5EF4-FFF2-40B4-BE49-F238E27FC236}">
                    <a16:creationId xmlns:a16="http://schemas.microsoft.com/office/drawing/2014/main" id="{F5364033-AFAB-4AFF-8195-A33AA58B423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33750" y="4926013"/>
                <a:ext cx="333375" cy="334962"/>
              </a:xfrm>
              <a:custGeom>
                <a:avLst/>
                <a:gdLst>
                  <a:gd name="T0" fmla="*/ 318362 w 755"/>
                  <a:gd name="T1" fmla="*/ 254747 h 760"/>
                  <a:gd name="T2" fmla="*/ 313063 w 755"/>
                  <a:gd name="T3" fmla="*/ 269733 h 760"/>
                  <a:gd name="T4" fmla="*/ 314830 w 755"/>
                  <a:gd name="T5" fmla="*/ 305432 h 760"/>
                  <a:gd name="T6" fmla="*/ 309973 w 755"/>
                  <a:gd name="T7" fmla="*/ 312484 h 760"/>
                  <a:gd name="T8" fmla="*/ 268466 w 755"/>
                  <a:gd name="T9" fmla="*/ 323062 h 760"/>
                  <a:gd name="T10" fmla="*/ 249921 w 755"/>
                  <a:gd name="T11" fmla="*/ 334962 h 760"/>
                  <a:gd name="T12" fmla="*/ 232700 w 755"/>
                  <a:gd name="T13" fmla="*/ 334962 h 760"/>
                  <a:gd name="T14" fmla="*/ 205324 w 755"/>
                  <a:gd name="T15" fmla="*/ 331436 h 760"/>
                  <a:gd name="T16" fmla="*/ 160726 w 755"/>
                  <a:gd name="T17" fmla="*/ 333199 h 760"/>
                  <a:gd name="T18" fmla="*/ 160726 w 755"/>
                  <a:gd name="T19" fmla="*/ 316451 h 760"/>
                  <a:gd name="T20" fmla="*/ 169558 w 755"/>
                  <a:gd name="T21" fmla="*/ 298821 h 760"/>
                  <a:gd name="T22" fmla="*/ 193402 w 755"/>
                  <a:gd name="T23" fmla="*/ 264884 h 760"/>
                  <a:gd name="T24" fmla="*/ 191194 w 755"/>
                  <a:gd name="T25" fmla="*/ 248136 h 760"/>
                  <a:gd name="T26" fmla="*/ 177506 w 755"/>
                  <a:gd name="T27" fmla="*/ 235796 h 760"/>
                  <a:gd name="T28" fmla="*/ 135116 w 755"/>
                  <a:gd name="T29" fmla="*/ 232710 h 760"/>
                  <a:gd name="T30" fmla="*/ 112597 w 755"/>
                  <a:gd name="T31" fmla="*/ 222133 h 760"/>
                  <a:gd name="T32" fmla="*/ 92285 w 755"/>
                  <a:gd name="T33" fmla="*/ 199655 h 760"/>
                  <a:gd name="T34" fmla="*/ 76831 w 755"/>
                  <a:gd name="T35" fmla="*/ 191281 h 760"/>
                  <a:gd name="T36" fmla="*/ 49454 w 755"/>
                  <a:gd name="T37" fmla="*/ 196570 h 760"/>
                  <a:gd name="T38" fmla="*/ 39299 w 755"/>
                  <a:gd name="T39" fmla="*/ 187755 h 760"/>
                  <a:gd name="T40" fmla="*/ 30467 w 755"/>
                  <a:gd name="T41" fmla="*/ 170566 h 760"/>
                  <a:gd name="T42" fmla="*/ 13688 w 755"/>
                  <a:gd name="T43" fmla="*/ 160870 h 760"/>
                  <a:gd name="T44" fmla="*/ 8390 w 755"/>
                  <a:gd name="T45" fmla="*/ 150733 h 760"/>
                  <a:gd name="T46" fmla="*/ 8390 w 755"/>
                  <a:gd name="T47" fmla="*/ 126492 h 760"/>
                  <a:gd name="T48" fmla="*/ 0 w 755"/>
                  <a:gd name="T49" fmla="*/ 89029 h 760"/>
                  <a:gd name="T50" fmla="*/ 0 w 755"/>
                  <a:gd name="T51" fmla="*/ 76689 h 760"/>
                  <a:gd name="T52" fmla="*/ 15013 w 755"/>
                  <a:gd name="T53" fmla="*/ 66552 h 760"/>
                  <a:gd name="T54" fmla="*/ 22078 w 755"/>
                  <a:gd name="T55" fmla="*/ 51126 h 760"/>
                  <a:gd name="T56" fmla="*/ 22078 w 755"/>
                  <a:gd name="T57" fmla="*/ 16748 h 760"/>
                  <a:gd name="T58" fmla="*/ 30467 w 755"/>
                  <a:gd name="T59" fmla="*/ 10137 h 760"/>
                  <a:gd name="T60" fmla="*/ 71974 w 755"/>
                  <a:gd name="T61" fmla="*/ 6611 h 760"/>
                  <a:gd name="T62" fmla="*/ 118337 w 755"/>
                  <a:gd name="T63" fmla="*/ 0 h 760"/>
                  <a:gd name="T64" fmla="*/ 154103 w 755"/>
                  <a:gd name="T65" fmla="*/ 4848 h 760"/>
                  <a:gd name="T66" fmla="*/ 179713 w 755"/>
                  <a:gd name="T67" fmla="*/ 23359 h 760"/>
                  <a:gd name="T68" fmla="*/ 184129 w 755"/>
                  <a:gd name="T69" fmla="*/ 57737 h 760"/>
                  <a:gd name="T70" fmla="*/ 182804 w 755"/>
                  <a:gd name="T71" fmla="*/ 97403 h 760"/>
                  <a:gd name="T72" fmla="*/ 191194 w 755"/>
                  <a:gd name="T73" fmla="*/ 122966 h 760"/>
                  <a:gd name="T74" fmla="*/ 210181 w 755"/>
                  <a:gd name="T75" fmla="*/ 131781 h 760"/>
                  <a:gd name="T76" fmla="*/ 225635 w 755"/>
                  <a:gd name="T77" fmla="*/ 120763 h 760"/>
                  <a:gd name="T78" fmla="*/ 248155 w 755"/>
                  <a:gd name="T79" fmla="*/ 114152 h 760"/>
                  <a:gd name="T80" fmla="*/ 268466 w 755"/>
                  <a:gd name="T81" fmla="*/ 112829 h 760"/>
                  <a:gd name="T82" fmla="*/ 273765 w 755"/>
                  <a:gd name="T83" fmla="*/ 117677 h 760"/>
                  <a:gd name="T84" fmla="*/ 278622 w 755"/>
                  <a:gd name="T85" fmla="*/ 124729 h 760"/>
                  <a:gd name="T86" fmla="*/ 280388 w 755"/>
                  <a:gd name="T87" fmla="*/ 131781 h 760"/>
                  <a:gd name="T88" fmla="*/ 278622 w 755"/>
                  <a:gd name="T89" fmla="*/ 139714 h 760"/>
                  <a:gd name="T90" fmla="*/ 275531 w 755"/>
                  <a:gd name="T91" fmla="*/ 155140 h 760"/>
                  <a:gd name="T92" fmla="*/ 273765 w 755"/>
                  <a:gd name="T93" fmla="*/ 160870 h 760"/>
                  <a:gd name="T94" fmla="*/ 273765 w 755"/>
                  <a:gd name="T95" fmla="*/ 168803 h 760"/>
                  <a:gd name="T96" fmla="*/ 277297 w 755"/>
                  <a:gd name="T97" fmla="*/ 175855 h 760"/>
                  <a:gd name="T98" fmla="*/ 282154 w 755"/>
                  <a:gd name="T99" fmla="*/ 179381 h 760"/>
                  <a:gd name="T100" fmla="*/ 302908 w 755"/>
                  <a:gd name="T101" fmla="*/ 175855 h 760"/>
                  <a:gd name="T102" fmla="*/ 307765 w 755"/>
                  <a:gd name="T103" fmla="*/ 175855 h 760"/>
                  <a:gd name="T104" fmla="*/ 313063 w 755"/>
                  <a:gd name="T105" fmla="*/ 175855 h 760"/>
                  <a:gd name="T106" fmla="*/ 323219 w 755"/>
                  <a:gd name="T107" fmla="*/ 181144 h 760"/>
                  <a:gd name="T108" fmla="*/ 332050 w 755"/>
                  <a:gd name="T109" fmla="*/ 196570 h 760"/>
                  <a:gd name="T110" fmla="*/ 333375 w 755"/>
                  <a:gd name="T111" fmla="*/ 213759 h 760"/>
                  <a:gd name="T112" fmla="*/ 328959 w 755"/>
                  <a:gd name="T113" fmla="*/ 239322 h 760"/>
                  <a:gd name="T114" fmla="*/ 318362 w 755"/>
                  <a:gd name="T115" fmla="*/ 254747 h 760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0" t="0" r="r" b="b"/>
                <a:pathLst>
                  <a:path w="755" h="760">
                    <a:moveTo>
                      <a:pt x="721" y="578"/>
                    </a:moveTo>
                    <a:lnTo>
                      <a:pt x="709" y="612"/>
                    </a:lnTo>
                    <a:lnTo>
                      <a:pt x="713" y="693"/>
                    </a:lnTo>
                    <a:lnTo>
                      <a:pt x="702" y="709"/>
                    </a:lnTo>
                    <a:lnTo>
                      <a:pt x="608" y="733"/>
                    </a:lnTo>
                    <a:lnTo>
                      <a:pt x="566" y="760"/>
                    </a:lnTo>
                    <a:lnTo>
                      <a:pt x="527" y="760"/>
                    </a:lnTo>
                    <a:lnTo>
                      <a:pt x="465" y="752"/>
                    </a:lnTo>
                    <a:lnTo>
                      <a:pt x="364" y="756"/>
                    </a:lnTo>
                    <a:lnTo>
                      <a:pt x="364" y="718"/>
                    </a:lnTo>
                    <a:lnTo>
                      <a:pt x="384" y="678"/>
                    </a:lnTo>
                    <a:lnTo>
                      <a:pt x="438" y="601"/>
                    </a:lnTo>
                    <a:lnTo>
                      <a:pt x="433" y="563"/>
                    </a:lnTo>
                    <a:lnTo>
                      <a:pt x="402" y="535"/>
                    </a:lnTo>
                    <a:lnTo>
                      <a:pt x="306" y="528"/>
                    </a:lnTo>
                    <a:lnTo>
                      <a:pt x="255" y="504"/>
                    </a:lnTo>
                    <a:lnTo>
                      <a:pt x="209" y="453"/>
                    </a:lnTo>
                    <a:lnTo>
                      <a:pt x="174" y="434"/>
                    </a:lnTo>
                    <a:lnTo>
                      <a:pt x="112" y="446"/>
                    </a:lnTo>
                    <a:lnTo>
                      <a:pt x="89" y="426"/>
                    </a:lnTo>
                    <a:lnTo>
                      <a:pt x="69" y="387"/>
                    </a:lnTo>
                    <a:lnTo>
                      <a:pt x="31" y="365"/>
                    </a:lnTo>
                    <a:lnTo>
                      <a:pt x="19" y="342"/>
                    </a:lnTo>
                    <a:lnTo>
                      <a:pt x="19" y="287"/>
                    </a:lnTo>
                    <a:lnTo>
                      <a:pt x="0" y="202"/>
                    </a:lnTo>
                    <a:lnTo>
                      <a:pt x="0" y="174"/>
                    </a:lnTo>
                    <a:lnTo>
                      <a:pt x="34" y="151"/>
                    </a:lnTo>
                    <a:lnTo>
                      <a:pt x="50" y="116"/>
                    </a:lnTo>
                    <a:lnTo>
                      <a:pt x="50" y="38"/>
                    </a:lnTo>
                    <a:lnTo>
                      <a:pt x="69" y="23"/>
                    </a:lnTo>
                    <a:lnTo>
                      <a:pt x="163" y="15"/>
                    </a:lnTo>
                    <a:lnTo>
                      <a:pt x="268" y="0"/>
                    </a:lnTo>
                    <a:lnTo>
                      <a:pt x="349" y="11"/>
                    </a:lnTo>
                    <a:lnTo>
                      <a:pt x="407" y="53"/>
                    </a:lnTo>
                    <a:lnTo>
                      <a:pt x="417" y="131"/>
                    </a:lnTo>
                    <a:lnTo>
                      <a:pt x="414" y="221"/>
                    </a:lnTo>
                    <a:lnTo>
                      <a:pt x="433" y="279"/>
                    </a:lnTo>
                    <a:lnTo>
                      <a:pt x="476" y="299"/>
                    </a:lnTo>
                    <a:lnTo>
                      <a:pt x="511" y="274"/>
                    </a:lnTo>
                    <a:lnTo>
                      <a:pt x="562" y="259"/>
                    </a:lnTo>
                    <a:lnTo>
                      <a:pt x="608" y="256"/>
                    </a:lnTo>
                    <a:lnTo>
                      <a:pt x="620" y="267"/>
                    </a:lnTo>
                    <a:lnTo>
                      <a:pt x="631" y="283"/>
                    </a:lnTo>
                    <a:lnTo>
                      <a:pt x="635" y="299"/>
                    </a:lnTo>
                    <a:lnTo>
                      <a:pt x="631" y="317"/>
                    </a:lnTo>
                    <a:lnTo>
                      <a:pt x="624" y="352"/>
                    </a:lnTo>
                    <a:lnTo>
                      <a:pt x="620" y="365"/>
                    </a:lnTo>
                    <a:lnTo>
                      <a:pt x="620" y="383"/>
                    </a:lnTo>
                    <a:lnTo>
                      <a:pt x="628" y="399"/>
                    </a:lnTo>
                    <a:lnTo>
                      <a:pt x="639" y="407"/>
                    </a:lnTo>
                    <a:lnTo>
                      <a:pt x="686" y="399"/>
                    </a:lnTo>
                    <a:lnTo>
                      <a:pt x="697" y="399"/>
                    </a:lnTo>
                    <a:lnTo>
                      <a:pt x="709" y="399"/>
                    </a:lnTo>
                    <a:lnTo>
                      <a:pt x="732" y="411"/>
                    </a:lnTo>
                    <a:lnTo>
                      <a:pt x="752" y="446"/>
                    </a:lnTo>
                    <a:lnTo>
                      <a:pt x="755" y="485"/>
                    </a:lnTo>
                    <a:lnTo>
                      <a:pt x="745" y="543"/>
                    </a:lnTo>
                    <a:lnTo>
                      <a:pt x="721" y="578"/>
                    </a:lnTo>
                    <a:close/>
                  </a:path>
                </a:pathLst>
              </a:custGeom>
              <a:noFill/>
              <a:ln w="1270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33" name="Freeform 112">
                <a:extLst>
                  <a:ext uri="{FF2B5EF4-FFF2-40B4-BE49-F238E27FC236}">
                    <a16:creationId xmlns:a16="http://schemas.microsoft.com/office/drawing/2014/main" id="{C040C4BB-82A7-4384-BBA6-B5E89D94FDA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84500" y="4535488"/>
                <a:ext cx="552450" cy="584200"/>
              </a:xfrm>
              <a:custGeom>
                <a:avLst/>
                <a:gdLst>
                  <a:gd name="T0" fmla="*/ 535310 w 1257"/>
                  <a:gd name="T1" fmla="*/ 370522 h 1326"/>
                  <a:gd name="T2" fmla="*/ 552450 w 1257"/>
                  <a:gd name="T3" fmla="*/ 322940 h 1326"/>
                  <a:gd name="T4" fmla="*/ 523443 w 1257"/>
                  <a:gd name="T5" fmla="*/ 310604 h 1326"/>
                  <a:gd name="T6" fmla="*/ 516851 w 1257"/>
                  <a:gd name="T7" fmla="*/ 261700 h 1326"/>
                  <a:gd name="T8" fmla="*/ 484328 w 1257"/>
                  <a:gd name="T9" fmla="*/ 263463 h 1326"/>
                  <a:gd name="T10" fmla="*/ 434664 w 1257"/>
                  <a:gd name="T11" fmla="*/ 256414 h 1326"/>
                  <a:gd name="T12" fmla="*/ 400823 w 1257"/>
                  <a:gd name="T13" fmla="*/ 213237 h 1326"/>
                  <a:gd name="T14" fmla="*/ 424556 w 1257"/>
                  <a:gd name="T15" fmla="*/ 204867 h 1326"/>
                  <a:gd name="T16" fmla="*/ 414447 w 1257"/>
                  <a:gd name="T17" fmla="*/ 180635 h 1326"/>
                  <a:gd name="T18" fmla="*/ 383243 w 1257"/>
                  <a:gd name="T19" fmla="*/ 155082 h 1326"/>
                  <a:gd name="T20" fmla="*/ 358192 w 1257"/>
                  <a:gd name="T21" fmla="*/ 147151 h 1326"/>
                  <a:gd name="T22" fmla="*/ 327427 w 1257"/>
                  <a:gd name="T23" fmla="*/ 151557 h 1326"/>
                  <a:gd name="T24" fmla="*/ 296662 w 1257"/>
                  <a:gd name="T25" fmla="*/ 117633 h 1326"/>
                  <a:gd name="T26" fmla="*/ 259304 w 1257"/>
                  <a:gd name="T27" fmla="*/ 121158 h 1326"/>
                  <a:gd name="T28" fmla="*/ 242164 w 1257"/>
                  <a:gd name="T29" fmla="*/ 97367 h 1326"/>
                  <a:gd name="T30" fmla="*/ 184150 w 1257"/>
                  <a:gd name="T31" fmla="*/ 80184 h 1326"/>
                  <a:gd name="T32" fmla="*/ 192940 w 1257"/>
                  <a:gd name="T33" fmla="*/ 20266 h 1326"/>
                  <a:gd name="T34" fmla="*/ 174042 w 1257"/>
                  <a:gd name="T35" fmla="*/ 0 h 1326"/>
                  <a:gd name="T36" fmla="*/ 121302 w 1257"/>
                  <a:gd name="T37" fmla="*/ 25994 h 1326"/>
                  <a:gd name="T38" fmla="*/ 113830 w 1257"/>
                  <a:gd name="T39" fmla="*/ 70051 h 1326"/>
                  <a:gd name="T40" fmla="*/ 102843 w 1257"/>
                  <a:gd name="T41" fmla="*/ 74897 h 1326"/>
                  <a:gd name="T42" fmla="*/ 75154 w 1257"/>
                  <a:gd name="T43" fmla="*/ 68729 h 1326"/>
                  <a:gd name="T44" fmla="*/ 69880 w 1257"/>
                  <a:gd name="T45" fmla="*/ 87674 h 1326"/>
                  <a:gd name="T46" fmla="*/ 59772 w 1257"/>
                  <a:gd name="T47" fmla="*/ 95604 h 1326"/>
                  <a:gd name="T48" fmla="*/ 42631 w 1257"/>
                  <a:gd name="T49" fmla="*/ 94283 h 1326"/>
                  <a:gd name="T50" fmla="*/ 0 w 1257"/>
                  <a:gd name="T51" fmla="*/ 87674 h 1326"/>
                  <a:gd name="T52" fmla="*/ 34281 w 1257"/>
                  <a:gd name="T53" fmla="*/ 136578 h 1326"/>
                  <a:gd name="T54" fmla="*/ 30765 w 1257"/>
                  <a:gd name="T55" fmla="*/ 166096 h 1326"/>
                  <a:gd name="T56" fmla="*/ 30765 w 1257"/>
                  <a:gd name="T57" fmla="*/ 208832 h 1326"/>
                  <a:gd name="T58" fmla="*/ 20217 w 1257"/>
                  <a:gd name="T59" fmla="*/ 245840 h 1326"/>
                  <a:gd name="T60" fmla="*/ 24172 w 1257"/>
                  <a:gd name="T61" fmla="*/ 281526 h 1326"/>
                  <a:gd name="T62" fmla="*/ 44389 w 1257"/>
                  <a:gd name="T63" fmla="*/ 305758 h 1326"/>
                  <a:gd name="T64" fmla="*/ 45708 w 1257"/>
                  <a:gd name="T65" fmla="*/ 329549 h 1326"/>
                  <a:gd name="T66" fmla="*/ 37797 w 1257"/>
                  <a:gd name="T67" fmla="*/ 334836 h 1326"/>
                  <a:gd name="T68" fmla="*/ 13624 w 1257"/>
                  <a:gd name="T69" fmla="*/ 363913 h 1326"/>
                  <a:gd name="T70" fmla="*/ 39115 w 1257"/>
                  <a:gd name="T71" fmla="*/ 396075 h 1326"/>
                  <a:gd name="T72" fmla="*/ 56695 w 1257"/>
                  <a:gd name="T73" fmla="*/ 429118 h 1326"/>
                  <a:gd name="T74" fmla="*/ 75154 w 1257"/>
                  <a:gd name="T75" fmla="*/ 461280 h 1326"/>
                  <a:gd name="T76" fmla="*/ 66804 w 1257"/>
                  <a:gd name="T77" fmla="*/ 488596 h 1326"/>
                  <a:gd name="T78" fmla="*/ 98887 w 1257"/>
                  <a:gd name="T79" fmla="*/ 536178 h 1326"/>
                  <a:gd name="T80" fmla="*/ 126136 w 1257"/>
                  <a:gd name="T81" fmla="*/ 578913 h 1326"/>
                  <a:gd name="T82" fmla="*/ 141519 w 1257"/>
                  <a:gd name="T83" fmla="*/ 544548 h 1326"/>
                  <a:gd name="T84" fmla="*/ 175360 w 1257"/>
                  <a:gd name="T85" fmla="*/ 537499 h 1326"/>
                  <a:gd name="T86" fmla="*/ 199532 w 1257"/>
                  <a:gd name="T87" fmla="*/ 552038 h 1326"/>
                  <a:gd name="T88" fmla="*/ 225463 w 1257"/>
                  <a:gd name="T89" fmla="*/ 534415 h 1326"/>
                  <a:gd name="T90" fmla="*/ 255788 w 1257"/>
                  <a:gd name="T91" fmla="*/ 577591 h 1326"/>
                  <a:gd name="T92" fmla="*/ 261062 w 1257"/>
                  <a:gd name="T93" fmla="*/ 567018 h 1326"/>
                  <a:gd name="T94" fmla="*/ 265897 w 1257"/>
                  <a:gd name="T95" fmla="*/ 534415 h 1326"/>
                  <a:gd name="T96" fmla="*/ 274687 w 1257"/>
                  <a:gd name="T97" fmla="*/ 553360 h 1326"/>
                  <a:gd name="T98" fmla="*/ 286553 w 1257"/>
                  <a:gd name="T99" fmla="*/ 541905 h 1326"/>
                  <a:gd name="T100" fmla="*/ 311605 w 1257"/>
                  <a:gd name="T101" fmla="*/ 526485 h 1326"/>
                  <a:gd name="T102" fmla="*/ 332261 w 1257"/>
                  <a:gd name="T103" fmla="*/ 541905 h 1326"/>
                  <a:gd name="T104" fmla="*/ 358192 w 1257"/>
                  <a:gd name="T105" fmla="*/ 541905 h 1326"/>
                  <a:gd name="T106" fmla="*/ 348083 w 1257"/>
                  <a:gd name="T107" fmla="*/ 480225 h 1326"/>
                  <a:gd name="T108" fmla="*/ 364784 w 1257"/>
                  <a:gd name="T109" fmla="*/ 457756 h 1326"/>
                  <a:gd name="T110" fmla="*/ 370058 w 1257"/>
                  <a:gd name="T111" fmla="*/ 407971 h 1326"/>
                  <a:gd name="T112" fmla="*/ 421040 w 1257"/>
                  <a:gd name="T113" fmla="*/ 397838 h 1326"/>
                  <a:gd name="T114" fmla="*/ 502787 w 1257"/>
                  <a:gd name="T115" fmla="*/ 396075 h 132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0" t="0" r="r" b="b"/>
                <a:pathLst>
                  <a:path w="1257" h="1326">
                    <a:moveTo>
                      <a:pt x="1202" y="938"/>
                    </a:moveTo>
                    <a:lnTo>
                      <a:pt x="1218" y="841"/>
                    </a:lnTo>
                    <a:lnTo>
                      <a:pt x="1245" y="783"/>
                    </a:lnTo>
                    <a:lnTo>
                      <a:pt x="1257" y="733"/>
                    </a:lnTo>
                    <a:lnTo>
                      <a:pt x="1233" y="705"/>
                    </a:lnTo>
                    <a:lnTo>
                      <a:pt x="1191" y="705"/>
                    </a:lnTo>
                    <a:lnTo>
                      <a:pt x="1179" y="671"/>
                    </a:lnTo>
                    <a:lnTo>
                      <a:pt x="1176" y="594"/>
                    </a:lnTo>
                    <a:lnTo>
                      <a:pt x="1161" y="573"/>
                    </a:lnTo>
                    <a:lnTo>
                      <a:pt x="1102" y="598"/>
                    </a:lnTo>
                    <a:lnTo>
                      <a:pt x="1028" y="598"/>
                    </a:lnTo>
                    <a:lnTo>
                      <a:pt x="989" y="582"/>
                    </a:lnTo>
                    <a:lnTo>
                      <a:pt x="970" y="524"/>
                    </a:lnTo>
                    <a:lnTo>
                      <a:pt x="912" y="484"/>
                    </a:lnTo>
                    <a:lnTo>
                      <a:pt x="915" y="477"/>
                    </a:lnTo>
                    <a:lnTo>
                      <a:pt x="966" y="465"/>
                    </a:lnTo>
                    <a:lnTo>
                      <a:pt x="970" y="442"/>
                    </a:lnTo>
                    <a:lnTo>
                      <a:pt x="943" y="410"/>
                    </a:lnTo>
                    <a:lnTo>
                      <a:pt x="930" y="348"/>
                    </a:lnTo>
                    <a:lnTo>
                      <a:pt x="872" y="352"/>
                    </a:lnTo>
                    <a:lnTo>
                      <a:pt x="854" y="337"/>
                    </a:lnTo>
                    <a:lnTo>
                      <a:pt x="815" y="334"/>
                    </a:lnTo>
                    <a:lnTo>
                      <a:pt x="760" y="352"/>
                    </a:lnTo>
                    <a:lnTo>
                      <a:pt x="745" y="344"/>
                    </a:lnTo>
                    <a:lnTo>
                      <a:pt x="706" y="287"/>
                    </a:lnTo>
                    <a:lnTo>
                      <a:pt x="675" y="267"/>
                    </a:lnTo>
                    <a:lnTo>
                      <a:pt x="613" y="283"/>
                    </a:lnTo>
                    <a:lnTo>
                      <a:pt x="590" y="275"/>
                    </a:lnTo>
                    <a:lnTo>
                      <a:pt x="571" y="237"/>
                    </a:lnTo>
                    <a:lnTo>
                      <a:pt x="551" y="221"/>
                    </a:lnTo>
                    <a:lnTo>
                      <a:pt x="450" y="214"/>
                    </a:lnTo>
                    <a:lnTo>
                      <a:pt x="419" y="182"/>
                    </a:lnTo>
                    <a:lnTo>
                      <a:pt x="416" y="131"/>
                    </a:lnTo>
                    <a:lnTo>
                      <a:pt x="439" y="46"/>
                    </a:lnTo>
                    <a:lnTo>
                      <a:pt x="431" y="16"/>
                    </a:lnTo>
                    <a:lnTo>
                      <a:pt x="396" y="0"/>
                    </a:lnTo>
                    <a:lnTo>
                      <a:pt x="341" y="16"/>
                    </a:lnTo>
                    <a:lnTo>
                      <a:pt x="276" y="59"/>
                    </a:lnTo>
                    <a:lnTo>
                      <a:pt x="264" y="136"/>
                    </a:lnTo>
                    <a:lnTo>
                      <a:pt x="259" y="159"/>
                    </a:lnTo>
                    <a:lnTo>
                      <a:pt x="249" y="174"/>
                    </a:lnTo>
                    <a:lnTo>
                      <a:pt x="234" y="170"/>
                    </a:lnTo>
                    <a:lnTo>
                      <a:pt x="195" y="156"/>
                    </a:lnTo>
                    <a:lnTo>
                      <a:pt x="171" y="156"/>
                    </a:lnTo>
                    <a:lnTo>
                      <a:pt x="163" y="182"/>
                    </a:lnTo>
                    <a:lnTo>
                      <a:pt x="159" y="199"/>
                    </a:lnTo>
                    <a:lnTo>
                      <a:pt x="152" y="214"/>
                    </a:lnTo>
                    <a:lnTo>
                      <a:pt x="136" y="217"/>
                    </a:lnTo>
                    <a:lnTo>
                      <a:pt x="114" y="217"/>
                    </a:lnTo>
                    <a:lnTo>
                      <a:pt x="97" y="214"/>
                    </a:lnTo>
                    <a:lnTo>
                      <a:pt x="59" y="194"/>
                    </a:lnTo>
                    <a:lnTo>
                      <a:pt x="0" y="199"/>
                    </a:lnTo>
                    <a:lnTo>
                      <a:pt x="43" y="232"/>
                    </a:lnTo>
                    <a:lnTo>
                      <a:pt x="78" y="310"/>
                    </a:lnTo>
                    <a:lnTo>
                      <a:pt x="82" y="344"/>
                    </a:lnTo>
                    <a:lnTo>
                      <a:pt x="70" y="377"/>
                    </a:lnTo>
                    <a:lnTo>
                      <a:pt x="51" y="407"/>
                    </a:lnTo>
                    <a:lnTo>
                      <a:pt x="70" y="474"/>
                    </a:lnTo>
                    <a:lnTo>
                      <a:pt x="74" y="508"/>
                    </a:lnTo>
                    <a:lnTo>
                      <a:pt x="46" y="558"/>
                    </a:lnTo>
                    <a:lnTo>
                      <a:pt x="43" y="598"/>
                    </a:lnTo>
                    <a:lnTo>
                      <a:pt x="55" y="639"/>
                    </a:lnTo>
                    <a:lnTo>
                      <a:pt x="74" y="659"/>
                    </a:lnTo>
                    <a:lnTo>
                      <a:pt x="101" y="694"/>
                    </a:lnTo>
                    <a:lnTo>
                      <a:pt x="109" y="724"/>
                    </a:lnTo>
                    <a:lnTo>
                      <a:pt x="104" y="748"/>
                    </a:lnTo>
                    <a:lnTo>
                      <a:pt x="101" y="756"/>
                    </a:lnTo>
                    <a:lnTo>
                      <a:pt x="86" y="760"/>
                    </a:lnTo>
                    <a:lnTo>
                      <a:pt x="31" y="767"/>
                    </a:lnTo>
                    <a:lnTo>
                      <a:pt x="31" y="826"/>
                    </a:lnTo>
                    <a:lnTo>
                      <a:pt x="70" y="860"/>
                    </a:lnTo>
                    <a:lnTo>
                      <a:pt x="89" y="899"/>
                    </a:lnTo>
                    <a:lnTo>
                      <a:pt x="97" y="954"/>
                    </a:lnTo>
                    <a:lnTo>
                      <a:pt x="129" y="974"/>
                    </a:lnTo>
                    <a:lnTo>
                      <a:pt x="163" y="999"/>
                    </a:lnTo>
                    <a:lnTo>
                      <a:pt x="171" y="1047"/>
                    </a:lnTo>
                    <a:lnTo>
                      <a:pt x="155" y="1066"/>
                    </a:lnTo>
                    <a:lnTo>
                      <a:pt x="152" y="1109"/>
                    </a:lnTo>
                    <a:lnTo>
                      <a:pt x="198" y="1167"/>
                    </a:lnTo>
                    <a:lnTo>
                      <a:pt x="225" y="1217"/>
                    </a:lnTo>
                    <a:lnTo>
                      <a:pt x="249" y="1295"/>
                    </a:lnTo>
                    <a:lnTo>
                      <a:pt x="287" y="1314"/>
                    </a:lnTo>
                    <a:lnTo>
                      <a:pt x="307" y="1295"/>
                    </a:lnTo>
                    <a:lnTo>
                      <a:pt x="322" y="1236"/>
                    </a:lnTo>
                    <a:lnTo>
                      <a:pt x="369" y="1213"/>
                    </a:lnTo>
                    <a:lnTo>
                      <a:pt x="399" y="1220"/>
                    </a:lnTo>
                    <a:lnTo>
                      <a:pt x="427" y="1249"/>
                    </a:lnTo>
                    <a:lnTo>
                      <a:pt x="454" y="1253"/>
                    </a:lnTo>
                    <a:lnTo>
                      <a:pt x="477" y="1217"/>
                    </a:lnTo>
                    <a:lnTo>
                      <a:pt x="513" y="1213"/>
                    </a:lnTo>
                    <a:lnTo>
                      <a:pt x="571" y="1271"/>
                    </a:lnTo>
                    <a:lnTo>
                      <a:pt x="582" y="1311"/>
                    </a:lnTo>
                    <a:lnTo>
                      <a:pt x="590" y="1326"/>
                    </a:lnTo>
                    <a:lnTo>
                      <a:pt x="594" y="1287"/>
                    </a:lnTo>
                    <a:lnTo>
                      <a:pt x="594" y="1230"/>
                    </a:lnTo>
                    <a:lnTo>
                      <a:pt x="605" y="1213"/>
                    </a:lnTo>
                    <a:lnTo>
                      <a:pt x="620" y="1233"/>
                    </a:lnTo>
                    <a:lnTo>
                      <a:pt x="625" y="1256"/>
                    </a:lnTo>
                    <a:lnTo>
                      <a:pt x="648" y="1253"/>
                    </a:lnTo>
                    <a:lnTo>
                      <a:pt x="652" y="1230"/>
                    </a:lnTo>
                    <a:lnTo>
                      <a:pt x="668" y="1202"/>
                    </a:lnTo>
                    <a:lnTo>
                      <a:pt x="709" y="1195"/>
                    </a:lnTo>
                    <a:lnTo>
                      <a:pt x="737" y="1210"/>
                    </a:lnTo>
                    <a:lnTo>
                      <a:pt x="756" y="1230"/>
                    </a:lnTo>
                    <a:lnTo>
                      <a:pt x="775" y="1233"/>
                    </a:lnTo>
                    <a:lnTo>
                      <a:pt x="815" y="1230"/>
                    </a:lnTo>
                    <a:lnTo>
                      <a:pt x="811" y="1171"/>
                    </a:lnTo>
                    <a:lnTo>
                      <a:pt x="792" y="1090"/>
                    </a:lnTo>
                    <a:lnTo>
                      <a:pt x="795" y="1062"/>
                    </a:lnTo>
                    <a:lnTo>
                      <a:pt x="830" y="1039"/>
                    </a:lnTo>
                    <a:lnTo>
                      <a:pt x="846" y="1004"/>
                    </a:lnTo>
                    <a:lnTo>
                      <a:pt x="842" y="926"/>
                    </a:lnTo>
                    <a:lnTo>
                      <a:pt x="864" y="911"/>
                    </a:lnTo>
                    <a:lnTo>
                      <a:pt x="958" y="903"/>
                    </a:lnTo>
                    <a:lnTo>
                      <a:pt x="1063" y="888"/>
                    </a:lnTo>
                    <a:lnTo>
                      <a:pt x="1144" y="899"/>
                    </a:lnTo>
                    <a:lnTo>
                      <a:pt x="1202" y="938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34" name="Freeform 113">
                <a:extLst>
                  <a:ext uri="{FF2B5EF4-FFF2-40B4-BE49-F238E27FC236}">
                    <a16:creationId xmlns:a16="http://schemas.microsoft.com/office/drawing/2014/main" id="{7DC1E1E0-0B16-49B9-A779-6F77346A2E0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25775" y="6307138"/>
                <a:ext cx="92075" cy="93662"/>
              </a:xfrm>
              <a:custGeom>
                <a:avLst/>
                <a:gdLst>
                  <a:gd name="T0" fmla="*/ 0 w 208"/>
                  <a:gd name="T1" fmla="*/ 0 h 209"/>
                  <a:gd name="T2" fmla="*/ 10181 w 208"/>
                  <a:gd name="T3" fmla="*/ 7170 h 209"/>
                  <a:gd name="T4" fmla="*/ 18592 w 208"/>
                  <a:gd name="T5" fmla="*/ 24648 h 209"/>
                  <a:gd name="T6" fmla="*/ 34085 w 208"/>
                  <a:gd name="T7" fmla="*/ 42125 h 209"/>
                  <a:gd name="T8" fmla="*/ 52678 w 208"/>
                  <a:gd name="T9" fmla="*/ 55570 h 209"/>
                  <a:gd name="T10" fmla="*/ 79680 w 208"/>
                  <a:gd name="T11" fmla="*/ 77529 h 209"/>
                  <a:gd name="T12" fmla="*/ 92075 w 208"/>
                  <a:gd name="T13" fmla="*/ 93662 h 209"/>
                  <a:gd name="T14" fmla="*/ 76582 w 208"/>
                  <a:gd name="T15" fmla="*/ 93662 h 209"/>
                  <a:gd name="T16" fmla="*/ 52678 w 208"/>
                  <a:gd name="T17" fmla="*/ 91869 h 209"/>
                  <a:gd name="T18" fmla="*/ 30987 w 208"/>
                  <a:gd name="T19" fmla="*/ 86492 h 209"/>
                  <a:gd name="T20" fmla="*/ 15051 w 208"/>
                  <a:gd name="T21" fmla="*/ 79770 h 209"/>
                  <a:gd name="T22" fmla="*/ 1328 w 208"/>
                  <a:gd name="T23" fmla="*/ 77529 h 209"/>
                  <a:gd name="T24" fmla="*/ 3541 w 208"/>
                  <a:gd name="T25" fmla="*/ 53329 h 209"/>
                  <a:gd name="T26" fmla="*/ 3541 w 208"/>
                  <a:gd name="T27" fmla="*/ 26440 h 209"/>
                  <a:gd name="T28" fmla="*/ 0 w 208"/>
                  <a:gd name="T29" fmla="*/ 0 h 209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208" h="209">
                    <a:moveTo>
                      <a:pt x="0" y="0"/>
                    </a:moveTo>
                    <a:lnTo>
                      <a:pt x="23" y="16"/>
                    </a:lnTo>
                    <a:lnTo>
                      <a:pt x="42" y="55"/>
                    </a:lnTo>
                    <a:lnTo>
                      <a:pt x="77" y="94"/>
                    </a:lnTo>
                    <a:lnTo>
                      <a:pt x="119" y="124"/>
                    </a:lnTo>
                    <a:lnTo>
                      <a:pt x="180" y="173"/>
                    </a:lnTo>
                    <a:lnTo>
                      <a:pt x="208" y="209"/>
                    </a:lnTo>
                    <a:lnTo>
                      <a:pt x="173" y="209"/>
                    </a:lnTo>
                    <a:lnTo>
                      <a:pt x="119" y="205"/>
                    </a:lnTo>
                    <a:lnTo>
                      <a:pt x="70" y="193"/>
                    </a:lnTo>
                    <a:lnTo>
                      <a:pt x="34" y="178"/>
                    </a:lnTo>
                    <a:lnTo>
                      <a:pt x="3" y="173"/>
                    </a:lnTo>
                    <a:lnTo>
                      <a:pt x="8" y="119"/>
                    </a:lnTo>
                    <a:lnTo>
                      <a:pt x="8" y="5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1270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35" name="Freeform 114">
                <a:extLst>
                  <a:ext uri="{FF2B5EF4-FFF2-40B4-BE49-F238E27FC236}">
                    <a16:creationId xmlns:a16="http://schemas.microsoft.com/office/drawing/2014/main" id="{046C8912-ECE9-4166-97FC-E97831E30FF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25775" y="6307138"/>
                <a:ext cx="92075" cy="93662"/>
              </a:xfrm>
              <a:custGeom>
                <a:avLst/>
                <a:gdLst>
                  <a:gd name="T0" fmla="*/ 0 w 208"/>
                  <a:gd name="T1" fmla="*/ 0 h 209"/>
                  <a:gd name="T2" fmla="*/ 10181 w 208"/>
                  <a:gd name="T3" fmla="*/ 7170 h 209"/>
                  <a:gd name="T4" fmla="*/ 18592 w 208"/>
                  <a:gd name="T5" fmla="*/ 24648 h 209"/>
                  <a:gd name="T6" fmla="*/ 34085 w 208"/>
                  <a:gd name="T7" fmla="*/ 42125 h 209"/>
                  <a:gd name="T8" fmla="*/ 52678 w 208"/>
                  <a:gd name="T9" fmla="*/ 55570 h 209"/>
                  <a:gd name="T10" fmla="*/ 79680 w 208"/>
                  <a:gd name="T11" fmla="*/ 77529 h 209"/>
                  <a:gd name="T12" fmla="*/ 92075 w 208"/>
                  <a:gd name="T13" fmla="*/ 93662 h 209"/>
                  <a:gd name="T14" fmla="*/ 76582 w 208"/>
                  <a:gd name="T15" fmla="*/ 93662 h 209"/>
                  <a:gd name="T16" fmla="*/ 52678 w 208"/>
                  <a:gd name="T17" fmla="*/ 91869 h 209"/>
                  <a:gd name="T18" fmla="*/ 30987 w 208"/>
                  <a:gd name="T19" fmla="*/ 86492 h 209"/>
                  <a:gd name="T20" fmla="*/ 15051 w 208"/>
                  <a:gd name="T21" fmla="*/ 79770 h 209"/>
                  <a:gd name="T22" fmla="*/ 1328 w 208"/>
                  <a:gd name="T23" fmla="*/ 77529 h 209"/>
                  <a:gd name="T24" fmla="*/ 3541 w 208"/>
                  <a:gd name="T25" fmla="*/ 53329 h 209"/>
                  <a:gd name="T26" fmla="*/ 3541 w 208"/>
                  <a:gd name="T27" fmla="*/ 26440 h 209"/>
                  <a:gd name="T28" fmla="*/ 0 w 208"/>
                  <a:gd name="T29" fmla="*/ 0 h 209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208" h="209">
                    <a:moveTo>
                      <a:pt x="0" y="0"/>
                    </a:moveTo>
                    <a:lnTo>
                      <a:pt x="23" y="16"/>
                    </a:lnTo>
                    <a:lnTo>
                      <a:pt x="42" y="55"/>
                    </a:lnTo>
                    <a:lnTo>
                      <a:pt x="77" y="94"/>
                    </a:lnTo>
                    <a:lnTo>
                      <a:pt x="119" y="124"/>
                    </a:lnTo>
                    <a:lnTo>
                      <a:pt x="180" y="173"/>
                    </a:lnTo>
                    <a:lnTo>
                      <a:pt x="208" y="209"/>
                    </a:lnTo>
                    <a:lnTo>
                      <a:pt x="173" y="209"/>
                    </a:lnTo>
                    <a:lnTo>
                      <a:pt x="119" y="205"/>
                    </a:lnTo>
                    <a:lnTo>
                      <a:pt x="70" y="193"/>
                    </a:lnTo>
                    <a:lnTo>
                      <a:pt x="34" y="178"/>
                    </a:lnTo>
                    <a:lnTo>
                      <a:pt x="3" y="173"/>
                    </a:lnTo>
                    <a:lnTo>
                      <a:pt x="8" y="119"/>
                    </a:lnTo>
                    <a:lnTo>
                      <a:pt x="8" y="59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accent1"/>
              </a:solidFill>
              <a:ln w="12700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36" name="Freeform 115">
                <a:extLst>
                  <a:ext uri="{FF2B5EF4-FFF2-40B4-BE49-F238E27FC236}">
                    <a16:creationId xmlns:a16="http://schemas.microsoft.com/office/drawing/2014/main" id="{82DC2ABE-9344-468A-97D4-28C53A4C340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44813" y="6307138"/>
                <a:ext cx="84137" cy="93662"/>
              </a:xfrm>
              <a:custGeom>
                <a:avLst/>
                <a:gdLst>
                  <a:gd name="T0" fmla="*/ 81875 w 186"/>
                  <a:gd name="T1" fmla="*/ 77529 h 209"/>
                  <a:gd name="T2" fmla="*/ 62877 w 186"/>
                  <a:gd name="T3" fmla="*/ 88732 h 209"/>
                  <a:gd name="T4" fmla="*/ 40711 w 186"/>
                  <a:gd name="T5" fmla="*/ 93662 h 209"/>
                  <a:gd name="T6" fmla="*/ 12213 w 186"/>
                  <a:gd name="T7" fmla="*/ 86492 h 209"/>
                  <a:gd name="T8" fmla="*/ 1809 w 186"/>
                  <a:gd name="T9" fmla="*/ 81114 h 209"/>
                  <a:gd name="T10" fmla="*/ 0 w 186"/>
                  <a:gd name="T11" fmla="*/ 70807 h 209"/>
                  <a:gd name="T12" fmla="*/ 3166 w 186"/>
                  <a:gd name="T13" fmla="*/ 62292 h 209"/>
                  <a:gd name="T14" fmla="*/ 9047 w 186"/>
                  <a:gd name="T15" fmla="*/ 57362 h 209"/>
                  <a:gd name="T16" fmla="*/ 24879 w 186"/>
                  <a:gd name="T17" fmla="*/ 55570 h 209"/>
                  <a:gd name="T18" fmla="*/ 38450 w 186"/>
                  <a:gd name="T19" fmla="*/ 60499 h 209"/>
                  <a:gd name="T20" fmla="*/ 46592 w 186"/>
                  <a:gd name="T21" fmla="*/ 59155 h 209"/>
                  <a:gd name="T22" fmla="*/ 48854 w 186"/>
                  <a:gd name="T23" fmla="*/ 46607 h 209"/>
                  <a:gd name="T24" fmla="*/ 36640 w 186"/>
                  <a:gd name="T25" fmla="*/ 42125 h 209"/>
                  <a:gd name="T26" fmla="*/ 36640 w 186"/>
                  <a:gd name="T27" fmla="*/ 36748 h 209"/>
                  <a:gd name="T28" fmla="*/ 46592 w 186"/>
                  <a:gd name="T29" fmla="*/ 30026 h 209"/>
                  <a:gd name="T30" fmla="*/ 33926 w 186"/>
                  <a:gd name="T31" fmla="*/ 27785 h 209"/>
                  <a:gd name="T32" fmla="*/ 29855 w 186"/>
                  <a:gd name="T33" fmla="*/ 19270 h 209"/>
                  <a:gd name="T34" fmla="*/ 35283 w 186"/>
                  <a:gd name="T35" fmla="*/ 14341 h 209"/>
                  <a:gd name="T36" fmla="*/ 62877 w 186"/>
                  <a:gd name="T37" fmla="*/ 0 h 209"/>
                  <a:gd name="T38" fmla="*/ 80066 w 186"/>
                  <a:gd name="T39" fmla="*/ 0 h 209"/>
                  <a:gd name="T40" fmla="*/ 84137 w 186"/>
                  <a:gd name="T41" fmla="*/ 26440 h 209"/>
                  <a:gd name="T42" fmla="*/ 84137 w 186"/>
                  <a:gd name="T43" fmla="*/ 53329 h 209"/>
                  <a:gd name="T44" fmla="*/ 81875 w 186"/>
                  <a:gd name="T45" fmla="*/ 77529 h 209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0" t="0" r="r" b="b"/>
                <a:pathLst>
                  <a:path w="186" h="209">
                    <a:moveTo>
                      <a:pt x="181" y="173"/>
                    </a:moveTo>
                    <a:lnTo>
                      <a:pt x="139" y="198"/>
                    </a:lnTo>
                    <a:lnTo>
                      <a:pt x="90" y="209"/>
                    </a:lnTo>
                    <a:lnTo>
                      <a:pt x="27" y="193"/>
                    </a:lnTo>
                    <a:lnTo>
                      <a:pt x="4" y="181"/>
                    </a:lnTo>
                    <a:lnTo>
                      <a:pt x="0" y="158"/>
                    </a:lnTo>
                    <a:lnTo>
                      <a:pt x="7" y="139"/>
                    </a:lnTo>
                    <a:lnTo>
                      <a:pt x="20" y="128"/>
                    </a:lnTo>
                    <a:lnTo>
                      <a:pt x="55" y="124"/>
                    </a:lnTo>
                    <a:lnTo>
                      <a:pt x="85" y="135"/>
                    </a:lnTo>
                    <a:lnTo>
                      <a:pt x="103" y="132"/>
                    </a:lnTo>
                    <a:lnTo>
                      <a:pt x="108" y="104"/>
                    </a:lnTo>
                    <a:lnTo>
                      <a:pt x="81" y="94"/>
                    </a:lnTo>
                    <a:lnTo>
                      <a:pt x="81" y="82"/>
                    </a:lnTo>
                    <a:lnTo>
                      <a:pt x="103" y="67"/>
                    </a:lnTo>
                    <a:lnTo>
                      <a:pt x="75" y="62"/>
                    </a:lnTo>
                    <a:lnTo>
                      <a:pt x="66" y="43"/>
                    </a:lnTo>
                    <a:lnTo>
                      <a:pt x="78" y="32"/>
                    </a:lnTo>
                    <a:lnTo>
                      <a:pt x="139" y="0"/>
                    </a:lnTo>
                    <a:lnTo>
                      <a:pt x="177" y="0"/>
                    </a:lnTo>
                    <a:lnTo>
                      <a:pt x="186" y="59"/>
                    </a:lnTo>
                    <a:lnTo>
                      <a:pt x="186" y="119"/>
                    </a:lnTo>
                    <a:lnTo>
                      <a:pt x="181" y="173"/>
                    </a:lnTo>
                    <a:close/>
                  </a:path>
                </a:pathLst>
              </a:custGeom>
              <a:solidFill>
                <a:schemeClr val="accent1"/>
              </a:solidFill>
              <a:ln w="1270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37" name="Freeform 116">
                <a:extLst>
                  <a:ext uri="{FF2B5EF4-FFF2-40B4-BE49-F238E27FC236}">
                    <a16:creationId xmlns:a16="http://schemas.microsoft.com/office/drawing/2014/main" id="{7E3141F7-C6EC-4387-A80C-3465738DB3B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44813" y="6307138"/>
                <a:ext cx="84137" cy="93662"/>
              </a:xfrm>
              <a:custGeom>
                <a:avLst/>
                <a:gdLst>
                  <a:gd name="T0" fmla="*/ 81875 w 186"/>
                  <a:gd name="T1" fmla="*/ 77529 h 209"/>
                  <a:gd name="T2" fmla="*/ 62877 w 186"/>
                  <a:gd name="T3" fmla="*/ 88732 h 209"/>
                  <a:gd name="T4" fmla="*/ 40711 w 186"/>
                  <a:gd name="T5" fmla="*/ 93662 h 209"/>
                  <a:gd name="T6" fmla="*/ 12213 w 186"/>
                  <a:gd name="T7" fmla="*/ 86492 h 209"/>
                  <a:gd name="T8" fmla="*/ 1809 w 186"/>
                  <a:gd name="T9" fmla="*/ 81114 h 209"/>
                  <a:gd name="T10" fmla="*/ 0 w 186"/>
                  <a:gd name="T11" fmla="*/ 70807 h 209"/>
                  <a:gd name="T12" fmla="*/ 3166 w 186"/>
                  <a:gd name="T13" fmla="*/ 62292 h 209"/>
                  <a:gd name="T14" fmla="*/ 9047 w 186"/>
                  <a:gd name="T15" fmla="*/ 57362 h 209"/>
                  <a:gd name="T16" fmla="*/ 24879 w 186"/>
                  <a:gd name="T17" fmla="*/ 55570 h 209"/>
                  <a:gd name="T18" fmla="*/ 38450 w 186"/>
                  <a:gd name="T19" fmla="*/ 60499 h 209"/>
                  <a:gd name="T20" fmla="*/ 46592 w 186"/>
                  <a:gd name="T21" fmla="*/ 59155 h 209"/>
                  <a:gd name="T22" fmla="*/ 48854 w 186"/>
                  <a:gd name="T23" fmla="*/ 46607 h 209"/>
                  <a:gd name="T24" fmla="*/ 36640 w 186"/>
                  <a:gd name="T25" fmla="*/ 42125 h 209"/>
                  <a:gd name="T26" fmla="*/ 36640 w 186"/>
                  <a:gd name="T27" fmla="*/ 36748 h 209"/>
                  <a:gd name="T28" fmla="*/ 46592 w 186"/>
                  <a:gd name="T29" fmla="*/ 30026 h 209"/>
                  <a:gd name="T30" fmla="*/ 33926 w 186"/>
                  <a:gd name="T31" fmla="*/ 27785 h 209"/>
                  <a:gd name="T32" fmla="*/ 29855 w 186"/>
                  <a:gd name="T33" fmla="*/ 19270 h 209"/>
                  <a:gd name="T34" fmla="*/ 35283 w 186"/>
                  <a:gd name="T35" fmla="*/ 14341 h 209"/>
                  <a:gd name="T36" fmla="*/ 62877 w 186"/>
                  <a:gd name="T37" fmla="*/ 0 h 209"/>
                  <a:gd name="T38" fmla="*/ 80066 w 186"/>
                  <a:gd name="T39" fmla="*/ 0 h 209"/>
                  <a:gd name="T40" fmla="*/ 84137 w 186"/>
                  <a:gd name="T41" fmla="*/ 26440 h 209"/>
                  <a:gd name="T42" fmla="*/ 84137 w 186"/>
                  <a:gd name="T43" fmla="*/ 53329 h 209"/>
                  <a:gd name="T44" fmla="*/ 81875 w 186"/>
                  <a:gd name="T45" fmla="*/ 77529 h 209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0" t="0" r="r" b="b"/>
                <a:pathLst>
                  <a:path w="186" h="209">
                    <a:moveTo>
                      <a:pt x="181" y="173"/>
                    </a:moveTo>
                    <a:lnTo>
                      <a:pt x="139" y="198"/>
                    </a:lnTo>
                    <a:lnTo>
                      <a:pt x="90" y="209"/>
                    </a:lnTo>
                    <a:lnTo>
                      <a:pt x="27" y="193"/>
                    </a:lnTo>
                    <a:lnTo>
                      <a:pt x="4" y="181"/>
                    </a:lnTo>
                    <a:lnTo>
                      <a:pt x="0" y="158"/>
                    </a:lnTo>
                    <a:lnTo>
                      <a:pt x="7" y="139"/>
                    </a:lnTo>
                    <a:lnTo>
                      <a:pt x="20" y="128"/>
                    </a:lnTo>
                    <a:lnTo>
                      <a:pt x="55" y="124"/>
                    </a:lnTo>
                    <a:lnTo>
                      <a:pt x="85" y="135"/>
                    </a:lnTo>
                    <a:lnTo>
                      <a:pt x="103" y="132"/>
                    </a:lnTo>
                    <a:lnTo>
                      <a:pt x="108" y="104"/>
                    </a:lnTo>
                    <a:lnTo>
                      <a:pt x="81" y="94"/>
                    </a:lnTo>
                    <a:lnTo>
                      <a:pt x="81" y="82"/>
                    </a:lnTo>
                    <a:lnTo>
                      <a:pt x="103" y="67"/>
                    </a:lnTo>
                    <a:lnTo>
                      <a:pt x="75" y="62"/>
                    </a:lnTo>
                    <a:lnTo>
                      <a:pt x="66" y="43"/>
                    </a:lnTo>
                    <a:lnTo>
                      <a:pt x="78" y="32"/>
                    </a:lnTo>
                    <a:lnTo>
                      <a:pt x="139" y="0"/>
                    </a:lnTo>
                    <a:lnTo>
                      <a:pt x="177" y="0"/>
                    </a:lnTo>
                    <a:lnTo>
                      <a:pt x="186" y="59"/>
                    </a:lnTo>
                    <a:lnTo>
                      <a:pt x="186" y="119"/>
                    </a:lnTo>
                    <a:lnTo>
                      <a:pt x="181" y="173"/>
                    </a:lnTo>
                  </a:path>
                </a:pathLst>
              </a:custGeom>
              <a:solidFill>
                <a:schemeClr val="accent1"/>
              </a:solidFill>
              <a:ln w="12700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38" name="Freeform 117">
                <a:extLst>
                  <a:ext uri="{FF2B5EF4-FFF2-40B4-BE49-F238E27FC236}">
                    <a16:creationId xmlns:a16="http://schemas.microsoft.com/office/drawing/2014/main" id="{A689D6E9-8D6C-47C0-9416-463167EDDA9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85975" y="3602038"/>
                <a:ext cx="92075" cy="47625"/>
              </a:xfrm>
              <a:custGeom>
                <a:avLst/>
                <a:gdLst>
                  <a:gd name="T0" fmla="*/ 0 w 206"/>
                  <a:gd name="T1" fmla="*/ 28755 h 106"/>
                  <a:gd name="T2" fmla="*/ 12962 w 206"/>
                  <a:gd name="T3" fmla="*/ 31900 h 106"/>
                  <a:gd name="T4" fmla="*/ 28159 w 206"/>
                  <a:gd name="T5" fmla="*/ 36393 h 106"/>
                  <a:gd name="T6" fmla="*/ 46931 w 206"/>
                  <a:gd name="T7" fmla="*/ 41784 h 106"/>
                  <a:gd name="T8" fmla="*/ 63916 w 206"/>
                  <a:gd name="T9" fmla="*/ 47625 h 106"/>
                  <a:gd name="T10" fmla="*/ 77325 w 206"/>
                  <a:gd name="T11" fmla="*/ 45828 h 106"/>
                  <a:gd name="T12" fmla="*/ 86264 w 206"/>
                  <a:gd name="T13" fmla="*/ 39538 h 106"/>
                  <a:gd name="T14" fmla="*/ 92075 w 206"/>
                  <a:gd name="T15" fmla="*/ 37291 h 106"/>
                  <a:gd name="T16" fmla="*/ 86711 w 206"/>
                  <a:gd name="T17" fmla="*/ 16175 h 106"/>
                  <a:gd name="T18" fmla="*/ 79113 w 206"/>
                  <a:gd name="T19" fmla="*/ 8087 h 106"/>
                  <a:gd name="T20" fmla="*/ 60340 w 206"/>
                  <a:gd name="T21" fmla="*/ 2246 h 106"/>
                  <a:gd name="T22" fmla="*/ 35757 w 206"/>
                  <a:gd name="T23" fmla="*/ 0 h 106"/>
                  <a:gd name="T24" fmla="*/ 29947 w 206"/>
                  <a:gd name="T25" fmla="*/ 5841 h 106"/>
                  <a:gd name="T26" fmla="*/ 21007 w 206"/>
                  <a:gd name="T27" fmla="*/ 9884 h 106"/>
                  <a:gd name="T28" fmla="*/ 13409 w 206"/>
                  <a:gd name="T29" fmla="*/ 13928 h 106"/>
                  <a:gd name="T30" fmla="*/ 7598 w 206"/>
                  <a:gd name="T31" fmla="*/ 17522 h 106"/>
                  <a:gd name="T32" fmla="*/ 2682 w 206"/>
                  <a:gd name="T33" fmla="*/ 22465 h 106"/>
                  <a:gd name="T34" fmla="*/ 0 w 206"/>
                  <a:gd name="T35" fmla="*/ 28755 h 10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206" h="106">
                    <a:moveTo>
                      <a:pt x="0" y="64"/>
                    </a:moveTo>
                    <a:lnTo>
                      <a:pt x="29" y="71"/>
                    </a:lnTo>
                    <a:lnTo>
                      <a:pt x="63" y="81"/>
                    </a:lnTo>
                    <a:lnTo>
                      <a:pt x="105" y="93"/>
                    </a:lnTo>
                    <a:lnTo>
                      <a:pt x="143" y="106"/>
                    </a:lnTo>
                    <a:lnTo>
                      <a:pt x="173" y="102"/>
                    </a:lnTo>
                    <a:lnTo>
                      <a:pt x="193" y="88"/>
                    </a:lnTo>
                    <a:lnTo>
                      <a:pt x="206" y="83"/>
                    </a:lnTo>
                    <a:lnTo>
                      <a:pt x="194" y="36"/>
                    </a:lnTo>
                    <a:lnTo>
                      <a:pt x="177" y="18"/>
                    </a:lnTo>
                    <a:lnTo>
                      <a:pt x="135" y="5"/>
                    </a:lnTo>
                    <a:lnTo>
                      <a:pt x="80" y="0"/>
                    </a:lnTo>
                    <a:lnTo>
                      <a:pt x="67" y="13"/>
                    </a:lnTo>
                    <a:lnTo>
                      <a:pt x="47" y="22"/>
                    </a:lnTo>
                    <a:lnTo>
                      <a:pt x="30" y="31"/>
                    </a:lnTo>
                    <a:lnTo>
                      <a:pt x="17" y="39"/>
                    </a:lnTo>
                    <a:lnTo>
                      <a:pt x="6" y="50"/>
                    </a:lnTo>
                    <a:lnTo>
                      <a:pt x="0" y="64"/>
                    </a:lnTo>
                    <a:close/>
                  </a:path>
                </a:pathLst>
              </a:custGeom>
              <a:noFill/>
              <a:ln w="1270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39" name="Freeform 118">
                <a:extLst>
                  <a:ext uri="{FF2B5EF4-FFF2-40B4-BE49-F238E27FC236}">
                    <a16:creationId xmlns:a16="http://schemas.microsoft.com/office/drawing/2014/main" id="{F457E4E2-61C3-4A26-B8DE-BD2D7DB1632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16188" y="3560763"/>
                <a:ext cx="563562" cy="704850"/>
              </a:xfrm>
              <a:custGeom>
                <a:avLst/>
                <a:gdLst>
                  <a:gd name="T0" fmla="*/ 5719 w 1281"/>
                  <a:gd name="T1" fmla="*/ 500514 h 1604"/>
                  <a:gd name="T2" fmla="*/ 34755 w 1281"/>
                  <a:gd name="T3" fmla="*/ 470193 h 1604"/>
                  <a:gd name="T4" fmla="*/ 70390 w 1281"/>
                  <a:gd name="T5" fmla="*/ 425810 h 1604"/>
                  <a:gd name="T6" fmla="*/ 68631 w 1281"/>
                  <a:gd name="T7" fmla="*/ 398565 h 1604"/>
                  <a:gd name="T8" fmla="*/ 60272 w 1281"/>
                  <a:gd name="T9" fmla="*/ 333969 h 1604"/>
                  <a:gd name="T10" fmla="*/ 64671 w 1281"/>
                  <a:gd name="T11" fmla="*/ 289586 h 1604"/>
                  <a:gd name="T12" fmla="*/ 43114 w 1281"/>
                  <a:gd name="T13" fmla="*/ 253553 h 1604"/>
                  <a:gd name="T14" fmla="*/ 47953 w 1281"/>
                  <a:gd name="T15" fmla="*/ 236854 h 1604"/>
                  <a:gd name="T16" fmla="*/ 72150 w 1281"/>
                  <a:gd name="T17" fmla="*/ 236854 h 1604"/>
                  <a:gd name="T18" fmla="*/ 75670 w 1281"/>
                  <a:gd name="T19" fmla="*/ 209170 h 1604"/>
                  <a:gd name="T20" fmla="*/ 98986 w 1281"/>
                  <a:gd name="T21" fmla="*/ 188956 h 1604"/>
                  <a:gd name="T22" fmla="*/ 133741 w 1281"/>
                  <a:gd name="T23" fmla="*/ 149407 h 1604"/>
                  <a:gd name="T24" fmla="*/ 141660 w 1281"/>
                  <a:gd name="T25" fmla="*/ 115571 h 1604"/>
                  <a:gd name="T26" fmla="*/ 160578 w 1281"/>
                  <a:gd name="T27" fmla="*/ 88326 h 1604"/>
                  <a:gd name="T28" fmla="*/ 194453 w 1281"/>
                  <a:gd name="T29" fmla="*/ 94039 h 1604"/>
                  <a:gd name="T30" fmla="*/ 206771 w 1281"/>
                  <a:gd name="T31" fmla="*/ 71628 h 1604"/>
                  <a:gd name="T32" fmla="*/ 254725 w 1281"/>
                  <a:gd name="T33" fmla="*/ 47019 h 1604"/>
                  <a:gd name="T34" fmla="*/ 310597 w 1281"/>
                  <a:gd name="T35" fmla="*/ 3076 h 1604"/>
                  <a:gd name="T36" fmla="*/ 334794 w 1281"/>
                  <a:gd name="T37" fmla="*/ 10107 h 1604"/>
                  <a:gd name="T38" fmla="*/ 317636 w 1281"/>
                  <a:gd name="T39" fmla="*/ 33836 h 1604"/>
                  <a:gd name="T40" fmla="*/ 302678 w 1281"/>
                  <a:gd name="T41" fmla="*/ 74704 h 1604"/>
                  <a:gd name="T42" fmla="*/ 256045 w 1281"/>
                  <a:gd name="T43" fmla="*/ 154680 h 1604"/>
                  <a:gd name="T44" fmla="*/ 244166 w 1281"/>
                  <a:gd name="T45" fmla="*/ 195548 h 1604"/>
                  <a:gd name="T46" fmla="*/ 278481 w 1281"/>
                  <a:gd name="T47" fmla="*/ 238173 h 1604"/>
                  <a:gd name="T48" fmla="*/ 341393 w 1281"/>
                  <a:gd name="T49" fmla="*/ 270691 h 1604"/>
                  <a:gd name="T50" fmla="*/ 399905 w 1281"/>
                  <a:gd name="T51" fmla="*/ 275964 h 1604"/>
                  <a:gd name="T52" fmla="*/ 449178 w 1281"/>
                  <a:gd name="T53" fmla="*/ 320346 h 1604"/>
                  <a:gd name="T54" fmla="*/ 517368 w 1281"/>
                  <a:gd name="T55" fmla="*/ 335287 h 1604"/>
                  <a:gd name="T56" fmla="*/ 512089 w 1281"/>
                  <a:gd name="T57" fmla="*/ 396368 h 1604"/>
                  <a:gd name="T58" fmla="*/ 542885 w 1281"/>
                  <a:gd name="T59" fmla="*/ 420098 h 1604"/>
                  <a:gd name="T60" fmla="*/ 547724 w 1281"/>
                  <a:gd name="T61" fmla="*/ 476784 h 1604"/>
                  <a:gd name="T62" fmla="*/ 544645 w 1281"/>
                  <a:gd name="T63" fmla="*/ 531714 h 1604"/>
                  <a:gd name="T64" fmla="*/ 532766 w 1281"/>
                  <a:gd name="T65" fmla="*/ 496998 h 1604"/>
                  <a:gd name="T66" fmla="*/ 510769 w 1281"/>
                  <a:gd name="T67" fmla="*/ 510621 h 1604"/>
                  <a:gd name="T68" fmla="*/ 481293 w 1281"/>
                  <a:gd name="T69" fmla="*/ 518970 h 1604"/>
                  <a:gd name="T70" fmla="*/ 440379 w 1281"/>
                  <a:gd name="T71" fmla="*/ 517212 h 1604"/>
                  <a:gd name="T72" fmla="*/ 443899 w 1281"/>
                  <a:gd name="T73" fmla="*/ 529516 h 1604"/>
                  <a:gd name="T74" fmla="*/ 462376 w 1281"/>
                  <a:gd name="T75" fmla="*/ 549730 h 1604"/>
                  <a:gd name="T76" fmla="*/ 423661 w 1281"/>
                  <a:gd name="T77" fmla="*/ 584006 h 1604"/>
                  <a:gd name="T78" fmla="*/ 454017 w 1281"/>
                  <a:gd name="T79" fmla="*/ 638496 h 1604"/>
                  <a:gd name="T80" fmla="*/ 451378 w 1281"/>
                  <a:gd name="T81" fmla="*/ 684636 h 1604"/>
                  <a:gd name="T82" fmla="*/ 406504 w 1281"/>
                  <a:gd name="T83" fmla="*/ 696940 h 1604"/>
                  <a:gd name="T84" fmla="*/ 372188 w 1281"/>
                  <a:gd name="T85" fmla="*/ 689909 h 1604"/>
                  <a:gd name="T86" fmla="*/ 348432 w 1281"/>
                  <a:gd name="T87" fmla="*/ 698259 h 1604"/>
                  <a:gd name="T88" fmla="*/ 299159 w 1281"/>
                  <a:gd name="T89" fmla="*/ 698259 h 1604"/>
                  <a:gd name="T90" fmla="*/ 270123 w 1281"/>
                  <a:gd name="T91" fmla="*/ 667498 h 1604"/>
                  <a:gd name="T92" fmla="*/ 171136 w 1281"/>
                  <a:gd name="T93" fmla="*/ 605978 h 1604"/>
                  <a:gd name="T94" fmla="*/ 98986 w 1281"/>
                  <a:gd name="T95" fmla="*/ 595871 h 1604"/>
                  <a:gd name="T96" fmla="*/ 80509 w 1281"/>
                  <a:gd name="T97" fmla="*/ 570384 h 1604"/>
                  <a:gd name="T98" fmla="*/ 54552 w 1281"/>
                  <a:gd name="T99" fmla="*/ 557201 h 1604"/>
                  <a:gd name="T100" fmla="*/ 3959 w 1281"/>
                  <a:gd name="T101" fmla="*/ 527759 h 1604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0" t="0" r="r" b="b"/>
                <a:pathLst>
                  <a:path w="1281" h="1604">
                    <a:moveTo>
                      <a:pt x="0" y="1177"/>
                    </a:moveTo>
                    <a:lnTo>
                      <a:pt x="9" y="1159"/>
                    </a:lnTo>
                    <a:lnTo>
                      <a:pt x="13" y="1139"/>
                    </a:lnTo>
                    <a:lnTo>
                      <a:pt x="24" y="1116"/>
                    </a:lnTo>
                    <a:lnTo>
                      <a:pt x="40" y="1096"/>
                    </a:lnTo>
                    <a:lnTo>
                      <a:pt x="79" y="1070"/>
                    </a:lnTo>
                    <a:lnTo>
                      <a:pt x="121" y="1050"/>
                    </a:lnTo>
                    <a:lnTo>
                      <a:pt x="147" y="1007"/>
                    </a:lnTo>
                    <a:lnTo>
                      <a:pt x="160" y="969"/>
                    </a:lnTo>
                    <a:lnTo>
                      <a:pt x="164" y="945"/>
                    </a:lnTo>
                    <a:lnTo>
                      <a:pt x="160" y="926"/>
                    </a:lnTo>
                    <a:lnTo>
                      <a:pt x="156" y="907"/>
                    </a:lnTo>
                    <a:lnTo>
                      <a:pt x="134" y="825"/>
                    </a:lnTo>
                    <a:lnTo>
                      <a:pt x="129" y="783"/>
                    </a:lnTo>
                    <a:lnTo>
                      <a:pt x="137" y="760"/>
                    </a:lnTo>
                    <a:lnTo>
                      <a:pt x="152" y="740"/>
                    </a:lnTo>
                    <a:lnTo>
                      <a:pt x="156" y="697"/>
                    </a:lnTo>
                    <a:lnTo>
                      <a:pt x="147" y="659"/>
                    </a:lnTo>
                    <a:lnTo>
                      <a:pt x="129" y="639"/>
                    </a:lnTo>
                    <a:lnTo>
                      <a:pt x="105" y="597"/>
                    </a:lnTo>
                    <a:lnTo>
                      <a:pt x="98" y="577"/>
                    </a:lnTo>
                    <a:lnTo>
                      <a:pt x="98" y="565"/>
                    </a:lnTo>
                    <a:lnTo>
                      <a:pt x="101" y="550"/>
                    </a:lnTo>
                    <a:lnTo>
                      <a:pt x="109" y="539"/>
                    </a:lnTo>
                    <a:lnTo>
                      <a:pt x="124" y="534"/>
                    </a:lnTo>
                    <a:lnTo>
                      <a:pt x="147" y="542"/>
                    </a:lnTo>
                    <a:lnTo>
                      <a:pt x="164" y="539"/>
                    </a:lnTo>
                    <a:lnTo>
                      <a:pt x="164" y="512"/>
                    </a:lnTo>
                    <a:lnTo>
                      <a:pt x="164" y="496"/>
                    </a:lnTo>
                    <a:lnTo>
                      <a:pt x="172" y="476"/>
                    </a:lnTo>
                    <a:lnTo>
                      <a:pt x="195" y="473"/>
                    </a:lnTo>
                    <a:lnTo>
                      <a:pt x="221" y="464"/>
                    </a:lnTo>
                    <a:lnTo>
                      <a:pt x="225" y="430"/>
                    </a:lnTo>
                    <a:lnTo>
                      <a:pt x="257" y="364"/>
                    </a:lnTo>
                    <a:lnTo>
                      <a:pt x="284" y="344"/>
                    </a:lnTo>
                    <a:lnTo>
                      <a:pt x="304" y="340"/>
                    </a:lnTo>
                    <a:lnTo>
                      <a:pt x="319" y="325"/>
                    </a:lnTo>
                    <a:lnTo>
                      <a:pt x="319" y="283"/>
                    </a:lnTo>
                    <a:lnTo>
                      <a:pt x="322" y="263"/>
                    </a:lnTo>
                    <a:lnTo>
                      <a:pt x="338" y="240"/>
                    </a:lnTo>
                    <a:lnTo>
                      <a:pt x="358" y="221"/>
                    </a:lnTo>
                    <a:lnTo>
                      <a:pt x="365" y="201"/>
                    </a:lnTo>
                    <a:lnTo>
                      <a:pt x="380" y="194"/>
                    </a:lnTo>
                    <a:lnTo>
                      <a:pt x="419" y="197"/>
                    </a:lnTo>
                    <a:lnTo>
                      <a:pt x="442" y="214"/>
                    </a:lnTo>
                    <a:lnTo>
                      <a:pt x="462" y="197"/>
                    </a:lnTo>
                    <a:lnTo>
                      <a:pt x="462" y="174"/>
                    </a:lnTo>
                    <a:lnTo>
                      <a:pt x="470" y="163"/>
                    </a:lnTo>
                    <a:lnTo>
                      <a:pt x="481" y="155"/>
                    </a:lnTo>
                    <a:lnTo>
                      <a:pt x="500" y="147"/>
                    </a:lnTo>
                    <a:lnTo>
                      <a:pt x="579" y="107"/>
                    </a:lnTo>
                    <a:lnTo>
                      <a:pt x="660" y="64"/>
                    </a:lnTo>
                    <a:lnTo>
                      <a:pt x="680" y="23"/>
                    </a:lnTo>
                    <a:lnTo>
                      <a:pt x="706" y="7"/>
                    </a:lnTo>
                    <a:lnTo>
                      <a:pt x="737" y="0"/>
                    </a:lnTo>
                    <a:lnTo>
                      <a:pt x="752" y="7"/>
                    </a:lnTo>
                    <a:lnTo>
                      <a:pt x="761" y="23"/>
                    </a:lnTo>
                    <a:lnTo>
                      <a:pt x="757" y="42"/>
                    </a:lnTo>
                    <a:lnTo>
                      <a:pt x="741" y="61"/>
                    </a:lnTo>
                    <a:lnTo>
                      <a:pt x="722" y="77"/>
                    </a:lnTo>
                    <a:lnTo>
                      <a:pt x="714" y="104"/>
                    </a:lnTo>
                    <a:lnTo>
                      <a:pt x="714" y="138"/>
                    </a:lnTo>
                    <a:lnTo>
                      <a:pt x="688" y="170"/>
                    </a:lnTo>
                    <a:lnTo>
                      <a:pt x="637" y="197"/>
                    </a:lnTo>
                    <a:lnTo>
                      <a:pt x="601" y="244"/>
                    </a:lnTo>
                    <a:lnTo>
                      <a:pt x="582" y="352"/>
                    </a:lnTo>
                    <a:lnTo>
                      <a:pt x="536" y="425"/>
                    </a:lnTo>
                    <a:lnTo>
                      <a:pt x="536" y="442"/>
                    </a:lnTo>
                    <a:lnTo>
                      <a:pt x="555" y="445"/>
                    </a:lnTo>
                    <a:lnTo>
                      <a:pt x="601" y="430"/>
                    </a:lnTo>
                    <a:lnTo>
                      <a:pt x="621" y="445"/>
                    </a:lnTo>
                    <a:lnTo>
                      <a:pt x="633" y="542"/>
                    </a:lnTo>
                    <a:lnTo>
                      <a:pt x="668" y="580"/>
                    </a:lnTo>
                    <a:lnTo>
                      <a:pt x="722" y="608"/>
                    </a:lnTo>
                    <a:lnTo>
                      <a:pt x="776" y="616"/>
                    </a:lnTo>
                    <a:lnTo>
                      <a:pt x="835" y="597"/>
                    </a:lnTo>
                    <a:lnTo>
                      <a:pt x="866" y="600"/>
                    </a:lnTo>
                    <a:lnTo>
                      <a:pt x="909" y="628"/>
                    </a:lnTo>
                    <a:lnTo>
                      <a:pt x="943" y="671"/>
                    </a:lnTo>
                    <a:lnTo>
                      <a:pt x="978" y="709"/>
                    </a:lnTo>
                    <a:lnTo>
                      <a:pt x="1021" y="729"/>
                    </a:lnTo>
                    <a:lnTo>
                      <a:pt x="1079" y="704"/>
                    </a:lnTo>
                    <a:lnTo>
                      <a:pt x="1156" y="724"/>
                    </a:lnTo>
                    <a:lnTo>
                      <a:pt x="1176" y="763"/>
                    </a:lnTo>
                    <a:lnTo>
                      <a:pt x="1171" y="806"/>
                    </a:lnTo>
                    <a:lnTo>
                      <a:pt x="1156" y="859"/>
                    </a:lnTo>
                    <a:lnTo>
                      <a:pt x="1164" y="902"/>
                    </a:lnTo>
                    <a:lnTo>
                      <a:pt x="1191" y="918"/>
                    </a:lnTo>
                    <a:lnTo>
                      <a:pt x="1219" y="930"/>
                    </a:lnTo>
                    <a:lnTo>
                      <a:pt x="1234" y="956"/>
                    </a:lnTo>
                    <a:lnTo>
                      <a:pt x="1199" y="984"/>
                    </a:lnTo>
                    <a:lnTo>
                      <a:pt x="1211" y="1042"/>
                    </a:lnTo>
                    <a:lnTo>
                      <a:pt x="1245" y="1085"/>
                    </a:lnTo>
                    <a:lnTo>
                      <a:pt x="1268" y="1136"/>
                    </a:lnTo>
                    <a:lnTo>
                      <a:pt x="1281" y="1197"/>
                    </a:lnTo>
                    <a:lnTo>
                      <a:pt x="1238" y="1210"/>
                    </a:lnTo>
                    <a:lnTo>
                      <a:pt x="1226" y="1194"/>
                    </a:lnTo>
                    <a:lnTo>
                      <a:pt x="1219" y="1151"/>
                    </a:lnTo>
                    <a:lnTo>
                      <a:pt x="1211" y="1131"/>
                    </a:lnTo>
                    <a:lnTo>
                      <a:pt x="1187" y="1143"/>
                    </a:lnTo>
                    <a:lnTo>
                      <a:pt x="1181" y="1162"/>
                    </a:lnTo>
                    <a:lnTo>
                      <a:pt x="1161" y="1162"/>
                    </a:lnTo>
                    <a:lnTo>
                      <a:pt x="1141" y="1143"/>
                    </a:lnTo>
                    <a:lnTo>
                      <a:pt x="1105" y="1155"/>
                    </a:lnTo>
                    <a:lnTo>
                      <a:pt x="1094" y="1181"/>
                    </a:lnTo>
                    <a:lnTo>
                      <a:pt x="1075" y="1190"/>
                    </a:lnTo>
                    <a:lnTo>
                      <a:pt x="1041" y="1174"/>
                    </a:lnTo>
                    <a:lnTo>
                      <a:pt x="1001" y="1177"/>
                    </a:lnTo>
                    <a:lnTo>
                      <a:pt x="983" y="1190"/>
                    </a:lnTo>
                    <a:lnTo>
                      <a:pt x="986" y="1201"/>
                    </a:lnTo>
                    <a:lnTo>
                      <a:pt x="1009" y="1205"/>
                    </a:lnTo>
                    <a:lnTo>
                      <a:pt x="1041" y="1213"/>
                    </a:lnTo>
                    <a:lnTo>
                      <a:pt x="1056" y="1228"/>
                    </a:lnTo>
                    <a:lnTo>
                      <a:pt x="1051" y="1251"/>
                    </a:lnTo>
                    <a:lnTo>
                      <a:pt x="993" y="1279"/>
                    </a:lnTo>
                    <a:lnTo>
                      <a:pt x="970" y="1298"/>
                    </a:lnTo>
                    <a:lnTo>
                      <a:pt x="963" y="1329"/>
                    </a:lnTo>
                    <a:lnTo>
                      <a:pt x="970" y="1368"/>
                    </a:lnTo>
                    <a:lnTo>
                      <a:pt x="998" y="1411"/>
                    </a:lnTo>
                    <a:lnTo>
                      <a:pt x="1032" y="1453"/>
                    </a:lnTo>
                    <a:lnTo>
                      <a:pt x="1044" y="1489"/>
                    </a:lnTo>
                    <a:lnTo>
                      <a:pt x="1041" y="1532"/>
                    </a:lnTo>
                    <a:lnTo>
                      <a:pt x="1026" y="1558"/>
                    </a:lnTo>
                    <a:lnTo>
                      <a:pt x="1016" y="1604"/>
                    </a:lnTo>
                    <a:lnTo>
                      <a:pt x="955" y="1600"/>
                    </a:lnTo>
                    <a:lnTo>
                      <a:pt x="924" y="1586"/>
                    </a:lnTo>
                    <a:lnTo>
                      <a:pt x="905" y="1566"/>
                    </a:lnTo>
                    <a:lnTo>
                      <a:pt x="876" y="1566"/>
                    </a:lnTo>
                    <a:lnTo>
                      <a:pt x="846" y="1570"/>
                    </a:lnTo>
                    <a:lnTo>
                      <a:pt x="830" y="1589"/>
                    </a:lnTo>
                    <a:lnTo>
                      <a:pt x="811" y="1589"/>
                    </a:lnTo>
                    <a:lnTo>
                      <a:pt x="792" y="1589"/>
                    </a:lnTo>
                    <a:lnTo>
                      <a:pt x="757" y="1577"/>
                    </a:lnTo>
                    <a:lnTo>
                      <a:pt x="714" y="1570"/>
                    </a:lnTo>
                    <a:lnTo>
                      <a:pt x="680" y="1589"/>
                    </a:lnTo>
                    <a:lnTo>
                      <a:pt x="660" y="1589"/>
                    </a:lnTo>
                    <a:lnTo>
                      <a:pt x="637" y="1570"/>
                    </a:lnTo>
                    <a:lnTo>
                      <a:pt x="614" y="1519"/>
                    </a:lnTo>
                    <a:lnTo>
                      <a:pt x="582" y="1476"/>
                    </a:lnTo>
                    <a:lnTo>
                      <a:pt x="485" y="1441"/>
                    </a:lnTo>
                    <a:lnTo>
                      <a:pt x="389" y="1379"/>
                    </a:lnTo>
                    <a:lnTo>
                      <a:pt x="312" y="1352"/>
                    </a:lnTo>
                    <a:lnTo>
                      <a:pt x="264" y="1349"/>
                    </a:lnTo>
                    <a:lnTo>
                      <a:pt x="225" y="1356"/>
                    </a:lnTo>
                    <a:lnTo>
                      <a:pt x="195" y="1352"/>
                    </a:lnTo>
                    <a:lnTo>
                      <a:pt x="183" y="1332"/>
                    </a:lnTo>
                    <a:lnTo>
                      <a:pt x="183" y="1298"/>
                    </a:lnTo>
                    <a:lnTo>
                      <a:pt x="191" y="1268"/>
                    </a:lnTo>
                    <a:lnTo>
                      <a:pt x="180" y="1263"/>
                    </a:lnTo>
                    <a:lnTo>
                      <a:pt x="124" y="1268"/>
                    </a:lnTo>
                    <a:lnTo>
                      <a:pt x="86" y="1260"/>
                    </a:lnTo>
                    <a:lnTo>
                      <a:pt x="47" y="1232"/>
                    </a:lnTo>
                    <a:lnTo>
                      <a:pt x="9" y="1201"/>
                    </a:lnTo>
                    <a:lnTo>
                      <a:pt x="0" y="1177"/>
                    </a:lnTo>
                    <a:close/>
                  </a:path>
                </a:pathLst>
              </a:custGeom>
              <a:solidFill>
                <a:schemeClr val="accent6">
                  <a:lumMod val="20000"/>
                  <a:lumOff val="80000"/>
                </a:schemeClr>
              </a:solidFill>
              <a:ln w="1270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40" name="Freeform 119">
                <a:extLst>
                  <a:ext uri="{FF2B5EF4-FFF2-40B4-BE49-F238E27FC236}">
                    <a16:creationId xmlns:a16="http://schemas.microsoft.com/office/drawing/2014/main" id="{84DE513C-150B-4486-BD0A-4EFEDCFE3FE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73363" y="3833813"/>
                <a:ext cx="1798637" cy="1701800"/>
              </a:xfrm>
              <a:custGeom>
                <a:avLst/>
                <a:gdLst>
                  <a:gd name="T0" fmla="*/ 319689 w 4079"/>
                  <a:gd name="T1" fmla="*/ 782846 h 3876"/>
                  <a:gd name="T2" fmla="*/ 269862 w 4079"/>
                  <a:gd name="T3" fmla="*/ 801725 h 3876"/>
                  <a:gd name="T4" fmla="*/ 160506 w 4079"/>
                  <a:gd name="T5" fmla="*/ 791627 h 3876"/>
                  <a:gd name="T6" fmla="*/ 78489 w 4079"/>
                  <a:gd name="T7" fmla="*/ 749477 h 3876"/>
                  <a:gd name="T8" fmla="*/ 18520 w 4079"/>
                  <a:gd name="T9" fmla="*/ 685813 h 3876"/>
                  <a:gd name="T10" fmla="*/ 49386 w 4079"/>
                  <a:gd name="T11" fmla="*/ 602831 h 3876"/>
                  <a:gd name="T12" fmla="*/ 117734 w 4079"/>
                  <a:gd name="T13" fmla="*/ 507115 h 3876"/>
                  <a:gd name="T14" fmla="*/ 191813 w 4079"/>
                  <a:gd name="T15" fmla="*/ 412278 h 3876"/>
                  <a:gd name="T16" fmla="*/ 167120 w 4079"/>
                  <a:gd name="T17" fmla="*/ 297683 h 3876"/>
                  <a:gd name="T18" fmla="*/ 172853 w 4079"/>
                  <a:gd name="T19" fmla="*/ 250265 h 3876"/>
                  <a:gd name="T20" fmla="*/ 251342 w 4079"/>
                  <a:gd name="T21" fmla="*/ 238410 h 3876"/>
                  <a:gd name="T22" fmla="*/ 304256 w 4079"/>
                  <a:gd name="T23" fmla="*/ 253777 h 3876"/>
                  <a:gd name="T24" fmla="*/ 395974 w 4079"/>
                  <a:gd name="T25" fmla="*/ 252021 h 3876"/>
                  <a:gd name="T26" fmla="*/ 442714 w 4079"/>
                  <a:gd name="T27" fmla="*/ 165087 h 3876"/>
                  <a:gd name="T28" fmla="*/ 508857 w 4079"/>
                  <a:gd name="T29" fmla="*/ 131279 h 3876"/>
                  <a:gd name="T30" fmla="*/ 553834 w 4079"/>
                  <a:gd name="T31" fmla="*/ 47419 h 3876"/>
                  <a:gd name="T32" fmla="*/ 584259 w 4079"/>
                  <a:gd name="T33" fmla="*/ 129084 h 3876"/>
                  <a:gd name="T34" fmla="*/ 671568 w 4079"/>
                  <a:gd name="T35" fmla="*/ 214701 h 3876"/>
                  <a:gd name="T36" fmla="*/ 777837 w 4079"/>
                  <a:gd name="T37" fmla="*/ 129084 h 3876"/>
                  <a:gd name="T38" fmla="*/ 813554 w 4079"/>
                  <a:gd name="T39" fmla="*/ 147964 h 3876"/>
                  <a:gd name="T40" fmla="*/ 899098 w 4079"/>
                  <a:gd name="T41" fmla="*/ 158062 h 3876"/>
                  <a:gd name="T42" fmla="*/ 961713 w 4079"/>
                  <a:gd name="T43" fmla="*/ 0 h 3876"/>
                  <a:gd name="T44" fmla="*/ 1037556 w 4079"/>
                  <a:gd name="T45" fmla="*/ 90007 h 3876"/>
                  <a:gd name="T46" fmla="*/ 1070187 w 4079"/>
                  <a:gd name="T47" fmla="*/ 182210 h 3876"/>
                  <a:gd name="T48" fmla="*/ 1070187 w 4079"/>
                  <a:gd name="T49" fmla="*/ 233141 h 3876"/>
                  <a:gd name="T50" fmla="*/ 1162345 w 4079"/>
                  <a:gd name="T51" fmla="*/ 222604 h 3876"/>
                  <a:gd name="T52" fmla="*/ 1206881 w 4079"/>
                  <a:gd name="T53" fmla="*/ 218213 h 3876"/>
                  <a:gd name="T54" fmla="*/ 1350631 w 4079"/>
                  <a:gd name="T55" fmla="*/ 252021 h 3876"/>
                  <a:gd name="T56" fmla="*/ 1453373 w 4079"/>
                  <a:gd name="T57" fmla="*/ 255094 h 3876"/>
                  <a:gd name="T58" fmla="*/ 1596682 w 4079"/>
                  <a:gd name="T59" fmla="*/ 246313 h 3876"/>
                  <a:gd name="T60" fmla="*/ 1769534 w 4079"/>
                  <a:gd name="T61" fmla="*/ 305147 h 3876"/>
                  <a:gd name="T62" fmla="*/ 1796432 w 4079"/>
                  <a:gd name="T63" fmla="*/ 342028 h 3876"/>
                  <a:gd name="T64" fmla="*/ 1795109 w 4079"/>
                  <a:gd name="T65" fmla="*/ 421938 h 3876"/>
                  <a:gd name="T66" fmla="*/ 1745723 w 4079"/>
                  <a:gd name="T67" fmla="*/ 533020 h 3876"/>
                  <a:gd name="T68" fmla="*/ 1654887 w 4079"/>
                  <a:gd name="T69" fmla="*/ 669129 h 3876"/>
                  <a:gd name="T70" fmla="*/ 1620493 w 4079"/>
                  <a:gd name="T71" fmla="*/ 714791 h 3876"/>
                  <a:gd name="T72" fmla="*/ 1617406 w 4079"/>
                  <a:gd name="T73" fmla="*/ 849583 h 3876"/>
                  <a:gd name="T74" fmla="*/ 1591831 w 4079"/>
                  <a:gd name="T75" fmla="*/ 956714 h 3876"/>
                  <a:gd name="T76" fmla="*/ 1542004 w 4079"/>
                  <a:gd name="T77" fmla="*/ 1059015 h 3876"/>
                  <a:gd name="T78" fmla="*/ 1456459 w 4079"/>
                  <a:gd name="T79" fmla="*/ 1169658 h 3876"/>
                  <a:gd name="T80" fmla="*/ 1381057 w 4079"/>
                  <a:gd name="T81" fmla="*/ 1176244 h 3876"/>
                  <a:gd name="T82" fmla="*/ 1256268 w 4079"/>
                  <a:gd name="T83" fmla="*/ 1242103 h 3876"/>
                  <a:gd name="T84" fmla="*/ 1160582 w 4079"/>
                  <a:gd name="T85" fmla="*/ 1325964 h 3876"/>
                  <a:gd name="T86" fmla="*/ 1162345 w 4079"/>
                  <a:gd name="T87" fmla="*/ 1380407 h 3876"/>
                  <a:gd name="T88" fmla="*/ 1034470 w 4079"/>
                  <a:gd name="T89" fmla="*/ 1589839 h 3876"/>
                  <a:gd name="T90" fmla="*/ 984201 w 4079"/>
                  <a:gd name="T91" fmla="*/ 1635502 h 3876"/>
                  <a:gd name="T92" fmla="*/ 938343 w 4079"/>
                  <a:gd name="T93" fmla="*/ 1701800 h 3876"/>
                  <a:gd name="T94" fmla="*/ 883224 w 4079"/>
                  <a:gd name="T95" fmla="*/ 1589839 h 3876"/>
                  <a:gd name="T96" fmla="*/ 800325 w 4079"/>
                  <a:gd name="T97" fmla="*/ 1494563 h 3876"/>
                  <a:gd name="T98" fmla="*/ 925996 w 4079"/>
                  <a:gd name="T99" fmla="*/ 1368553 h 3876"/>
                  <a:gd name="T100" fmla="*/ 873523 w 4079"/>
                  <a:gd name="T101" fmla="*/ 1271520 h 3876"/>
                  <a:gd name="T102" fmla="*/ 836042 w 4079"/>
                  <a:gd name="T103" fmla="*/ 1249128 h 3876"/>
                  <a:gd name="T104" fmla="*/ 786215 w 4079"/>
                  <a:gd name="T105" fmla="*/ 1216638 h 3876"/>
                  <a:gd name="T106" fmla="*/ 739915 w 4079"/>
                  <a:gd name="T107" fmla="*/ 1118288 h 3876"/>
                  <a:gd name="T108" fmla="*/ 728450 w 4079"/>
                  <a:gd name="T109" fmla="*/ 967251 h 3876"/>
                  <a:gd name="T110" fmla="*/ 613362 w 4079"/>
                  <a:gd name="T111" fmla="*/ 915881 h 3876"/>
                  <a:gd name="T112" fmla="*/ 569267 w 4079"/>
                  <a:gd name="T113" fmla="*/ 853095 h 3876"/>
                  <a:gd name="T114" fmla="*/ 461675 w 4079"/>
                  <a:gd name="T115" fmla="*/ 810506 h 387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0" t="0" r="r" b="b"/>
                <a:pathLst>
                  <a:path w="4079" h="3876">
                    <a:moveTo>
                      <a:pt x="907" y="1620"/>
                    </a:moveTo>
                    <a:lnTo>
                      <a:pt x="872" y="1609"/>
                    </a:lnTo>
                    <a:lnTo>
                      <a:pt x="817" y="1625"/>
                    </a:lnTo>
                    <a:lnTo>
                      <a:pt x="752" y="1668"/>
                    </a:lnTo>
                    <a:lnTo>
                      <a:pt x="740" y="1745"/>
                    </a:lnTo>
                    <a:lnTo>
                      <a:pt x="735" y="1765"/>
                    </a:lnTo>
                    <a:lnTo>
                      <a:pt x="725" y="1783"/>
                    </a:lnTo>
                    <a:lnTo>
                      <a:pt x="710" y="1779"/>
                    </a:lnTo>
                    <a:lnTo>
                      <a:pt x="671" y="1765"/>
                    </a:lnTo>
                    <a:lnTo>
                      <a:pt x="647" y="1765"/>
                    </a:lnTo>
                    <a:lnTo>
                      <a:pt x="639" y="1791"/>
                    </a:lnTo>
                    <a:lnTo>
                      <a:pt x="635" y="1808"/>
                    </a:lnTo>
                    <a:lnTo>
                      <a:pt x="628" y="1823"/>
                    </a:lnTo>
                    <a:lnTo>
                      <a:pt x="612" y="1826"/>
                    </a:lnTo>
                    <a:lnTo>
                      <a:pt x="590" y="1826"/>
                    </a:lnTo>
                    <a:lnTo>
                      <a:pt x="577" y="1823"/>
                    </a:lnTo>
                    <a:lnTo>
                      <a:pt x="535" y="1803"/>
                    </a:lnTo>
                    <a:lnTo>
                      <a:pt x="476" y="1808"/>
                    </a:lnTo>
                    <a:lnTo>
                      <a:pt x="435" y="1815"/>
                    </a:lnTo>
                    <a:lnTo>
                      <a:pt x="399" y="1826"/>
                    </a:lnTo>
                    <a:lnTo>
                      <a:pt x="364" y="1803"/>
                    </a:lnTo>
                    <a:lnTo>
                      <a:pt x="344" y="1752"/>
                    </a:lnTo>
                    <a:lnTo>
                      <a:pt x="344" y="1710"/>
                    </a:lnTo>
                    <a:lnTo>
                      <a:pt x="329" y="1702"/>
                    </a:lnTo>
                    <a:lnTo>
                      <a:pt x="305" y="1702"/>
                    </a:lnTo>
                    <a:lnTo>
                      <a:pt x="271" y="1745"/>
                    </a:lnTo>
                    <a:lnTo>
                      <a:pt x="217" y="1740"/>
                    </a:lnTo>
                    <a:lnTo>
                      <a:pt x="178" y="1707"/>
                    </a:lnTo>
                    <a:lnTo>
                      <a:pt x="158" y="1659"/>
                    </a:lnTo>
                    <a:lnTo>
                      <a:pt x="115" y="1651"/>
                    </a:lnTo>
                    <a:lnTo>
                      <a:pt x="89" y="1648"/>
                    </a:lnTo>
                    <a:lnTo>
                      <a:pt x="77" y="1620"/>
                    </a:lnTo>
                    <a:lnTo>
                      <a:pt x="100" y="1582"/>
                    </a:lnTo>
                    <a:lnTo>
                      <a:pt x="89" y="1574"/>
                    </a:lnTo>
                    <a:lnTo>
                      <a:pt x="42" y="1562"/>
                    </a:lnTo>
                    <a:lnTo>
                      <a:pt x="15" y="1536"/>
                    </a:lnTo>
                    <a:lnTo>
                      <a:pt x="0" y="1488"/>
                    </a:lnTo>
                    <a:lnTo>
                      <a:pt x="6" y="1435"/>
                    </a:lnTo>
                    <a:lnTo>
                      <a:pt x="26" y="1404"/>
                    </a:lnTo>
                    <a:lnTo>
                      <a:pt x="74" y="1396"/>
                    </a:lnTo>
                    <a:lnTo>
                      <a:pt x="104" y="1384"/>
                    </a:lnTo>
                    <a:lnTo>
                      <a:pt x="112" y="1373"/>
                    </a:lnTo>
                    <a:lnTo>
                      <a:pt x="92" y="1333"/>
                    </a:lnTo>
                    <a:lnTo>
                      <a:pt x="89" y="1275"/>
                    </a:lnTo>
                    <a:lnTo>
                      <a:pt x="104" y="1233"/>
                    </a:lnTo>
                    <a:lnTo>
                      <a:pt x="150" y="1214"/>
                    </a:lnTo>
                    <a:lnTo>
                      <a:pt x="181" y="1186"/>
                    </a:lnTo>
                    <a:lnTo>
                      <a:pt x="220" y="1163"/>
                    </a:lnTo>
                    <a:lnTo>
                      <a:pt x="267" y="1155"/>
                    </a:lnTo>
                    <a:lnTo>
                      <a:pt x="356" y="1155"/>
                    </a:lnTo>
                    <a:lnTo>
                      <a:pt x="372" y="1155"/>
                    </a:lnTo>
                    <a:lnTo>
                      <a:pt x="387" y="1143"/>
                    </a:lnTo>
                    <a:lnTo>
                      <a:pt x="410" y="1112"/>
                    </a:lnTo>
                    <a:lnTo>
                      <a:pt x="425" y="1043"/>
                    </a:lnTo>
                    <a:lnTo>
                      <a:pt x="425" y="984"/>
                    </a:lnTo>
                    <a:lnTo>
                      <a:pt x="435" y="939"/>
                    </a:lnTo>
                    <a:lnTo>
                      <a:pt x="450" y="911"/>
                    </a:lnTo>
                    <a:lnTo>
                      <a:pt x="453" y="869"/>
                    </a:lnTo>
                    <a:lnTo>
                      <a:pt x="441" y="833"/>
                    </a:lnTo>
                    <a:lnTo>
                      <a:pt x="407" y="795"/>
                    </a:lnTo>
                    <a:lnTo>
                      <a:pt x="379" y="749"/>
                    </a:lnTo>
                    <a:lnTo>
                      <a:pt x="372" y="710"/>
                    </a:lnTo>
                    <a:lnTo>
                      <a:pt x="379" y="678"/>
                    </a:lnTo>
                    <a:lnTo>
                      <a:pt x="402" y="659"/>
                    </a:lnTo>
                    <a:lnTo>
                      <a:pt x="460" y="632"/>
                    </a:lnTo>
                    <a:lnTo>
                      <a:pt x="465" y="609"/>
                    </a:lnTo>
                    <a:lnTo>
                      <a:pt x="450" y="594"/>
                    </a:lnTo>
                    <a:lnTo>
                      <a:pt x="418" y="589"/>
                    </a:lnTo>
                    <a:lnTo>
                      <a:pt x="395" y="581"/>
                    </a:lnTo>
                    <a:lnTo>
                      <a:pt x="392" y="570"/>
                    </a:lnTo>
                    <a:lnTo>
                      <a:pt x="410" y="558"/>
                    </a:lnTo>
                    <a:lnTo>
                      <a:pt x="450" y="555"/>
                    </a:lnTo>
                    <a:lnTo>
                      <a:pt x="484" y="570"/>
                    </a:lnTo>
                    <a:lnTo>
                      <a:pt x="503" y="561"/>
                    </a:lnTo>
                    <a:lnTo>
                      <a:pt x="514" y="535"/>
                    </a:lnTo>
                    <a:lnTo>
                      <a:pt x="550" y="527"/>
                    </a:lnTo>
                    <a:lnTo>
                      <a:pt x="570" y="543"/>
                    </a:lnTo>
                    <a:lnTo>
                      <a:pt x="590" y="543"/>
                    </a:lnTo>
                    <a:lnTo>
                      <a:pt x="596" y="523"/>
                    </a:lnTo>
                    <a:lnTo>
                      <a:pt x="620" y="512"/>
                    </a:lnTo>
                    <a:lnTo>
                      <a:pt x="628" y="531"/>
                    </a:lnTo>
                    <a:lnTo>
                      <a:pt x="635" y="574"/>
                    </a:lnTo>
                    <a:lnTo>
                      <a:pt x="647" y="589"/>
                    </a:lnTo>
                    <a:lnTo>
                      <a:pt x="690" y="578"/>
                    </a:lnTo>
                    <a:lnTo>
                      <a:pt x="697" y="620"/>
                    </a:lnTo>
                    <a:lnTo>
                      <a:pt x="725" y="639"/>
                    </a:lnTo>
                    <a:lnTo>
                      <a:pt x="760" y="635"/>
                    </a:lnTo>
                    <a:lnTo>
                      <a:pt x="791" y="616"/>
                    </a:lnTo>
                    <a:lnTo>
                      <a:pt x="829" y="601"/>
                    </a:lnTo>
                    <a:lnTo>
                      <a:pt x="875" y="594"/>
                    </a:lnTo>
                    <a:lnTo>
                      <a:pt x="898" y="574"/>
                    </a:lnTo>
                    <a:lnTo>
                      <a:pt x="926" y="531"/>
                    </a:lnTo>
                    <a:lnTo>
                      <a:pt x="946" y="500"/>
                    </a:lnTo>
                    <a:lnTo>
                      <a:pt x="966" y="480"/>
                    </a:lnTo>
                    <a:lnTo>
                      <a:pt x="1023" y="461"/>
                    </a:lnTo>
                    <a:lnTo>
                      <a:pt x="1038" y="423"/>
                    </a:lnTo>
                    <a:lnTo>
                      <a:pt x="1030" y="396"/>
                    </a:lnTo>
                    <a:lnTo>
                      <a:pt x="1004" y="376"/>
                    </a:lnTo>
                    <a:lnTo>
                      <a:pt x="969" y="368"/>
                    </a:lnTo>
                    <a:lnTo>
                      <a:pt x="938" y="344"/>
                    </a:lnTo>
                    <a:lnTo>
                      <a:pt x="934" y="310"/>
                    </a:lnTo>
                    <a:lnTo>
                      <a:pt x="934" y="294"/>
                    </a:lnTo>
                    <a:lnTo>
                      <a:pt x="1000" y="314"/>
                    </a:lnTo>
                    <a:lnTo>
                      <a:pt x="1077" y="314"/>
                    </a:lnTo>
                    <a:lnTo>
                      <a:pt x="1154" y="299"/>
                    </a:lnTo>
                    <a:lnTo>
                      <a:pt x="1193" y="283"/>
                    </a:lnTo>
                    <a:lnTo>
                      <a:pt x="1213" y="259"/>
                    </a:lnTo>
                    <a:lnTo>
                      <a:pt x="1225" y="209"/>
                    </a:lnTo>
                    <a:lnTo>
                      <a:pt x="1251" y="185"/>
                    </a:lnTo>
                    <a:lnTo>
                      <a:pt x="1271" y="167"/>
                    </a:lnTo>
                    <a:lnTo>
                      <a:pt x="1271" y="132"/>
                    </a:lnTo>
                    <a:lnTo>
                      <a:pt x="1256" y="108"/>
                    </a:lnTo>
                    <a:lnTo>
                      <a:pt x="1284" y="93"/>
                    </a:lnTo>
                    <a:lnTo>
                      <a:pt x="1310" y="93"/>
                    </a:lnTo>
                    <a:lnTo>
                      <a:pt x="1330" y="119"/>
                    </a:lnTo>
                    <a:lnTo>
                      <a:pt x="1333" y="163"/>
                    </a:lnTo>
                    <a:lnTo>
                      <a:pt x="1348" y="213"/>
                    </a:lnTo>
                    <a:lnTo>
                      <a:pt x="1345" y="256"/>
                    </a:lnTo>
                    <a:lnTo>
                      <a:pt x="1325" y="294"/>
                    </a:lnTo>
                    <a:lnTo>
                      <a:pt x="1322" y="322"/>
                    </a:lnTo>
                    <a:lnTo>
                      <a:pt x="1348" y="340"/>
                    </a:lnTo>
                    <a:lnTo>
                      <a:pt x="1361" y="380"/>
                    </a:lnTo>
                    <a:lnTo>
                      <a:pt x="1380" y="449"/>
                    </a:lnTo>
                    <a:lnTo>
                      <a:pt x="1399" y="474"/>
                    </a:lnTo>
                    <a:lnTo>
                      <a:pt x="1457" y="489"/>
                    </a:lnTo>
                    <a:lnTo>
                      <a:pt x="1523" y="489"/>
                    </a:lnTo>
                    <a:lnTo>
                      <a:pt x="1554" y="469"/>
                    </a:lnTo>
                    <a:lnTo>
                      <a:pt x="1608" y="411"/>
                    </a:lnTo>
                    <a:lnTo>
                      <a:pt x="1675" y="373"/>
                    </a:lnTo>
                    <a:lnTo>
                      <a:pt x="1701" y="360"/>
                    </a:lnTo>
                    <a:lnTo>
                      <a:pt x="1718" y="334"/>
                    </a:lnTo>
                    <a:lnTo>
                      <a:pt x="1736" y="294"/>
                    </a:lnTo>
                    <a:lnTo>
                      <a:pt x="1764" y="294"/>
                    </a:lnTo>
                    <a:lnTo>
                      <a:pt x="1783" y="318"/>
                    </a:lnTo>
                    <a:lnTo>
                      <a:pt x="1805" y="306"/>
                    </a:lnTo>
                    <a:lnTo>
                      <a:pt x="1810" y="276"/>
                    </a:lnTo>
                    <a:lnTo>
                      <a:pt x="1830" y="276"/>
                    </a:lnTo>
                    <a:lnTo>
                      <a:pt x="1849" y="271"/>
                    </a:lnTo>
                    <a:lnTo>
                      <a:pt x="1861" y="286"/>
                    </a:lnTo>
                    <a:lnTo>
                      <a:pt x="1845" y="337"/>
                    </a:lnTo>
                    <a:lnTo>
                      <a:pt x="1868" y="349"/>
                    </a:lnTo>
                    <a:lnTo>
                      <a:pt x="1899" y="340"/>
                    </a:lnTo>
                    <a:lnTo>
                      <a:pt x="1939" y="314"/>
                    </a:lnTo>
                    <a:lnTo>
                      <a:pt x="1961" y="310"/>
                    </a:lnTo>
                    <a:lnTo>
                      <a:pt x="1993" y="329"/>
                    </a:lnTo>
                    <a:lnTo>
                      <a:pt x="2016" y="360"/>
                    </a:lnTo>
                    <a:lnTo>
                      <a:pt x="2039" y="360"/>
                    </a:lnTo>
                    <a:lnTo>
                      <a:pt x="2081" y="294"/>
                    </a:lnTo>
                    <a:lnTo>
                      <a:pt x="2100" y="228"/>
                    </a:lnTo>
                    <a:lnTo>
                      <a:pt x="2100" y="159"/>
                    </a:lnTo>
                    <a:lnTo>
                      <a:pt x="2113" y="116"/>
                    </a:lnTo>
                    <a:lnTo>
                      <a:pt x="2159" y="65"/>
                    </a:lnTo>
                    <a:lnTo>
                      <a:pt x="2187" y="15"/>
                    </a:lnTo>
                    <a:lnTo>
                      <a:pt x="2181" y="0"/>
                    </a:lnTo>
                    <a:lnTo>
                      <a:pt x="2210" y="7"/>
                    </a:lnTo>
                    <a:lnTo>
                      <a:pt x="2225" y="23"/>
                    </a:lnTo>
                    <a:lnTo>
                      <a:pt x="2249" y="43"/>
                    </a:lnTo>
                    <a:lnTo>
                      <a:pt x="2268" y="62"/>
                    </a:lnTo>
                    <a:lnTo>
                      <a:pt x="2295" y="124"/>
                    </a:lnTo>
                    <a:lnTo>
                      <a:pt x="2311" y="144"/>
                    </a:lnTo>
                    <a:lnTo>
                      <a:pt x="2353" y="205"/>
                    </a:lnTo>
                    <a:lnTo>
                      <a:pt x="2372" y="243"/>
                    </a:lnTo>
                    <a:lnTo>
                      <a:pt x="2379" y="263"/>
                    </a:lnTo>
                    <a:lnTo>
                      <a:pt x="2385" y="276"/>
                    </a:lnTo>
                    <a:lnTo>
                      <a:pt x="2427" y="294"/>
                    </a:lnTo>
                    <a:lnTo>
                      <a:pt x="2435" y="329"/>
                    </a:lnTo>
                    <a:lnTo>
                      <a:pt x="2435" y="357"/>
                    </a:lnTo>
                    <a:lnTo>
                      <a:pt x="2427" y="415"/>
                    </a:lnTo>
                    <a:lnTo>
                      <a:pt x="2392" y="457"/>
                    </a:lnTo>
                    <a:lnTo>
                      <a:pt x="2365" y="504"/>
                    </a:lnTo>
                    <a:lnTo>
                      <a:pt x="2353" y="546"/>
                    </a:lnTo>
                    <a:lnTo>
                      <a:pt x="2361" y="570"/>
                    </a:lnTo>
                    <a:lnTo>
                      <a:pt x="2392" y="570"/>
                    </a:lnTo>
                    <a:lnTo>
                      <a:pt x="2415" y="561"/>
                    </a:lnTo>
                    <a:lnTo>
                      <a:pt x="2427" y="531"/>
                    </a:lnTo>
                    <a:lnTo>
                      <a:pt x="2446" y="504"/>
                    </a:lnTo>
                    <a:lnTo>
                      <a:pt x="2481" y="497"/>
                    </a:lnTo>
                    <a:lnTo>
                      <a:pt x="2519" y="492"/>
                    </a:lnTo>
                    <a:lnTo>
                      <a:pt x="2555" y="489"/>
                    </a:lnTo>
                    <a:lnTo>
                      <a:pt x="2593" y="480"/>
                    </a:lnTo>
                    <a:lnTo>
                      <a:pt x="2625" y="489"/>
                    </a:lnTo>
                    <a:lnTo>
                      <a:pt x="2636" y="507"/>
                    </a:lnTo>
                    <a:lnTo>
                      <a:pt x="2628" y="531"/>
                    </a:lnTo>
                    <a:lnTo>
                      <a:pt x="2641" y="551"/>
                    </a:lnTo>
                    <a:lnTo>
                      <a:pt x="2651" y="555"/>
                    </a:lnTo>
                    <a:lnTo>
                      <a:pt x="2667" y="551"/>
                    </a:lnTo>
                    <a:lnTo>
                      <a:pt x="2687" y="515"/>
                    </a:lnTo>
                    <a:lnTo>
                      <a:pt x="2707" y="500"/>
                    </a:lnTo>
                    <a:lnTo>
                      <a:pt x="2737" y="497"/>
                    </a:lnTo>
                    <a:lnTo>
                      <a:pt x="2807" y="500"/>
                    </a:lnTo>
                    <a:lnTo>
                      <a:pt x="2877" y="504"/>
                    </a:lnTo>
                    <a:lnTo>
                      <a:pt x="2943" y="504"/>
                    </a:lnTo>
                    <a:lnTo>
                      <a:pt x="3009" y="515"/>
                    </a:lnTo>
                    <a:lnTo>
                      <a:pt x="3047" y="523"/>
                    </a:lnTo>
                    <a:lnTo>
                      <a:pt x="3063" y="546"/>
                    </a:lnTo>
                    <a:lnTo>
                      <a:pt x="3063" y="574"/>
                    </a:lnTo>
                    <a:lnTo>
                      <a:pt x="3070" y="589"/>
                    </a:lnTo>
                    <a:lnTo>
                      <a:pt x="3094" y="594"/>
                    </a:lnTo>
                    <a:lnTo>
                      <a:pt x="3124" y="585"/>
                    </a:lnTo>
                    <a:lnTo>
                      <a:pt x="3144" y="570"/>
                    </a:lnTo>
                    <a:lnTo>
                      <a:pt x="3175" y="561"/>
                    </a:lnTo>
                    <a:lnTo>
                      <a:pt x="3230" y="578"/>
                    </a:lnTo>
                    <a:lnTo>
                      <a:pt x="3296" y="581"/>
                    </a:lnTo>
                    <a:lnTo>
                      <a:pt x="3378" y="581"/>
                    </a:lnTo>
                    <a:lnTo>
                      <a:pt x="3458" y="574"/>
                    </a:lnTo>
                    <a:lnTo>
                      <a:pt x="3520" y="574"/>
                    </a:lnTo>
                    <a:lnTo>
                      <a:pt x="3559" y="570"/>
                    </a:lnTo>
                    <a:lnTo>
                      <a:pt x="3578" y="561"/>
                    </a:lnTo>
                    <a:lnTo>
                      <a:pt x="3602" y="561"/>
                    </a:lnTo>
                    <a:lnTo>
                      <a:pt x="3621" y="561"/>
                    </a:lnTo>
                    <a:lnTo>
                      <a:pt x="3640" y="570"/>
                    </a:lnTo>
                    <a:lnTo>
                      <a:pt x="3788" y="685"/>
                    </a:lnTo>
                    <a:lnTo>
                      <a:pt x="3808" y="698"/>
                    </a:lnTo>
                    <a:lnTo>
                      <a:pt x="3831" y="705"/>
                    </a:lnTo>
                    <a:lnTo>
                      <a:pt x="3850" y="701"/>
                    </a:lnTo>
                    <a:lnTo>
                      <a:pt x="3889" y="701"/>
                    </a:lnTo>
                    <a:lnTo>
                      <a:pt x="4013" y="695"/>
                    </a:lnTo>
                    <a:lnTo>
                      <a:pt x="4028" y="698"/>
                    </a:lnTo>
                    <a:lnTo>
                      <a:pt x="4044" y="701"/>
                    </a:lnTo>
                    <a:lnTo>
                      <a:pt x="4056" y="720"/>
                    </a:lnTo>
                    <a:lnTo>
                      <a:pt x="4059" y="736"/>
                    </a:lnTo>
                    <a:lnTo>
                      <a:pt x="4067" y="752"/>
                    </a:lnTo>
                    <a:lnTo>
                      <a:pt x="4071" y="772"/>
                    </a:lnTo>
                    <a:lnTo>
                      <a:pt x="4074" y="779"/>
                    </a:lnTo>
                    <a:lnTo>
                      <a:pt x="4074" y="795"/>
                    </a:lnTo>
                    <a:lnTo>
                      <a:pt x="4079" y="818"/>
                    </a:lnTo>
                    <a:lnTo>
                      <a:pt x="4079" y="837"/>
                    </a:lnTo>
                    <a:lnTo>
                      <a:pt x="4079" y="856"/>
                    </a:lnTo>
                    <a:lnTo>
                      <a:pt x="4079" y="880"/>
                    </a:lnTo>
                    <a:lnTo>
                      <a:pt x="4079" y="919"/>
                    </a:lnTo>
                    <a:lnTo>
                      <a:pt x="4071" y="961"/>
                    </a:lnTo>
                    <a:lnTo>
                      <a:pt x="4059" y="1003"/>
                    </a:lnTo>
                    <a:lnTo>
                      <a:pt x="4044" y="1043"/>
                    </a:lnTo>
                    <a:lnTo>
                      <a:pt x="4024" y="1086"/>
                    </a:lnTo>
                    <a:lnTo>
                      <a:pt x="4006" y="1128"/>
                    </a:lnTo>
                    <a:lnTo>
                      <a:pt x="3997" y="1148"/>
                    </a:lnTo>
                    <a:lnTo>
                      <a:pt x="3970" y="1191"/>
                    </a:lnTo>
                    <a:lnTo>
                      <a:pt x="3959" y="1214"/>
                    </a:lnTo>
                    <a:lnTo>
                      <a:pt x="3909" y="1275"/>
                    </a:lnTo>
                    <a:lnTo>
                      <a:pt x="3878" y="1315"/>
                    </a:lnTo>
                    <a:lnTo>
                      <a:pt x="3850" y="1356"/>
                    </a:lnTo>
                    <a:lnTo>
                      <a:pt x="3812" y="1419"/>
                    </a:lnTo>
                    <a:lnTo>
                      <a:pt x="3792" y="1462"/>
                    </a:lnTo>
                    <a:lnTo>
                      <a:pt x="3773" y="1504"/>
                    </a:lnTo>
                    <a:lnTo>
                      <a:pt x="3753" y="1524"/>
                    </a:lnTo>
                    <a:lnTo>
                      <a:pt x="3734" y="1547"/>
                    </a:lnTo>
                    <a:lnTo>
                      <a:pt x="3714" y="1547"/>
                    </a:lnTo>
                    <a:lnTo>
                      <a:pt x="3698" y="1567"/>
                    </a:lnTo>
                    <a:lnTo>
                      <a:pt x="3695" y="1587"/>
                    </a:lnTo>
                    <a:lnTo>
                      <a:pt x="3691" y="1605"/>
                    </a:lnTo>
                    <a:lnTo>
                      <a:pt x="3679" y="1617"/>
                    </a:lnTo>
                    <a:lnTo>
                      <a:pt x="3675" y="1628"/>
                    </a:lnTo>
                    <a:lnTo>
                      <a:pt x="3675" y="1648"/>
                    </a:lnTo>
                    <a:lnTo>
                      <a:pt x="3664" y="1659"/>
                    </a:lnTo>
                    <a:lnTo>
                      <a:pt x="3675" y="1729"/>
                    </a:lnTo>
                    <a:lnTo>
                      <a:pt x="3679" y="1795"/>
                    </a:lnTo>
                    <a:lnTo>
                      <a:pt x="3683" y="1853"/>
                    </a:lnTo>
                    <a:lnTo>
                      <a:pt x="3679" y="1912"/>
                    </a:lnTo>
                    <a:lnTo>
                      <a:pt x="3668" y="1935"/>
                    </a:lnTo>
                    <a:lnTo>
                      <a:pt x="3668" y="1957"/>
                    </a:lnTo>
                    <a:lnTo>
                      <a:pt x="3679" y="1996"/>
                    </a:lnTo>
                    <a:lnTo>
                      <a:pt x="3668" y="2039"/>
                    </a:lnTo>
                    <a:lnTo>
                      <a:pt x="3630" y="2083"/>
                    </a:lnTo>
                    <a:lnTo>
                      <a:pt x="3614" y="2105"/>
                    </a:lnTo>
                    <a:lnTo>
                      <a:pt x="3610" y="2141"/>
                    </a:lnTo>
                    <a:lnTo>
                      <a:pt x="3610" y="2179"/>
                    </a:lnTo>
                    <a:lnTo>
                      <a:pt x="3598" y="2203"/>
                    </a:lnTo>
                    <a:lnTo>
                      <a:pt x="3594" y="2245"/>
                    </a:lnTo>
                    <a:lnTo>
                      <a:pt x="3578" y="2283"/>
                    </a:lnTo>
                    <a:lnTo>
                      <a:pt x="3574" y="2307"/>
                    </a:lnTo>
                    <a:lnTo>
                      <a:pt x="3552" y="2342"/>
                    </a:lnTo>
                    <a:lnTo>
                      <a:pt x="3520" y="2372"/>
                    </a:lnTo>
                    <a:lnTo>
                      <a:pt x="3497" y="2412"/>
                    </a:lnTo>
                    <a:lnTo>
                      <a:pt x="3477" y="2453"/>
                    </a:lnTo>
                    <a:lnTo>
                      <a:pt x="3439" y="2516"/>
                    </a:lnTo>
                    <a:lnTo>
                      <a:pt x="3419" y="2559"/>
                    </a:lnTo>
                    <a:lnTo>
                      <a:pt x="3400" y="2578"/>
                    </a:lnTo>
                    <a:lnTo>
                      <a:pt x="3381" y="2598"/>
                    </a:lnTo>
                    <a:lnTo>
                      <a:pt x="3362" y="2621"/>
                    </a:lnTo>
                    <a:lnTo>
                      <a:pt x="3303" y="2664"/>
                    </a:lnTo>
                    <a:lnTo>
                      <a:pt x="3277" y="2671"/>
                    </a:lnTo>
                    <a:lnTo>
                      <a:pt x="3272" y="2671"/>
                    </a:lnTo>
                    <a:lnTo>
                      <a:pt x="3234" y="2671"/>
                    </a:lnTo>
                    <a:lnTo>
                      <a:pt x="3215" y="2671"/>
                    </a:lnTo>
                    <a:lnTo>
                      <a:pt x="3182" y="2679"/>
                    </a:lnTo>
                    <a:lnTo>
                      <a:pt x="3172" y="2694"/>
                    </a:lnTo>
                    <a:lnTo>
                      <a:pt x="3132" y="2679"/>
                    </a:lnTo>
                    <a:lnTo>
                      <a:pt x="3090" y="2679"/>
                    </a:lnTo>
                    <a:lnTo>
                      <a:pt x="3063" y="2699"/>
                    </a:lnTo>
                    <a:lnTo>
                      <a:pt x="3055" y="2722"/>
                    </a:lnTo>
                    <a:lnTo>
                      <a:pt x="3032" y="2745"/>
                    </a:lnTo>
                    <a:lnTo>
                      <a:pt x="2974" y="2764"/>
                    </a:lnTo>
                    <a:lnTo>
                      <a:pt x="2912" y="2807"/>
                    </a:lnTo>
                    <a:lnTo>
                      <a:pt x="2849" y="2829"/>
                    </a:lnTo>
                    <a:lnTo>
                      <a:pt x="2811" y="2849"/>
                    </a:lnTo>
                    <a:lnTo>
                      <a:pt x="2761" y="2892"/>
                    </a:lnTo>
                    <a:lnTo>
                      <a:pt x="2729" y="2935"/>
                    </a:lnTo>
                    <a:lnTo>
                      <a:pt x="2694" y="2974"/>
                    </a:lnTo>
                    <a:lnTo>
                      <a:pt x="2674" y="2982"/>
                    </a:lnTo>
                    <a:lnTo>
                      <a:pt x="2651" y="2997"/>
                    </a:lnTo>
                    <a:lnTo>
                      <a:pt x="2632" y="3020"/>
                    </a:lnTo>
                    <a:lnTo>
                      <a:pt x="2625" y="3027"/>
                    </a:lnTo>
                    <a:lnTo>
                      <a:pt x="2613" y="3043"/>
                    </a:lnTo>
                    <a:lnTo>
                      <a:pt x="2613" y="3060"/>
                    </a:lnTo>
                    <a:lnTo>
                      <a:pt x="2613" y="3083"/>
                    </a:lnTo>
                    <a:lnTo>
                      <a:pt x="2616" y="3101"/>
                    </a:lnTo>
                    <a:lnTo>
                      <a:pt x="2636" y="3121"/>
                    </a:lnTo>
                    <a:lnTo>
                      <a:pt x="2636" y="3144"/>
                    </a:lnTo>
                    <a:lnTo>
                      <a:pt x="2601" y="3307"/>
                    </a:lnTo>
                    <a:lnTo>
                      <a:pt x="2582" y="3330"/>
                    </a:lnTo>
                    <a:lnTo>
                      <a:pt x="2563" y="3350"/>
                    </a:lnTo>
                    <a:lnTo>
                      <a:pt x="2446" y="3475"/>
                    </a:lnTo>
                    <a:lnTo>
                      <a:pt x="2385" y="3540"/>
                    </a:lnTo>
                    <a:lnTo>
                      <a:pt x="2356" y="3579"/>
                    </a:lnTo>
                    <a:lnTo>
                      <a:pt x="2346" y="3621"/>
                    </a:lnTo>
                    <a:lnTo>
                      <a:pt x="2331" y="3644"/>
                    </a:lnTo>
                    <a:lnTo>
                      <a:pt x="2327" y="3664"/>
                    </a:lnTo>
                    <a:lnTo>
                      <a:pt x="2311" y="3680"/>
                    </a:lnTo>
                    <a:lnTo>
                      <a:pt x="2288" y="3687"/>
                    </a:lnTo>
                    <a:lnTo>
                      <a:pt x="2272" y="3687"/>
                    </a:lnTo>
                    <a:lnTo>
                      <a:pt x="2249" y="3706"/>
                    </a:lnTo>
                    <a:lnTo>
                      <a:pt x="2232" y="3725"/>
                    </a:lnTo>
                    <a:lnTo>
                      <a:pt x="2229" y="3749"/>
                    </a:lnTo>
                    <a:lnTo>
                      <a:pt x="2229" y="3768"/>
                    </a:lnTo>
                    <a:lnTo>
                      <a:pt x="2221" y="3776"/>
                    </a:lnTo>
                    <a:lnTo>
                      <a:pt x="2214" y="3792"/>
                    </a:lnTo>
                    <a:lnTo>
                      <a:pt x="2206" y="3807"/>
                    </a:lnTo>
                    <a:lnTo>
                      <a:pt x="2194" y="3815"/>
                    </a:lnTo>
                    <a:lnTo>
                      <a:pt x="2128" y="3876"/>
                    </a:lnTo>
                    <a:lnTo>
                      <a:pt x="2097" y="3797"/>
                    </a:lnTo>
                    <a:lnTo>
                      <a:pt x="2100" y="3738"/>
                    </a:lnTo>
                    <a:lnTo>
                      <a:pt x="2090" y="3706"/>
                    </a:lnTo>
                    <a:lnTo>
                      <a:pt x="2055" y="3706"/>
                    </a:lnTo>
                    <a:lnTo>
                      <a:pt x="2039" y="3687"/>
                    </a:lnTo>
                    <a:lnTo>
                      <a:pt x="2031" y="3657"/>
                    </a:lnTo>
                    <a:lnTo>
                      <a:pt x="2003" y="3621"/>
                    </a:lnTo>
                    <a:lnTo>
                      <a:pt x="1961" y="3604"/>
                    </a:lnTo>
                    <a:lnTo>
                      <a:pt x="1899" y="3604"/>
                    </a:lnTo>
                    <a:lnTo>
                      <a:pt x="1873" y="3589"/>
                    </a:lnTo>
                    <a:lnTo>
                      <a:pt x="1838" y="3540"/>
                    </a:lnTo>
                    <a:lnTo>
                      <a:pt x="1799" y="3532"/>
                    </a:lnTo>
                    <a:lnTo>
                      <a:pt x="1714" y="3536"/>
                    </a:lnTo>
                    <a:lnTo>
                      <a:pt x="1815" y="3404"/>
                    </a:lnTo>
                    <a:lnTo>
                      <a:pt x="1932" y="3299"/>
                    </a:lnTo>
                    <a:lnTo>
                      <a:pt x="2013" y="3245"/>
                    </a:lnTo>
                    <a:lnTo>
                      <a:pt x="2081" y="3233"/>
                    </a:lnTo>
                    <a:lnTo>
                      <a:pt x="2090" y="3222"/>
                    </a:lnTo>
                    <a:lnTo>
                      <a:pt x="2085" y="3187"/>
                    </a:lnTo>
                    <a:lnTo>
                      <a:pt x="2105" y="3144"/>
                    </a:lnTo>
                    <a:lnTo>
                      <a:pt x="2100" y="3117"/>
                    </a:lnTo>
                    <a:lnTo>
                      <a:pt x="2081" y="3090"/>
                    </a:lnTo>
                    <a:lnTo>
                      <a:pt x="1993" y="3075"/>
                    </a:lnTo>
                    <a:lnTo>
                      <a:pt x="2016" y="3040"/>
                    </a:lnTo>
                    <a:lnTo>
                      <a:pt x="2023" y="2979"/>
                    </a:lnTo>
                    <a:lnTo>
                      <a:pt x="2023" y="2939"/>
                    </a:lnTo>
                    <a:lnTo>
                      <a:pt x="2000" y="2908"/>
                    </a:lnTo>
                    <a:lnTo>
                      <a:pt x="1981" y="2896"/>
                    </a:lnTo>
                    <a:lnTo>
                      <a:pt x="1970" y="2892"/>
                    </a:lnTo>
                    <a:lnTo>
                      <a:pt x="1957" y="2892"/>
                    </a:lnTo>
                    <a:lnTo>
                      <a:pt x="1912" y="2900"/>
                    </a:lnTo>
                    <a:lnTo>
                      <a:pt x="1899" y="2892"/>
                    </a:lnTo>
                    <a:lnTo>
                      <a:pt x="1892" y="2877"/>
                    </a:lnTo>
                    <a:lnTo>
                      <a:pt x="1892" y="2858"/>
                    </a:lnTo>
                    <a:lnTo>
                      <a:pt x="1896" y="2845"/>
                    </a:lnTo>
                    <a:lnTo>
                      <a:pt x="1903" y="2811"/>
                    </a:lnTo>
                    <a:lnTo>
                      <a:pt x="1907" y="2796"/>
                    </a:lnTo>
                    <a:lnTo>
                      <a:pt x="1903" y="2776"/>
                    </a:lnTo>
                    <a:lnTo>
                      <a:pt x="1892" y="2761"/>
                    </a:lnTo>
                    <a:lnTo>
                      <a:pt x="1876" y="2753"/>
                    </a:lnTo>
                    <a:lnTo>
                      <a:pt x="1834" y="2756"/>
                    </a:lnTo>
                    <a:lnTo>
                      <a:pt x="1783" y="2771"/>
                    </a:lnTo>
                    <a:lnTo>
                      <a:pt x="1744" y="2796"/>
                    </a:lnTo>
                    <a:lnTo>
                      <a:pt x="1706" y="2776"/>
                    </a:lnTo>
                    <a:lnTo>
                      <a:pt x="1685" y="2714"/>
                    </a:lnTo>
                    <a:lnTo>
                      <a:pt x="1690" y="2624"/>
                    </a:lnTo>
                    <a:lnTo>
                      <a:pt x="1678" y="2547"/>
                    </a:lnTo>
                    <a:lnTo>
                      <a:pt x="1620" y="2508"/>
                    </a:lnTo>
                    <a:lnTo>
                      <a:pt x="1678" y="2547"/>
                    </a:lnTo>
                    <a:lnTo>
                      <a:pt x="1694" y="2450"/>
                    </a:lnTo>
                    <a:lnTo>
                      <a:pt x="1721" y="2392"/>
                    </a:lnTo>
                    <a:lnTo>
                      <a:pt x="1733" y="2342"/>
                    </a:lnTo>
                    <a:lnTo>
                      <a:pt x="1709" y="2314"/>
                    </a:lnTo>
                    <a:lnTo>
                      <a:pt x="1667" y="2314"/>
                    </a:lnTo>
                    <a:lnTo>
                      <a:pt x="1655" y="2280"/>
                    </a:lnTo>
                    <a:lnTo>
                      <a:pt x="1652" y="2203"/>
                    </a:lnTo>
                    <a:lnTo>
                      <a:pt x="1637" y="2182"/>
                    </a:lnTo>
                    <a:lnTo>
                      <a:pt x="1578" y="2203"/>
                    </a:lnTo>
                    <a:lnTo>
                      <a:pt x="1504" y="2207"/>
                    </a:lnTo>
                    <a:lnTo>
                      <a:pt x="1465" y="2187"/>
                    </a:lnTo>
                    <a:lnTo>
                      <a:pt x="1446" y="2133"/>
                    </a:lnTo>
                    <a:lnTo>
                      <a:pt x="1388" y="2093"/>
                    </a:lnTo>
                    <a:lnTo>
                      <a:pt x="1391" y="2086"/>
                    </a:lnTo>
                    <a:lnTo>
                      <a:pt x="1442" y="2074"/>
                    </a:lnTo>
                    <a:lnTo>
                      <a:pt x="1446" y="2051"/>
                    </a:lnTo>
                    <a:lnTo>
                      <a:pt x="1419" y="2019"/>
                    </a:lnTo>
                    <a:lnTo>
                      <a:pt x="1406" y="1957"/>
                    </a:lnTo>
                    <a:lnTo>
                      <a:pt x="1348" y="1961"/>
                    </a:lnTo>
                    <a:lnTo>
                      <a:pt x="1330" y="1946"/>
                    </a:lnTo>
                    <a:lnTo>
                      <a:pt x="1291" y="1943"/>
                    </a:lnTo>
                    <a:lnTo>
                      <a:pt x="1236" y="1961"/>
                    </a:lnTo>
                    <a:lnTo>
                      <a:pt x="1221" y="1953"/>
                    </a:lnTo>
                    <a:lnTo>
                      <a:pt x="1182" y="1896"/>
                    </a:lnTo>
                    <a:lnTo>
                      <a:pt x="1151" y="1876"/>
                    </a:lnTo>
                    <a:lnTo>
                      <a:pt x="1089" y="1892"/>
                    </a:lnTo>
                    <a:lnTo>
                      <a:pt x="1066" y="1884"/>
                    </a:lnTo>
                    <a:lnTo>
                      <a:pt x="1047" y="1846"/>
                    </a:lnTo>
                    <a:lnTo>
                      <a:pt x="1027" y="1830"/>
                    </a:lnTo>
                    <a:lnTo>
                      <a:pt x="926" y="1823"/>
                    </a:lnTo>
                    <a:lnTo>
                      <a:pt x="895" y="1791"/>
                    </a:lnTo>
                    <a:lnTo>
                      <a:pt x="892" y="1740"/>
                    </a:lnTo>
                    <a:lnTo>
                      <a:pt x="915" y="1655"/>
                    </a:lnTo>
                    <a:lnTo>
                      <a:pt x="907" y="1620"/>
                    </a:lnTo>
                    <a:close/>
                  </a:path>
                </a:pathLst>
              </a:custGeom>
              <a:solidFill>
                <a:schemeClr val="accent6">
                  <a:lumMod val="20000"/>
                  <a:lumOff val="80000"/>
                </a:schemeClr>
              </a:solidFill>
              <a:ln w="1270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41" name="Freeform 120">
                <a:extLst>
                  <a:ext uri="{FF2B5EF4-FFF2-40B4-BE49-F238E27FC236}">
                    <a16:creationId xmlns:a16="http://schemas.microsoft.com/office/drawing/2014/main" id="{61C82D7D-CC5F-4B4F-8EBA-4E08303247C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22575" y="2778125"/>
                <a:ext cx="22225" cy="23813"/>
              </a:xfrm>
              <a:custGeom>
                <a:avLst/>
                <a:gdLst>
                  <a:gd name="T0" fmla="*/ 16560 w 51"/>
                  <a:gd name="T1" fmla="*/ 0 h 52"/>
                  <a:gd name="T2" fmla="*/ 20918 w 51"/>
                  <a:gd name="T3" fmla="*/ 458 h 52"/>
                  <a:gd name="T4" fmla="*/ 22225 w 51"/>
                  <a:gd name="T5" fmla="*/ 6869 h 52"/>
                  <a:gd name="T6" fmla="*/ 20918 w 51"/>
                  <a:gd name="T7" fmla="*/ 9617 h 52"/>
                  <a:gd name="T8" fmla="*/ 10023 w 51"/>
                  <a:gd name="T9" fmla="*/ 22439 h 52"/>
                  <a:gd name="T10" fmla="*/ 4358 w 51"/>
                  <a:gd name="T11" fmla="*/ 23813 h 52"/>
                  <a:gd name="T12" fmla="*/ 1307 w 51"/>
                  <a:gd name="T13" fmla="*/ 20149 h 52"/>
                  <a:gd name="T14" fmla="*/ 0 w 51"/>
                  <a:gd name="T15" fmla="*/ 15570 h 52"/>
                  <a:gd name="T16" fmla="*/ 5229 w 51"/>
                  <a:gd name="T17" fmla="*/ 5495 h 52"/>
                  <a:gd name="T18" fmla="*/ 16560 w 51"/>
                  <a:gd name="T19" fmla="*/ 0 h 52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51" h="52">
                    <a:moveTo>
                      <a:pt x="38" y="0"/>
                    </a:moveTo>
                    <a:lnTo>
                      <a:pt x="48" y="1"/>
                    </a:lnTo>
                    <a:lnTo>
                      <a:pt x="51" y="15"/>
                    </a:lnTo>
                    <a:lnTo>
                      <a:pt x="48" y="21"/>
                    </a:lnTo>
                    <a:lnTo>
                      <a:pt x="23" y="49"/>
                    </a:lnTo>
                    <a:lnTo>
                      <a:pt x="10" y="52"/>
                    </a:lnTo>
                    <a:lnTo>
                      <a:pt x="3" y="44"/>
                    </a:lnTo>
                    <a:lnTo>
                      <a:pt x="0" y="34"/>
                    </a:lnTo>
                    <a:lnTo>
                      <a:pt x="12" y="12"/>
                    </a:lnTo>
                    <a:lnTo>
                      <a:pt x="38" y="0"/>
                    </a:lnTo>
                  </a:path>
                </a:pathLst>
              </a:custGeom>
              <a:solidFill>
                <a:schemeClr val="accent1"/>
              </a:solidFill>
              <a:ln w="12700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42" name="Freeform 121">
                <a:extLst>
                  <a:ext uri="{FF2B5EF4-FFF2-40B4-BE49-F238E27FC236}">
                    <a16:creationId xmlns:a16="http://schemas.microsoft.com/office/drawing/2014/main" id="{F4BC0991-37AB-46A8-A2D3-A53E8D19485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24200" y="3397250"/>
                <a:ext cx="20638" cy="20638"/>
              </a:xfrm>
              <a:custGeom>
                <a:avLst/>
                <a:gdLst>
                  <a:gd name="T0" fmla="*/ 1756 w 47"/>
                  <a:gd name="T1" fmla="*/ 3010 h 48"/>
                  <a:gd name="T2" fmla="*/ 17564 w 47"/>
                  <a:gd name="T3" fmla="*/ 0 h 48"/>
                  <a:gd name="T4" fmla="*/ 20638 w 47"/>
                  <a:gd name="T5" fmla="*/ 3440 h 48"/>
                  <a:gd name="T6" fmla="*/ 20638 w 47"/>
                  <a:gd name="T7" fmla="*/ 5160 h 48"/>
                  <a:gd name="T8" fmla="*/ 15808 w 47"/>
                  <a:gd name="T9" fmla="*/ 19348 h 48"/>
                  <a:gd name="T10" fmla="*/ 5269 w 47"/>
                  <a:gd name="T11" fmla="*/ 20638 h 48"/>
                  <a:gd name="T12" fmla="*/ 3074 w 47"/>
                  <a:gd name="T13" fmla="*/ 19348 h 48"/>
                  <a:gd name="T14" fmla="*/ 0 w 47"/>
                  <a:gd name="T15" fmla="*/ 5160 h 48"/>
                  <a:gd name="T16" fmla="*/ 1756 w 47"/>
                  <a:gd name="T17" fmla="*/ 3010 h 4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47" h="48">
                    <a:moveTo>
                      <a:pt x="4" y="7"/>
                    </a:moveTo>
                    <a:lnTo>
                      <a:pt x="40" y="0"/>
                    </a:lnTo>
                    <a:lnTo>
                      <a:pt x="47" y="8"/>
                    </a:lnTo>
                    <a:lnTo>
                      <a:pt x="47" y="12"/>
                    </a:lnTo>
                    <a:lnTo>
                      <a:pt x="36" y="45"/>
                    </a:lnTo>
                    <a:lnTo>
                      <a:pt x="12" y="48"/>
                    </a:lnTo>
                    <a:lnTo>
                      <a:pt x="7" y="45"/>
                    </a:lnTo>
                    <a:lnTo>
                      <a:pt x="0" y="12"/>
                    </a:lnTo>
                    <a:lnTo>
                      <a:pt x="4" y="7"/>
                    </a:lnTo>
                  </a:path>
                </a:pathLst>
              </a:custGeom>
              <a:solidFill>
                <a:schemeClr val="accent1"/>
              </a:solidFill>
              <a:ln w="12700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43" name="Freeform 122">
                <a:extLst>
                  <a:ext uri="{FF2B5EF4-FFF2-40B4-BE49-F238E27FC236}">
                    <a16:creationId xmlns:a16="http://schemas.microsoft.com/office/drawing/2014/main" id="{AEE552FD-D4B4-49E9-AC11-8E935BB7083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49513" y="3144838"/>
                <a:ext cx="22225" cy="34925"/>
              </a:xfrm>
              <a:custGeom>
                <a:avLst/>
                <a:gdLst>
                  <a:gd name="T0" fmla="*/ 4890 w 50"/>
                  <a:gd name="T1" fmla="*/ 0 h 76"/>
                  <a:gd name="T2" fmla="*/ 8446 w 50"/>
                  <a:gd name="T3" fmla="*/ 919 h 76"/>
                  <a:gd name="T4" fmla="*/ 11557 w 50"/>
                  <a:gd name="T5" fmla="*/ 5055 h 76"/>
                  <a:gd name="T6" fmla="*/ 18669 w 50"/>
                  <a:gd name="T7" fmla="*/ 10110 h 76"/>
                  <a:gd name="T8" fmla="*/ 22225 w 50"/>
                  <a:gd name="T9" fmla="*/ 17463 h 76"/>
                  <a:gd name="T10" fmla="*/ 17780 w 50"/>
                  <a:gd name="T11" fmla="*/ 23437 h 76"/>
                  <a:gd name="T12" fmla="*/ 17336 w 50"/>
                  <a:gd name="T13" fmla="*/ 31249 h 76"/>
                  <a:gd name="T14" fmla="*/ 15113 w 50"/>
                  <a:gd name="T15" fmla="*/ 34006 h 76"/>
                  <a:gd name="T16" fmla="*/ 12446 w 50"/>
                  <a:gd name="T17" fmla="*/ 34465 h 76"/>
                  <a:gd name="T18" fmla="*/ 8890 w 50"/>
                  <a:gd name="T19" fmla="*/ 34925 h 76"/>
                  <a:gd name="T20" fmla="*/ 5334 w 50"/>
                  <a:gd name="T21" fmla="*/ 30789 h 76"/>
                  <a:gd name="T22" fmla="*/ 1778 w 50"/>
                  <a:gd name="T23" fmla="*/ 22977 h 76"/>
                  <a:gd name="T24" fmla="*/ 0 w 50"/>
                  <a:gd name="T25" fmla="*/ 12408 h 76"/>
                  <a:gd name="T26" fmla="*/ 4890 w 50"/>
                  <a:gd name="T27" fmla="*/ 0 h 7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50" h="76">
                    <a:moveTo>
                      <a:pt x="11" y="0"/>
                    </a:moveTo>
                    <a:lnTo>
                      <a:pt x="19" y="2"/>
                    </a:lnTo>
                    <a:lnTo>
                      <a:pt x="26" y="11"/>
                    </a:lnTo>
                    <a:lnTo>
                      <a:pt x="42" y="22"/>
                    </a:lnTo>
                    <a:lnTo>
                      <a:pt x="50" y="38"/>
                    </a:lnTo>
                    <a:lnTo>
                      <a:pt x="40" y="51"/>
                    </a:lnTo>
                    <a:lnTo>
                      <a:pt x="39" y="68"/>
                    </a:lnTo>
                    <a:lnTo>
                      <a:pt x="34" y="74"/>
                    </a:lnTo>
                    <a:lnTo>
                      <a:pt x="28" y="75"/>
                    </a:lnTo>
                    <a:lnTo>
                      <a:pt x="20" y="76"/>
                    </a:lnTo>
                    <a:lnTo>
                      <a:pt x="12" y="67"/>
                    </a:lnTo>
                    <a:lnTo>
                      <a:pt x="4" y="50"/>
                    </a:lnTo>
                    <a:lnTo>
                      <a:pt x="0" y="27"/>
                    </a:lnTo>
                    <a:lnTo>
                      <a:pt x="11" y="0"/>
                    </a:lnTo>
                  </a:path>
                </a:pathLst>
              </a:custGeom>
              <a:solidFill>
                <a:schemeClr val="accent1"/>
              </a:solidFill>
              <a:ln w="12700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44" name="Freeform 123">
                <a:extLst>
                  <a:ext uri="{FF2B5EF4-FFF2-40B4-BE49-F238E27FC236}">
                    <a16:creationId xmlns:a16="http://schemas.microsoft.com/office/drawing/2014/main" id="{B1C44953-DE91-476A-98DC-786FE785415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84400" y="3532188"/>
                <a:ext cx="147638" cy="174625"/>
              </a:xfrm>
              <a:custGeom>
                <a:avLst/>
                <a:gdLst>
                  <a:gd name="T0" fmla="*/ 138519 w 340"/>
                  <a:gd name="T1" fmla="*/ 165434 h 399"/>
                  <a:gd name="T2" fmla="*/ 138953 w 340"/>
                  <a:gd name="T3" fmla="*/ 146615 h 399"/>
                  <a:gd name="T4" fmla="*/ 134177 w 340"/>
                  <a:gd name="T5" fmla="*/ 135236 h 399"/>
                  <a:gd name="T6" fmla="*/ 134611 w 340"/>
                  <a:gd name="T7" fmla="*/ 123857 h 399"/>
                  <a:gd name="T8" fmla="*/ 137651 w 340"/>
                  <a:gd name="T9" fmla="*/ 119043 h 399"/>
                  <a:gd name="T10" fmla="*/ 143296 w 340"/>
                  <a:gd name="T11" fmla="*/ 113791 h 399"/>
                  <a:gd name="T12" fmla="*/ 146770 w 340"/>
                  <a:gd name="T13" fmla="*/ 105038 h 399"/>
                  <a:gd name="T14" fmla="*/ 142427 w 340"/>
                  <a:gd name="T15" fmla="*/ 92346 h 399"/>
                  <a:gd name="T16" fmla="*/ 140256 w 340"/>
                  <a:gd name="T17" fmla="*/ 73089 h 399"/>
                  <a:gd name="T18" fmla="*/ 141993 w 340"/>
                  <a:gd name="T19" fmla="*/ 51643 h 399"/>
                  <a:gd name="T20" fmla="*/ 146770 w 340"/>
                  <a:gd name="T21" fmla="*/ 36763 h 399"/>
                  <a:gd name="T22" fmla="*/ 147204 w 340"/>
                  <a:gd name="T23" fmla="*/ 22320 h 399"/>
                  <a:gd name="T24" fmla="*/ 147638 w 340"/>
                  <a:gd name="T25" fmla="*/ 8753 h 399"/>
                  <a:gd name="T26" fmla="*/ 141559 w 340"/>
                  <a:gd name="T27" fmla="*/ 0 h 399"/>
                  <a:gd name="T28" fmla="*/ 136348 w 340"/>
                  <a:gd name="T29" fmla="*/ 4377 h 399"/>
                  <a:gd name="T30" fmla="*/ 132006 w 340"/>
                  <a:gd name="T31" fmla="*/ 12692 h 399"/>
                  <a:gd name="T32" fmla="*/ 118979 w 340"/>
                  <a:gd name="T33" fmla="*/ 23196 h 399"/>
                  <a:gd name="T34" fmla="*/ 109426 w 340"/>
                  <a:gd name="T35" fmla="*/ 24946 h 399"/>
                  <a:gd name="T36" fmla="*/ 85977 w 340"/>
                  <a:gd name="T37" fmla="*/ 21445 h 399"/>
                  <a:gd name="T38" fmla="*/ 77727 w 340"/>
                  <a:gd name="T39" fmla="*/ 25822 h 399"/>
                  <a:gd name="T40" fmla="*/ 75556 w 340"/>
                  <a:gd name="T41" fmla="*/ 42015 h 399"/>
                  <a:gd name="T42" fmla="*/ 74253 w 340"/>
                  <a:gd name="T43" fmla="*/ 49018 h 399"/>
                  <a:gd name="T44" fmla="*/ 68608 w 340"/>
                  <a:gd name="T45" fmla="*/ 52081 h 399"/>
                  <a:gd name="T46" fmla="*/ 54713 w 340"/>
                  <a:gd name="T47" fmla="*/ 53832 h 399"/>
                  <a:gd name="T48" fmla="*/ 36475 w 340"/>
                  <a:gd name="T49" fmla="*/ 57771 h 399"/>
                  <a:gd name="T50" fmla="*/ 30396 w 340"/>
                  <a:gd name="T51" fmla="*/ 65211 h 399"/>
                  <a:gd name="T52" fmla="*/ 28659 w 340"/>
                  <a:gd name="T53" fmla="*/ 76590 h 399"/>
                  <a:gd name="T54" fmla="*/ 25185 w 340"/>
                  <a:gd name="T55" fmla="*/ 93221 h 399"/>
                  <a:gd name="T56" fmla="*/ 16935 w 340"/>
                  <a:gd name="T57" fmla="*/ 101974 h 399"/>
                  <a:gd name="T58" fmla="*/ 1737 w 340"/>
                  <a:gd name="T59" fmla="*/ 111165 h 399"/>
                  <a:gd name="T60" fmla="*/ 0 w 340"/>
                  <a:gd name="T61" fmla="*/ 113791 h 399"/>
                  <a:gd name="T62" fmla="*/ 1303 w 340"/>
                  <a:gd name="T63" fmla="*/ 119918 h 399"/>
                  <a:gd name="T64" fmla="*/ 6513 w 340"/>
                  <a:gd name="T65" fmla="*/ 124294 h 399"/>
                  <a:gd name="T66" fmla="*/ 35173 w 340"/>
                  <a:gd name="T67" fmla="*/ 142676 h 399"/>
                  <a:gd name="T68" fmla="*/ 45594 w 340"/>
                  <a:gd name="T69" fmla="*/ 152742 h 399"/>
                  <a:gd name="T70" fmla="*/ 61661 w 340"/>
                  <a:gd name="T71" fmla="*/ 162808 h 399"/>
                  <a:gd name="T72" fmla="*/ 71214 w 340"/>
                  <a:gd name="T73" fmla="*/ 174625 h 399"/>
                  <a:gd name="T74" fmla="*/ 89451 w 340"/>
                  <a:gd name="T75" fmla="*/ 165872 h 399"/>
                  <a:gd name="T76" fmla="*/ 96399 w 340"/>
                  <a:gd name="T77" fmla="*/ 160182 h 399"/>
                  <a:gd name="T78" fmla="*/ 104215 w 340"/>
                  <a:gd name="T79" fmla="*/ 157119 h 399"/>
                  <a:gd name="T80" fmla="*/ 113334 w 340"/>
                  <a:gd name="T81" fmla="*/ 159745 h 399"/>
                  <a:gd name="T82" fmla="*/ 119847 w 340"/>
                  <a:gd name="T83" fmla="*/ 164997 h 399"/>
                  <a:gd name="T84" fmla="*/ 126795 w 340"/>
                  <a:gd name="T85" fmla="*/ 166310 h 399"/>
                  <a:gd name="T86" fmla="*/ 138519 w 340"/>
                  <a:gd name="T87" fmla="*/ 165434 h 399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0" t="0" r="r" b="b"/>
                <a:pathLst>
                  <a:path w="340" h="399">
                    <a:moveTo>
                      <a:pt x="319" y="378"/>
                    </a:moveTo>
                    <a:lnTo>
                      <a:pt x="320" y="335"/>
                    </a:lnTo>
                    <a:lnTo>
                      <a:pt x="309" y="309"/>
                    </a:lnTo>
                    <a:lnTo>
                      <a:pt x="310" y="283"/>
                    </a:lnTo>
                    <a:lnTo>
                      <a:pt x="317" y="272"/>
                    </a:lnTo>
                    <a:lnTo>
                      <a:pt x="330" y="260"/>
                    </a:lnTo>
                    <a:lnTo>
                      <a:pt x="338" y="240"/>
                    </a:lnTo>
                    <a:lnTo>
                      <a:pt x="328" y="211"/>
                    </a:lnTo>
                    <a:lnTo>
                      <a:pt x="323" y="167"/>
                    </a:lnTo>
                    <a:lnTo>
                      <a:pt x="327" y="118"/>
                    </a:lnTo>
                    <a:lnTo>
                      <a:pt x="338" y="84"/>
                    </a:lnTo>
                    <a:lnTo>
                      <a:pt x="339" y="51"/>
                    </a:lnTo>
                    <a:lnTo>
                      <a:pt x="340" y="20"/>
                    </a:lnTo>
                    <a:lnTo>
                      <a:pt x="326" y="0"/>
                    </a:lnTo>
                    <a:lnTo>
                      <a:pt x="314" y="10"/>
                    </a:lnTo>
                    <a:lnTo>
                      <a:pt x="304" y="29"/>
                    </a:lnTo>
                    <a:lnTo>
                      <a:pt x="274" y="53"/>
                    </a:lnTo>
                    <a:lnTo>
                      <a:pt x="252" y="57"/>
                    </a:lnTo>
                    <a:lnTo>
                      <a:pt x="198" y="49"/>
                    </a:lnTo>
                    <a:lnTo>
                      <a:pt x="179" y="59"/>
                    </a:lnTo>
                    <a:lnTo>
                      <a:pt x="174" y="96"/>
                    </a:lnTo>
                    <a:lnTo>
                      <a:pt x="171" y="112"/>
                    </a:lnTo>
                    <a:lnTo>
                      <a:pt x="158" y="119"/>
                    </a:lnTo>
                    <a:lnTo>
                      <a:pt x="126" y="123"/>
                    </a:lnTo>
                    <a:lnTo>
                      <a:pt x="84" y="132"/>
                    </a:lnTo>
                    <a:lnTo>
                      <a:pt x="70" y="149"/>
                    </a:lnTo>
                    <a:lnTo>
                      <a:pt x="66" y="175"/>
                    </a:lnTo>
                    <a:lnTo>
                      <a:pt x="58" y="213"/>
                    </a:lnTo>
                    <a:lnTo>
                      <a:pt x="39" y="233"/>
                    </a:lnTo>
                    <a:lnTo>
                      <a:pt x="4" y="254"/>
                    </a:lnTo>
                    <a:lnTo>
                      <a:pt x="0" y="260"/>
                    </a:lnTo>
                    <a:lnTo>
                      <a:pt x="3" y="274"/>
                    </a:lnTo>
                    <a:lnTo>
                      <a:pt x="15" y="284"/>
                    </a:lnTo>
                    <a:lnTo>
                      <a:pt x="81" y="326"/>
                    </a:lnTo>
                    <a:lnTo>
                      <a:pt x="105" y="349"/>
                    </a:lnTo>
                    <a:lnTo>
                      <a:pt x="142" y="372"/>
                    </a:lnTo>
                    <a:lnTo>
                      <a:pt x="164" y="399"/>
                    </a:lnTo>
                    <a:lnTo>
                      <a:pt x="206" y="379"/>
                    </a:lnTo>
                    <a:lnTo>
                      <a:pt x="222" y="366"/>
                    </a:lnTo>
                    <a:lnTo>
                      <a:pt x="240" y="359"/>
                    </a:lnTo>
                    <a:lnTo>
                      <a:pt x="261" y="365"/>
                    </a:lnTo>
                    <a:lnTo>
                      <a:pt x="276" y="377"/>
                    </a:lnTo>
                    <a:lnTo>
                      <a:pt x="292" y="380"/>
                    </a:lnTo>
                    <a:lnTo>
                      <a:pt x="319" y="378"/>
                    </a:lnTo>
                    <a:close/>
                  </a:path>
                </a:pathLst>
              </a:custGeom>
              <a:noFill/>
              <a:ln w="1270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45" name="Freeform 124">
                <a:extLst>
                  <a:ext uri="{FF2B5EF4-FFF2-40B4-BE49-F238E27FC236}">
                    <a16:creationId xmlns:a16="http://schemas.microsoft.com/office/drawing/2014/main" id="{F872199C-3334-4AE2-BF33-8BF4B8E0D63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24138" y="3308350"/>
                <a:ext cx="125412" cy="88900"/>
              </a:xfrm>
              <a:custGeom>
                <a:avLst/>
                <a:gdLst>
                  <a:gd name="T0" fmla="*/ 96672 w 288"/>
                  <a:gd name="T1" fmla="*/ 0 h 196"/>
                  <a:gd name="T2" fmla="*/ 76205 w 288"/>
                  <a:gd name="T3" fmla="*/ 4989 h 196"/>
                  <a:gd name="T4" fmla="*/ 53126 w 288"/>
                  <a:gd name="T5" fmla="*/ 5443 h 196"/>
                  <a:gd name="T6" fmla="*/ 41804 w 288"/>
                  <a:gd name="T7" fmla="*/ 7711 h 196"/>
                  <a:gd name="T8" fmla="*/ 36579 w 288"/>
                  <a:gd name="T9" fmla="*/ 14968 h 196"/>
                  <a:gd name="T10" fmla="*/ 37449 w 288"/>
                  <a:gd name="T11" fmla="*/ 21771 h 196"/>
                  <a:gd name="T12" fmla="*/ 40498 w 288"/>
                  <a:gd name="T13" fmla="*/ 26307 h 196"/>
                  <a:gd name="T14" fmla="*/ 48336 w 288"/>
                  <a:gd name="T15" fmla="*/ 30843 h 196"/>
                  <a:gd name="T16" fmla="*/ 62706 w 288"/>
                  <a:gd name="T17" fmla="*/ 32204 h 196"/>
                  <a:gd name="T18" fmla="*/ 72286 w 288"/>
                  <a:gd name="T19" fmla="*/ 41275 h 196"/>
                  <a:gd name="T20" fmla="*/ 74028 w 288"/>
                  <a:gd name="T21" fmla="*/ 48986 h 196"/>
                  <a:gd name="T22" fmla="*/ 72286 w 288"/>
                  <a:gd name="T23" fmla="*/ 52161 h 196"/>
                  <a:gd name="T24" fmla="*/ 52255 w 288"/>
                  <a:gd name="T25" fmla="*/ 53521 h 196"/>
                  <a:gd name="T26" fmla="*/ 35708 w 288"/>
                  <a:gd name="T27" fmla="*/ 55336 h 196"/>
                  <a:gd name="T28" fmla="*/ 20902 w 288"/>
                  <a:gd name="T29" fmla="*/ 55336 h 196"/>
                  <a:gd name="T30" fmla="*/ 6967 w 288"/>
                  <a:gd name="T31" fmla="*/ 58057 h 196"/>
                  <a:gd name="T32" fmla="*/ 1742 w 288"/>
                  <a:gd name="T33" fmla="*/ 63500 h 196"/>
                  <a:gd name="T34" fmla="*/ 435 w 288"/>
                  <a:gd name="T35" fmla="*/ 77561 h 196"/>
                  <a:gd name="T36" fmla="*/ 1306 w 288"/>
                  <a:gd name="T37" fmla="*/ 81643 h 196"/>
                  <a:gd name="T38" fmla="*/ 0 w 288"/>
                  <a:gd name="T39" fmla="*/ 84364 h 196"/>
                  <a:gd name="T40" fmla="*/ 6532 w 288"/>
                  <a:gd name="T41" fmla="*/ 87086 h 196"/>
                  <a:gd name="T42" fmla="*/ 8709 w 288"/>
                  <a:gd name="T43" fmla="*/ 88900 h 196"/>
                  <a:gd name="T44" fmla="*/ 57916 w 288"/>
                  <a:gd name="T45" fmla="*/ 82550 h 196"/>
                  <a:gd name="T46" fmla="*/ 73592 w 288"/>
                  <a:gd name="T47" fmla="*/ 82096 h 196"/>
                  <a:gd name="T48" fmla="*/ 88834 w 288"/>
                  <a:gd name="T49" fmla="*/ 74839 h 196"/>
                  <a:gd name="T50" fmla="*/ 101026 w 288"/>
                  <a:gd name="T51" fmla="*/ 72118 h 196"/>
                  <a:gd name="T52" fmla="*/ 113655 w 288"/>
                  <a:gd name="T53" fmla="*/ 79829 h 196"/>
                  <a:gd name="T54" fmla="*/ 124106 w 288"/>
                  <a:gd name="T55" fmla="*/ 87086 h 196"/>
                  <a:gd name="T56" fmla="*/ 125412 w 288"/>
                  <a:gd name="T57" fmla="*/ 75293 h 196"/>
                  <a:gd name="T58" fmla="*/ 115396 w 288"/>
                  <a:gd name="T59" fmla="*/ 63500 h 196"/>
                  <a:gd name="T60" fmla="*/ 104510 w 288"/>
                  <a:gd name="T61" fmla="*/ 58511 h 196"/>
                  <a:gd name="T62" fmla="*/ 99720 w 288"/>
                  <a:gd name="T63" fmla="*/ 57150 h 196"/>
                  <a:gd name="T64" fmla="*/ 99285 w 288"/>
                  <a:gd name="T65" fmla="*/ 52161 h 196"/>
                  <a:gd name="T66" fmla="*/ 102768 w 288"/>
                  <a:gd name="T67" fmla="*/ 47625 h 196"/>
                  <a:gd name="T68" fmla="*/ 107558 w 288"/>
                  <a:gd name="T69" fmla="*/ 42182 h 196"/>
                  <a:gd name="T70" fmla="*/ 107994 w 288"/>
                  <a:gd name="T71" fmla="*/ 37193 h 196"/>
                  <a:gd name="T72" fmla="*/ 104075 w 288"/>
                  <a:gd name="T73" fmla="*/ 34018 h 196"/>
                  <a:gd name="T74" fmla="*/ 97543 w 288"/>
                  <a:gd name="T75" fmla="*/ 27214 h 196"/>
                  <a:gd name="T76" fmla="*/ 99285 w 288"/>
                  <a:gd name="T77" fmla="*/ 20411 h 196"/>
                  <a:gd name="T78" fmla="*/ 102768 w 288"/>
                  <a:gd name="T79" fmla="*/ 16329 h 196"/>
                  <a:gd name="T80" fmla="*/ 103204 w 288"/>
                  <a:gd name="T81" fmla="*/ 11339 h 196"/>
                  <a:gd name="T82" fmla="*/ 101462 w 288"/>
                  <a:gd name="T83" fmla="*/ 4536 h 196"/>
                  <a:gd name="T84" fmla="*/ 96672 w 288"/>
                  <a:gd name="T85" fmla="*/ 0 h 19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0" t="0" r="r" b="b"/>
                <a:pathLst>
                  <a:path w="288" h="196">
                    <a:moveTo>
                      <a:pt x="222" y="0"/>
                    </a:moveTo>
                    <a:lnTo>
                      <a:pt x="175" y="11"/>
                    </a:lnTo>
                    <a:lnTo>
                      <a:pt x="122" y="12"/>
                    </a:lnTo>
                    <a:lnTo>
                      <a:pt x="96" y="17"/>
                    </a:lnTo>
                    <a:lnTo>
                      <a:pt x="84" y="33"/>
                    </a:lnTo>
                    <a:lnTo>
                      <a:pt x="86" y="48"/>
                    </a:lnTo>
                    <a:lnTo>
                      <a:pt x="93" y="58"/>
                    </a:lnTo>
                    <a:lnTo>
                      <a:pt x="111" y="68"/>
                    </a:lnTo>
                    <a:lnTo>
                      <a:pt x="144" y="71"/>
                    </a:lnTo>
                    <a:lnTo>
                      <a:pt x="166" y="91"/>
                    </a:lnTo>
                    <a:lnTo>
                      <a:pt x="170" y="108"/>
                    </a:lnTo>
                    <a:lnTo>
                      <a:pt x="166" y="115"/>
                    </a:lnTo>
                    <a:lnTo>
                      <a:pt x="120" y="118"/>
                    </a:lnTo>
                    <a:lnTo>
                      <a:pt x="82" y="122"/>
                    </a:lnTo>
                    <a:lnTo>
                      <a:pt x="48" y="122"/>
                    </a:lnTo>
                    <a:lnTo>
                      <a:pt x="16" y="128"/>
                    </a:lnTo>
                    <a:lnTo>
                      <a:pt x="4" y="140"/>
                    </a:lnTo>
                    <a:lnTo>
                      <a:pt x="1" y="171"/>
                    </a:lnTo>
                    <a:lnTo>
                      <a:pt x="3" y="180"/>
                    </a:lnTo>
                    <a:lnTo>
                      <a:pt x="0" y="186"/>
                    </a:lnTo>
                    <a:lnTo>
                      <a:pt x="15" y="192"/>
                    </a:lnTo>
                    <a:lnTo>
                      <a:pt x="20" y="196"/>
                    </a:lnTo>
                    <a:lnTo>
                      <a:pt x="133" y="182"/>
                    </a:lnTo>
                    <a:lnTo>
                      <a:pt x="169" y="181"/>
                    </a:lnTo>
                    <a:lnTo>
                      <a:pt x="204" y="165"/>
                    </a:lnTo>
                    <a:lnTo>
                      <a:pt x="232" y="159"/>
                    </a:lnTo>
                    <a:lnTo>
                      <a:pt x="261" y="176"/>
                    </a:lnTo>
                    <a:lnTo>
                      <a:pt x="285" y="192"/>
                    </a:lnTo>
                    <a:lnTo>
                      <a:pt x="288" y="166"/>
                    </a:lnTo>
                    <a:lnTo>
                      <a:pt x="265" y="140"/>
                    </a:lnTo>
                    <a:lnTo>
                      <a:pt x="240" y="129"/>
                    </a:lnTo>
                    <a:lnTo>
                      <a:pt x="229" y="126"/>
                    </a:lnTo>
                    <a:lnTo>
                      <a:pt x="228" y="115"/>
                    </a:lnTo>
                    <a:lnTo>
                      <a:pt x="236" y="105"/>
                    </a:lnTo>
                    <a:lnTo>
                      <a:pt x="247" y="93"/>
                    </a:lnTo>
                    <a:lnTo>
                      <a:pt x="248" y="82"/>
                    </a:lnTo>
                    <a:lnTo>
                      <a:pt x="239" y="75"/>
                    </a:lnTo>
                    <a:lnTo>
                      <a:pt x="224" y="60"/>
                    </a:lnTo>
                    <a:lnTo>
                      <a:pt x="228" y="45"/>
                    </a:lnTo>
                    <a:lnTo>
                      <a:pt x="236" y="36"/>
                    </a:lnTo>
                    <a:lnTo>
                      <a:pt x="237" y="25"/>
                    </a:lnTo>
                    <a:lnTo>
                      <a:pt x="233" y="10"/>
                    </a:lnTo>
                    <a:lnTo>
                      <a:pt x="222" y="0"/>
                    </a:lnTo>
                  </a:path>
                </a:pathLst>
              </a:custGeom>
              <a:noFill/>
              <a:ln w="12700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46" name="Freeform 125">
                <a:extLst>
                  <a:ext uri="{FF2B5EF4-FFF2-40B4-BE49-F238E27FC236}">
                    <a16:creationId xmlns:a16="http://schemas.microsoft.com/office/drawing/2014/main" id="{0086C6D3-DB6C-4B95-A35D-6A77B2A65A3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19388" y="3300413"/>
                <a:ext cx="117475" cy="79375"/>
              </a:xfrm>
              <a:custGeom>
                <a:avLst/>
                <a:gdLst>
                  <a:gd name="T0" fmla="*/ 0 w 261"/>
                  <a:gd name="T1" fmla="*/ 7374 h 183"/>
                  <a:gd name="T2" fmla="*/ 23405 w 261"/>
                  <a:gd name="T3" fmla="*/ 0 h 183"/>
                  <a:gd name="T4" fmla="*/ 40959 w 261"/>
                  <a:gd name="T5" fmla="*/ 1301 h 183"/>
                  <a:gd name="T6" fmla="*/ 56262 w 261"/>
                  <a:gd name="T7" fmla="*/ 5205 h 183"/>
                  <a:gd name="T8" fmla="*/ 73816 w 261"/>
                  <a:gd name="T9" fmla="*/ 3470 h 183"/>
                  <a:gd name="T10" fmla="*/ 85068 w 261"/>
                  <a:gd name="T11" fmla="*/ 4337 h 183"/>
                  <a:gd name="T12" fmla="*/ 89119 w 261"/>
                  <a:gd name="T13" fmla="*/ 6506 h 183"/>
                  <a:gd name="T14" fmla="*/ 90919 w 261"/>
                  <a:gd name="T15" fmla="*/ 14314 h 183"/>
                  <a:gd name="T16" fmla="*/ 80567 w 261"/>
                  <a:gd name="T17" fmla="*/ 19518 h 183"/>
                  <a:gd name="T18" fmla="*/ 82368 w 261"/>
                  <a:gd name="T19" fmla="*/ 26025 h 183"/>
                  <a:gd name="T20" fmla="*/ 96771 w 261"/>
                  <a:gd name="T21" fmla="*/ 23856 h 183"/>
                  <a:gd name="T22" fmla="*/ 109373 w 261"/>
                  <a:gd name="T23" fmla="*/ 18217 h 183"/>
                  <a:gd name="T24" fmla="*/ 116125 w 261"/>
                  <a:gd name="T25" fmla="*/ 22555 h 183"/>
                  <a:gd name="T26" fmla="*/ 117475 w 261"/>
                  <a:gd name="T27" fmla="*/ 31663 h 183"/>
                  <a:gd name="T28" fmla="*/ 114324 w 261"/>
                  <a:gd name="T29" fmla="*/ 36434 h 183"/>
                  <a:gd name="T30" fmla="*/ 94070 w 261"/>
                  <a:gd name="T31" fmla="*/ 42941 h 183"/>
                  <a:gd name="T32" fmla="*/ 64814 w 261"/>
                  <a:gd name="T33" fmla="*/ 45977 h 183"/>
                  <a:gd name="T34" fmla="*/ 54912 w 261"/>
                  <a:gd name="T35" fmla="*/ 51615 h 183"/>
                  <a:gd name="T36" fmla="*/ 36008 w 261"/>
                  <a:gd name="T37" fmla="*/ 58555 h 183"/>
                  <a:gd name="T38" fmla="*/ 27906 w 261"/>
                  <a:gd name="T39" fmla="*/ 68098 h 183"/>
                  <a:gd name="T40" fmla="*/ 29256 w 261"/>
                  <a:gd name="T41" fmla="*/ 79375 h 183"/>
                  <a:gd name="T42" fmla="*/ 19354 w 261"/>
                  <a:gd name="T43" fmla="*/ 68098 h 183"/>
                  <a:gd name="T44" fmla="*/ 8102 w 261"/>
                  <a:gd name="T45" fmla="*/ 63760 h 183"/>
                  <a:gd name="T46" fmla="*/ 3151 w 261"/>
                  <a:gd name="T47" fmla="*/ 62025 h 183"/>
                  <a:gd name="T48" fmla="*/ 1800 w 261"/>
                  <a:gd name="T49" fmla="*/ 57254 h 183"/>
                  <a:gd name="T50" fmla="*/ 5401 w 261"/>
                  <a:gd name="T51" fmla="*/ 52917 h 183"/>
                  <a:gd name="T52" fmla="*/ 11252 w 261"/>
                  <a:gd name="T53" fmla="*/ 48145 h 183"/>
                  <a:gd name="T54" fmla="*/ 11702 w 261"/>
                  <a:gd name="T55" fmla="*/ 42507 h 183"/>
                  <a:gd name="T56" fmla="*/ 7652 w 261"/>
                  <a:gd name="T57" fmla="*/ 39904 h 183"/>
                  <a:gd name="T58" fmla="*/ 900 w 261"/>
                  <a:gd name="T59" fmla="*/ 33398 h 183"/>
                  <a:gd name="T60" fmla="*/ 2701 w 261"/>
                  <a:gd name="T61" fmla="*/ 27326 h 183"/>
                  <a:gd name="T62" fmla="*/ 6301 w 261"/>
                  <a:gd name="T63" fmla="*/ 23422 h 183"/>
                  <a:gd name="T64" fmla="*/ 6751 w 261"/>
                  <a:gd name="T65" fmla="*/ 18651 h 183"/>
                  <a:gd name="T66" fmla="*/ 4951 w 261"/>
                  <a:gd name="T67" fmla="*/ 11711 h 183"/>
                  <a:gd name="T68" fmla="*/ 0 w 261"/>
                  <a:gd name="T69" fmla="*/ 7374 h 183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261" h="183">
                    <a:moveTo>
                      <a:pt x="0" y="17"/>
                    </a:moveTo>
                    <a:lnTo>
                      <a:pt x="52" y="0"/>
                    </a:lnTo>
                    <a:lnTo>
                      <a:pt x="91" y="3"/>
                    </a:lnTo>
                    <a:lnTo>
                      <a:pt x="125" y="12"/>
                    </a:lnTo>
                    <a:lnTo>
                      <a:pt x="164" y="8"/>
                    </a:lnTo>
                    <a:lnTo>
                      <a:pt x="189" y="10"/>
                    </a:lnTo>
                    <a:lnTo>
                      <a:pt x="198" y="15"/>
                    </a:lnTo>
                    <a:lnTo>
                      <a:pt x="202" y="33"/>
                    </a:lnTo>
                    <a:lnTo>
                      <a:pt x="179" y="45"/>
                    </a:lnTo>
                    <a:lnTo>
                      <a:pt x="183" y="60"/>
                    </a:lnTo>
                    <a:lnTo>
                      <a:pt x="215" y="55"/>
                    </a:lnTo>
                    <a:lnTo>
                      <a:pt x="243" y="42"/>
                    </a:lnTo>
                    <a:lnTo>
                      <a:pt x="258" y="52"/>
                    </a:lnTo>
                    <a:lnTo>
                      <a:pt x="261" y="73"/>
                    </a:lnTo>
                    <a:lnTo>
                      <a:pt x="254" y="84"/>
                    </a:lnTo>
                    <a:lnTo>
                      <a:pt x="209" y="99"/>
                    </a:lnTo>
                    <a:lnTo>
                      <a:pt x="144" y="106"/>
                    </a:lnTo>
                    <a:lnTo>
                      <a:pt x="122" y="119"/>
                    </a:lnTo>
                    <a:lnTo>
                      <a:pt x="80" y="135"/>
                    </a:lnTo>
                    <a:lnTo>
                      <a:pt x="62" y="157"/>
                    </a:lnTo>
                    <a:lnTo>
                      <a:pt x="65" y="183"/>
                    </a:lnTo>
                    <a:lnTo>
                      <a:pt x="43" y="157"/>
                    </a:lnTo>
                    <a:lnTo>
                      <a:pt x="18" y="147"/>
                    </a:lnTo>
                    <a:lnTo>
                      <a:pt x="7" y="143"/>
                    </a:lnTo>
                    <a:lnTo>
                      <a:pt x="4" y="132"/>
                    </a:lnTo>
                    <a:lnTo>
                      <a:pt x="12" y="122"/>
                    </a:lnTo>
                    <a:lnTo>
                      <a:pt x="25" y="111"/>
                    </a:lnTo>
                    <a:lnTo>
                      <a:pt x="26" y="98"/>
                    </a:lnTo>
                    <a:lnTo>
                      <a:pt x="17" y="92"/>
                    </a:lnTo>
                    <a:lnTo>
                      <a:pt x="2" y="77"/>
                    </a:lnTo>
                    <a:lnTo>
                      <a:pt x="6" y="63"/>
                    </a:lnTo>
                    <a:lnTo>
                      <a:pt x="14" y="54"/>
                    </a:lnTo>
                    <a:lnTo>
                      <a:pt x="15" y="43"/>
                    </a:lnTo>
                    <a:lnTo>
                      <a:pt x="11" y="27"/>
                    </a:lnTo>
                    <a:lnTo>
                      <a:pt x="0" y="17"/>
                    </a:lnTo>
                    <a:close/>
                  </a:path>
                </a:pathLst>
              </a:custGeom>
              <a:noFill/>
              <a:ln w="1270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47" name="Freeform 126">
                <a:extLst>
                  <a:ext uri="{FF2B5EF4-FFF2-40B4-BE49-F238E27FC236}">
                    <a16:creationId xmlns:a16="http://schemas.microsoft.com/office/drawing/2014/main" id="{16ED3E86-5EE4-4F1C-B34F-D2ACC94DF69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79513" y="2874963"/>
                <a:ext cx="993775" cy="722312"/>
              </a:xfrm>
              <a:custGeom>
                <a:avLst/>
                <a:gdLst>
                  <a:gd name="T0" fmla="*/ 647961 w 2253"/>
                  <a:gd name="T1" fmla="*/ 505487 h 1649"/>
                  <a:gd name="T2" fmla="*/ 622819 w 2253"/>
                  <a:gd name="T3" fmla="*/ 455114 h 1649"/>
                  <a:gd name="T4" fmla="*/ 608704 w 2253"/>
                  <a:gd name="T5" fmla="*/ 418757 h 1649"/>
                  <a:gd name="T6" fmla="*/ 615320 w 2253"/>
                  <a:gd name="T7" fmla="*/ 308811 h 1649"/>
                  <a:gd name="T8" fmla="*/ 592383 w 2253"/>
                  <a:gd name="T9" fmla="*/ 287348 h 1649"/>
                  <a:gd name="T10" fmla="*/ 538570 w 2253"/>
                  <a:gd name="T11" fmla="*/ 231280 h 1649"/>
                  <a:gd name="T12" fmla="*/ 480788 w 2253"/>
                  <a:gd name="T13" fmla="*/ 149368 h 1649"/>
                  <a:gd name="T14" fmla="*/ 435355 w 2253"/>
                  <a:gd name="T15" fmla="*/ 162509 h 1649"/>
                  <a:gd name="T16" fmla="*/ 392570 w 2253"/>
                  <a:gd name="T17" fmla="*/ 147178 h 1649"/>
                  <a:gd name="T18" fmla="*/ 361694 w 2253"/>
                  <a:gd name="T19" fmla="*/ 97681 h 1649"/>
                  <a:gd name="T20" fmla="*/ 314056 w 2253"/>
                  <a:gd name="T21" fmla="*/ 60886 h 1649"/>
                  <a:gd name="T22" fmla="*/ 269065 w 2253"/>
                  <a:gd name="T23" fmla="*/ 56944 h 1649"/>
                  <a:gd name="T24" fmla="*/ 226720 w 2253"/>
                  <a:gd name="T25" fmla="*/ 75779 h 1649"/>
                  <a:gd name="T26" fmla="*/ 167173 w 2253"/>
                  <a:gd name="T27" fmla="*/ 59572 h 1649"/>
                  <a:gd name="T28" fmla="*/ 108067 w 2253"/>
                  <a:gd name="T29" fmla="*/ 37671 h 1649"/>
                  <a:gd name="T30" fmla="*/ 59106 w 2253"/>
                  <a:gd name="T31" fmla="*/ 4380 h 1649"/>
                  <a:gd name="T32" fmla="*/ 7499 w 2253"/>
                  <a:gd name="T33" fmla="*/ 50373 h 1649"/>
                  <a:gd name="T34" fmla="*/ 35287 w 2253"/>
                  <a:gd name="T35" fmla="*/ 137103 h 1649"/>
                  <a:gd name="T36" fmla="*/ 72780 w 2253"/>
                  <a:gd name="T37" fmla="*/ 184849 h 1649"/>
                  <a:gd name="T38" fmla="*/ 41462 w 2253"/>
                  <a:gd name="T39" fmla="*/ 191419 h 1649"/>
                  <a:gd name="T40" fmla="*/ 98363 w 2253"/>
                  <a:gd name="T41" fmla="*/ 247925 h 1649"/>
                  <a:gd name="T42" fmla="*/ 125269 w 2253"/>
                  <a:gd name="T43" fmla="*/ 318886 h 1649"/>
                  <a:gd name="T44" fmla="*/ 169820 w 2253"/>
                  <a:gd name="T45" fmla="*/ 373640 h 1649"/>
                  <a:gd name="T46" fmla="*/ 205548 w 2253"/>
                  <a:gd name="T47" fmla="*/ 386781 h 1649"/>
                  <a:gd name="T48" fmla="*/ 167614 w 2253"/>
                  <a:gd name="T49" fmla="*/ 347358 h 1649"/>
                  <a:gd name="T50" fmla="*/ 158792 w 2253"/>
                  <a:gd name="T51" fmla="*/ 309687 h 1649"/>
                  <a:gd name="T52" fmla="*/ 115124 w 2253"/>
                  <a:gd name="T53" fmla="*/ 186601 h 1649"/>
                  <a:gd name="T54" fmla="*/ 61311 w 2253"/>
                  <a:gd name="T55" fmla="*/ 102061 h 1649"/>
                  <a:gd name="T56" fmla="*/ 71457 w 2253"/>
                  <a:gd name="T57" fmla="*/ 44679 h 1649"/>
                  <a:gd name="T58" fmla="*/ 106744 w 2253"/>
                  <a:gd name="T59" fmla="*/ 86292 h 1649"/>
                  <a:gd name="T60" fmla="*/ 142031 w 2253"/>
                  <a:gd name="T61" fmla="*/ 170832 h 1649"/>
                  <a:gd name="T62" fmla="*/ 177318 w 2253"/>
                  <a:gd name="T63" fmla="*/ 218577 h 1649"/>
                  <a:gd name="T64" fmla="*/ 223632 w 2253"/>
                  <a:gd name="T65" fmla="*/ 282968 h 1649"/>
                  <a:gd name="T66" fmla="*/ 282738 w 2253"/>
                  <a:gd name="T67" fmla="*/ 362689 h 1649"/>
                  <a:gd name="T68" fmla="*/ 333905 w 2253"/>
                  <a:gd name="T69" fmla="*/ 451609 h 1649"/>
                  <a:gd name="T70" fmla="*/ 339639 w 2253"/>
                  <a:gd name="T71" fmla="*/ 490156 h 1649"/>
                  <a:gd name="T72" fmla="*/ 362576 w 2253"/>
                  <a:gd name="T73" fmla="*/ 540967 h 1649"/>
                  <a:gd name="T74" fmla="*/ 421241 w 2253"/>
                  <a:gd name="T75" fmla="*/ 583456 h 1649"/>
                  <a:gd name="T76" fmla="*/ 479023 w 2253"/>
                  <a:gd name="T77" fmla="*/ 600540 h 1649"/>
                  <a:gd name="T78" fmla="*/ 528425 w 2253"/>
                  <a:gd name="T79" fmla="*/ 629012 h 1649"/>
                  <a:gd name="T80" fmla="*/ 596794 w 2253"/>
                  <a:gd name="T81" fmla="*/ 653979 h 1649"/>
                  <a:gd name="T82" fmla="*/ 670897 w 2253"/>
                  <a:gd name="T83" fmla="*/ 667558 h 1649"/>
                  <a:gd name="T84" fmla="*/ 740148 w 2253"/>
                  <a:gd name="T85" fmla="*/ 658360 h 1649"/>
                  <a:gd name="T86" fmla="*/ 793961 w 2253"/>
                  <a:gd name="T87" fmla="*/ 694716 h 1649"/>
                  <a:gd name="T88" fmla="*/ 827043 w 2253"/>
                  <a:gd name="T89" fmla="*/ 708733 h 1649"/>
                  <a:gd name="T90" fmla="*/ 830572 w 2253"/>
                  <a:gd name="T91" fmla="*/ 675881 h 1649"/>
                  <a:gd name="T92" fmla="*/ 890560 w 2253"/>
                  <a:gd name="T93" fmla="*/ 649599 h 1649"/>
                  <a:gd name="T94" fmla="*/ 871152 w 2253"/>
                  <a:gd name="T95" fmla="*/ 628574 h 1649"/>
                  <a:gd name="T96" fmla="*/ 918790 w 2253"/>
                  <a:gd name="T97" fmla="*/ 592217 h 1649"/>
                  <a:gd name="T98" fmla="*/ 960693 w 2253"/>
                  <a:gd name="T99" fmla="*/ 576010 h 1649"/>
                  <a:gd name="T100" fmla="*/ 978778 w 2253"/>
                  <a:gd name="T101" fmla="*/ 578638 h 1649"/>
                  <a:gd name="T102" fmla="*/ 982748 w 2253"/>
                  <a:gd name="T103" fmla="*/ 537025 h 1649"/>
                  <a:gd name="T104" fmla="*/ 972162 w 2253"/>
                  <a:gd name="T105" fmla="*/ 496726 h 1649"/>
                  <a:gd name="T106" fmla="*/ 988482 w 2253"/>
                  <a:gd name="T107" fmla="*/ 444163 h 1649"/>
                  <a:gd name="T108" fmla="*/ 883944 w 2253"/>
                  <a:gd name="T109" fmla="*/ 459932 h 1649"/>
                  <a:gd name="T110" fmla="*/ 866741 w 2253"/>
                  <a:gd name="T111" fmla="*/ 497164 h 1649"/>
                  <a:gd name="T112" fmla="*/ 856155 w 2253"/>
                  <a:gd name="T113" fmla="*/ 527827 h 1649"/>
                  <a:gd name="T114" fmla="*/ 829690 w 2253"/>
                  <a:gd name="T115" fmla="*/ 565497 h 1649"/>
                  <a:gd name="T116" fmla="*/ 771466 w 2253"/>
                  <a:gd name="T117" fmla="*/ 567687 h 1649"/>
                  <a:gd name="T118" fmla="*/ 720741 w 2253"/>
                  <a:gd name="T119" fmla="*/ 557613 h 1649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0" t="0" r="r" b="b"/>
                <a:pathLst>
                  <a:path w="2253" h="1649">
                    <a:moveTo>
                      <a:pt x="1550" y="1270"/>
                    </a:moveTo>
                    <a:lnTo>
                      <a:pt x="1516" y="1214"/>
                    </a:lnTo>
                    <a:lnTo>
                      <a:pt x="1498" y="1184"/>
                    </a:lnTo>
                    <a:lnTo>
                      <a:pt x="1469" y="1154"/>
                    </a:lnTo>
                    <a:lnTo>
                      <a:pt x="1449" y="1133"/>
                    </a:lnTo>
                    <a:lnTo>
                      <a:pt x="1428" y="1127"/>
                    </a:lnTo>
                    <a:lnTo>
                      <a:pt x="1426" y="1088"/>
                    </a:lnTo>
                    <a:lnTo>
                      <a:pt x="1412" y="1039"/>
                    </a:lnTo>
                    <a:lnTo>
                      <a:pt x="1397" y="1032"/>
                    </a:lnTo>
                    <a:lnTo>
                      <a:pt x="1375" y="1013"/>
                    </a:lnTo>
                    <a:lnTo>
                      <a:pt x="1371" y="985"/>
                    </a:lnTo>
                    <a:lnTo>
                      <a:pt x="1380" y="956"/>
                    </a:lnTo>
                    <a:lnTo>
                      <a:pt x="1367" y="886"/>
                    </a:lnTo>
                    <a:lnTo>
                      <a:pt x="1360" y="809"/>
                    </a:lnTo>
                    <a:lnTo>
                      <a:pt x="1366" y="749"/>
                    </a:lnTo>
                    <a:lnTo>
                      <a:pt x="1395" y="705"/>
                    </a:lnTo>
                    <a:lnTo>
                      <a:pt x="1402" y="690"/>
                    </a:lnTo>
                    <a:lnTo>
                      <a:pt x="1383" y="663"/>
                    </a:lnTo>
                    <a:lnTo>
                      <a:pt x="1377" y="660"/>
                    </a:lnTo>
                    <a:lnTo>
                      <a:pt x="1343" y="656"/>
                    </a:lnTo>
                    <a:lnTo>
                      <a:pt x="1330" y="655"/>
                    </a:lnTo>
                    <a:lnTo>
                      <a:pt x="1262" y="611"/>
                    </a:lnTo>
                    <a:lnTo>
                      <a:pt x="1234" y="559"/>
                    </a:lnTo>
                    <a:lnTo>
                      <a:pt x="1221" y="528"/>
                    </a:lnTo>
                    <a:lnTo>
                      <a:pt x="1157" y="418"/>
                    </a:lnTo>
                    <a:lnTo>
                      <a:pt x="1144" y="397"/>
                    </a:lnTo>
                    <a:lnTo>
                      <a:pt x="1130" y="371"/>
                    </a:lnTo>
                    <a:lnTo>
                      <a:pt x="1090" y="341"/>
                    </a:lnTo>
                    <a:lnTo>
                      <a:pt x="1080" y="332"/>
                    </a:lnTo>
                    <a:lnTo>
                      <a:pt x="1036" y="331"/>
                    </a:lnTo>
                    <a:lnTo>
                      <a:pt x="1009" y="342"/>
                    </a:lnTo>
                    <a:lnTo>
                      <a:pt x="987" y="371"/>
                    </a:lnTo>
                    <a:lnTo>
                      <a:pt x="977" y="387"/>
                    </a:lnTo>
                    <a:lnTo>
                      <a:pt x="943" y="388"/>
                    </a:lnTo>
                    <a:lnTo>
                      <a:pt x="919" y="364"/>
                    </a:lnTo>
                    <a:lnTo>
                      <a:pt x="890" y="336"/>
                    </a:lnTo>
                    <a:lnTo>
                      <a:pt x="874" y="310"/>
                    </a:lnTo>
                    <a:lnTo>
                      <a:pt x="860" y="279"/>
                    </a:lnTo>
                    <a:lnTo>
                      <a:pt x="839" y="254"/>
                    </a:lnTo>
                    <a:lnTo>
                      <a:pt x="820" y="223"/>
                    </a:lnTo>
                    <a:lnTo>
                      <a:pt x="805" y="198"/>
                    </a:lnTo>
                    <a:lnTo>
                      <a:pt x="783" y="174"/>
                    </a:lnTo>
                    <a:lnTo>
                      <a:pt x="754" y="150"/>
                    </a:lnTo>
                    <a:lnTo>
                      <a:pt x="712" y="139"/>
                    </a:lnTo>
                    <a:lnTo>
                      <a:pt x="704" y="140"/>
                    </a:lnTo>
                    <a:lnTo>
                      <a:pt x="678" y="136"/>
                    </a:lnTo>
                    <a:lnTo>
                      <a:pt x="647" y="128"/>
                    </a:lnTo>
                    <a:lnTo>
                      <a:pt x="610" y="130"/>
                    </a:lnTo>
                    <a:lnTo>
                      <a:pt x="589" y="139"/>
                    </a:lnTo>
                    <a:lnTo>
                      <a:pt x="571" y="176"/>
                    </a:lnTo>
                    <a:lnTo>
                      <a:pt x="544" y="175"/>
                    </a:lnTo>
                    <a:lnTo>
                      <a:pt x="514" y="173"/>
                    </a:lnTo>
                    <a:lnTo>
                      <a:pt x="485" y="166"/>
                    </a:lnTo>
                    <a:lnTo>
                      <a:pt x="452" y="151"/>
                    </a:lnTo>
                    <a:lnTo>
                      <a:pt x="410" y="145"/>
                    </a:lnTo>
                    <a:lnTo>
                      <a:pt x="379" y="136"/>
                    </a:lnTo>
                    <a:lnTo>
                      <a:pt x="348" y="124"/>
                    </a:lnTo>
                    <a:lnTo>
                      <a:pt x="317" y="115"/>
                    </a:lnTo>
                    <a:lnTo>
                      <a:pt x="279" y="99"/>
                    </a:lnTo>
                    <a:lnTo>
                      <a:pt x="245" y="86"/>
                    </a:lnTo>
                    <a:lnTo>
                      <a:pt x="213" y="77"/>
                    </a:lnTo>
                    <a:lnTo>
                      <a:pt x="176" y="50"/>
                    </a:lnTo>
                    <a:lnTo>
                      <a:pt x="152" y="26"/>
                    </a:lnTo>
                    <a:lnTo>
                      <a:pt x="134" y="10"/>
                    </a:lnTo>
                    <a:lnTo>
                      <a:pt x="76" y="4"/>
                    </a:lnTo>
                    <a:lnTo>
                      <a:pt x="38" y="0"/>
                    </a:lnTo>
                    <a:lnTo>
                      <a:pt x="0" y="3"/>
                    </a:lnTo>
                    <a:lnTo>
                      <a:pt x="17" y="115"/>
                    </a:lnTo>
                    <a:lnTo>
                      <a:pt x="35" y="160"/>
                    </a:lnTo>
                    <a:lnTo>
                      <a:pt x="49" y="205"/>
                    </a:lnTo>
                    <a:lnTo>
                      <a:pt x="50" y="258"/>
                    </a:lnTo>
                    <a:lnTo>
                      <a:pt x="80" y="313"/>
                    </a:lnTo>
                    <a:lnTo>
                      <a:pt x="127" y="356"/>
                    </a:lnTo>
                    <a:lnTo>
                      <a:pt x="153" y="375"/>
                    </a:lnTo>
                    <a:lnTo>
                      <a:pt x="165" y="398"/>
                    </a:lnTo>
                    <a:lnTo>
                      <a:pt x="165" y="422"/>
                    </a:lnTo>
                    <a:lnTo>
                      <a:pt x="151" y="439"/>
                    </a:lnTo>
                    <a:lnTo>
                      <a:pt x="108" y="432"/>
                    </a:lnTo>
                    <a:lnTo>
                      <a:pt x="93" y="432"/>
                    </a:lnTo>
                    <a:lnTo>
                      <a:pt x="94" y="437"/>
                    </a:lnTo>
                    <a:lnTo>
                      <a:pt x="129" y="467"/>
                    </a:lnTo>
                    <a:lnTo>
                      <a:pt x="165" y="498"/>
                    </a:lnTo>
                    <a:lnTo>
                      <a:pt x="195" y="543"/>
                    </a:lnTo>
                    <a:lnTo>
                      <a:pt x="223" y="566"/>
                    </a:lnTo>
                    <a:lnTo>
                      <a:pt x="249" y="606"/>
                    </a:lnTo>
                    <a:lnTo>
                      <a:pt x="269" y="653"/>
                    </a:lnTo>
                    <a:lnTo>
                      <a:pt x="274" y="702"/>
                    </a:lnTo>
                    <a:lnTo>
                      <a:pt x="284" y="728"/>
                    </a:lnTo>
                    <a:lnTo>
                      <a:pt x="314" y="757"/>
                    </a:lnTo>
                    <a:lnTo>
                      <a:pt x="349" y="793"/>
                    </a:lnTo>
                    <a:lnTo>
                      <a:pt x="371" y="818"/>
                    </a:lnTo>
                    <a:lnTo>
                      <a:pt x="385" y="853"/>
                    </a:lnTo>
                    <a:lnTo>
                      <a:pt x="410" y="898"/>
                    </a:lnTo>
                    <a:lnTo>
                      <a:pt x="430" y="912"/>
                    </a:lnTo>
                    <a:lnTo>
                      <a:pt x="456" y="904"/>
                    </a:lnTo>
                    <a:lnTo>
                      <a:pt x="466" y="883"/>
                    </a:lnTo>
                    <a:lnTo>
                      <a:pt x="453" y="852"/>
                    </a:lnTo>
                    <a:lnTo>
                      <a:pt x="430" y="825"/>
                    </a:lnTo>
                    <a:lnTo>
                      <a:pt x="411" y="795"/>
                    </a:lnTo>
                    <a:lnTo>
                      <a:pt x="380" y="793"/>
                    </a:lnTo>
                    <a:lnTo>
                      <a:pt x="373" y="771"/>
                    </a:lnTo>
                    <a:lnTo>
                      <a:pt x="383" y="744"/>
                    </a:lnTo>
                    <a:lnTo>
                      <a:pt x="376" y="726"/>
                    </a:lnTo>
                    <a:lnTo>
                      <a:pt x="360" y="707"/>
                    </a:lnTo>
                    <a:lnTo>
                      <a:pt x="338" y="588"/>
                    </a:lnTo>
                    <a:lnTo>
                      <a:pt x="331" y="578"/>
                    </a:lnTo>
                    <a:lnTo>
                      <a:pt x="327" y="594"/>
                    </a:lnTo>
                    <a:lnTo>
                      <a:pt x="261" y="426"/>
                    </a:lnTo>
                    <a:lnTo>
                      <a:pt x="246" y="400"/>
                    </a:lnTo>
                    <a:lnTo>
                      <a:pt x="180" y="334"/>
                    </a:lnTo>
                    <a:lnTo>
                      <a:pt x="158" y="294"/>
                    </a:lnTo>
                    <a:lnTo>
                      <a:pt x="139" y="233"/>
                    </a:lnTo>
                    <a:lnTo>
                      <a:pt x="140" y="180"/>
                    </a:lnTo>
                    <a:lnTo>
                      <a:pt x="130" y="132"/>
                    </a:lnTo>
                    <a:lnTo>
                      <a:pt x="138" y="107"/>
                    </a:lnTo>
                    <a:lnTo>
                      <a:pt x="162" y="102"/>
                    </a:lnTo>
                    <a:lnTo>
                      <a:pt x="181" y="117"/>
                    </a:lnTo>
                    <a:lnTo>
                      <a:pt x="249" y="157"/>
                    </a:lnTo>
                    <a:lnTo>
                      <a:pt x="254" y="180"/>
                    </a:lnTo>
                    <a:lnTo>
                      <a:pt x="242" y="197"/>
                    </a:lnTo>
                    <a:lnTo>
                      <a:pt x="262" y="221"/>
                    </a:lnTo>
                    <a:lnTo>
                      <a:pt x="268" y="273"/>
                    </a:lnTo>
                    <a:lnTo>
                      <a:pt x="296" y="360"/>
                    </a:lnTo>
                    <a:lnTo>
                      <a:pt x="322" y="390"/>
                    </a:lnTo>
                    <a:lnTo>
                      <a:pt x="343" y="427"/>
                    </a:lnTo>
                    <a:lnTo>
                      <a:pt x="396" y="459"/>
                    </a:lnTo>
                    <a:lnTo>
                      <a:pt x="409" y="484"/>
                    </a:lnTo>
                    <a:lnTo>
                      <a:pt x="402" y="499"/>
                    </a:lnTo>
                    <a:lnTo>
                      <a:pt x="423" y="522"/>
                    </a:lnTo>
                    <a:lnTo>
                      <a:pt x="447" y="563"/>
                    </a:lnTo>
                    <a:lnTo>
                      <a:pt x="484" y="604"/>
                    </a:lnTo>
                    <a:lnTo>
                      <a:pt x="507" y="646"/>
                    </a:lnTo>
                    <a:lnTo>
                      <a:pt x="496" y="667"/>
                    </a:lnTo>
                    <a:lnTo>
                      <a:pt x="547" y="703"/>
                    </a:lnTo>
                    <a:lnTo>
                      <a:pt x="597" y="773"/>
                    </a:lnTo>
                    <a:lnTo>
                      <a:pt x="641" y="828"/>
                    </a:lnTo>
                    <a:lnTo>
                      <a:pt x="682" y="887"/>
                    </a:lnTo>
                    <a:lnTo>
                      <a:pt x="703" y="912"/>
                    </a:lnTo>
                    <a:lnTo>
                      <a:pt x="732" y="949"/>
                    </a:lnTo>
                    <a:lnTo>
                      <a:pt x="757" y="1031"/>
                    </a:lnTo>
                    <a:lnTo>
                      <a:pt x="783" y="1061"/>
                    </a:lnTo>
                    <a:lnTo>
                      <a:pt x="799" y="1100"/>
                    </a:lnTo>
                    <a:lnTo>
                      <a:pt x="796" y="1105"/>
                    </a:lnTo>
                    <a:lnTo>
                      <a:pt x="770" y="1119"/>
                    </a:lnTo>
                    <a:lnTo>
                      <a:pt x="757" y="1132"/>
                    </a:lnTo>
                    <a:lnTo>
                      <a:pt x="766" y="1179"/>
                    </a:lnTo>
                    <a:lnTo>
                      <a:pt x="799" y="1211"/>
                    </a:lnTo>
                    <a:lnTo>
                      <a:pt x="822" y="1235"/>
                    </a:lnTo>
                    <a:lnTo>
                      <a:pt x="866" y="1265"/>
                    </a:lnTo>
                    <a:lnTo>
                      <a:pt x="896" y="1279"/>
                    </a:lnTo>
                    <a:lnTo>
                      <a:pt x="917" y="1304"/>
                    </a:lnTo>
                    <a:lnTo>
                      <a:pt x="955" y="1332"/>
                    </a:lnTo>
                    <a:lnTo>
                      <a:pt x="989" y="1337"/>
                    </a:lnTo>
                    <a:lnTo>
                      <a:pt x="1027" y="1340"/>
                    </a:lnTo>
                    <a:lnTo>
                      <a:pt x="1053" y="1355"/>
                    </a:lnTo>
                    <a:lnTo>
                      <a:pt x="1086" y="1371"/>
                    </a:lnTo>
                    <a:lnTo>
                      <a:pt x="1120" y="1395"/>
                    </a:lnTo>
                    <a:lnTo>
                      <a:pt x="1152" y="1412"/>
                    </a:lnTo>
                    <a:lnTo>
                      <a:pt x="1167" y="1419"/>
                    </a:lnTo>
                    <a:lnTo>
                      <a:pt x="1198" y="1436"/>
                    </a:lnTo>
                    <a:lnTo>
                      <a:pt x="1230" y="1449"/>
                    </a:lnTo>
                    <a:lnTo>
                      <a:pt x="1262" y="1458"/>
                    </a:lnTo>
                    <a:lnTo>
                      <a:pt x="1303" y="1459"/>
                    </a:lnTo>
                    <a:lnTo>
                      <a:pt x="1353" y="1493"/>
                    </a:lnTo>
                    <a:lnTo>
                      <a:pt x="1398" y="1499"/>
                    </a:lnTo>
                    <a:lnTo>
                      <a:pt x="1443" y="1520"/>
                    </a:lnTo>
                    <a:lnTo>
                      <a:pt x="1488" y="1525"/>
                    </a:lnTo>
                    <a:lnTo>
                      <a:pt x="1521" y="1524"/>
                    </a:lnTo>
                    <a:lnTo>
                      <a:pt x="1560" y="1522"/>
                    </a:lnTo>
                    <a:lnTo>
                      <a:pt x="1626" y="1498"/>
                    </a:lnTo>
                    <a:lnTo>
                      <a:pt x="1658" y="1498"/>
                    </a:lnTo>
                    <a:lnTo>
                      <a:pt x="1678" y="1503"/>
                    </a:lnTo>
                    <a:lnTo>
                      <a:pt x="1713" y="1510"/>
                    </a:lnTo>
                    <a:lnTo>
                      <a:pt x="1737" y="1530"/>
                    </a:lnTo>
                    <a:lnTo>
                      <a:pt x="1772" y="1561"/>
                    </a:lnTo>
                    <a:lnTo>
                      <a:pt x="1800" y="1586"/>
                    </a:lnTo>
                    <a:lnTo>
                      <a:pt x="1834" y="1617"/>
                    </a:lnTo>
                    <a:lnTo>
                      <a:pt x="1859" y="1641"/>
                    </a:lnTo>
                    <a:lnTo>
                      <a:pt x="1869" y="1649"/>
                    </a:lnTo>
                    <a:lnTo>
                      <a:pt x="1875" y="1618"/>
                    </a:lnTo>
                    <a:lnTo>
                      <a:pt x="1868" y="1597"/>
                    </a:lnTo>
                    <a:lnTo>
                      <a:pt x="1864" y="1579"/>
                    </a:lnTo>
                    <a:lnTo>
                      <a:pt x="1869" y="1554"/>
                    </a:lnTo>
                    <a:lnTo>
                      <a:pt x="1883" y="1543"/>
                    </a:lnTo>
                    <a:lnTo>
                      <a:pt x="1989" y="1529"/>
                    </a:lnTo>
                    <a:lnTo>
                      <a:pt x="2002" y="1523"/>
                    </a:lnTo>
                    <a:lnTo>
                      <a:pt x="2003" y="1499"/>
                    </a:lnTo>
                    <a:lnTo>
                      <a:pt x="2019" y="1483"/>
                    </a:lnTo>
                    <a:lnTo>
                      <a:pt x="2024" y="1471"/>
                    </a:lnTo>
                    <a:lnTo>
                      <a:pt x="2005" y="1468"/>
                    </a:lnTo>
                    <a:lnTo>
                      <a:pt x="1987" y="1454"/>
                    </a:lnTo>
                    <a:lnTo>
                      <a:pt x="1975" y="1435"/>
                    </a:lnTo>
                    <a:lnTo>
                      <a:pt x="1966" y="1410"/>
                    </a:lnTo>
                    <a:lnTo>
                      <a:pt x="1961" y="1377"/>
                    </a:lnTo>
                    <a:lnTo>
                      <a:pt x="2010" y="1366"/>
                    </a:lnTo>
                    <a:lnTo>
                      <a:pt x="2083" y="1352"/>
                    </a:lnTo>
                    <a:lnTo>
                      <a:pt x="2128" y="1345"/>
                    </a:lnTo>
                    <a:lnTo>
                      <a:pt x="2144" y="1316"/>
                    </a:lnTo>
                    <a:lnTo>
                      <a:pt x="2158" y="1309"/>
                    </a:lnTo>
                    <a:lnTo>
                      <a:pt x="2178" y="1315"/>
                    </a:lnTo>
                    <a:lnTo>
                      <a:pt x="2185" y="1293"/>
                    </a:lnTo>
                    <a:lnTo>
                      <a:pt x="2194" y="1310"/>
                    </a:lnTo>
                    <a:lnTo>
                      <a:pt x="2206" y="1323"/>
                    </a:lnTo>
                    <a:lnTo>
                      <a:pt x="2219" y="1321"/>
                    </a:lnTo>
                    <a:lnTo>
                      <a:pt x="2228" y="1306"/>
                    </a:lnTo>
                    <a:lnTo>
                      <a:pt x="2223" y="1280"/>
                    </a:lnTo>
                    <a:lnTo>
                      <a:pt x="2217" y="1252"/>
                    </a:lnTo>
                    <a:lnTo>
                      <a:pt x="2228" y="1226"/>
                    </a:lnTo>
                    <a:lnTo>
                      <a:pt x="2226" y="1210"/>
                    </a:lnTo>
                    <a:lnTo>
                      <a:pt x="2216" y="1194"/>
                    </a:lnTo>
                    <a:lnTo>
                      <a:pt x="2199" y="1155"/>
                    </a:lnTo>
                    <a:lnTo>
                      <a:pt x="2204" y="1134"/>
                    </a:lnTo>
                    <a:lnTo>
                      <a:pt x="2236" y="1102"/>
                    </a:lnTo>
                    <a:lnTo>
                      <a:pt x="2252" y="1066"/>
                    </a:lnTo>
                    <a:lnTo>
                      <a:pt x="2253" y="1029"/>
                    </a:lnTo>
                    <a:lnTo>
                      <a:pt x="2241" y="1014"/>
                    </a:lnTo>
                    <a:lnTo>
                      <a:pt x="2206" y="1012"/>
                    </a:lnTo>
                    <a:lnTo>
                      <a:pt x="2166" y="1014"/>
                    </a:lnTo>
                    <a:lnTo>
                      <a:pt x="2067" y="1028"/>
                    </a:lnTo>
                    <a:lnTo>
                      <a:pt x="2004" y="1050"/>
                    </a:lnTo>
                    <a:lnTo>
                      <a:pt x="1975" y="1064"/>
                    </a:lnTo>
                    <a:lnTo>
                      <a:pt x="1967" y="1075"/>
                    </a:lnTo>
                    <a:lnTo>
                      <a:pt x="1959" y="1105"/>
                    </a:lnTo>
                    <a:lnTo>
                      <a:pt x="1965" y="1135"/>
                    </a:lnTo>
                    <a:lnTo>
                      <a:pt x="1982" y="1153"/>
                    </a:lnTo>
                    <a:lnTo>
                      <a:pt x="1987" y="1174"/>
                    </a:lnTo>
                    <a:lnTo>
                      <a:pt x="1972" y="1197"/>
                    </a:lnTo>
                    <a:lnTo>
                      <a:pt x="1941" y="1205"/>
                    </a:lnTo>
                    <a:lnTo>
                      <a:pt x="1915" y="1244"/>
                    </a:lnTo>
                    <a:lnTo>
                      <a:pt x="1923" y="1269"/>
                    </a:lnTo>
                    <a:lnTo>
                      <a:pt x="1908" y="1286"/>
                    </a:lnTo>
                    <a:lnTo>
                      <a:pt x="1881" y="1291"/>
                    </a:lnTo>
                    <a:lnTo>
                      <a:pt x="1863" y="1273"/>
                    </a:lnTo>
                    <a:lnTo>
                      <a:pt x="1805" y="1274"/>
                    </a:lnTo>
                    <a:lnTo>
                      <a:pt x="1781" y="1291"/>
                    </a:lnTo>
                    <a:lnTo>
                      <a:pt x="1749" y="1296"/>
                    </a:lnTo>
                    <a:lnTo>
                      <a:pt x="1688" y="1314"/>
                    </a:lnTo>
                    <a:lnTo>
                      <a:pt x="1662" y="1312"/>
                    </a:lnTo>
                    <a:lnTo>
                      <a:pt x="1644" y="1301"/>
                    </a:lnTo>
                    <a:lnTo>
                      <a:pt x="1634" y="1273"/>
                    </a:lnTo>
                    <a:lnTo>
                      <a:pt x="1604" y="1273"/>
                    </a:lnTo>
                    <a:lnTo>
                      <a:pt x="1564" y="1275"/>
                    </a:lnTo>
                    <a:lnTo>
                      <a:pt x="1550" y="1270"/>
                    </a:lnTo>
                    <a:close/>
                  </a:path>
                </a:pathLst>
              </a:custGeom>
              <a:solidFill>
                <a:schemeClr val="accent6">
                  <a:lumMod val="20000"/>
                  <a:lumOff val="80000"/>
                </a:schemeClr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48" name="Freeform 127">
                <a:extLst>
                  <a:ext uri="{FF2B5EF4-FFF2-40B4-BE49-F238E27FC236}">
                    <a16:creationId xmlns:a16="http://schemas.microsoft.com/office/drawing/2014/main" id="{3B1E772A-5754-4DA9-BA58-7232B7D150B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65400" y="1416050"/>
                <a:ext cx="36513" cy="36513"/>
              </a:xfrm>
              <a:custGeom>
                <a:avLst/>
                <a:gdLst>
                  <a:gd name="T0" fmla="*/ 12028 w 85"/>
                  <a:gd name="T1" fmla="*/ 0 h 92"/>
                  <a:gd name="T2" fmla="*/ 23626 w 85"/>
                  <a:gd name="T3" fmla="*/ 1588 h 92"/>
                  <a:gd name="T4" fmla="*/ 34795 w 85"/>
                  <a:gd name="T5" fmla="*/ 7144 h 92"/>
                  <a:gd name="T6" fmla="*/ 36513 w 85"/>
                  <a:gd name="T7" fmla="*/ 17860 h 92"/>
                  <a:gd name="T8" fmla="*/ 33936 w 85"/>
                  <a:gd name="T9" fmla="*/ 30163 h 92"/>
                  <a:gd name="T10" fmla="*/ 28781 w 85"/>
                  <a:gd name="T11" fmla="*/ 36513 h 92"/>
                  <a:gd name="T12" fmla="*/ 24485 w 85"/>
                  <a:gd name="T13" fmla="*/ 34925 h 92"/>
                  <a:gd name="T14" fmla="*/ 22337 w 85"/>
                  <a:gd name="T15" fmla="*/ 30560 h 92"/>
                  <a:gd name="T16" fmla="*/ 15464 w 85"/>
                  <a:gd name="T17" fmla="*/ 25400 h 92"/>
                  <a:gd name="T18" fmla="*/ 3437 w 85"/>
                  <a:gd name="T19" fmla="*/ 27782 h 92"/>
                  <a:gd name="T20" fmla="*/ 0 w 85"/>
                  <a:gd name="T21" fmla="*/ 24607 h 92"/>
                  <a:gd name="T22" fmla="*/ 3437 w 85"/>
                  <a:gd name="T23" fmla="*/ 10319 h 92"/>
                  <a:gd name="T24" fmla="*/ 8591 w 85"/>
                  <a:gd name="T25" fmla="*/ 4366 h 92"/>
                  <a:gd name="T26" fmla="*/ 12028 w 85"/>
                  <a:gd name="T27" fmla="*/ 0 h 92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85" h="92">
                    <a:moveTo>
                      <a:pt x="28" y="0"/>
                    </a:moveTo>
                    <a:lnTo>
                      <a:pt x="55" y="4"/>
                    </a:lnTo>
                    <a:lnTo>
                      <a:pt x="81" y="18"/>
                    </a:lnTo>
                    <a:lnTo>
                      <a:pt x="85" y="45"/>
                    </a:lnTo>
                    <a:lnTo>
                      <a:pt x="79" y="76"/>
                    </a:lnTo>
                    <a:lnTo>
                      <a:pt x="67" y="92"/>
                    </a:lnTo>
                    <a:lnTo>
                      <a:pt x="57" y="88"/>
                    </a:lnTo>
                    <a:lnTo>
                      <a:pt x="52" y="77"/>
                    </a:lnTo>
                    <a:lnTo>
                      <a:pt x="36" y="64"/>
                    </a:lnTo>
                    <a:lnTo>
                      <a:pt x="8" y="70"/>
                    </a:lnTo>
                    <a:lnTo>
                      <a:pt x="0" y="62"/>
                    </a:lnTo>
                    <a:lnTo>
                      <a:pt x="8" y="26"/>
                    </a:lnTo>
                    <a:lnTo>
                      <a:pt x="20" y="11"/>
                    </a:lnTo>
                    <a:lnTo>
                      <a:pt x="28" y="0"/>
                    </a:lnTo>
                  </a:path>
                </a:pathLst>
              </a:custGeom>
              <a:solidFill>
                <a:schemeClr val="accent1"/>
              </a:solidFill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49" name="Freeform 129">
                <a:extLst>
                  <a:ext uri="{FF2B5EF4-FFF2-40B4-BE49-F238E27FC236}">
                    <a16:creationId xmlns:a16="http://schemas.microsoft.com/office/drawing/2014/main" id="{1F95246F-7974-435C-AD72-182FDD0EB29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03438" y="1066800"/>
                <a:ext cx="166687" cy="225425"/>
              </a:xfrm>
              <a:custGeom>
                <a:avLst/>
                <a:gdLst>
                  <a:gd name="T0" fmla="*/ 82232 w 375"/>
                  <a:gd name="T1" fmla="*/ 16133 h 517"/>
                  <a:gd name="T2" fmla="*/ 60007 w 375"/>
                  <a:gd name="T3" fmla="*/ 35318 h 517"/>
                  <a:gd name="T4" fmla="*/ 40005 w 375"/>
                  <a:gd name="T5" fmla="*/ 39242 h 517"/>
                  <a:gd name="T6" fmla="*/ 19558 w 375"/>
                  <a:gd name="T7" fmla="*/ 29214 h 517"/>
                  <a:gd name="T8" fmla="*/ 0 w 375"/>
                  <a:gd name="T9" fmla="*/ 43166 h 517"/>
                  <a:gd name="T10" fmla="*/ 5334 w 375"/>
                  <a:gd name="T11" fmla="*/ 61916 h 517"/>
                  <a:gd name="T12" fmla="*/ 24892 w 375"/>
                  <a:gd name="T13" fmla="*/ 67148 h 517"/>
                  <a:gd name="T14" fmla="*/ 56451 w 375"/>
                  <a:gd name="T15" fmla="*/ 58863 h 517"/>
                  <a:gd name="T16" fmla="*/ 66230 w 375"/>
                  <a:gd name="T17" fmla="*/ 66276 h 517"/>
                  <a:gd name="T18" fmla="*/ 90678 w 375"/>
                  <a:gd name="T19" fmla="*/ 59735 h 517"/>
                  <a:gd name="T20" fmla="*/ 100457 w 375"/>
                  <a:gd name="T21" fmla="*/ 59735 h 517"/>
                  <a:gd name="T22" fmla="*/ 104902 w 375"/>
                  <a:gd name="T23" fmla="*/ 68892 h 517"/>
                  <a:gd name="T24" fmla="*/ 100457 w 375"/>
                  <a:gd name="T25" fmla="*/ 80229 h 517"/>
                  <a:gd name="T26" fmla="*/ 82232 w 375"/>
                  <a:gd name="T27" fmla="*/ 92001 h 517"/>
                  <a:gd name="T28" fmla="*/ 59118 w 375"/>
                  <a:gd name="T29" fmla="*/ 100722 h 517"/>
                  <a:gd name="T30" fmla="*/ 56896 w 375"/>
                  <a:gd name="T31" fmla="*/ 126011 h 517"/>
                  <a:gd name="T32" fmla="*/ 43116 w 375"/>
                  <a:gd name="T33" fmla="*/ 108570 h 517"/>
                  <a:gd name="T34" fmla="*/ 30670 w 375"/>
                  <a:gd name="T35" fmla="*/ 99414 h 517"/>
                  <a:gd name="T36" fmla="*/ 27114 w 375"/>
                  <a:gd name="T37" fmla="*/ 136040 h 517"/>
                  <a:gd name="T38" fmla="*/ 42672 w 375"/>
                  <a:gd name="T39" fmla="*/ 158277 h 517"/>
                  <a:gd name="T40" fmla="*/ 20447 w 375"/>
                  <a:gd name="T41" fmla="*/ 159585 h 517"/>
                  <a:gd name="T42" fmla="*/ 7112 w 375"/>
                  <a:gd name="T43" fmla="*/ 173974 h 517"/>
                  <a:gd name="T44" fmla="*/ 12890 w 375"/>
                  <a:gd name="T45" fmla="*/ 190543 h 517"/>
                  <a:gd name="T46" fmla="*/ 28003 w 375"/>
                  <a:gd name="T47" fmla="*/ 193595 h 517"/>
                  <a:gd name="T48" fmla="*/ 33782 w 375"/>
                  <a:gd name="T49" fmla="*/ 205804 h 517"/>
                  <a:gd name="T50" fmla="*/ 54229 w 375"/>
                  <a:gd name="T51" fmla="*/ 217577 h 517"/>
                  <a:gd name="T52" fmla="*/ 78676 w 375"/>
                  <a:gd name="T53" fmla="*/ 225425 h 517"/>
                  <a:gd name="T54" fmla="*/ 84010 w 375"/>
                  <a:gd name="T55" fmla="*/ 208856 h 517"/>
                  <a:gd name="T56" fmla="*/ 69342 w 375"/>
                  <a:gd name="T57" fmla="*/ 197955 h 517"/>
                  <a:gd name="T58" fmla="*/ 94678 w 375"/>
                  <a:gd name="T59" fmla="*/ 186619 h 517"/>
                  <a:gd name="T60" fmla="*/ 107124 w 375"/>
                  <a:gd name="T61" fmla="*/ 164818 h 517"/>
                  <a:gd name="T62" fmla="*/ 108458 w 375"/>
                  <a:gd name="T63" fmla="*/ 153045 h 517"/>
                  <a:gd name="T64" fmla="*/ 92456 w 375"/>
                  <a:gd name="T65" fmla="*/ 134296 h 517"/>
                  <a:gd name="T66" fmla="*/ 120015 w 375"/>
                  <a:gd name="T67" fmla="*/ 116419 h 517"/>
                  <a:gd name="T68" fmla="*/ 124460 w 375"/>
                  <a:gd name="T69" fmla="*/ 105954 h 517"/>
                  <a:gd name="T70" fmla="*/ 137350 w 375"/>
                  <a:gd name="T71" fmla="*/ 95490 h 517"/>
                  <a:gd name="T72" fmla="*/ 138684 w 375"/>
                  <a:gd name="T73" fmla="*/ 70636 h 517"/>
                  <a:gd name="T74" fmla="*/ 152908 w 375"/>
                  <a:gd name="T75" fmla="*/ 55375 h 517"/>
                  <a:gd name="T76" fmla="*/ 156019 w 375"/>
                  <a:gd name="T77" fmla="*/ 40550 h 517"/>
                  <a:gd name="T78" fmla="*/ 141351 w 375"/>
                  <a:gd name="T79" fmla="*/ 38370 h 517"/>
                  <a:gd name="T80" fmla="*/ 138239 w 375"/>
                  <a:gd name="T81" fmla="*/ 32702 h 517"/>
                  <a:gd name="T82" fmla="*/ 161798 w 375"/>
                  <a:gd name="T83" fmla="*/ 24417 h 517"/>
                  <a:gd name="T84" fmla="*/ 156019 w 375"/>
                  <a:gd name="T85" fmla="*/ 6540 h 517"/>
                  <a:gd name="T86" fmla="*/ 114681 w 375"/>
                  <a:gd name="T87" fmla="*/ 10029 h 517"/>
                  <a:gd name="T88" fmla="*/ 100012 w 375"/>
                  <a:gd name="T89" fmla="*/ 0 h 517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0" t="0" r="r" b="b"/>
                <a:pathLst>
                  <a:path w="375" h="517">
                    <a:moveTo>
                      <a:pt x="203" y="18"/>
                    </a:moveTo>
                    <a:lnTo>
                      <a:pt x="185" y="37"/>
                    </a:lnTo>
                    <a:lnTo>
                      <a:pt x="159" y="53"/>
                    </a:lnTo>
                    <a:lnTo>
                      <a:pt x="135" y="81"/>
                    </a:lnTo>
                    <a:lnTo>
                      <a:pt x="115" y="95"/>
                    </a:lnTo>
                    <a:lnTo>
                      <a:pt x="90" y="90"/>
                    </a:lnTo>
                    <a:lnTo>
                      <a:pt x="73" y="74"/>
                    </a:lnTo>
                    <a:lnTo>
                      <a:pt x="44" y="67"/>
                    </a:lnTo>
                    <a:lnTo>
                      <a:pt x="15" y="76"/>
                    </a:lnTo>
                    <a:lnTo>
                      <a:pt x="0" y="99"/>
                    </a:lnTo>
                    <a:lnTo>
                      <a:pt x="1" y="126"/>
                    </a:lnTo>
                    <a:lnTo>
                      <a:pt x="12" y="142"/>
                    </a:lnTo>
                    <a:lnTo>
                      <a:pt x="25" y="155"/>
                    </a:lnTo>
                    <a:lnTo>
                      <a:pt x="56" y="154"/>
                    </a:lnTo>
                    <a:lnTo>
                      <a:pt x="83" y="149"/>
                    </a:lnTo>
                    <a:lnTo>
                      <a:pt x="127" y="135"/>
                    </a:lnTo>
                    <a:lnTo>
                      <a:pt x="142" y="142"/>
                    </a:lnTo>
                    <a:lnTo>
                      <a:pt x="149" y="152"/>
                    </a:lnTo>
                    <a:lnTo>
                      <a:pt x="179" y="160"/>
                    </a:lnTo>
                    <a:lnTo>
                      <a:pt x="204" y="137"/>
                    </a:lnTo>
                    <a:lnTo>
                      <a:pt x="217" y="133"/>
                    </a:lnTo>
                    <a:lnTo>
                      <a:pt x="226" y="137"/>
                    </a:lnTo>
                    <a:lnTo>
                      <a:pt x="235" y="149"/>
                    </a:lnTo>
                    <a:lnTo>
                      <a:pt x="236" y="158"/>
                    </a:lnTo>
                    <a:lnTo>
                      <a:pt x="233" y="171"/>
                    </a:lnTo>
                    <a:lnTo>
                      <a:pt x="226" y="184"/>
                    </a:lnTo>
                    <a:lnTo>
                      <a:pt x="208" y="206"/>
                    </a:lnTo>
                    <a:lnTo>
                      <a:pt x="185" y="211"/>
                    </a:lnTo>
                    <a:lnTo>
                      <a:pt x="155" y="207"/>
                    </a:lnTo>
                    <a:lnTo>
                      <a:pt x="133" y="231"/>
                    </a:lnTo>
                    <a:lnTo>
                      <a:pt x="143" y="287"/>
                    </a:lnTo>
                    <a:lnTo>
                      <a:pt x="128" y="289"/>
                    </a:lnTo>
                    <a:lnTo>
                      <a:pt x="107" y="275"/>
                    </a:lnTo>
                    <a:lnTo>
                      <a:pt x="97" y="249"/>
                    </a:lnTo>
                    <a:lnTo>
                      <a:pt x="78" y="227"/>
                    </a:lnTo>
                    <a:lnTo>
                      <a:pt x="69" y="228"/>
                    </a:lnTo>
                    <a:lnTo>
                      <a:pt x="59" y="245"/>
                    </a:lnTo>
                    <a:lnTo>
                      <a:pt x="61" y="312"/>
                    </a:lnTo>
                    <a:lnTo>
                      <a:pt x="85" y="337"/>
                    </a:lnTo>
                    <a:lnTo>
                      <a:pt x="96" y="363"/>
                    </a:lnTo>
                    <a:lnTo>
                      <a:pt x="77" y="367"/>
                    </a:lnTo>
                    <a:lnTo>
                      <a:pt x="46" y="366"/>
                    </a:lnTo>
                    <a:lnTo>
                      <a:pt x="24" y="377"/>
                    </a:lnTo>
                    <a:lnTo>
                      <a:pt x="16" y="399"/>
                    </a:lnTo>
                    <a:lnTo>
                      <a:pt x="17" y="427"/>
                    </a:lnTo>
                    <a:lnTo>
                      <a:pt x="29" y="437"/>
                    </a:lnTo>
                    <a:lnTo>
                      <a:pt x="39" y="444"/>
                    </a:lnTo>
                    <a:lnTo>
                      <a:pt x="63" y="444"/>
                    </a:lnTo>
                    <a:lnTo>
                      <a:pt x="82" y="435"/>
                    </a:lnTo>
                    <a:lnTo>
                      <a:pt x="76" y="472"/>
                    </a:lnTo>
                    <a:lnTo>
                      <a:pt x="91" y="495"/>
                    </a:lnTo>
                    <a:lnTo>
                      <a:pt x="122" y="499"/>
                    </a:lnTo>
                    <a:lnTo>
                      <a:pt x="158" y="516"/>
                    </a:lnTo>
                    <a:lnTo>
                      <a:pt x="177" y="517"/>
                    </a:lnTo>
                    <a:lnTo>
                      <a:pt x="189" y="506"/>
                    </a:lnTo>
                    <a:lnTo>
                      <a:pt x="189" y="479"/>
                    </a:lnTo>
                    <a:lnTo>
                      <a:pt x="184" y="477"/>
                    </a:lnTo>
                    <a:lnTo>
                      <a:pt x="156" y="454"/>
                    </a:lnTo>
                    <a:lnTo>
                      <a:pt x="163" y="442"/>
                    </a:lnTo>
                    <a:lnTo>
                      <a:pt x="213" y="428"/>
                    </a:lnTo>
                    <a:lnTo>
                      <a:pt x="224" y="415"/>
                    </a:lnTo>
                    <a:lnTo>
                      <a:pt x="241" y="378"/>
                    </a:lnTo>
                    <a:lnTo>
                      <a:pt x="244" y="368"/>
                    </a:lnTo>
                    <a:lnTo>
                      <a:pt x="244" y="351"/>
                    </a:lnTo>
                    <a:lnTo>
                      <a:pt x="231" y="319"/>
                    </a:lnTo>
                    <a:lnTo>
                      <a:pt x="208" y="308"/>
                    </a:lnTo>
                    <a:lnTo>
                      <a:pt x="221" y="289"/>
                    </a:lnTo>
                    <a:lnTo>
                      <a:pt x="270" y="267"/>
                    </a:lnTo>
                    <a:lnTo>
                      <a:pt x="275" y="260"/>
                    </a:lnTo>
                    <a:lnTo>
                      <a:pt x="280" y="243"/>
                    </a:lnTo>
                    <a:lnTo>
                      <a:pt x="298" y="235"/>
                    </a:lnTo>
                    <a:lnTo>
                      <a:pt x="309" y="219"/>
                    </a:lnTo>
                    <a:lnTo>
                      <a:pt x="305" y="187"/>
                    </a:lnTo>
                    <a:lnTo>
                      <a:pt x="312" y="162"/>
                    </a:lnTo>
                    <a:lnTo>
                      <a:pt x="341" y="133"/>
                    </a:lnTo>
                    <a:lnTo>
                      <a:pt x="344" y="127"/>
                    </a:lnTo>
                    <a:lnTo>
                      <a:pt x="353" y="97"/>
                    </a:lnTo>
                    <a:lnTo>
                      <a:pt x="351" y="93"/>
                    </a:lnTo>
                    <a:lnTo>
                      <a:pt x="346" y="88"/>
                    </a:lnTo>
                    <a:lnTo>
                      <a:pt x="318" y="88"/>
                    </a:lnTo>
                    <a:lnTo>
                      <a:pt x="313" y="84"/>
                    </a:lnTo>
                    <a:lnTo>
                      <a:pt x="311" y="75"/>
                    </a:lnTo>
                    <a:lnTo>
                      <a:pt x="314" y="69"/>
                    </a:lnTo>
                    <a:lnTo>
                      <a:pt x="364" y="56"/>
                    </a:lnTo>
                    <a:lnTo>
                      <a:pt x="375" y="35"/>
                    </a:lnTo>
                    <a:lnTo>
                      <a:pt x="351" y="15"/>
                    </a:lnTo>
                    <a:lnTo>
                      <a:pt x="317" y="7"/>
                    </a:lnTo>
                    <a:lnTo>
                      <a:pt x="258" y="23"/>
                    </a:lnTo>
                    <a:lnTo>
                      <a:pt x="238" y="27"/>
                    </a:lnTo>
                    <a:lnTo>
                      <a:pt x="225" y="0"/>
                    </a:lnTo>
                    <a:lnTo>
                      <a:pt x="203" y="18"/>
                    </a:lnTo>
                  </a:path>
                </a:pathLst>
              </a:custGeom>
              <a:solidFill>
                <a:schemeClr val="accent1"/>
              </a:solidFill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50" name="Freeform 130">
                <a:extLst>
                  <a:ext uri="{FF2B5EF4-FFF2-40B4-BE49-F238E27FC236}">
                    <a16:creationId xmlns:a16="http://schemas.microsoft.com/office/drawing/2014/main" id="{31BCE820-454F-4516-B3D0-8104DDCA155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71688" y="1387475"/>
                <a:ext cx="436562" cy="368300"/>
              </a:xfrm>
              <a:custGeom>
                <a:avLst/>
                <a:gdLst>
                  <a:gd name="T0" fmla="*/ 360252 w 984"/>
                  <a:gd name="T1" fmla="*/ 361762 h 845"/>
                  <a:gd name="T2" fmla="*/ 338069 w 984"/>
                  <a:gd name="T3" fmla="*/ 345635 h 845"/>
                  <a:gd name="T4" fmla="*/ 307013 w 984"/>
                  <a:gd name="T5" fmla="*/ 329944 h 845"/>
                  <a:gd name="T6" fmla="*/ 271077 w 984"/>
                  <a:gd name="T7" fmla="*/ 302921 h 845"/>
                  <a:gd name="T8" fmla="*/ 249781 w 984"/>
                  <a:gd name="T9" fmla="*/ 273719 h 845"/>
                  <a:gd name="T10" fmla="*/ 267527 w 984"/>
                  <a:gd name="T11" fmla="*/ 236235 h 845"/>
                  <a:gd name="T12" fmla="*/ 258654 w 984"/>
                  <a:gd name="T13" fmla="*/ 166934 h 845"/>
                  <a:gd name="T14" fmla="*/ 213844 w 984"/>
                  <a:gd name="T15" fmla="*/ 158652 h 845"/>
                  <a:gd name="T16" fmla="*/ 202309 w 984"/>
                  <a:gd name="T17" fmla="*/ 131193 h 845"/>
                  <a:gd name="T18" fmla="*/ 181457 w 984"/>
                  <a:gd name="T19" fmla="*/ 135116 h 845"/>
                  <a:gd name="T20" fmla="*/ 160161 w 984"/>
                  <a:gd name="T21" fmla="*/ 110708 h 845"/>
                  <a:gd name="T22" fmla="*/ 117570 w 984"/>
                  <a:gd name="T23" fmla="*/ 128578 h 845"/>
                  <a:gd name="T24" fmla="*/ 70098 w 984"/>
                  <a:gd name="T25" fmla="*/ 123348 h 845"/>
                  <a:gd name="T26" fmla="*/ 7986 w 984"/>
                  <a:gd name="T27" fmla="*/ 79762 h 845"/>
                  <a:gd name="T28" fmla="*/ 15084 w 984"/>
                  <a:gd name="T29" fmla="*/ 38791 h 845"/>
                  <a:gd name="T30" fmla="*/ 55901 w 984"/>
                  <a:gd name="T31" fmla="*/ 0 h 845"/>
                  <a:gd name="T32" fmla="*/ 51021 w 984"/>
                  <a:gd name="T33" fmla="*/ 27023 h 845"/>
                  <a:gd name="T34" fmla="*/ 47028 w 984"/>
                  <a:gd name="T35" fmla="*/ 52303 h 845"/>
                  <a:gd name="T36" fmla="*/ 57676 w 984"/>
                  <a:gd name="T37" fmla="*/ 105478 h 845"/>
                  <a:gd name="T38" fmla="*/ 66549 w 984"/>
                  <a:gd name="T39" fmla="*/ 63199 h 845"/>
                  <a:gd name="T40" fmla="*/ 70542 w 984"/>
                  <a:gd name="T41" fmla="*/ 20485 h 845"/>
                  <a:gd name="T42" fmla="*/ 106035 w 984"/>
                  <a:gd name="T43" fmla="*/ 7410 h 845"/>
                  <a:gd name="T44" fmla="*/ 119345 w 984"/>
                  <a:gd name="T45" fmla="*/ 53175 h 845"/>
                  <a:gd name="T46" fmla="*/ 163267 w 984"/>
                  <a:gd name="T47" fmla="*/ 50560 h 845"/>
                  <a:gd name="T48" fmla="*/ 194767 w 984"/>
                  <a:gd name="T49" fmla="*/ 61892 h 845"/>
                  <a:gd name="T50" fmla="*/ 239577 w 984"/>
                  <a:gd name="T51" fmla="*/ 70609 h 845"/>
                  <a:gd name="T52" fmla="*/ 263091 w 984"/>
                  <a:gd name="T53" fmla="*/ 95017 h 845"/>
                  <a:gd name="T54" fmla="*/ 288823 w 984"/>
                  <a:gd name="T55" fmla="*/ 95889 h 845"/>
                  <a:gd name="T56" fmla="*/ 311893 w 984"/>
                  <a:gd name="T57" fmla="*/ 142090 h 845"/>
                  <a:gd name="T58" fmla="*/ 377555 w 984"/>
                  <a:gd name="T59" fmla="*/ 161703 h 845"/>
                  <a:gd name="T60" fmla="*/ 394414 w 984"/>
                  <a:gd name="T61" fmla="*/ 172600 h 845"/>
                  <a:gd name="T62" fmla="*/ 436562 w 984"/>
                  <a:gd name="T63" fmla="*/ 193957 h 845"/>
                  <a:gd name="T64" fmla="*/ 434787 w 984"/>
                  <a:gd name="T65" fmla="*/ 221852 h 845"/>
                  <a:gd name="T66" fmla="*/ 416597 w 984"/>
                  <a:gd name="T67" fmla="*/ 231005 h 845"/>
                  <a:gd name="T68" fmla="*/ 409055 w 984"/>
                  <a:gd name="T69" fmla="*/ 247131 h 845"/>
                  <a:gd name="T70" fmla="*/ 382879 w 984"/>
                  <a:gd name="T71" fmla="*/ 227518 h 845"/>
                  <a:gd name="T72" fmla="*/ 344724 w 984"/>
                  <a:gd name="T73" fmla="*/ 219672 h 845"/>
                  <a:gd name="T74" fmla="*/ 367795 w 984"/>
                  <a:gd name="T75" fmla="*/ 252798 h 845"/>
                  <a:gd name="T76" fmla="*/ 399738 w 984"/>
                  <a:gd name="T77" fmla="*/ 272411 h 845"/>
                  <a:gd name="T78" fmla="*/ 410830 w 984"/>
                  <a:gd name="T79" fmla="*/ 307716 h 845"/>
                  <a:gd name="T80" fmla="*/ 413492 w 984"/>
                  <a:gd name="T81" fmla="*/ 332996 h 845"/>
                  <a:gd name="T82" fmla="*/ 350936 w 984"/>
                  <a:gd name="T83" fmla="*/ 315997 h 845"/>
                  <a:gd name="T84" fmla="*/ 373562 w 984"/>
                  <a:gd name="T85" fmla="*/ 332124 h 845"/>
                  <a:gd name="T86" fmla="*/ 410386 w 984"/>
                  <a:gd name="T87" fmla="*/ 367428 h 845"/>
                  <a:gd name="T88" fmla="*/ 383766 w 984"/>
                  <a:gd name="T89" fmla="*/ 365249 h 845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0" t="0" r="r" b="b"/>
                <a:pathLst>
                  <a:path w="984" h="845">
                    <a:moveTo>
                      <a:pt x="865" y="838"/>
                    </a:moveTo>
                    <a:lnTo>
                      <a:pt x="841" y="830"/>
                    </a:lnTo>
                    <a:lnTo>
                      <a:pt x="812" y="830"/>
                    </a:lnTo>
                    <a:lnTo>
                      <a:pt x="782" y="802"/>
                    </a:lnTo>
                    <a:lnTo>
                      <a:pt x="777" y="794"/>
                    </a:lnTo>
                    <a:lnTo>
                      <a:pt x="762" y="793"/>
                    </a:lnTo>
                    <a:lnTo>
                      <a:pt x="714" y="787"/>
                    </a:lnTo>
                    <a:lnTo>
                      <a:pt x="708" y="784"/>
                    </a:lnTo>
                    <a:lnTo>
                      <a:pt x="692" y="757"/>
                    </a:lnTo>
                    <a:lnTo>
                      <a:pt x="680" y="721"/>
                    </a:lnTo>
                    <a:lnTo>
                      <a:pt x="640" y="705"/>
                    </a:lnTo>
                    <a:lnTo>
                      <a:pt x="611" y="695"/>
                    </a:lnTo>
                    <a:lnTo>
                      <a:pt x="567" y="671"/>
                    </a:lnTo>
                    <a:lnTo>
                      <a:pt x="561" y="638"/>
                    </a:lnTo>
                    <a:lnTo>
                      <a:pt x="563" y="628"/>
                    </a:lnTo>
                    <a:lnTo>
                      <a:pt x="557" y="601"/>
                    </a:lnTo>
                    <a:lnTo>
                      <a:pt x="575" y="568"/>
                    </a:lnTo>
                    <a:lnTo>
                      <a:pt x="603" y="542"/>
                    </a:lnTo>
                    <a:lnTo>
                      <a:pt x="622" y="515"/>
                    </a:lnTo>
                    <a:lnTo>
                      <a:pt x="605" y="432"/>
                    </a:lnTo>
                    <a:lnTo>
                      <a:pt x="583" y="383"/>
                    </a:lnTo>
                    <a:lnTo>
                      <a:pt x="549" y="365"/>
                    </a:lnTo>
                    <a:lnTo>
                      <a:pt x="515" y="358"/>
                    </a:lnTo>
                    <a:lnTo>
                      <a:pt x="482" y="364"/>
                    </a:lnTo>
                    <a:lnTo>
                      <a:pt x="466" y="353"/>
                    </a:lnTo>
                    <a:lnTo>
                      <a:pt x="471" y="323"/>
                    </a:lnTo>
                    <a:lnTo>
                      <a:pt x="456" y="301"/>
                    </a:lnTo>
                    <a:lnTo>
                      <a:pt x="451" y="298"/>
                    </a:lnTo>
                    <a:lnTo>
                      <a:pt x="415" y="309"/>
                    </a:lnTo>
                    <a:lnTo>
                      <a:pt x="409" y="310"/>
                    </a:lnTo>
                    <a:lnTo>
                      <a:pt x="387" y="291"/>
                    </a:lnTo>
                    <a:lnTo>
                      <a:pt x="380" y="263"/>
                    </a:lnTo>
                    <a:lnTo>
                      <a:pt x="361" y="254"/>
                    </a:lnTo>
                    <a:lnTo>
                      <a:pt x="332" y="270"/>
                    </a:lnTo>
                    <a:lnTo>
                      <a:pt x="318" y="290"/>
                    </a:lnTo>
                    <a:lnTo>
                      <a:pt x="265" y="295"/>
                    </a:lnTo>
                    <a:lnTo>
                      <a:pt x="230" y="292"/>
                    </a:lnTo>
                    <a:lnTo>
                      <a:pt x="200" y="279"/>
                    </a:lnTo>
                    <a:lnTo>
                      <a:pt x="158" y="283"/>
                    </a:lnTo>
                    <a:lnTo>
                      <a:pt x="127" y="275"/>
                    </a:lnTo>
                    <a:lnTo>
                      <a:pt x="48" y="212"/>
                    </a:lnTo>
                    <a:lnTo>
                      <a:pt x="18" y="183"/>
                    </a:lnTo>
                    <a:lnTo>
                      <a:pt x="0" y="160"/>
                    </a:lnTo>
                    <a:lnTo>
                      <a:pt x="0" y="131"/>
                    </a:lnTo>
                    <a:lnTo>
                      <a:pt x="34" y="89"/>
                    </a:lnTo>
                    <a:lnTo>
                      <a:pt x="58" y="42"/>
                    </a:lnTo>
                    <a:lnTo>
                      <a:pt x="97" y="2"/>
                    </a:lnTo>
                    <a:lnTo>
                      <a:pt x="126" y="0"/>
                    </a:lnTo>
                    <a:lnTo>
                      <a:pt x="134" y="18"/>
                    </a:lnTo>
                    <a:lnTo>
                      <a:pt x="132" y="33"/>
                    </a:lnTo>
                    <a:lnTo>
                      <a:pt x="115" y="62"/>
                    </a:lnTo>
                    <a:lnTo>
                      <a:pt x="90" y="84"/>
                    </a:lnTo>
                    <a:lnTo>
                      <a:pt x="91" y="93"/>
                    </a:lnTo>
                    <a:lnTo>
                      <a:pt x="106" y="120"/>
                    </a:lnTo>
                    <a:lnTo>
                      <a:pt x="103" y="150"/>
                    </a:lnTo>
                    <a:lnTo>
                      <a:pt x="105" y="211"/>
                    </a:lnTo>
                    <a:lnTo>
                      <a:pt x="130" y="242"/>
                    </a:lnTo>
                    <a:lnTo>
                      <a:pt x="146" y="218"/>
                    </a:lnTo>
                    <a:lnTo>
                      <a:pt x="156" y="176"/>
                    </a:lnTo>
                    <a:lnTo>
                      <a:pt x="150" y="145"/>
                    </a:lnTo>
                    <a:lnTo>
                      <a:pt x="147" y="107"/>
                    </a:lnTo>
                    <a:lnTo>
                      <a:pt x="146" y="79"/>
                    </a:lnTo>
                    <a:lnTo>
                      <a:pt x="159" y="47"/>
                    </a:lnTo>
                    <a:lnTo>
                      <a:pt x="165" y="36"/>
                    </a:lnTo>
                    <a:lnTo>
                      <a:pt x="233" y="13"/>
                    </a:lnTo>
                    <a:lnTo>
                      <a:pt x="239" y="17"/>
                    </a:lnTo>
                    <a:lnTo>
                      <a:pt x="254" y="71"/>
                    </a:lnTo>
                    <a:lnTo>
                      <a:pt x="251" y="102"/>
                    </a:lnTo>
                    <a:lnTo>
                      <a:pt x="269" y="122"/>
                    </a:lnTo>
                    <a:lnTo>
                      <a:pt x="298" y="129"/>
                    </a:lnTo>
                    <a:lnTo>
                      <a:pt x="335" y="137"/>
                    </a:lnTo>
                    <a:lnTo>
                      <a:pt x="368" y="116"/>
                    </a:lnTo>
                    <a:lnTo>
                      <a:pt x="404" y="106"/>
                    </a:lnTo>
                    <a:lnTo>
                      <a:pt x="424" y="115"/>
                    </a:lnTo>
                    <a:lnTo>
                      <a:pt x="439" y="142"/>
                    </a:lnTo>
                    <a:lnTo>
                      <a:pt x="464" y="166"/>
                    </a:lnTo>
                    <a:lnTo>
                      <a:pt x="519" y="155"/>
                    </a:lnTo>
                    <a:lnTo>
                      <a:pt x="540" y="162"/>
                    </a:lnTo>
                    <a:lnTo>
                      <a:pt x="556" y="172"/>
                    </a:lnTo>
                    <a:lnTo>
                      <a:pt x="569" y="198"/>
                    </a:lnTo>
                    <a:lnTo>
                      <a:pt x="593" y="218"/>
                    </a:lnTo>
                    <a:lnTo>
                      <a:pt x="608" y="225"/>
                    </a:lnTo>
                    <a:lnTo>
                      <a:pt x="635" y="213"/>
                    </a:lnTo>
                    <a:lnTo>
                      <a:pt x="651" y="220"/>
                    </a:lnTo>
                    <a:lnTo>
                      <a:pt x="666" y="247"/>
                    </a:lnTo>
                    <a:lnTo>
                      <a:pt x="657" y="277"/>
                    </a:lnTo>
                    <a:lnTo>
                      <a:pt x="703" y="326"/>
                    </a:lnTo>
                    <a:lnTo>
                      <a:pt x="725" y="356"/>
                    </a:lnTo>
                    <a:lnTo>
                      <a:pt x="753" y="379"/>
                    </a:lnTo>
                    <a:lnTo>
                      <a:pt x="851" y="371"/>
                    </a:lnTo>
                    <a:lnTo>
                      <a:pt x="882" y="382"/>
                    </a:lnTo>
                    <a:lnTo>
                      <a:pt x="887" y="387"/>
                    </a:lnTo>
                    <a:lnTo>
                      <a:pt x="889" y="396"/>
                    </a:lnTo>
                    <a:lnTo>
                      <a:pt x="946" y="394"/>
                    </a:lnTo>
                    <a:lnTo>
                      <a:pt x="972" y="404"/>
                    </a:lnTo>
                    <a:lnTo>
                      <a:pt x="984" y="445"/>
                    </a:lnTo>
                    <a:lnTo>
                      <a:pt x="981" y="449"/>
                    </a:lnTo>
                    <a:lnTo>
                      <a:pt x="961" y="472"/>
                    </a:lnTo>
                    <a:lnTo>
                      <a:pt x="980" y="509"/>
                    </a:lnTo>
                    <a:lnTo>
                      <a:pt x="976" y="514"/>
                    </a:lnTo>
                    <a:lnTo>
                      <a:pt x="947" y="520"/>
                    </a:lnTo>
                    <a:lnTo>
                      <a:pt x="939" y="530"/>
                    </a:lnTo>
                    <a:lnTo>
                      <a:pt x="944" y="558"/>
                    </a:lnTo>
                    <a:lnTo>
                      <a:pt x="940" y="564"/>
                    </a:lnTo>
                    <a:lnTo>
                      <a:pt x="922" y="567"/>
                    </a:lnTo>
                    <a:lnTo>
                      <a:pt x="901" y="557"/>
                    </a:lnTo>
                    <a:lnTo>
                      <a:pt x="889" y="545"/>
                    </a:lnTo>
                    <a:lnTo>
                      <a:pt x="863" y="522"/>
                    </a:lnTo>
                    <a:lnTo>
                      <a:pt x="799" y="496"/>
                    </a:lnTo>
                    <a:lnTo>
                      <a:pt x="781" y="499"/>
                    </a:lnTo>
                    <a:lnTo>
                      <a:pt x="777" y="504"/>
                    </a:lnTo>
                    <a:lnTo>
                      <a:pt x="776" y="523"/>
                    </a:lnTo>
                    <a:lnTo>
                      <a:pt x="807" y="556"/>
                    </a:lnTo>
                    <a:lnTo>
                      <a:pt x="829" y="580"/>
                    </a:lnTo>
                    <a:lnTo>
                      <a:pt x="864" y="604"/>
                    </a:lnTo>
                    <a:lnTo>
                      <a:pt x="895" y="622"/>
                    </a:lnTo>
                    <a:lnTo>
                      <a:pt x="901" y="625"/>
                    </a:lnTo>
                    <a:lnTo>
                      <a:pt x="925" y="654"/>
                    </a:lnTo>
                    <a:lnTo>
                      <a:pt x="930" y="677"/>
                    </a:lnTo>
                    <a:lnTo>
                      <a:pt x="926" y="706"/>
                    </a:lnTo>
                    <a:lnTo>
                      <a:pt x="946" y="732"/>
                    </a:lnTo>
                    <a:lnTo>
                      <a:pt x="937" y="763"/>
                    </a:lnTo>
                    <a:lnTo>
                      <a:pt x="932" y="764"/>
                    </a:lnTo>
                    <a:lnTo>
                      <a:pt x="892" y="748"/>
                    </a:lnTo>
                    <a:lnTo>
                      <a:pt x="843" y="722"/>
                    </a:lnTo>
                    <a:lnTo>
                      <a:pt x="791" y="725"/>
                    </a:lnTo>
                    <a:lnTo>
                      <a:pt x="786" y="729"/>
                    </a:lnTo>
                    <a:lnTo>
                      <a:pt x="810" y="743"/>
                    </a:lnTo>
                    <a:lnTo>
                      <a:pt x="842" y="762"/>
                    </a:lnTo>
                    <a:lnTo>
                      <a:pt x="918" y="809"/>
                    </a:lnTo>
                    <a:lnTo>
                      <a:pt x="931" y="831"/>
                    </a:lnTo>
                    <a:lnTo>
                      <a:pt x="925" y="843"/>
                    </a:lnTo>
                    <a:lnTo>
                      <a:pt x="910" y="845"/>
                    </a:lnTo>
                    <a:lnTo>
                      <a:pt x="889" y="839"/>
                    </a:lnTo>
                    <a:lnTo>
                      <a:pt x="865" y="838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51" name="Freeform 131">
                <a:extLst>
                  <a:ext uri="{FF2B5EF4-FFF2-40B4-BE49-F238E27FC236}">
                    <a16:creationId xmlns:a16="http://schemas.microsoft.com/office/drawing/2014/main" id="{4B5FBF1E-6372-4C5D-AB0D-20D37DBDD4D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5800" y="1150938"/>
                <a:ext cx="746125" cy="738187"/>
              </a:xfrm>
              <a:custGeom>
                <a:avLst/>
                <a:gdLst>
                  <a:gd name="T0" fmla="*/ 494627 w 1694"/>
                  <a:gd name="T1" fmla="*/ 710116 h 1683"/>
                  <a:gd name="T2" fmla="*/ 500793 w 1694"/>
                  <a:gd name="T3" fmla="*/ 643008 h 1683"/>
                  <a:gd name="T4" fmla="*/ 477450 w 1694"/>
                  <a:gd name="T5" fmla="*/ 594322 h 1683"/>
                  <a:gd name="T6" fmla="*/ 464236 w 1694"/>
                  <a:gd name="T7" fmla="*/ 556601 h 1683"/>
                  <a:gd name="T8" fmla="*/ 462034 w 1694"/>
                  <a:gd name="T9" fmla="*/ 521512 h 1683"/>
                  <a:gd name="T10" fmla="*/ 439571 w 1694"/>
                  <a:gd name="T11" fmla="*/ 504406 h 1683"/>
                  <a:gd name="T12" fmla="*/ 411382 w 1694"/>
                  <a:gd name="T13" fmla="*/ 464492 h 1683"/>
                  <a:gd name="T14" fmla="*/ 395966 w 1694"/>
                  <a:gd name="T15" fmla="*/ 420192 h 1683"/>
                  <a:gd name="T16" fmla="*/ 377467 w 1694"/>
                  <a:gd name="T17" fmla="*/ 381594 h 1683"/>
                  <a:gd name="T18" fmla="*/ 373943 w 1694"/>
                  <a:gd name="T19" fmla="*/ 353084 h 1683"/>
                  <a:gd name="T20" fmla="*/ 285413 w 1694"/>
                  <a:gd name="T21" fmla="*/ 368436 h 1683"/>
                  <a:gd name="T22" fmla="*/ 181907 w 1694"/>
                  <a:gd name="T23" fmla="*/ 421508 h 1683"/>
                  <a:gd name="T24" fmla="*/ 106589 w 1694"/>
                  <a:gd name="T25" fmla="*/ 419315 h 1683"/>
                  <a:gd name="T26" fmla="*/ 39641 w 1694"/>
                  <a:gd name="T27" fmla="*/ 401332 h 1683"/>
                  <a:gd name="T28" fmla="*/ 0 w 1694"/>
                  <a:gd name="T29" fmla="*/ 382910 h 1683"/>
                  <a:gd name="T30" fmla="*/ 63865 w 1694"/>
                  <a:gd name="T31" fmla="*/ 386419 h 1683"/>
                  <a:gd name="T32" fmla="*/ 114077 w 1694"/>
                  <a:gd name="T33" fmla="*/ 394752 h 1683"/>
                  <a:gd name="T34" fmla="*/ 184990 w 1694"/>
                  <a:gd name="T35" fmla="*/ 369751 h 1683"/>
                  <a:gd name="T36" fmla="*/ 240927 w 1694"/>
                  <a:gd name="T37" fmla="*/ 345189 h 1683"/>
                  <a:gd name="T38" fmla="*/ 208774 w 1694"/>
                  <a:gd name="T39" fmla="*/ 321504 h 1683"/>
                  <a:gd name="T40" fmla="*/ 173538 w 1694"/>
                  <a:gd name="T41" fmla="*/ 304398 h 1683"/>
                  <a:gd name="T42" fmla="*/ 195561 w 1694"/>
                  <a:gd name="T43" fmla="*/ 275011 h 1683"/>
                  <a:gd name="T44" fmla="*/ 234320 w 1694"/>
                  <a:gd name="T45" fmla="*/ 248694 h 1683"/>
                  <a:gd name="T46" fmla="*/ 211417 w 1694"/>
                  <a:gd name="T47" fmla="*/ 234220 h 1683"/>
                  <a:gd name="T48" fmla="*/ 233880 w 1694"/>
                  <a:gd name="T49" fmla="*/ 223693 h 1683"/>
                  <a:gd name="T50" fmla="*/ 243129 w 1694"/>
                  <a:gd name="T51" fmla="*/ 185972 h 1683"/>
                  <a:gd name="T52" fmla="*/ 316244 w 1694"/>
                  <a:gd name="T53" fmla="*/ 149567 h 1683"/>
                  <a:gd name="T54" fmla="*/ 347516 w 1694"/>
                  <a:gd name="T55" fmla="*/ 172814 h 1683"/>
                  <a:gd name="T56" fmla="*/ 396847 w 1694"/>
                  <a:gd name="T57" fmla="*/ 146936 h 1683"/>
                  <a:gd name="T58" fmla="*/ 406537 w 1694"/>
                  <a:gd name="T59" fmla="*/ 128952 h 1683"/>
                  <a:gd name="T60" fmla="*/ 383193 w 1694"/>
                  <a:gd name="T61" fmla="*/ 71933 h 1683"/>
                  <a:gd name="T62" fmla="*/ 413584 w 1694"/>
                  <a:gd name="T63" fmla="*/ 82021 h 1683"/>
                  <a:gd name="T64" fmla="*/ 417108 w 1694"/>
                  <a:gd name="T65" fmla="*/ 42107 h 1683"/>
                  <a:gd name="T66" fmla="*/ 461593 w 1694"/>
                  <a:gd name="T67" fmla="*/ 67547 h 1683"/>
                  <a:gd name="T68" fmla="*/ 456748 w 1694"/>
                  <a:gd name="T69" fmla="*/ 104829 h 1683"/>
                  <a:gd name="T70" fmla="*/ 495948 w 1694"/>
                  <a:gd name="T71" fmla="*/ 92109 h 1683"/>
                  <a:gd name="T72" fmla="*/ 505638 w 1694"/>
                  <a:gd name="T73" fmla="*/ 46493 h 1683"/>
                  <a:gd name="T74" fmla="*/ 525899 w 1694"/>
                  <a:gd name="T75" fmla="*/ 7018 h 1683"/>
                  <a:gd name="T76" fmla="*/ 559374 w 1694"/>
                  <a:gd name="T77" fmla="*/ 19738 h 1683"/>
                  <a:gd name="T78" fmla="*/ 651428 w 1694"/>
                  <a:gd name="T79" fmla="*/ 30703 h 1683"/>
                  <a:gd name="T80" fmla="*/ 692390 w 1694"/>
                  <a:gd name="T81" fmla="*/ 61406 h 1683"/>
                  <a:gd name="T82" fmla="*/ 708687 w 1694"/>
                  <a:gd name="T83" fmla="*/ 107460 h 1683"/>
                  <a:gd name="T84" fmla="*/ 698556 w 1694"/>
                  <a:gd name="T85" fmla="*/ 127198 h 1683"/>
                  <a:gd name="T86" fmla="*/ 737316 w 1694"/>
                  <a:gd name="T87" fmla="*/ 157462 h 1683"/>
                  <a:gd name="T88" fmla="*/ 463355 w 1694"/>
                  <a:gd name="T89" fmla="*/ 496072 h 1683"/>
                  <a:gd name="T90" fmla="*/ 499472 w 1694"/>
                  <a:gd name="T91" fmla="*/ 571514 h 1683"/>
                  <a:gd name="T92" fmla="*/ 517090 w 1694"/>
                  <a:gd name="T93" fmla="*/ 620639 h 1683"/>
                  <a:gd name="T94" fmla="*/ 510924 w 1694"/>
                  <a:gd name="T95" fmla="*/ 685115 h 1683"/>
                  <a:gd name="T96" fmla="*/ 498151 w 1694"/>
                  <a:gd name="T97" fmla="*/ 738187 h 1683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0" t="0" r="r" b="b"/>
                <a:pathLst>
                  <a:path w="1694" h="1683">
                    <a:moveTo>
                      <a:pt x="1131" y="1683"/>
                    </a:moveTo>
                    <a:lnTo>
                      <a:pt x="1114" y="1676"/>
                    </a:lnTo>
                    <a:lnTo>
                      <a:pt x="1109" y="1653"/>
                    </a:lnTo>
                    <a:lnTo>
                      <a:pt x="1123" y="1619"/>
                    </a:lnTo>
                    <a:lnTo>
                      <a:pt x="1105" y="1568"/>
                    </a:lnTo>
                    <a:lnTo>
                      <a:pt x="1107" y="1540"/>
                    </a:lnTo>
                    <a:lnTo>
                      <a:pt x="1118" y="1485"/>
                    </a:lnTo>
                    <a:lnTo>
                      <a:pt x="1137" y="1466"/>
                    </a:lnTo>
                    <a:lnTo>
                      <a:pt x="1145" y="1394"/>
                    </a:lnTo>
                    <a:lnTo>
                      <a:pt x="1129" y="1378"/>
                    </a:lnTo>
                    <a:lnTo>
                      <a:pt x="1124" y="1354"/>
                    </a:lnTo>
                    <a:lnTo>
                      <a:pt x="1084" y="1355"/>
                    </a:lnTo>
                    <a:lnTo>
                      <a:pt x="1075" y="1348"/>
                    </a:lnTo>
                    <a:lnTo>
                      <a:pt x="1079" y="1313"/>
                    </a:lnTo>
                    <a:lnTo>
                      <a:pt x="1067" y="1281"/>
                    </a:lnTo>
                    <a:lnTo>
                      <a:pt x="1054" y="1269"/>
                    </a:lnTo>
                    <a:lnTo>
                      <a:pt x="1026" y="1262"/>
                    </a:lnTo>
                    <a:lnTo>
                      <a:pt x="1011" y="1240"/>
                    </a:lnTo>
                    <a:lnTo>
                      <a:pt x="1020" y="1210"/>
                    </a:lnTo>
                    <a:lnTo>
                      <a:pt x="1049" y="1189"/>
                    </a:lnTo>
                    <a:lnTo>
                      <a:pt x="1057" y="1175"/>
                    </a:lnTo>
                    <a:lnTo>
                      <a:pt x="1050" y="1158"/>
                    </a:lnTo>
                    <a:lnTo>
                      <a:pt x="1028" y="1155"/>
                    </a:lnTo>
                    <a:lnTo>
                      <a:pt x="998" y="1150"/>
                    </a:lnTo>
                    <a:lnTo>
                      <a:pt x="993" y="1148"/>
                    </a:lnTo>
                    <a:lnTo>
                      <a:pt x="975" y="1122"/>
                    </a:lnTo>
                    <a:lnTo>
                      <a:pt x="949" y="1092"/>
                    </a:lnTo>
                    <a:lnTo>
                      <a:pt x="934" y="1059"/>
                    </a:lnTo>
                    <a:lnTo>
                      <a:pt x="912" y="1023"/>
                    </a:lnTo>
                    <a:lnTo>
                      <a:pt x="921" y="991"/>
                    </a:lnTo>
                    <a:lnTo>
                      <a:pt x="920" y="983"/>
                    </a:lnTo>
                    <a:lnTo>
                      <a:pt x="899" y="958"/>
                    </a:lnTo>
                    <a:lnTo>
                      <a:pt x="897" y="943"/>
                    </a:lnTo>
                    <a:lnTo>
                      <a:pt x="905" y="908"/>
                    </a:lnTo>
                    <a:lnTo>
                      <a:pt x="875" y="881"/>
                    </a:lnTo>
                    <a:lnTo>
                      <a:pt x="857" y="870"/>
                    </a:lnTo>
                    <a:lnTo>
                      <a:pt x="864" y="849"/>
                    </a:lnTo>
                    <a:lnTo>
                      <a:pt x="872" y="843"/>
                    </a:lnTo>
                    <a:lnTo>
                      <a:pt x="871" y="816"/>
                    </a:lnTo>
                    <a:lnTo>
                      <a:pt x="849" y="805"/>
                    </a:lnTo>
                    <a:lnTo>
                      <a:pt x="797" y="820"/>
                    </a:lnTo>
                    <a:lnTo>
                      <a:pt x="693" y="831"/>
                    </a:lnTo>
                    <a:lnTo>
                      <a:pt x="665" y="825"/>
                    </a:lnTo>
                    <a:lnTo>
                      <a:pt x="648" y="840"/>
                    </a:lnTo>
                    <a:lnTo>
                      <a:pt x="635" y="876"/>
                    </a:lnTo>
                    <a:lnTo>
                      <a:pt x="611" y="899"/>
                    </a:lnTo>
                    <a:lnTo>
                      <a:pt x="521" y="925"/>
                    </a:lnTo>
                    <a:lnTo>
                      <a:pt x="413" y="961"/>
                    </a:lnTo>
                    <a:lnTo>
                      <a:pt x="320" y="986"/>
                    </a:lnTo>
                    <a:lnTo>
                      <a:pt x="297" y="984"/>
                    </a:lnTo>
                    <a:lnTo>
                      <a:pt x="266" y="961"/>
                    </a:lnTo>
                    <a:lnTo>
                      <a:pt x="242" y="956"/>
                    </a:lnTo>
                    <a:lnTo>
                      <a:pt x="169" y="958"/>
                    </a:lnTo>
                    <a:lnTo>
                      <a:pt x="153" y="951"/>
                    </a:lnTo>
                    <a:lnTo>
                      <a:pt x="116" y="921"/>
                    </a:lnTo>
                    <a:lnTo>
                      <a:pt x="90" y="915"/>
                    </a:lnTo>
                    <a:lnTo>
                      <a:pt x="55" y="919"/>
                    </a:lnTo>
                    <a:lnTo>
                      <a:pt x="17" y="908"/>
                    </a:lnTo>
                    <a:lnTo>
                      <a:pt x="5" y="893"/>
                    </a:lnTo>
                    <a:lnTo>
                      <a:pt x="0" y="873"/>
                    </a:lnTo>
                    <a:lnTo>
                      <a:pt x="13" y="861"/>
                    </a:lnTo>
                    <a:lnTo>
                      <a:pt x="45" y="843"/>
                    </a:lnTo>
                    <a:lnTo>
                      <a:pt x="72" y="873"/>
                    </a:lnTo>
                    <a:lnTo>
                      <a:pt x="145" y="881"/>
                    </a:lnTo>
                    <a:lnTo>
                      <a:pt x="163" y="895"/>
                    </a:lnTo>
                    <a:lnTo>
                      <a:pt x="178" y="922"/>
                    </a:lnTo>
                    <a:lnTo>
                      <a:pt x="230" y="905"/>
                    </a:lnTo>
                    <a:lnTo>
                      <a:pt x="259" y="900"/>
                    </a:lnTo>
                    <a:lnTo>
                      <a:pt x="283" y="910"/>
                    </a:lnTo>
                    <a:lnTo>
                      <a:pt x="359" y="906"/>
                    </a:lnTo>
                    <a:lnTo>
                      <a:pt x="393" y="884"/>
                    </a:lnTo>
                    <a:lnTo>
                      <a:pt x="420" y="843"/>
                    </a:lnTo>
                    <a:lnTo>
                      <a:pt x="444" y="820"/>
                    </a:lnTo>
                    <a:lnTo>
                      <a:pt x="481" y="818"/>
                    </a:lnTo>
                    <a:lnTo>
                      <a:pt x="545" y="801"/>
                    </a:lnTo>
                    <a:lnTo>
                      <a:pt x="547" y="787"/>
                    </a:lnTo>
                    <a:lnTo>
                      <a:pt x="480" y="779"/>
                    </a:lnTo>
                    <a:lnTo>
                      <a:pt x="467" y="766"/>
                    </a:lnTo>
                    <a:lnTo>
                      <a:pt x="467" y="748"/>
                    </a:lnTo>
                    <a:lnTo>
                      <a:pt x="474" y="733"/>
                    </a:lnTo>
                    <a:lnTo>
                      <a:pt x="465" y="709"/>
                    </a:lnTo>
                    <a:lnTo>
                      <a:pt x="444" y="700"/>
                    </a:lnTo>
                    <a:lnTo>
                      <a:pt x="407" y="708"/>
                    </a:lnTo>
                    <a:lnTo>
                      <a:pt x="394" y="694"/>
                    </a:lnTo>
                    <a:lnTo>
                      <a:pt x="405" y="686"/>
                    </a:lnTo>
                    <a:lnTo>
                      <a:pt x="447" y="670"/>
                    </a:lnTo>
                    <a:lnTo>
                      <a:pt x="440" y="652"/>
                    </a:lnTo>
                    <a:lnTo>
                      <a:pt x="444" y="627"/>
                    </a:lnTo>
                    <a:lnTo>
                      <a:pt x="465" y="610"/>
                    </a:lnTo>
                    <a:lnTo>
                      <a:pt x="492" y="595"/>
                    </a:lnTo>
                    <a:lnTo>
                      <a:pt x="522" y="589"/>
                    </a:lnTo>
                    <a:lnTo>
                      <a:pt x="532" y="567"/>
                    </a:lnTo>
                    <a:lnTo>
                      <a:pt x="493" y="559"/>
                    </a:lnTo>
                    <a:lnTo>
                      <a:pt x="470" y="559"/>
                    </a:lnTo>
                    <a:lnTo>
                      <a:pt x="458" y="548"/>
                    </a:lnTo>
                    <a:lnTo>
                      <a:pt x="480" y="534"/>
                    </a:lnTo>
                    <a:lnTo>
                      <a:pt x="485" y="493"/>
                    </a:lnTo>
                    <a:lnTo>
                      <a:pt x="496" y="478"/>
                    </a:lnTo>
                    <a:lnTo>
                      <a:pt x="511" y="483"/>
                    </a:lnTo>
                    <a:lnTo>
                      <a:pt x="531" y="510"/>
                    </a:lnTo>
                    <a:lnTo>
                      <a:pt x="559" y="510"/>
                    </a:lnTo>
                    <a:lnTo>
                      <a:pt x="569" y="493"/>
                    </a:lnTo>
                    <a:lnTo>
                      <a:pt x="559" y="460"/>
                    </a:lnTo>
                    <a:lnTo>
                      <a:pt x="552" y="424"/>
                    </a:lnTo>
                    <a:lnTo>
                      <a:pt x="555" y="393"/>
                    </a:lnTo>
                    <a:lnTo>
                      <a:pt x="567" y="376"/>
                    </a:lnTo>
                    <a:lnTo>
                      <a:pt x="606" y="361"/>
                    </a:lnTo>
                    <a:lnTo>
                      <a:pt x="718" y="341"/>
                    </a:lnTo>
                    <a:lnTo>
                      <a:pt x="730" y="374"/>
                    </a:lnTo>
                    <a:lnTo>
                      <a:pt x="760" y="371"/>
                    </a:lnTo>
                    <a:lnTo>
                      <a:pt x="772" y="376"/>
                    </a:lnTo>
                    <a:lnTo>
                      <a:pt x="789" y="394"/>
                    </a:lnTo>
                    <a:lnTo>
                      <a:pt x="829" y="400"/>
                    </a:lnTo>
                    <a:lnTo>
                      <a:pt x="872" y="390"/>
                    </a:lnTo>
                    <a:lnTo>
                      <a:pt x="895" y="368"/>
                    </a:lnTo>
                    <a:lnTo>
                      <a:pt x="901" y="335"/>
                    </a:lnTo>
                    <a:lnTo>
                      <a:pt x="942" y="334"/>
                    </a:lnTo>
                    <a:lnTo>
                      <a:pt x="960" y="326"/>
                    </a:lnTo>
                    <a:lnTo>
                      <a:pt x="959" y="309"/>
                    </a:lnTo>
                    <a:lnTo>
                      <a:pt x="923" y="294"/>
                    </a:lnTo>
                    <a:lnTo>
                      <a:pt x="898" y="269"/>
                    </a:lnTo>
                    <a:lnTo>
                      <a:pt x="863" y="216"/>
                    </a:lnTo>
                    <a:lnTo>
                      <a:pt x="863" y="192"/>
                    </a:lnTo>
                    <a:lnTo>
                      <a:pt x="870" y="164"/>
                    </a:lnTo>
                    <a:lnTo>
                      <a:pt x="886" y="177"/>
                    </a:lnTo>
                    <a:lnTo>
                      <a:pt x="904" y="203"/>
                    </a:lnTo>
                    <a:lnTo>
                      <a:pt x="927" y="205"/>
                    </a:lnTo>
                    <a:lnTo>
                      <a:pt x="939" y="187"/>
                    </a:lnTo>
                    <a:lnTo>
                      <a:pt x="939" y="163"/>
                    </a:lnTo>
                    <a:lnTo>
                      <a:pt x="926" y="124"/>
                    </a:lnTo>
                    <a:lnTo>
                      <a:pt x="927" y="85"/>
                    </a:lnTo>
                    <a:lnTo>
                      <a:pt x="947" y="96"/>
                    </a:lnTo>
                    <a:lnTo>
                      <a:pt x="972" y="131"/>
                    </a:lnTo>
                    <a:lnTo>
                      <a:pt x="1005" y="134"/>
                    </a:lnTo>
                    <a:lnTo>
                      <a:pt x="1041" y="146"/>
                    </a:lnTo>
                    <a:lnTo>
                      <a:pt x="1048" y="154"/>
                    </a:lnTo>
                    <a:lnTo>
                      <a:pt x="1059" y="179"/>
                    </a:lnTo>
                    <a:lnTo>
                      <a:pt x="1037" y="199"/>
                    </a:lnTo>
                    <a:lnTo>
                      <a:pt x="1027" y="217"/>
                    </a:lnTo>
                    <a:lnTo>
                      <a:pt x="1037" y="239"/>
                    </a:lnTo>
                    <a:lnTo>
                      <a:pt x="1053" y="250"/>
                    </a:lnTo>
                    <a:lnTo>
                      <a:pt x="1083" y="240"/>
                    </a:lnTo>
                    <a:lnTo>
                      <a:pt x="1118" y="227"/>
                    </a:lnTo>
                    <a:lnTo>
                      <a:pt x="1126" y="210"/>
                    </a:lnTo>
                    <a:lnTo>
                      <a:pt x="1122" y="180"/>
                    </a:lnTo>
                    <a:lnTo>
                      <a:pt x="1101" y="158"/>
                    </a:lnTo>
                    <a:lnTo>
                      <a:pt x="1121" y="131"/>
                    </a:lnTo>
                    <a:lnTo>
                      <a:pt x="1148" y="106"/>
                    </a:lnTo>
                    <a:lnTo>
                      <a:pt x="1160" y="94"/>
                    </a:lnTo>
                    <a:lnTo>
                      <a:pt x="1172" y="61"/>
                    </a:lnTo>
                    <a:lnTo>
                      <a:pt x="1177" y="29"/>
                    </a:lnTo>
                    <a:lnTo>
                      <a:pt x="1194" y="16"/>
                    </a:lnTo>
                    <a:lnTo>
                      <a:pt x="1230" y="0"/>
                    </a:lnTo>
                    <a:lnTo>
                      <a:pt x="1249" y="6"/>
                    </a:lnTo>
                    <a:lnTo>
                      <a:pt x="1260" y="16"/>
                    </a:lnTo>
                    <a:lnTo>
                      <a:pt x="1270" y="45"/>
                    </a:lnTo>
                    <a:lnTo>
                      <a:pt x="1288" y="47"/>
                    </a:lnTo>
                    <a:lnTo>
                      <a:pt x="1362" y="31"/>
                    </a:lnTo>
                    <a:lnTo>
                      <a:pt x="1400" y="32"/>
                    </a:lnTo>
                    <a:lnTo>
                      <a:pt x="1479" y="70"/>
                    </a:lnTo>
                    <a:lnTo>
                      <a:pt x="1535" y="81"/>
                    </a:lnTo>
                    <a:lnTo>
                      <a:pt x="1546" y="90"/>
                    </a:lnTo>
                    <a:lnTo>
                      <a:pt x="1549" y="128"/>
                    </a:lnTo>
                    <a:lnTo>
                      <a:pt x="1572" y="140"/>
                    </a:lnTo>
                    <a:lnTo>
                      <a:pt x="1579" y="158"/>
                    </a:lnTo>
                    <a:lnTo>
                      <a:pt x="1586" y="229"/>
                    </a:lnTo>
                    <a:lnTo>
                      <a:pt x="1599" y="232"/>
                    </a:lnTo>
                    <a:lnTo>
                      <a:pt x="1609" y="245"/>
                    </a:lnTo>
                    <a:lnTo>
                      <a:pt x="1607" y="251"/>
                    </a:lnTo>
                    <a:lnTo>
                      <a:pt x="1581" y="265"/>
                    </a:lnTo>
                    <a:lnTo>
                      <a:pt x="1579" y="283"/>
                    </a:lnTo>
                    <a:lnTo>
                      <a:pt x="1586" y="290"/>
                    </a:lnTo>
                    <a:lnTo>
                      <a:pt x="1620" y="298"/>
                    </a:lnTo>
                    <a:lnTo>
                      <a:pt x="1629" y="324"/>
                    </a:lnTo>
                    <a:lnTo>
                      <a:pt x="1656" y="333"/>
                    </a:lnTo>
                    <a:lnTo>
                      <a:pt x="1674" y="359"/>
                    </a:lnTo>
                    <a:lnTo>
                      <a:pt x="1694" y="427"/>
                    </a:lnTo>
                    <a:lnTo>
                      <a:pt x="1038" y="1085"/>
                    </a:lnTo>
                    <a:lnTo>
                      <a:pt x="1039" y="1105"/>
                    </a:lnTo>
                    <a:lnTo>
                      <a:pt x="1052" y="1131"/>
                    </a:lnTo>
                    <a:lnTo>
                      <a:pt x="1071" y="1160"/>
                    </a:lnTo>
                    <a:lnTo>
                      <a:pt x="1092" y="1214"/>
                    </a:lnTo>
                    <a:lnTo>
                      <a:pt x="1105" y="1275"/>
                    </a:lnTo>
                    <a:lnTo>
                      <a:pt x="1134" y="1303"/>
                    </a:lnTo>
                    <a:lnTo>
                      <a:pt x="1152" y="1328"/>
                    </a:lnTo>
                    <a:lnTo>
                      <a:pt x="1167" y="1354"/>
                    </a:lnTo>
                    <a:lnTo>
                      <a:pt x="1172" y="1381"/>
                    </a:lnTo>
                    <a:lnTo>
                      <a:pt x="1174" y="1415"/>
                    </a:lnTo>
                    <a:lnTo>
                      <a:pt x="1173" y="1458"/>
                    </a:lnTo>
                    <a:lnTo>
                      <a:pt x="1165" y="1489"/>
                    </a:lnTo>
                    <a:lnTo>
                      <a:pt x="1163" y="1528"/>
                    </a:lnTo>
                    <a:lnTo>
                      <a:pt x="1160" y="1562"/>
                    </a:lnTo>
                    <a:lnTo>
                      <a:pt x="1148" y="1599"/>
                    </a:lnTo>
                    <a:lnTo>
                      <a:pt x="1141" y="1629"/>
                    </a:lnTo>
                    <a:lnTo>
                      <a:pt x="1136" y="1659"/>
                    </a:lnTo>
                    <a:lnTo>
                      <a:pt x="1131" y="1683"/>
                    </a:lnTo>
                  </a:path>
                </a:pathLst>
              </a:custGeom>
              <a:solidFill>
                <a:schemeClr val="accent6">
                  <a:lumMod val="20000"/>
                  <a:lumOff val="80000"/>
                </a:schemeClr>
              </a:solidFill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52" name="Freeform 133">
                <a:extLst>
                  <a:ext uri="{FF2B5EF4-FFF2-40B4-BE49-F238E27FC236}">
                    <a16:creationId xmlns:a16="http://schemas.microsoft.com/office/drawing/2014/main" id="{BA5231FA-0DA2-44C6-A2AF-4529D966729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87425" y="1525588"/>
                <a:ext cx="79375" cy="41275"/>
              </a:xfrm>
              <a:custGeom>
                <a:avLst/>
                <a:gdLst>
                  <a:gd name="T0" fmla="*/ 46691 w 170"/>
                  <a:gd name="T1" fmla="*/ 860 h 96"/>
                  <a:gd name="T2" fmla="*/ 55563 w 170"/>
                  <a:gd name="T3" fmla="*/ 0 h 96"/>
                  <a:gd name="T4" fmla="*/ 63033 w 170"/>
                  <a:gd name="T5" fmla="*/ 7309 h 96"/>
                  <a:gd name="T6" fmla="*/ 74239 w 170"/>
                  <a:gd name="T7" fmla="*/ 15908 h 96"/>
                  <a:gd name="T8" fmla="*/ 78441 w 170"/>
                  <a:gd name="T9" fmla="*/ 27087 h 96"/>
                  <a:gd name="T10" fmla="*/ 79375 w 170"/>
                  <a:gd name="T11" fmla="*/ 35686 h 96"/>
                  <a:gd name="T12" fmla="*/ 70504 w 170"/>
                  <a:gd name="T13" fmla="*/ 40415 h 96"/>
                  <a:gd name="T14" fmla="*/ 55096 w 170"/>
                  <a:gd name="T15" fmla="*/ 41275 h 96"/>
                  <a:gd name="T16" fmla="*/ 46224 w 170"/>
                  <a:gd name="T17" fmla="*/ 39125 h 96"/>
                  <a:gd name="T18" fmla="*/ 32217 w 170"/>
                  <a:gd name="T19" fmla="*/ 30956 h 96"/>
                  <a:gd name="T20" fmla="*/ 14007 w 170"/>
                  <a:gd name="T21" fmla="*/ 36116 h 96"/>
                  <a:gd name="T22" fmla="*/ 4669 w 170"/>
                  <a:gd name="T23" fmla="*/ 35686 h 96"/>
                  <a:gd name="T24" fmla="*/ 0 w 170"/>
                  <a:gd name="T25" fmla="*/ 27087 h 96"/>
                  <a:gd name="T26" fmla="*/ 3268 w 170"/>
                  <a:gd name="T27" fmla="*/ 20208 h 96"/>
                  <a:gd name="T28" fmla="*/ 8871 w 170"/>
                  <a:gd name="T29" fmla="*/ 17198 h 96"/>
                  <a:gd name="T30" fmla="*/ 20077 w 170"/>
                  <a:gd name="T31" fmla="*/ 8599 h 96"/>
                  <a:gd name="T32" fmla="*/ 33151 w 170"/>
                  <a:gd name="T33" fmla="*/ 4299 h 96"/>
                  <a:gd name="T34" fmla="*/ 46691 w 170"/>
                  <a:gd name="T35" fmla="*/ 860 h 9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170" h="96">
                    <a:moveTo>
                      <a:pt x="100" y="2"/>
                    </a:moveTo>
                    <a:lnTo>
                      <a:pt x="119" y="0"/>
                    </a:lnTo>
                    <a:lnTo>
                      <a:pt x="135" y="17"/>
                    </a:lnTo>
                    <a:lnTo>
                      <a:pt x="159" y="37"/>
                    </a:lnTo>
                    <a:lnTo>
                      <a:pt x="168" y="63"/>
                    </a:lnTo>
                    <a:lnTo>
                      <a:pt x="170" y="83"/>
                    </a:lnTo>
                    <a:lnTo>
                      <a:pt x="151" y="94"/>
                    </a:lnTo>
                    <a:lnTo>
                      <a:pt x="118" y="96"/>
                    </a:lnTo>
                    <a:lnTo>
                      <a:pt x="99" y="91"/>
                    </a:lnTo>
                    <a:lnTo>
                      <a:pt x="69" y="72"/>
                    </a:lnTo>
                    <a:lnTo>
                      <a:pt x="30" y="84"/>
                    </a:lnTo>
                    <a:lnTo>
                      <a:pt x="10" y="83"/>
                    </a:lnTo>
                    <a:lnTo>
                      <a:pt x="0" y="63"/>
                    </a:lnTo>
                    <a:lnTo>
                      <a:pt x="7" y="47"/>
                    </a:lnTo>
                    <a:lnTo>
                      <a:pt x="19" y="40"/>
                    </a:lnTo>
                    <a:lnTo>
                      <a:pt x="43" y="20"/>
                    </a:lnTo>
                    <a:lnTo>
                      <a:pt x="71" y="10"/>
                    </a:lnTo>
                    <a:lnTo>
                      <a:pt x="100" y="2"/>
                    </a:lnTo>
                  </a:path>
                </a:pathLst>
              </a:custGeom>
              <a:solidFill>
                <a:schemeClr val="accent1"/>
              </a:solidFill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53" name="Freeform 134">
                <a:extLst>
                  <a:ext uri="{FF2B5EF4-FFF2-40B4-BE49-F238E27FC236}">
                    <a16:creationId xmlns:a16="http://schemas.microsoft.com/office/drawing/2014/main" id="{6B0AE40A-3DFF-4747-9629-46120227D53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5700" y="4165600"/>
                <a:ext cx="603250" cy="765175"/>
              </a:xfrm>
              <a:custGeom>
                <a:avLst/>
                <a:gdLst>
                  <a:gd name="T0" fmla="*/ 504760 w 1372"/>
                  <a:gd name="T1" fmla="*/ 737988 h 1745"/>
                  <a:gd name="T2" fmla="*/ 421220 w 1372"/>
                  <a:gd name="T3" fmla="*/ 686684 h 1745"/>
                  <a:gd name="T4" fmla="*/ 255458 w 1372"/>
                  <a:gd name="T5" fmla="*/ 598547 h 1745"/>
                  <a:gd name="T6" fmla="*/ 244466 w 1372"/>
                  <a:gd name="T7" fmla="*/ 561713 h 1745"/>
                  <a:gd name="T8" fmla="*/ 209731 w 1372"/>
                  <a:gd name="T9" fmla="*/ 523564 h 1745"/>
                  <a:gd name="T10" fmla="*/ 170598 w 1372"/>
                  <a:gd name="T11" fmla="*/ 447266 h 1745"/>
                  <a:gd name="T12" fmla="*/ 64634 w 1372"/>
                  <a:gd name="T13" fmla="*/ 282391 h 1745"/>
                  <a:gd name="T14" fmla="*/ 30778 w 1372"/>
                  <a:gd name="T15" fmla="*/ 256958 h 1745"/>
                  <a:gd name="T16" fmla="*/ 8794 w 1372"/>
                  <a:gd name="T17" fmla="*/ 240296 h 1745"/>
                  <a:gd name="T18" fmla="*/ 15389 w 1372"/>
                  <a:gd name="T19" fmla="*/ 214424 h 1745"/>
                  <a:gd name="T20" fmla="*/ 0 w 1372"/>
                  <a:gd name="T21" fmla="*/ 204339 h 1745"/>
                  <a:gd name="T22" fmla="*/ 24183 w 1372"/>
                  <a:gd name="T23" fmla="*/ 139442 h 1745"/>
                  <a:gd name="T24" fmla="*/ 47926 w 1372"/>
                  <a:gd name="T25" fmla="*/ 170575 h 1745"/>
                  <a:gd name="T26" fmla="*/ 54521 w 1372"/>
                  <a:gd name="T27" fmla="*/ 204339 h 1745"/>
                  <a:gd name="T28" fmla="*/ 80023 w 1372"/>
                  <a:gd name="T29" fmla="*/ 209601 h 1745"/>
                  <a:gd name="T30" fmla="*/ 112560 w 1372"/>
                  <a:gd name="T31" fmla="*/ 214424 h 1745"/>
                  <a:gd name="T32" fmla="*/ 136303 w 1372"/>
                  <a:gd name="T33" fmla="*/ 148212 h 1745"/>
                  <a:gd name="T34" fmla="*/ 187306 w 1372"/>
                  <a:gd name="T35" fmla="*/ 117517 h 1745"/>
                  <a:gd name="T36" fmla="*/ 236991 w 1372"/>
                  <a:gd name="T37" fmla="*/ 86822 h 1745"/>
                  <a:gd name="T38" fmla="*/ 268209 w 1372"/>
                  <a:gd name="T39" fmla="*/ 58320 h 1745"/>
                  <a:gd name="T40" fmla="*/ 253699 w 1372"/>
                  <a:gd name="T41" fmla="*/ 14032 h 1745"/>
                  <a:gd name="T42" fmla="*/ 342956 w 1372"/>
                  <a:gd name="T43" fmla="*/ 42534 h 1745"/>
                  <a:gd name="T44" fmla="*/ 376372 w 1372"/>
                  <a:gd name="T45" fmla="*/ 92084 h 1745"/>
                  <a:gd name="T46" fmla="*/ 419021 w 1372"/>
                  <a:gd name="T47" fmla="*/ 86822 h 1745"/>
                  <a:gd name="T48" fmla="*/ 451998 w 1372"/>
                  <a:gd name="T49" fmla="*/ 92084 h 1745"/>
                  <a:gd name="T50" fmla="*/ 484535 w 1372"/>
                  <a:gd name="T51" fmla="*/ 81999 h 1745"/>
                  <a:gd name="T52" fmla="*/ 533780 w 1372"/>
                  <a:gd name="T53" fmla="*/ 98662 h 1745"/>
                  <a:gd name="T54" fmla="*/ 516192 w 1372"/>
                  <a:gd name="T55" fmla="*/ 166628 h 1745"/>
                  <a:gd name="T56" fmla="*/ 463869 w 1372"/>
                  <a:gd name="T57" fmla="*/ 173206 h 1745"/>
                  <a:gd name="T58" fmla="*/ 412426 w 1372"/>
                  <a:gd name="T59" fmla="*/ 199077 h 1745"/>
                  <a:gd name="T60" fmla="*/ 388683 w 1372"/>
                  <a:gd name="T61" fmla="*/ 251697 h 1745"/>
                  <a:gd name="T62" fmla="*/ 378570 w 1372"/>
                  <a:gd name="T63" fmla="*/ 277568 h 1745"/>
                  <a:gd name="T64" fmla="*/ 346473 w 1372"/>
                  <a:gd name="T65" fmla="*/ 317909 h 1745"/>
                  <a:gd name="T66" fmla="*/ 385165 w 1372"/>
                  <a:gd name="T67" fmla="*/ 356936 h 1745"/>
                  <a:gd name="T68" fmla="*/ 385165 w 1372"/>
                  <a:gd name="T69" fmla="*/ 389384 h 1745"/>
                  <a:gd name="T70" fmla="*/ 426496 w 1372"/>
                  <a:gd name="T71" fmla="*/ 413940 h 1745"/>
                  <a:gd name="T72" fmla="*/ 480577 w 1372"/>
                  <a:gd name="T73" fmla="*/ 413940 h 1745"/>
                  <a:gd name="T74" fmla="*/ 499484 w 1372"/>
                  <a:gd name="T75" fmla="*/ 433672 h 1745"/>
                  <a:gd name="T76" fmla="*/ 537297 w 1372"/>
                  <a:gd name="T77" fmla="*/ 461297 h 1745"/>
                  <a:gd name="T78" fmla="*/ 591818 w 1372"/>
                  <a:gd name="T79" fmla="*/ 506901 h 1745"/>
                  <a:gd name="T80" fmla="*/ 577748 w 1372"/>
                  <a:gd name="T81" fmla="*/ 550751 h 1745"/>
                  <a:gd name="T82" fmla="*/ 576429 w 1372"/>
                  <a:gd name="T83" fmla="*/ 615648 h 1745"/>
                  <a:gd name="T84" fmla="*/ 588301 w 1372"/>
                  <a:gd name="T85" fmla="*/ 661690 h 1745"/>
                  <a:gd name="T86" fmla="*/ 601931 w 1372"/>
                  <a:gd name="T87" fmla="*/ 701155 h 1745"/>
                  <a:gd name="T88" fmla="*/ 569394 w 1372"/>
                  <a:gd name="T89" fmla="*/ 709048 h 1745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0" t="0" r="r" b="b"/>
                <a:pathLst>
                  <a:path w="1372" h="1745">
                    <a:moveTo>
                      <a:pt x="1194" y="1745"/>
                    </a:moveTo>
                    <a:lnTo>
                      <a:pt x="1168" y="1706"/>
                    </a:lnTo>
                    <a:lnTo>
                      <a:pt x="1148" y="1683"/>
                    </a:lnTo>
                    <a:lnTo>
                      <a:pt x="1097" y="1640"/>
                    </a:lnTo>
                    <a:lnTo>
                      <a:pt x="1047" y="1609"/>
                    </a:lnTo>
                    <a:lnTo>
                      <a:pt x="958" y="1566"/>
                    </a:lnTo>
                    <a:lnTo>
                      <a:pt x="734" y="1474"/>
                    </a:lnTo>
                    <a:lnTo>
                      <a:pt x="632" y="1416"/>
                    </a:lnTo>
                    <a:lnTo>
                      <a:pt x="581" y="1365"/>
                    </a:lnTo>
                    <a:lnTo>
                      <a:pt x="566" y="1334"/>
                    </a:lnTo>
                    <a:lnTo>
                      <a:pt x="562" y="1304"/>
                    </a:lnTo>
                    <a:lnTo>
                      <a:pt x="556" y="1281"/>
                    </a:lnTo>
                    <a:lnTo>
                      <a:pt x="543" y="1268"/>
                    </a:lnTo>
                    <a:lnTo>
                      <a:pt x="513" y="1245"/>
                    </a:lnTo>
                    <a:lnTo>
                      <a:pt x="477" y="1194"/>
                    </a:lnTo>
                    <a:lnTo>
                      <a:pt x="426" y="1121"/>
                    </a:lnTo>
                    <a:lnTo>
                      <a:pt x="411" y="1078"/>
                    </a:lnTo>
                    <a:lnTo>
                      <a:pt x="388" y="1020"/>
                    </a:lnTo>
                    <a:lnTo>
                      <a:pt x="237" y="768"/>
                    </a:lnTo>
                    <a:lnTo>
                      <a:pt x="190" y="707"/>
                    </a:lnTo>
                    <a:lnTo>
                      <a:pt x="147" y="644"/>
                    </a:lnTo>
                    <a:lnTo>
                      <a:pt x="105" y="629"/>
                    </a:lnTo>
                    <a:lnTo>
                      <a:pt x="86" y="606"/>
                    </a:lnTo>
                    <a:lnTo>
                      <a:pt x="70" y="586"/>
                    </a:lnTo>
                    <a:lnTo>
                      <a:pt x="43" y="567"/>
                    </a:lnTo>
                    <a:lnTo>
                      <a:pt x="27" y="563"/>
                    </a:lnTo>
                    <a:lnTo>
                      <a:pt x="20" y="548"/>
                    </a:lnTo>
                    <a:lnTo>
                      <a:pt x="30" y="535"/>
                    </a:lnTo>
                    <a:lnTo>
                      <a:pt x="40" y="524"/>
                    </a:lnTo>
                    <a:lnTo>
                      <a:pt x="35" y="489"/>
                    </a:lnTo>
                    <a:lnTo>
                      <a:pt x="20" y="486"/>
                    </a:lnTo>
                    <a:lnTo>
                      <a:pt x="5" y="481"/>
                    </a:lnTo>
                    <a:lnTo>
                      <a:pt x="0" y="466"/>
                    </a:lnTo>
                    <a:lnTo>
                      <a:pt x="0" y="448"/>
                    </a:lnTo>
                    <a:lnTo>
                      <a:pt x="20" y="361"/>
                    </a:lnTo>
                    <a:lnTo>
                      <a:pt x="55" y="318"/>
                    </a:lnTo>
                    <a:lnTo>
                      <a:pt x="66" y="318"/>
                    </a:lnTo>
                    <a:lnTo>
                      <a:pt x="97" y="346"/>
                    </a:lnTo>
                    <a:lnTo>
                      <a:pt x="109" y="389"/>
                    </a:lnTo>
                    <a:lnTo>
                      <a:pt x="101" y="435"/>
                    </a:lnTo>
                    <a:lnTo>
                      <a:pt x="105" y="458"/>
                    </a:lnTo>
                    <a:lnTo>
                      <a:pt x="124" y="466"/>
                    </a:lnTo>
                    <a:lnTo>
                      <a:pt x="144" y="451"/>
                    </a:lnTo>
                    <a:lnTo>
                      <a:pt x="170" y="463"/>
                    </a:lnTo>
                    <a:lnTo>
                      <a:pt x="182" y="478"/>
                    </a:lnTo>
                    <a:lnTo>
                      <a:pt x="195" y="505"/>
                    </a:lnTo>
                    <a:lnTo>
                      <a:pt x="221" y="509"/>
                    </a:lnTo>
                    <a:lnTo>
                      <a:pt x="256" y="489"/>
                    </a:lnTo>
                    <a:lnTo>
                      <a:pt x="287" y="454"/>
                    </a:lnTo>
                    <a:lnTo>
                      <a:pt x="302" y="395"/>
                    </a:lnTo>
                    <a:lnTo>
                      <a:pt x="310" y="338"/>
                    </a:lnTo>
                    <a:lnTo>
                      <a:pt x="330" y="311"/>
                    </a:lnTo>
                    <a:lnTo>
                      <a:pt x="348" y="295"/>
                    </a:lnTo>
                    <a:lnTo>
                      <a:pt x="426" y="268"/>
                    </a:lnTo>
                    <a:lnTo>
                      <a:pt x="505" y="252"/>
                    </a:lnTo>
                    <a:lnTo>
                      <a:pt x="528" y="233"/>
                    </a:lnTo>
                    <a:lnTo>
                      <a:pt x="539" y="198"/>
                    </a:lnTo>
                    <a:lnTo>
                      <a:pt x="559" y="183"/>
                    </a:lnTo>
                    <a:lnTo>
                      <a:pt x="594" y="164"/>
                    </a:lnTo>
                    <a:lnTo>
                      <a:pt x="610" y="133"/>
                    </a:lnTo>
                    <a:lnTo>
                      <a:pt x="610" y="106"/>
                    </a:lnTo>
                    <a:lnTo>
                      <a:pt x="597" y="62"/>
                    </a:lnTo>
                    <a:lnTo>
                      <a:pt x="577" y="32"/>
                    </a:lnTo>
                    <a:lnTo>
                      <a:pt x="586" y="0"/>
                    </a:lnTo>
                    <a:lnTo>
                      <a:pt x="686" y="62"/>
                    </a:lnTo>
                    <a:lnTo>
                      <a:pt x="780" y="97"/>
                    </a:lnTo>
                    <a:lnTo>
                      <a:pt x="815" y="140"/>
                    </a:lnTo>
                    <a:lnTo>
                      <a:pt x="838" y="191"/>
                    </a:lnTo>
                    <a:lnTo>
                      <a:pt x="856" y="210"/>
                    </a:lnTo>
                    <a:lnTo>
                      <a:pt x="876" y="210"/>
                    </a:lnTo>
                    <a:lnTo>
                      <a:pt x="912" y="191"/>
                    </a:lnTo>
                    <a:lnTo>
                      <a:pt x="953" y="198"/>
                    </a:lnTo>
                    <a:lnTo>
                      <a:pt x="989" y="210"/>
                    </a:lnTo>
                    <a:lnTo>
                      <a:pt x="1009" y="210"/>
                    </a:lnTo>
                    <a:lnTo>
                      <a:pt x="1028" y="210"/>
                    </a:lnTo>
                    <a:lnTo>
                      <a:pt x="1044" y="191"/>
                    </a:lnTo>
                    <a:lnTo>
                      <a:pt x="1077" y="187"/>
                    </a:lnTo>
                    <a:lnTo>
                      <a:pt x="1102" y="187"/>
                    </a:lnTo>
                    <a:lnTo>
                      <a:pt x="1121" y="207"/>
                    </a:lnTo>
                    <a:lnTo>
                      <a:pt x="1151" y="221"/>
                    </a:lnTo>
                    <a:lnTo>
                      <a:pt x="1214" y="225"/>
                    </a:lnTo>
                    <a:lnTo>
                      <a:pt x="1217" y="280"/>
                    </a:lnTo>
                    <a:lnTo>
                      <a:pt x="1199" y="353"/>
                    </a:lnTo>
                    <a:lnTo>
                      <a:pt x="1174" y="380"/>
                    </a:lnTo>
                    <a:lnTo>
                      <a:pt x="1159" y="392"/>
                    </a:lnTo>
                    <a:lnTo>
                      <a:pt x="1148" y="395"/>
                    </a:lnTo>
                    <a:lnTo>
                      <a:pt x="1055" y="395"/>
                    </a:lnTo>
                    <a:lnTo>
                      <a:pt x="1009" y="405"/>
                    </a:lnTo>
                    <a:lnTo>
                      <a:pt x="970" y="428"/>
                    </a:lnTo>
                    <a:lnTo>
                      <a:pt x="938" y="454"/>
                    </a:lnTo>
                    <a:lnTo>
                      <a:pt x="892" y="473"/>
                    </a:lnTo>
                    <a:lnTo>
                      <a:pt x="876" y="516"/>
                    </a:lnTo>
                    <a:lnTo>
                      <a:pt x="884" y="574"/>
                    </a:lnTo>
                    <a:lnTo>
                      <a:pt x="899" y="613"/>
                    </a:lnTo>
                    <a:lnTo>
                      <a:pt x="892" y="625"/>
                    </a:lnTo>
                    <a:lnTo>
                      <a:pt x="861" y="633"/>
                    </a:lnTo>
                    <a:lnTo>
                      <a:pt x="818" y="644"/>
                    </a:lnTo>
                    <a:lnTo>
                      <a:pt x="795" y="675"/>
                    </a:lnTo>
                    <a:lnTo>
                      <a:pt x="788" y="725"/>
                    </a:lnTo>
                    <a:lnTo>
                      <a:pt x="802" y="776"/>
                    </a:lnTo>
                    <a:lnTo>
                      <a:pt x="831" y="804"/>
                    </a:lnTo>
                    <a:lnTo>
                      <a:pt x="876" y="814"/>
                    </a:lnTo>
                    <a:lnTo>
                      <a:pt x="889" y="824"/>
                    </a:lnTo>
                    <a:lnTo>
                      <a:pt x="866" y="862"/>
                    </a:lnTo>
                    <a:lnTo>
                      <a:pt x="876" y="888"/>
                    </a:lnTo>
                    <a:lnTo>
                      <a:pt x="904" y="892"/>
                    </a:lnTo>
                    <a:lnTo>
                      <a:pt x="947" y="900"/>
                    </a:lnTo>
                    <a:lnTo>
                      <a:pt x="970" y="944"/>
                    </a:lnTo>
                    <a:lnTo>
                      <a:pt x="1006" y="982"/>
                    </a:lnTo>
                    <a:lnTo>
                      <a:pt x="1063" y="982"/>
                    </a:lnTo>
                    <a:lnTo>
                      <a:pt x="1093" y="944"/>
                    </a:lnTo>
                    <a:lnTo>
                      <a:pt x="1117" y="944"/>
                    </a:lnTo>
                    <a:lnTo>
                      <a:pt x="1132" y="951"/>
                    </a:lnTo>
                    <a:lnTo>
                      <a:pt x="1136" y="989"/>
                    </a:lnTo>
                    <a:lnTo>
                      <a:pt x="1156" y="1045"/>
                    </a:lnTo>
                    <a:lnTo>
                      <a:pt x="1187" y="1067"/>
                    </a:lnTo>
                    <a:lnTo>
                      <a:pt x="1222" y="1052"/>
                    </a:lnTo>
                    <a:lnTo>
                      <a:pt x="1268" y="1045"/>
                    </a:lnTo>
                    <a:lnTo>
                      <a:pt x="1306" y="1083"/>
                    </a:lnTo>
                    <a:lnTo>
                      <a:pt x="1346" y="1156"/>
                    </a:lnTo>
                    <a:lnTo>
                      <a:pt x="1346" y="1194"/>
                    </a:lnTo>
                    <a:lnTo>
                      <a:pt x="1334" y="1226"/>
                    </a:lnTo>
                    <a:lnTo>
                      <a:pt x="1314" y="1256"/>
                    </a:lnTo>
                    <a:lnTo>
                      <a:pt x="1334" y="1320"/>
                    </a:lnTo>
                    <a:lnTo>
                      <a:pt x="1338" y="1354"/>
                    </a:lnTo>
                    <a:lnTo>
                      <a:pt x="1311" y="1404"/>
                    </a:lnTo>
                    <a:lnTo>
                      <a:pt x="1306" y="1447"/>
                    </a:lnTo>
                    <a:lnTo>
                      <a:pt x="1319" y="1485"/>
                    </a:lnTo>
                    <a:lnTo>
                      <a:pt x="1338" y="1509"/>
                    </a:lnTo>
                    <a:lnTo>
                      <a:pt x="1365" y="1544"/>
                    </a:lnTo>
                    <a:lnTo>
                      <a:pt x="1372" y="1575"/>
                    </a:lnTo>
                    <a:lnTo>
                      <a:pt x="1369" y="1599"/>
                    </a:lnTo>
                    <a:lnTo>
                      <a:pt x="1365" y="1602"/>
                    </a:lnTo>
                    <a:lnTo>
                      <a:pt x="1350" y="1609"/>
                    </a:lnTo>
                    <a:lnTo>
                      <a:pt x="1295" y="1617"/>
                    </a:lnTo>
                    <a:lnTo>
                      <a:pt x="1295" y="1672"/>
                    </a:lnTo>
                    <a:lnTo>
                      <a:pt x="1194" y="1745"/>
                    </a:lnTo>
                    <a:close/>
                  </a:path>
                </a:pathLst>
              </a:custGeom>
              <a:solidFill>
                <a:schemeClr val="accent6">
                  <a:lumMod val="20000"/>
                  <a:lumOff val="80000"/>
                </a:schemeClr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13"/>
              </a:p>
            </p:txBody>
          </p:sp>
          <p:grpSp>
            <p:nvGrpSpPr>
              <p:cNvPr id="2154" name="Group 143">
                <a:extLst>
                  <a:ext uri="{FF2B5EF4-FFF2-40B4-BE49-F238E27FC236}">
                    <a16:creationId xmlns:a16="http://schemas.microsoft.com/office/drawing/2014/main" id="{4DB5B3EB-E90E-47B1-BCEA-CF9DB846491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808288" y="4902200"/>
                <a:ext cx="314325" cy="1435100"/>
                <a:chOff x="2825" y="2800"/>
                <a:chExt cx="198" cy="904"/>
              </a:xfrm>
            </p:grpSpPr>
            <p:sp>
              <p:nvSpPr>
                <p:cNvPr id="2275" name="Freeform 135">
                  <a:extLst>
                    <a:ext uri="{FF2B5EF4-FFF2-40B4-BE49-F238E27FC236}">
                      <a16:creationId xmlns:a16="http://schemas.microsoft.com/office/drawing/2014/main" id="{F7396209-521B-473B-A35C-6EFEC72790A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25" y="3184"/>
                  <a:ext cx="136" cy="520"/>
                </a:xfrm>
                <a:custGeom>
                  <a:avLst/>
                  <a:gdLst>
                    <a:gd name="T0" fmla="*/ 128 w 488"/>
                    <a:gd name="T1" fmla="*/ 41 h 1879"/>
                    <a:gd name="T2" fmla="*/ 130 w 488"/>
                    <a:gd name="T3" fmla="*/ 60 h 1879"/>
                    <a:gd name="T4" fmla="*/ 111 w 488"/>
                    <a:gd name="T5" fmla="*/ 106 h 1879"/>
                    <a:gd name="T6" fmla="*/ 98 w 488"/>
                    <a:gd name="T7" fmla="*/ 121 h 1879"/>
                    <a:gd name="T8" fmla="*/ 109 w 488"/>
                    <a:gd name="T9" fmla="*/ 141 h 1879"/>
                    <a:gd name="T10" fmla="*/ 94 w 488"/>
                    <a:gd name="T11" fmla="*/ 174 h 1879"/>
                    <a:gd name="T12" fmla="*/ 91 w 488"/>
                    <a:gd name="T13" fmla="*/ 207 h 1879"/>
                    <a:gd name="T14" fmla="*/ 79 w 488"/>
                    <a:gd name="T15" fmla="*/ 232 h 1879"/>
                    <a:gd name="T16" fmla="*/ 84 w 488"/>
                    <a:gd name="T17" fmla="*/ 248 h 1879"/>
                    <a:gd name="T18" fmla="*/ 79 w 488"/>
                    <a:gd name="T19" fmla="*/ 265 h 1879"/>
                    <a:gd name="T20" fmla="*/ 85 w 488"/>
                    <a:gd name="T21" fmla="*/ 289 h 1879"/>
                    <a:gd name="T22" fmla="*/ 101 w 488"/>
                    <a:gd name="T23" fmla="*/ 306 h 1879"/>
                    <a:gd name="T24" fmla="*/ 85 w 488"/>
                    <a:gd name="T25" fmla="*/ 311 h 1879"/>
                    <a:gd name="T26" fmla="*/ 76 w 488"/>
                    <a:gd name="T27" fmla="*/ 332 h 1879"/>
                    <a:gd name="T28" fmla="*/ 97 w 488"/>
                    <a:gd name="T29" fmla="*/ 353 h 1879"/>
                    <a:gd name="T30" fmla="*/ 75 w 488"/>
                    <a:gd name="T31" fmla="*/ 380 h 1879"/>
                    <a:gd name="T32" fmla="*/ 76 w 488"/>
                    <a:gd name="T33" fmla="*/ 408 h 1879"/>
                    <a:gd name="T34" fmla="*/ 62 w 488"/>
                    <a:gd name="T35" fmla="*/ 422 h 1879"/>
                    <a:gd name="T36" fmla="*/ 56 w 488"/>
                    <a:gd name="T37" fmla="*/ 448 h 1879"/>
                    <a:gd name="T38" fmla="*/ 62 w 488"/>
                    <a:gd name="T39" fmla="*/ 460 h 1879"/>
                    <a:gd name="T40" fmla="*/ 74 w 488"/>
                    <a:gd name="T41" fmla="*/ 459 h 1879"/>
                    <a:gd name="T42" fmla="*/ 101 w 488"/>
                    <a:gd name="T43" fmla="*/ 484 h 1879"/>
                    <a:gd name="T44" fmla="*/ 135 w 488"/>
                    <a:gd name="T45" fmla="*/ 495 h 1879"/>
                    <a:gd name="T46" fmla="*/ 102 w 488"/>
                    <a:gd name="T47" fmla="*/ 509 h 1879"/>
                    <a:gd name="T48" fmla="*/ 86 w 488"/>
                    <a:gd name="T49" fmla="*/ 520 h 1879"/>
                    <a:gd name="T50" fmla="*/ 57 w 488"/>
                    <a:gd name="T51" fmla="*/ 509 h 1879"/>
                    <a:gd name="T52" fmla="*/ 50 w 488"/>
                    <a:gd name="T53" fmla="*/ 498 h 1879"/>
                    <a:gd name="T54" fmla="*/ 34 w 488"/>
                    <a:gd name="T55" fmla="*/ 492 h 1879"/>
                    <a:gd name="T56" fmla="*/ 21 w 488"/>
                    <a:gd name="T57" fmla="*/ 477 h 1879"/>
                    <a:gd name="T58" fmla="*/ 16 w 488"/>
                    <a:gd name="T59" fmla="*/ 460 h 1879"/>
                    <a:gd name="T60" fmla="*/ 11 w 488"/>
                    <a:gd name="T61" fmla="*/ 436 h 1879"/>
                    <a:gd name="T62" fmla="*/ 20 w 488"/>
                    <a:gd name="T63" fmla="*/ 426 h 1879"/>
                    <a:gd name="T64" fmla="*/ 19 w 488"/>
                    <a:gd name="T65" fmla="*/ 415 h 1879"/>
                    <a:gd name="T66" fmla="*/ 24 w 488"/>
                    <a:gd name="T67" fmla="*/ 392 h 1879"/>
                    <a:gd name="T68" fmla="*/ 24 w 488"/>
                    <a:gd name="T69" fmla="*/ 382 h 1879"/>
                    <a:gd name="T70" fmla="*/ 23 w 488"/>
                    <a:gd name="T71" fmla="*/ 369 h 1879"/>
                    <a:gd name="T72" fmla="*/ 3 w 488"/>
                    <a:gd name="T73" fmla="*/ 361 h 1879"/>
                    <a:gd name="T74" fmla="*/ 1 w 488"/>
                    <a:gd name="T75" fmla="*/ 346 h 1879"/>
                    <a:gd name="T76" fmla="*/ 11 w 488"/>
                    <a:gd name="T77" fmla="*/ 342 h 1879"/>
                    <a:gd name="T78" fmla="*/ 29 w 488"/>
                    <a:gd name="T79" fmla="*/ 346 h 1879"/>
                    <a:gd name="T80" fmla="*/ 33 w 488"/>
                    <a:gd name="T81" fmla="*/ 323 h 1879"/>
                    <a:gd name="T82" fmla="*/ 44 w 488"/>
                    <a:gd name="T83" fmla="*/ 309 h 1879"/>
                    <a:gd name="T84" fmla="*/ 40 w 488"/>
                    <a:gd name="T85" fmla="*/ 272 h 1879"/>
                    <a:gd name="T86" fmla="*/ 41 w 488"/>
                    <a:gd name="T87" fmla="*/ 244 h 1879"/>
                    <a:gd name="T88" fmla="*/ 39 w 488"/>
                    <a:gd name="T89" fmla="*/ 237 h 1879"/>
                    <a:gd name="T90" fmla="*/ 23 w 488"/>
                    <a:gd name="T91" fmla="*/ 242 h 1879"/>
                    <a:gd name="T92" fmla="*/ 23 w 488"/>
                    <a:gd name="T93" fmla="*/ 210 h 1879"/>
                    <a:gd name="T94" fmla="*/ 28 w 488"/>
                    <a:gd name="T95" fmla="*/ 191 h 1879"/>
                    <a:gd name="T96" fmla="*/ 34 w 488"/>
                    <a:gd name="T97" fmla="*/ 170 h 1879"/>
                    <a:gd name="T98" fmla="*/ 28 w 488"/>
                    <a:gd name="T99" fmla="*/ 145 h 1879"/>
                    <a:gd name="T100" fmla="*/ 33 w 488"/>
                    <a:gd name="T101" fmla="*/ 124 h 1879"/>
                    <a:gd name="T102" fmla="*/ 50 w 488"/>
                    <a:gd name="T103" fmla="*/ 102 h 1879"/>
                    <a:gd name="T104" fmla="*/ 59 w 488"/>
                    <a:gd name="T105" fmla="*/ 76 h 1879"/>
                    <a:gd name="T106" fmla="*/ 68 w 488"/>
                    <a:gd name="T107" fmla="*/ 41 h 1879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</a:gdLst>
                  <a:ahLst/>
                  <a:cxnLst>
                    <a:cxn ang="T108">
                      <a:pos x="T0" y="T1"/>
                    </a:cxn>
                    <a:cxn ang="T109">
                      <a:pos x="T2" y="T3"/>
                    </a:cxn>
                    <a:cxn ang="T110">
                      <a:pos x="T4" y="T5"/>
                    </a:cxn>
                    <a:cxn ang="T111">
                      <a:pos x="T6" y="T7"/>
                    </a:cxn>
                    <a:cxn ang="T112">
                      <a:pos x="T8" y="T9"/>
                    </a:cxn>
                    <a:cxn ang="T113">
                      <a:pos x="T10" y="T11"/>
                    </a:cxn>
                    <a:cxn ang="T114">
                      <a:pos x="T12" y="T13"/>
                    </a:cxn>
                    <a:cxn ang="T115">
                      <a:pos x="T14" y="T15"/>
                    </a:cxn>
                    <a:cxn ang="T116">
                      <a:pos x="T16" y="T17"/>
                    </a:cxn>
                    <a:cxn ang="T117">
                      <a:pos x="T18" y="T19"/>
                    </a:cxn>
                    <a:cxn ang="T118">
                      <a:pos x="T20" y="T21"/>
                    </a:cxn>
                    <a:cxn ang="T119">
                      <a:pos x="T22" y="T23"/>
                    </a:cxn>
                    <a:cxn ang="T120">
                      <a:pos x="T24" y="T25"/>
                    </a:cxn>
                    <a:cxn ang="T121">
                      <a:pos x="T26" y="T27"/>
                    </a:cxn>
                    <a:cxn ang="T122">
                      <a:pos x="T28" y="T29"/>
                    </a:cxn>
                    <a:cxn ang="T123">
                      <a:pos x="T30" y="T31"/>
                    </a:cxn>
                    <a:cxn ang="T124">
                      <a:pos x="T32" y="T33"/>
                    </a:cxn>
                    <a:cxn ang="T125">
                      <a:pos x="T34" y="T35"/>
                    </a:cxn>
                    <a:cxn ang="T126">
                      <a:pos x="T36" y="T37"/>
                    </a:cxn>
                    <a:cxn ang="T127">
                      <a:pos x="T38" y="T39"/>
                    </a:cxn>
                    <a:cxn ang="T128">
                      <a:pos x="T40" y="T41"/>
                    </a:cxn>
                    <a:cxn ang="T129">
                      <a:pos x="T42" y="T43"/>
                    </a:cxn>
                    <a:cxn ang="T130">
                      <a:pos x="T44" y="T45"/>
                    </a:cxn>
                    <a:cxn ang="T131">
                      <a:pos x="T46" y="T47"/>
                    </a:cxn>
                    <a:cxn ang="T132">
                      <a:pos x="T48" y="T49"/>
                    </a:cxn>
                    <a:cxn ang="T133">
                      <a:pos x="T50" y="T51"/>
                    </a:cxn>
                    <a:cxn ang="T134">
                      <a:pos x="T52" y="T53"/>
                    </a:cxn>
                    <a:cxn ang="T135">
                      <a:pos x="T54" y="T55"/>
                    </a:cxn>
                    <a:cxn ang="T136">
                      <a:pos x="T56" y="T57"/>
                    </a:cxn>
                    <a:cxn ang="T137">
                      <a:pos x="T58" y="T59"/>
                    </a:cxn>
                    <a:cxn ang="T138">
                      <a:pos x="T60" y="T61"/>
                    </a:cxn>
                    <a:cxn ang="T139">
                      <a:pos x="T62" y="T63"/>
                    </a:cxn>
                    <a:cxn ang="T140">
                      <a:pos x="T64" y="T65"/>
                    </a:cxn>
                    <a:cxn ang="T141">
                      <a:pos x="T66" y="T67"/>
                    </a:cxn>
                    <a:cxn ang="T142">
                      <a:pos x="T68" y="T69"/>
                    </a:cxn>
                    <a:cxn ang="T143">
                      <a:pos x="T70" y="T71"/>
                    </a:cxn>
                    <a:cxn ang="T144">
                      <a:pos x="T72" y="T73"/>
                    </a:cxn>
                    <a:cxn ang="T145">
                      <a:pos x="T74" y="T75"/>
                    </a:cxn>
                    <a:cxn ang="T146">
                      <a:pos x="T76" y="T77"/>
                    </a:cxn>
                    <a:cxn ang="T147">
                      <a:pos x="T78" y="T79"/>
                    </a:cxn>
                    <a:cxn ang="T148">
                      <a:pos x="T80" y="T81"/>
                    </a:cxn>
                    <a:cxn ang="T149">
                      <a:pos x="T82" y="T83"/>
                    </a:cxn>
                    <a:cxn ang="T150">
                      <a:pos x="T84" y="T85"/>
                    </a:cxn>
                    <a:cxn ang="T151">
                      <a:pos x="T86" y="T87"/>
                    </a:cxn>
                    <a:cxn ang="T152">
                      <a:pos x="T88" y="T89"/>
                    </a:cxn>
                    <a:cxn ang="T153">
                      <a:pos x="T90" y="T91"/>
                    </a:cxn>
                    <a:cxn ang="T154">
                      <a:pos x="T92" y="T93"/>
                    </a:cxn>
                    <a:cxn ang="T155">
                      <a:pos x="T94" y="T95"/>
                    </a:cxn>
                    <a:cxn ang="T156">
                      <a:pos x="T96" y="T97"/>
                    </a:cxn>
                    <a:cxn ang="T157">
                      <a:pos x="T98" y="T99"/>
                    </a:cxn>
                    <a:cxn ang="T158">
                      <a:pos x="T100" y="T101"/>
                    </a:cxn>
                    <a:cxn ang="T159">
                      <a:pos x="T102" y="T103"/>
                    </a:cxn>
                    <a:cxn ang="T160">
                      <a:pos x="T104" y="T105"/>
                    </a:cxn>
                    <a:cxn ang="T161">
                      <a:pos x="T106" y="T107"/>
                    </a:cxn>
                  </a:cxnLst>
                  <a:rect l="0" t="0" r="r" b="b"/>
                  <a:pathLst>
                    <a:path w="488" h="1879">
                      <a:moveTo>
                        <a:pt x="422" y="0"/>
                      </a:moveTo>
                      <a:lnTo>
                        <a:pt x="425" y="88"/>
                      </a:lnTo>
                      <a:lnTo>
                        <a:pt x="461" y="147"/>
                      </a:lnTo>
                      <a:lnTo>
                        <a:pt x="472" y="170"/>
                      </a:lnTo>
                      <a:lnTo>
                        <a:pt x="476" y="190"/>
                      </a:lnTo>
                      <a:lnTo>
                        <a:pt x="468" y="217"/>
                      </a:lnTo>
                      <a:lnTo>
                        <a:pt x="445" y="255"/>
                      </a:lnTo>
                      <a:lnTo>
                        <a:pt x="445" y="375"/>
                      </a:lnTo>
                      <a:lnTo>
                        <a:pt x="399" y="383"/>
                      </a:lnTo>
                      <a:lnTo>
                        <a:pt x="367" y="403"/>
                      </a:lnTo>
                      <a:lnTo>
                        <a:pt x="356" y="415"/>
                      </a:lnTo>
                      <a:lnTo>
                        <a:pt x="351" y="438"/>
                      </a:lnTo>
                      <a:lnTo>
                        <a:pt x="351" y="453"/>
                      </a:lnTo>
                      <a:lnTo>
                        <a:pt x="364" y="472"/>
                      </a:lnTo>
                      <a:lnTo>
                        <a:pt x="391" y="511"/>
                      </a:lnTo>
                      <a:lnTo>
                        <a:pt x="395" y="558"/>
                      </a:lnTo>
                      <a:lnTo>
                        <a:pt x="371" y="597"/>
                      </a:lnTo>
                      <a:lnTo>
                        <a:pt x="336" y="627"/>
                      </a:lnTo>
                      <a:lnTo>
                        <a:pt x="325" y="659"/>
                      </a:lnTo>
                      <a:lnTo>
                        <a:pt x="318" y="701"/>
                      </a:lnTo>
                      <a:lnTo>
                        <a:pt x="325" y="748"/>
                      </a:lnTo>
                      <a:lnTo>
                        <a:pt x="321" y="799"/>
                      </a:lnTo>
                      <a:lnTo>
                        <a:pt x="305" y="822"/>
                      </a:lnTo>
                      <a:lnTo>
                        <a:pt x="285" y="837"/>
                      </a:lnTo>
                      <a:lnTo>
                        <a:pt x="278" y="856"/>
                      </a:lnTo>
                      <a:lnTo>
                        <a:pt x="282" y="876"/>
                      </a:lnTo>
                      <a:lnTo>
                        <a:pt x="302" y="896"/>
                      </a:lnTo>
                      <a:lnTo>
                        <a:pt x="305" y="914"/>
                      </a:lnTo>
                      <a:lnTo>
                        <a:pt x="302" y="929"/>
                      </a:lnTo>
                      <a:lnTo>
                        <a:pt x="285" y="957"/>
                      </a:lnTo>
                      <a:lnTo>
                        <a:pt x="278" y="997"/>
                      </a:lnTo>
                      <a:lnTo>
                        <a:pt x="290" y="1030"/>
                      </a:lnTo>
                      <a:lnTo>
                        <a:pt x="305" y="1046"/>
                      </a:lnTo>
                      <a:lnTo>
                        <a:pt x="305" y="1084"/>
                      </a:lnTo>
                      <a:lnTo>
                        <a:pt x="344" y="1088"/>
                      </a:lnTo>
                      <a:lnTo>
                        <a:pt x="364" y="1104"/>
                      </a:lnTo>
                      <a:lnTo>
                        <a:pt x="356" y="1140"/>
                      </a:lnTo>
                      <a:lnTo>
                        <a:pt x="341" y="1140"/>
                      </a:lnTo>
                      <a:lnTo>
                        <a:pt x="305" y="1124"/>
                      </a:lnTo>
                      <a:lnTo>
                        <a:pt x="278" y="1137"/>
                      </a:lnTo>
                      <a:lnTo>
                        <a:pt x="270" y="1162"/>
                      </a:lnTo>
                      <a:lnTo>
                        <a:pt x="274" y="1201"/>
                      </a:lnTo>
                      <a:lnTo>
                        <a:pt x="290" y="1237"/>
                      </a:lnTo>
                      <a:lnTo>
                        <a:pt x="328" y="1244"/>
                      </a:lnTo>
                      <a:lnTo>
                        <a:pt x="348" y="1275"/>
                      </a:lnTo>
                      <a:lnTo>
                        <a:pt x="341" y="1322"/>
                      </a:lnTo>
                      <a:lnTo>
                        <a:pt x="308" y="1353"/>
                      </a:lnTo>
                      <a:lnTo>
                        <a:pt x="270" y="1373"/>
                      </a:lnTo>
                      <a:lnTo>
                        <a:pt x="255" y="1411"/>
                      </a:lnTo>
                      <a:lnTo>
                        <a:pt x="255" y="1450"/>
                      </a:lnTo>
                      <a:lnTo>
                        <a:pt x="274" y="1473"/>
                      </a:lnTo>
                      <a:lnTo>
                        <a:pt x="274" y="1500"/>
                      </a:lnTo>
                      <a:lnTo>
                        <a:pt x="255" y="1523"/>
                      </a:lnTo>
                      <a:lnTo>
                        <a:pt x="224" y="1526"/>
                      </a:lnTo>
                      <a:lnTo>
                        <a:pt x="208" y="1543"/>
                      </a:lnTo>
                      <a:lnTo>
                        <a:pt x="201" y="1562"/>
                      </a:lnTo>
                      <a:lnTo>
                        <a:pt x="201" y="1620"/>
                      </a:lnTo>
                      <a:lnTo>
                        <a:pt x="204" y="1643"/>
                      </a:lnTo>
                      <a:lnTo>
                        <a:pt x="216" y="1658"/>
                      </a:lnTo>
                      <a:lnTo>
                        <a:pt x="224" y="1663"/>
                      </a:lnTo>
                      <a:lnTo>
                        <a:pt x="236" y="1658"/>
                      </a:lnTo>
                      <a:lnTo>
                        <a:pt x="255" y="1651"/>
                      </a:lnTo>
                      <a:lnTo>
                        <a:pt x="266" y="1658"/>
                      </a:lnTo>
                      <a:lnTo>
                        <a:pt x="274" y="1734"/>
                      </a:lnTo>
                      <a:lnTo>
                        <a:pt x="290" y="1752"/>
                      </a:lnTo>
                      <a:lnTo>
                        <a:pt x="364" y="1749"/>
                      </a:lnTo>
                      <a:lnTo>
                        <a:pt x="488" y="1752"/>
                      </a:lnTo>
                      <a:lnTo>
                        <a:pt x="488" y="1772"/>
                      </a:lnTo>
                      <a:lnTo>
                        <a:pt x="484" y="1787"/>
                      </a:lnTo>
                      <a:lnTo>
                        <a:pt x="468" y="1791"/>
                      </a:lnTo>
                      <a:lnTo>
                        <a:pt x="391" y="1818"/>
                      </a:lnTo>
                      <a:lnTo>
                        <a:pt x="367" y="1838"/>
                      </a:lnTo>
                      <a:lnTo>
                        <a:pt x="348" y="1856"/>
                      </a:lnTo>
                      <a:lnTo>
                        <a:pt x="328" y="1876"/>
                      </a:lnTo>
                      <a:lnTo>
                        <a:pt x="308" y="1879"/>
                      </a:lnTo>
                      <a:lnTo>
                        <a:pt x="270" y="1860"/>
                      </a:lnTo>
                      <a:lnTo>
                        <a:pt x="227" y="1856"/>
                      </a:lnTo>
                      <a:lnTo>
                        <a:pt x="204" y="1841"/>
                      </a:lnTo>
                      <a:lnTo>
                        <a:pt x="189" y="1834"/>
                      </a:lnTo>
                      <a:lnTo>
                        <a:pt x="186" y="1821"/>
                      </a:lnTo>
                      <a:lnTo>
                        <a:pt x="181" y="1798"/>
                      </a:lnTo>
                      <a:lnTo>
                        <a:pt x="165" y="1783"/>
                      </a:lnTo>
                      <a:lnTo>
                        <a:pt x="143" y="1775"/>
                      </a:lnTo>
                      <a:lnTo>
                        <a:pt x="123" y="1779"/>
                      </a:lnTo>
                      <a:lnTo>
                        <a:pt x="107" y="1760"/>
                      </a:lnTo>
                      <a:lnTo>
                        <a:pt x="100" y="1744"/>
                      </a:lnTo>
                      <a:lnTo>
                        <a:pt x="76" y="1724"/>
                      </a:lnTo>
                      <a:lnTo>
                        <a:pt x="66" y="1717"/>
                      </a:lnTo>
                      <a:lnTo>
                        <a:pt x="57" y="1683"/>
                      </a:lnTo>
                      <a:lnTo>
                        <a:pt x="57" y="1663"/>
                      </a:lnTo>
                      <a:lnTo>
                        <a:pt x="57" y="1640"/>
                      </a:lnTo>
                      <a:lnTo>
                        <a:pt x="53" y="1600"/>
                      </a:lnTo>
                      <a:lnTo>
                        <a:pt x="38" y="1577"/>
                      </a:lnTo>
                      <a:lnTo>
                        <a:pt x="41" y="1562"/>
                      </a:lnTo>
                      <a:lnTo>
                        <a:pt x="53" y="1558"/>
                      </a:lnTo>
                      <a:lnTo>
                        <a:pt x="72" y="1538"/>
                      </a:lnTo>
                      <a:lnTo>
                        <a:pt x="81" y="1523"/>
                      </a:lnTo>
                      <a:lnTo>
                        <a:pt x="84" y="1516"/>
                      </a:lnTo>
                      <a:lnTo>
                        <a:pt x="69" y="1500"/>
                      </a:lnTo>
                      <a:lnTo>
                        <a:pt x="66" y="1458"/>
                      </a:lnTo>
                      <a:lnTo>
                        <a:pt x="72" y="1434"/>
                      </a:lnTo>
                      <a:lnTo>
                        <a:pt x="87" y="1415"/>
                      </a:lnTo>
                      <a:lnTo>
                        <a:pt x="96" y="1399"/>
                      </a:lnTo>
                      <a:lnTo>
                        <a:pt x="104" y="1396"/>
                      </a:lnTo>
                      <a:lnTo>
                        <a:pt x="87" y="1379"/>
                      </a:lnTo>
                      <a:lnTo>
                        <a:pt x="69" y="1373"/>
                      </a:lnTo>
                      <a:lnTo>
                        <a:pt x="57" y="1353"/>
                      </a:lnTo>
                      <a:lnTo>
                        <a:pt x="84" y="1333"/>
                      </a:lnTo>
                      <a:lnTo>
                        <a:pt x="66" y="1314"/>
                      </a:lnTo>
                      <a:lnTo>
                        <a:pt x="26" y="1310"/>
                      </a:lnTo>
                      <a:lnTo>
                        <a:pt x="10" y="1305"/>
                      </a:lnTo>
                      <a:lnTo>
                        <a:pt x="3" y="1295"/>
                      </a:lnTo>
                      <a:lnTo>
                        <a:pt x="0" y="1275"/>
                      </a:lnTo>
                      <a:lnTo>
                        <a:pt x="3" y="1252"/>
                      </a:lnTo>
                      <a:lnTo>
                        <a:pt x="10" y="1237"/>
                      </a:lnTo>
                      <a:lnTo>
                        <a:pt x="23" y="1237"/>
                      </a:lnTo>
                      <a:lnTo>
                        <a:pt x="41" y="1237"/>
                      </a:lnTo>
                      <a:lnTo>
                        <a:pt x="49" y="1252"/>
                      </a:lnTo>
                      <a:lnTo>
                        <a:pt x="81" y="1252"/>
                      </a:lnTo>
                      <a:lnTo>
                        <a:pt x="104" y="1252"/>
                      </a:lnTo>
                      <a:lnTo>
                        <a:pt x="120" y="1244"/>
                      </a:lnTo>
                      <a:lnTo>
                        <a:pt x="123" y="1208"/>
                      </a:lnTo>
                      <a:lnTo>
                        <a:pt x="120" y="1167"/>
                      </a:lnTo>
                      <a:lnTo>
                        <a:pt x="123" y="1150"/>
                      </a:lnTo>
                      <a:lnTo>
                        <a:pt x="143" y="1124"/>
                      </a:lnTo>
                      <a:lnTo>
                        <a:pt x="158" y="1117"/>
                      </a:lnTo>
                      <a:lnTo>
                        <a:pt x="135" y="1074"/>
                      </a:lnTo>
                      <a:lnTo>
                        <a:pt x="130" y="1027"/>
                      </a:lnTo>
                      <a:lnTo>
                        <a:pt x="143" y="984"/>
                      </a:lnTo>
                      <a:lnTo>
                        <a:pt x="153" y="942"/>
                      </a:lnTo>
                      <a:lnTo>
                        <a:pt x="150" y="899"/>
                      </a:lnTo>
                      <a:lnTo>
                        <a:pt x="146" y="880"/>
                      </a:lnTo>
                      <a:lnTo>
                        <a:pt x="153" y="860"/>
                      </a:lnTo>
                      <a:lnTo>
                        <a:pt x="150" y="852"/>
                      </a:lnTo>
                      <a:lnTo>
                        <a:pt x="140" y="856"/>
                      </a:lnTo>
                      <a:lnTo>
                        <a:pt x="123" y="872"/>
                      </a:lnTo>
                      <a:lnTo>
                        <a:pt x="92" y="880"/>
                      </a:lnTo>
                      <a:lnTo>
                        <a:pt x="81" y="876"/>
                      </a:lnTo>
                      <a:lnTo>
                        <a:pt x="76" y="837"/>
                      </a:lnTo>
                      <a:lnTo>
                        <a:pt x="76" y="799"/>
                      </a:lnTo>
                      <a:lnTo>
                        <a:pt x="81" y="759"/>
                      </a:lnTo>
                      <a:lnTo>
                        <a:pt x="87" y="721"/>
                      </a:lnTo>
                      <a:lnTo>
                        <a:pt x="92" y="701"/>
                      </a:lnTo>
                      <a:lnTo>
                        <a:pt x="100" y="690"/>
                      </a:lnTo>
                      <a:lnTo>
                        <a:pt x="104" y="678"/>
                      </a:lnTo>
                      <a:lnTo>
                        <a:pt x="107" y="655"/>
                      </a:lnTo>
                      <a:lnTo>
                        <a:pt x="123" y="616"/>
                      </a:lnTo>
                      <a:lnTo>
                        <a:pt x="115" y="585"/>
                      </a:lnTo>
                      <a:lnTo>
                        <a:pt x="107" y="553"/>
                      </a:lnTo>
                      <a:lnTo>
                        <a:pt x="100" y="523"/>
                      </a:lnTo>
                      <a:lnTo>
                        <a:pt x="100" y="495"/>
                      </a:lnTo>
                      <a:lnTo>
                        <a:pt x="107" y="469"/>
                      </a:lnTo>
                      <a:lnTo>
                        <a:pt x="120" y="449"/>
                      </a:lnTo>
                      <a:lnTo>
                        <a:pt x="140" y="433"/>
                      </a:lnTo>
                      <a:lnTo>
                        <a:pt x="158" y="430"/>
                      </a:lnTo>
                      <a:lnTo>
                        <a:pt x="178" y="368"/>
                      </a:lnTo>
                      <a:lnTo>
                        <a:pt x="181" y="349"/>
                      </a:lnTo>
                      <a:lnTo>
                        <a:pt x="201" y="291"/>
                      </a:lnTo>
                      <a:lnTo>
                        <a:pt x="211" y="275"/>
                      </a:lnTo>
                      <a:lnTo>
                        <a:pt x="231" y="225"/>
                      </a:lnTo>
                      <a:lnTo>
                        <a:pt x="244" y="151"/>
                      </a:lnTo>
                      <a:lnTo>
                        <a:pt x="244" y="147"/>
                      </a:lnTo>
                      <a:lnTo>
                        <a:pt x="247" y="81"/>
                      </a:lnTo>
                      <a:lnTo>
                        <a:pt x="251" y="0"/>
                      </a:lnTo>
                    </a:path>
                  </a:pathLst>
                </a:custGeom>
                <a:solidFill>
                  <a:schemeClr val="accent6">
                    <a:lumMod val="20000"/>
                    <a:lumOff val="80000"/>
                  </a:schemeClr>
                </a:solidFill>
                <a:ln w="12700" cmpd="sng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2276" name="Freeform 136">
                  <a:extLst>
                    <a:ext uri="{FF2B5EF4-FFF2-40B4-BE49-F238E27FC236}">
                      <a16:creationId xmlns:a16="http://schemas.microsoft.com/office/drawing/2014/main" id="{0DD324B8-C292-477C-A29E-ED5BA5C8FDE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88" y="2800"/>
                  <a:ext cx="135" cy="384"/>
                </a:xfrm>
                <a:custGeom>
                  <a:avLst/>
                  <a:gdLst>
                    <a:gd name="T0" fmla="*/ 4 w 482"/>
                    <a:gd name="T1" fmla="*/ 361 h 1396"/>
                    <a:gd name="T2" fmla="*/ 4 w 482"/>
                    <a:gd name="T3" fmla="*/ 335 h 1396"/>
                    <a:gd name="T4" fmla="*/ 7 w 482"/>
                    <a:gd name="T5" fmla="*/ 322 h 1396"/>
                    <a:gd name="T6" fmla="*/ 9 w 482"/>
                    <a:gd name="T7" fmla="*/ 312 h 1396"/>
                    <a:gd name="T8" fmla="*/ 8 w 482"/>
                    <a:gd name="T9" fmla="*/ 301 h 1396"/>
                    <a:gd name="T10" fmla="*/ 0 w 482"/>
                    <a:gd name="T11" fmla="*/ 290 h 1396"/>
                    <a:gd name="T12" fmla="*/ 4 w 482"/>
                    <a:gd name="T13" fmla="*/ 281 h 1396"/>
                    <a:gd name="T14" fmla="*/ 10 w 482"/>
                    <a:gd name="T15" fmla="*/ 267 h 1396"/>
                    <a:gd name="T16" fmla="*/ 24 w 482"/>
                    <a:gd name="T17" fmla="*/ 157 h 1396"/>
                    <a:gd name="T18" fmla="*/ 31 w 482"/>
                    <a:gd name="T19" fmla="*/ 108 h 1396"/>
                    <a:gd name="T20" fmla="*/ 34 w 482"/>
                    <a:gd name="T21" fmla="*/ 43 h 1396"/>
                    <a:gd name="T22" fmla="*/ 57 w 482"/>
                    <a:gd name="T23" fmla="*/ 0 h 1396"/>
                    <a:gd name="T24" fmla="*/ 72 w 482"/>
                    <a:gd name="T25" fmla="*/ 21 h 1396"/>
                    <a:gd name="T26" fmla="*/ 83 w 482"/>
                    <a:gd name="T27" fmla="*/ 42 h 1396"/>
                    <a:gd name="T28" fmla="*/ 95 w 482"/>
                    <a:gd name="T29" fmla="*/ 62 h 1396"/>
                    <a:gd name="T30" fmla="*/ 89 w 482"/>
                    <a:gd name="T31" fmla="*/ 78 h 1396"/>
                    <a:gd name="T32" fmla="*/ 110 w 482"/>
                    <a:gd name="T33" fmla="*/ 108 h 1396"/>
                    <a:gd name="T34" fmla="*/ 127 w 482"/>
                    <a:gd name="T35" fmla="*/ 134 h 1396"/>
                    <a:gd name="T36" fmla="*/ 132 w 482"/>
                    <a:gd name="T37" fmla="*/ 134 h 1396"/>
                    <a:gd name="T38" fmla="*/ 135 w 482"/>
                    <a:gd name="T39" fmla="*/ 166 h 1396"/>
                    <a:gd name="T40" fmla="*/ 131 w 482"/>
                    <a:gd name="T41" fmla="*/ 173 h 1396"/>
                    <a:gd name="T42" fmla="*/ 103 w 482"/>
                    <a:gd name="T43" fmla="*/ 182 h 1396"/>
                    <a:gd name="T44" fmla="*/ 97 w 482"/>
                    <a:gd name="T45" fmla="*/ 191 h 1396"/>
                    <a:gd name="T46" fmla="*/ 104 w 482"/>
                    <a:gd name="T47" fmla="*/ 204 h 1396"/>
                    <a:gd name="T48" fmla="*/ 103 w 482"/>
                    <a:gd name="T49" fmla="*/ 210 h 1396"/>
                    <a:gd name="T50" fmla="*/ 103 w 482"/>
                    <a:gd name="T51" fmla="*/ 229 h 1396"/>
                    <a:gd name="T52" fmla="*/ 104 w 482"/>
                    <a:gd name="T53" fmla="*/ 241 h 1396"/>
                    <a:gd name="T54" fmla="*/ 101 w 482"/>
                    <a:gd name="T55" fmla="*/ 257 h 1396"/>
                    <a:gd name="T56" fmla="*/ 77 w 482"/>
                    <a:gd name="T57" fmla="*/ 268 h 1396"/>
                    <a:gd name="T58" fmla="*/ 83 w 482"/>
                    <a:gd name="T59" fmla="*/ 279 h 1396"/>
                    <a:gd name="T60" fmla="*/ 77 w 482"/>
                    <a:gd name="T61" fmla="*/ 288 h 1396"/>
                    <a:gd name="T62" fmla="*/ 64 w 482"/>
                    <a:gd name="T63" fmla="*/ 298 h 1396"/>
                    <a:gd name="T64" fmla="*/ 63 w 482"/>
                    <a:gd name="T65" fmla="*/ 339 h 1396"/>
                    <a:gd name="T66" fmla="*/ 52 w 482"/>
                    <a:gd name="T67" fmla="*/ 384 h 139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0" t="0" r="r" b="b"/>
                  <a:pathLst>
                    <a:path w="482" h="1396">
                      <a:moveTo>
                        <a:pt x="20" y="1396"/>
                      </a:moveTo>
                      <a:lnTo>
                        <a:pt x="13" y="1314"/>
                      </a:lnTo>
                      <a:lnTo>
                        <a:pt x="5" y="1271"/>
                      </a:lnTo>
                      <a:lnTo>
                        <a:pt x="13" y="1217"/>
                      </a:lnTo>
                      <a:lnTo>
                        <a:pt x="9" y="1217"/>
                      </a:lnTo>
                      <a:lnTo>
                        <a:pt x="24" y="1169"/>
                      </a:lnTo>
                      <a:lnTo>
                        <a:pt x="28" y="1154"/>
                      </a:lnTo>
                      <a:lnTo>
                        <a:pt x="31" y="1136"/>
                      </a:lnTo>
                      <a:lnTo>
                        <a:pt x="31" y="1112"/>
                      </a:lnTo>
                      <a:lnTo>
                        <a:pt x="28" y="1093"/>
                      </a:lnTo>
                      <a:lnTo>
                        <a:pt x="13" y="1070"/>
                      </a:lnTo>
                      <a:lnTo>
                        <a:pt x="0" y="1054"/>
                      </a:lnTo>
                      <a:lnTo>
                        <a:pt x="9" y="1031"/>
                      </a:lnTo>
                      <a:lnTo>
                        <a:pt x="16" y="1020"/>
                      </a:lnTo>
                      <a:lnTo>
                        <a:pt x="24" y="992"/>
                      </a:lnTo>
                      <a:lnTo>
                        <a:pt x="35" y="969"/>
                      </a:lnTo>
                      <a:lnTo>
                        <a:pt x="94" y="682"/>
                      </a:lnTo>
                      <a:lnTo>
                        <a:pt x="87" y="569"/>
                      </a:lnTo>
                      <a:lnTo>
                        <a:pt x="102" y="481"/>
                      </a:lnTo>
                      <a:lnTo>
                        <a:pt x="110" y="394"/>
                      </a:lnTo>
                      <a:lnTo>
                        <a:pt x="120" y="252"/>
                      </a:lnTo>
                      <a:lnTo>
                        <a:pt x="120" y="155"/>
                      </a:lnTo>
                      <a:lnTo>
                        <a:pt x="97" y="73"/>
                      </a:lnTo>
                      <a:lnTo>
                        <a:pt x="202" y="0"/>
                      </a:lnTo>
                      <a:lnTo>
                        <a:pt x="237" y="38"/>
                      </a:lnTo>
                      <a:lnTo>
                        <a:pt x="257" y="77"/>
                      </a:lnTo>
                      <a:lnTo>
                        <a:pt x="268" y="128"/>
                      </a:lnTo>
                      <a:lnTo>
                        <a:pt x="295" y="151"/>
                      </a:lnTo>
                      <a:lnTo>
                        <a:pt x="330" y="178"/>
                      </a:lnTo>
                      <a:lnTo>
                        <a:pt x="338" y="225"/>
                      </a:lnTo>
                      <a:lnTo>
                        <a:pt x="323" y="244"/>
                      </a:lnTo>
                      <a:lnTo>
                        <a:pt x="318" y="283"/>
                      </a:lnTo>
                      <a:lnTo>
                        <a:pt x="369" y="341"/>
                      </a:lnTo>
                      <a:lnTo>
                        <a:pt x="392" y="394"/>
                      </a:lnTo>
                      <a:lnTo>
                        <a:pt x="420" y="469"/>
                      </a:lnTo>
                      <a:lnTo>
                        <a:pt x="455" y="488"/>
                      </a:lnTo>
                      <a:lnTo>
                        <a:pt x="473" y="469"/>
                      </a:lnTo>
                      <a:lnTo>
                        <a:pt x="473" y="488"/>
                      </a:lnTo>
                      <a:lnTo>
                        <a:pt x="473" y="547"/>
                      </a:lnTo>
                      <a:lnTo>
                        <a:pt x="482" y="605"/>
                      </a:lnTo>
                      <a:lnTo>
                        <a:pt x="478" y="615"/>
                      </a:lnTo>
                      <a:lnTo>
                        <a:pt x="466" y="628"/>
                      </a:lnTo>
                      <a:lnTo>
                        <a:pt x="438" y="644"/>
                      </a:lnTo>
                      <a:lnTo>
                        <a:pt x="369" y="663"/>
                      </a:lnTo>
                      <a:lnTo>
                        <a:pt x="353" y="674"/>
                      </a:lnTo>
                      <a:lnTo>
                        <a:pt x="346" y="694"/>
                      </a:lnTo>
                      <a:lnTo>
                        <a:pt x="366" y="725"/>
                      </a:lnTo>
                      <a:lnTo>
                        <a:pt x="372" y="740"/>
                      </a:lnTo>
                      <a:lnTo>
                        <a:pt x="372" y="752"/>
                      </a:lnTo>
                      <a:lnTo>
                        <a:pt x="369" y="765"/>
                      </a:lnTo>
                      <a:lnTo>
                        <a:pt x="346" y="806"/>
                      </a:lnTo>
                      <a:lnTo>
                        <a:pt x="366" y="833"/>
                      </a:lnTo>
                      <a:lnTo>
                        <a:pt x="392" y="852"/>
                      </a:lnTo>
                      <a:lnTo>
                        <a:pt x="372" y="876"/>
                      </a:lnTo>
                      <a:lnTo>
                        <a:pt x="342" y="891"/>
                      </a:lnTo>
                      <a:lnTo>
                        <a:pt x="362" y="933"/>
                      </a:lnTo>
                      <a:lnTo>
                        <a:pt x="291" y="930"/>
                      </a:lnTo>
                      <a:lnTo>
                        <a:pt x="275" y="973"/>
                      </a:lnTo>
                      <a:lnTo>
                        <a:pt x="285" y="992"/>
                      </a:lnTo>
                      <a:lnTo>
                        <a:pt x="295" y="1016"/>
                      </a:lnTo>
                      <a:lnTo>
                        <a:pt x="295" y="1027"/>
                      </a:lnTo>
                      <a:lnTo>
                        <a:pt x="275" y="1047"/>
                      </a:lnTo>
                      <a:lnTo>
                        <a:pt x="257" y="1065"/>
                      </a:lnTo>
                      <a:lnTo>
                        <a:pt x="230" y="1085"/>
                      </a:lnTo>
                      <a:lnTo>
                        <a:pt x="217" y="1148"/>
                      </a:lnTo>
                      <a:lnTo>
                        <a:pt x="226" y="1232"/>
                      </a:lnTo>
                      <a:lnTo>
                        <a:pt x="206" y="1294"/>
                      </a:lnTo>
                      <a:lnTo>
                        <a:pt x="187" y="1396"/>
                      </a:lnTo>
                    </a:path>
                  </a:pathLst>
                </a:custGeom>
                <a:solidFill>
                  <a:schemeClr val="accent6">
                    <a:lumMod val="20000"/>
                    <a:lumOff val="80000"/>
                  </a:schemeClr>
                </a:solidFill>
                <a:ln w="12700" cmpd="sng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013"/>
                </a:p>
              </p:txBody>
            </p:sp>
          </p:grpSp>
          <p:sp>
            <p:nvSpPr>
              <p:cNvPr id="2155" name="Freeform 137">
                <a:extLst>
                  <a:ext uri="{FF2B5EF4-FFF2-40B4-BE49-F238E27FC236}">
                    <a16:creationId xmlns:a16="http://schemas.microsoft.com/office/drawing/2014/main" id="{6182DF36-B876-409D-82F1-20E783ECFAD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51138" y="3575050"/>
                <a:ext cx="601662" cy="536575"/>
              </a:xfrm>
              <a:custGeom>
                <a:avLst/>
                <a:gdLst>
                  <a:gd name="T0" fmla="*/ 574035 w 1372"/>
                  <a:gd name="T1" fmla="*/ 303986 h 1225"/>
                  <a:gd name="T2" fmla="*/ 581490 w 1372"/>
                  <a:gd name="T3" fmla="*/ 329829 h 1225"/>
                  <a:gd name="T4" fmla="*/ 562633 w 1372"/>
                  <a:gd name="T5" fmla="*/ 348226 h 1225"/>
                  <a:gd name="T6" fmla="*/ 548600 w 1372"/>
                  <a:gd name="T7" fmla="*/ 380640 h 1225"/>
                  <a:gd name="T8" fmla="*/ 495976 w 1372"/>
                  <a:gd name="T9" fmla="*/ 394218 h 1225"/>
                  <a:gd name="T10" fmla="*/ 435021 w 1372"/>
                  <a:gd name="T11" fmla="*/ 385458 h 1225"/>
                  <a:gd name="T12" fmla="*/ 436775 w 1372"/>
                  <a:gd name="T13" fmla="*/ 407359 h 1225"/>
                  <a:gd name="T14" fmla="*/ 465718 w 1372"/>
                  <a:gd name="T15" fmla="*/ 421376 h 1225"/>
                  <a:gd name="T16" fmla="*/ 480628 w 1372"/>
                  <a:gd name="T17" fmla="*/ 441963 h 1225"/>
                  <a:gd name="T18" fmla="*/ 449054 w 1372"/>
                  <a:gd name="T19" fmla="*/ 466930 h 1225"/>
                  <a:gd name="T20" fmla="*/ 430197 w 1372"/>
                  <a:gd name="T21" fmla="*/ 489269 h 1225"/>
                  <a:gd name="T22" fmla="*/ 407832 w 1372"/>
                  <a:gd name="T23" fmla="*/ 516864 h 1225"/>
                  <a:gd name="T24" fmla="*/ 370557 w 1372"/>
                  <a:gd name="T25" fmla="*/ 526501 h 1225"/>
                  <a:gd name="T26" fmla="*/ 343368 w 1372"/>
                  <a:gd name="T27" fmla="*/ 536575 h 1225"/>
                  <a:gd name="T28" fmla="*/ 326266 w 1372"/>
                  <a:gd name="T29" fmla="*/ 509856 h 1225"/>
                  <a:gd name="T30" fmla="*/ 310917 w 1372"/>
                  <a:gd name="T31" fmla="*/ 459921 h 1225"/>
                  <a:gd name="T32" fmla="*/ 290745 w 1372"/>
                  <a:gd name="T33" fmla="*/ 416119 h 1225"/>
                  <a:gd name="T34" fmla="*/ 298638 w 1372"/>
                  <a:gd name="T35" fmla="*/ 392466 h 1225"/>
                  <a:gd name="T36" fmla="*/ 275396 w 1372"/>
                  <a:gd name="T37" fmla="*/ 380640 h 1225"/>
                  <a:gd name="T38" fmla="*/ 279782 w 1372"/>
                  <a:gd name="T39" fmla="*/ 337714 h 1225"/>
                  <a:gd name="T40" fmla="*/ 271888 w 1372"/>
                  <a:gd name="T41" fmla="*/ 302234 h 1225"/>
                  <a:gd name="T42" fmla="*/ 214002 w 1372"/>
                  <a:gd name="T43" fmla="*/ 303986 h 1225"/>
                  <a:gd name="T44" fmla="*/ 179797 w 1372"/>
                  <a:gd name="T45" fmla="*/ 278581 h 1225"/>
                  <a:gd name="T46" fmla="*/ 144276 w 1372"/>
                  <a:gd name="T47" fmla="*/ 248358 h 1225"/>
                  <a:gd name="T48" fmla="*/ 104808 w 1372"/>
                  <a:gd name="T49" fmla="*/ 255366 h 1225"/>
                  <a:gd name="T50" fmla="*/ 57886 w 1372"/>
                  <a:gd name="T51" fmla="*/ 239597 h 1225"/>
                  <a:gd name="T52" fmla="*/ 36836 w 1372"/>
                  <a:gd name="T53" fmla="*/ 181778 h 1225"/>
                  <a:gd name="T54" fmla="*/ 7894 w 1372"/>
                  <a:gd name="T55" fmla="*/ 180464 h 1225"/>
                  <a:gd name="T56" fmla="*/ 0 w 1372"/>
                  <a:gd name="T57" fmla="*/ 171704 h 1225"/>
                  <a:gd name="T58" fmla="*/ 28066 w 1372"/>
                  <a:gd name="T59" fmla="*/ 93736 h 1225"/>
                  <a:gd name="T60" fmla="*/ 65779 w 1372"/>
                  <a:gd name="T61" fmla="*/ 59571 h 1225"/>
                  <a:gd name="T62" fmla="*/ 81128 w 1372"/>
                  <a:gd name="T63" fmla="*/ 59571 h 1225"/>
                  <a:gd name="T64" fmla="*/ 104808 w 1372"/>
                  <a:gd name="T65" fmla="*/ 63075 h 1225"/>
                  <a:gd name="T66" fmla="*/ 124981 w 1372"/>
                  <a:gd name="T67" fmla="*/ 25405 h 1225"/>
                  <a:gd name="T68" fmla="*/ 142522 w 1372"/>
                  <a:gd name="T69" fmla="*/ 1752 h 1225"/>
                  <a:gd name="T70" fmla="*/ 157432 w 1372"/>
                  <a:gd name="T71" fmla="*/ 3504 h 1225"/>
                  <a:gd name="T72" fmla="*/ 166203 w 1372"/>
                  <a:gd name="T73" fmla="*/ 8322 h 1225"/>
                  <a:gd name="T74" fmla="*/ 171465 w 1372"/>
                  <a:gd name="T75" fmla="*/ 23653 h 1225"/>
                  <a:gd name="T76" fmla="*/ 197338 w 1372"/>
                  <a:gd name="T77" fmla="*/ 25405 h 1225"/>
                  <a:gd name="T78" fmla="*/ 225843 w 1372"/>
                  <a:gd name="T79" fmla="*/ 49496 h 1225"/>
                  <a:gd name="T80" fmla="*/ 253031 w 1372"/>
                  <a:gd name="T81" fmla="*/ 67893 h 1225"/>
                  <a:gd name="T82" fmla="*/ 309163 w 1372"/>
                  <a:gd name="T83" fmla="*/ 54753 h 1225"/>
                  <a:gd name="T84" fmla="*/ 324073 w 1372"/>
                  <a:gd name="T85" fmla="*/ 66141 h 1225"/>
                  <a:gd name="T86" fmla="*/ 351262 w 1372"/>
                  <a:gd name="T87" fmla="*/ 80596 h 1225"/>
                  <a:gd name="T88" fmla="*/ 385467 w 1372"/>
                  <a:gd name="T89" fmla="*/ 80596 h 1225"/>
                  <a:gd name="T90" fmla="*/ 404762 w 1372"/>
                  <a:gd name="T91" fmla="*/ 69645 h 1225"/>
                  <a:gd name="T92" fmla="*/ 431513 w 1372"/>
                  <a:gd name="T93" fmla="*/ 42488 h 1225"/>
                  <a:gd name="T94" fmla="*/ 484575 w 1372"/>
                  <a:gd name="T95" fmla="*/ 42488 h 1225"/>
                  <a:gd name="T96" fmla="*/ 494661 w 1372"/>
                  <a:gd name="T97" fmla="*/ 59571 h 1225"/>
                  <a:gd name="T98" fmla="*/ 497731 w 1372"/>
                  <a:gd name="T99" fmla="*/ 81910 h 1225"/>
                  <a:gd name="T100" fmla="*/ 521411 w 1372"/>
                  <a:gd name="T101" fmla="*/ 86728 h 1225"/>
                  <a:gd name="T102" fmla="*/ 556055 w 1372"/>
                  <a:gd name="T103" fmla="*/ 93736 h 1225"/>
                  <a:gd name="T104" fmla="*/ 567457 w 1372"/>
                  <a:gd name="T105" fmla="*/ 110819 h 1225"/>
                  <a:gd name="T106" fmla="*/ 578420 w 1372"/>
                  <a:gd name="T107" fmla="*/ 127464 h 1225"/>
                  <a:gd name="T108" fmla="*/ 599908 w 1372"/>
                  <a:gd name="T109" fmla="*/ 137538 h 1225"/>
                  <a:gd name="T110" fmla="*/ 591576 w 1372"/>
                  <a:gd name="T111" fmla="*/ 162944 h 1225"/>
                  <a:gd name="T112" fmla="*/ 567457 w 1372"/>
                  <a:gd name="T113" fmla="*/ 173018 h 1225"/>
                  <a:gd name="T114" fmla="*/ 567457 w 1372"/>
                  <a:gd name="T115" fmla="*/ 197109 h 1225"/>
                  <a:gd name="T116" fmla="*/ 584121 w 1372"/>
                  <a:gd name="T117" fmla="*/ 214192 h 1225"/>
                  <a:gd name="T118" fmla="*/ 552547 w 1372"/>
                  <a:gd name="T119" fmla="*/ 222952 h 1225"/>
                  <a:gd name="T120" fmla="*/ 563948 w 1372"/>
                  <a:gd name="T121" fmla="*/ 244853 h 1225"/>
                  <a:gd name="T122" fmla="*/ 569649 w 1372"/>
                  <a:gd name="T123" fmla="*/ 289093 h 1225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0" t="0" r="r" b="b"/>
                <a:pathLst>
                  <a:path w="1372" h="1225">
                    <a:moveTo>
                      <a:pt x="1337" y="679"/>
                    </a:moveTo>
                    <a:lnTo>
                      <a:pt x="1309" y="694"/>
                    </a:lnTo>
                    <a:lnTo>
                      <a:pt x="1326" y="722"/>
                    </a:lnTo>
                    <a:lnTo>
                      <a:pt x="1326" y="753"/>
                    </a:lnTo>
                    <a:lnTo>
                      <a:pt x="1306" y="771"/>
                    </a:lnTo>
                    <a:lnTo>
                      <a:pt x="1283" y="795"/>
                    </a:lnTo>
                    <a:lnTo>
                      <a:pt x="1268" y="845"/>
                    </a:lnTo>
                    <a:lnTo>
                      <a:pt x="1251" y="869"/>
                    </a:lnTo>
                    <a:lnTo>
                      <a:pt x="1212" y="885"/>
                    </a:lnTo>
                    <a:lnTo>
                      <a:pt x="1131" y="900"/>
                    </a:lnTo>
                    <a:lnTo>
                      <a:pt x="1054" y="900"/>
                    </a:lnTo>
                    <a:lnTo>
                      <a:pt x="992" y="880"/>
                    </a:lnTo>
                    <a:lnTo>
                      <a:pt x="988" y="896"/>
                    </a:lnTo>
                    <a:lnTo>
                      <a:pt x="996" y="930"/>
                    </a:lnTo>
                    <a:lnTo>
                      <a:pt x="1027" y="954"/>
                    </a:lnTo>
                    <a:lnTo>
                      <a:pt x="1062" y="962"/>
                    </a:lnTo>
                    <a:lnTo>
                      <a:pt x="1088" y="982"/>
                    </a:lnTo>
                    <a:lnTo>
                      <a:pt x="1096" y="1009"/>
                    </a:lnTo>
                    <a:lnTo>
                      <a:pt x="1077" y="1047"/>
                    </a:lnTo>
                    <a:lnTo>
                      <a:pt x="1024" y="1066"/>
                    </a:lnTo>
                    <a:lnTo>
                      <a:pt x="1004" y="1086"/>
                    </a:lnTo>
                    <a:lnTo>
                      <a:pt x="981" y="1117"/>
                    </a:lnTo>
                    <a:lnTo>
                      <a:pt x="953" y="1160"/>
                    </a:lnTo>
                    <a:lnTo>
                      <a:pt x="930" y="1180"/>
                    </a:lnTo>
                    <a:lnTo>
                      <a:pt x="884" y="1187"/>
                    </a:lnTo>
                    <a:lnTo>
                      <a:pt x="845" y="1202"/>
                    </a:lnTo>
                    <a:lnTo>
                      <a:pt x="813" y="1221"/>
                    </a:lnTo>
                    <a:lnTo>
                      <a:pt x="783" y="1225"/>
                    </a:lnTo>
                    <a:lnTo>
                      <a:pt x="752" y="1206"/>
                    </a:lnTo>
                    <a:lnTo>
                      <a:pt x="744" y="1164"/>
                    </a:lnTo>
                    <a:lnTo>
                      <a:pt x="735" y="1101"/>
                    </a:lnTo>
                    <a:lnTo>
                      <a:pt x="709" y="1050"/>
                    </a:lnTo>
                    <a:lnTo>
                      <a:pt x="673" y="1009"/>
                    </a:lnTo>
                    <a:lnTo>
                      <a:pt x="663" y="950"/>
                    </a:lnTo>
                    <a:lnTo>
                      <a:pt x="697" y="923"/>
                    </a:lnTo>
                    <a:lnTo>
                      <a:pt x="681" y="896"/>
                    </a:lnTo>
                    <a:lnTo>
                      <a:pt x="654" y="888"/>
                    </a:lnTo>
                    <a:lnTo>
                      <a:pt x="628" y="869"/>
                    </a:lnTo>
                    <a:lnTo>
                      <a:pt x="620" y="826"/>
                    </a:lnTo>
                    <a:lnTo>
                      <a:pt x="638" y="771"/>
                    </a:lnTo>
                    <a:lnTo>
                      <a:pt x="638" y="730"/>
                    </a:lnTo>
                    <a:lnTo>
                      <a:pt x="620" y="690"/>
                    </a:lnTo>
                    <a:lnTo>
                      <a:pt x="542" y="671"/>
                    </a:lnTo>
                    <a:lnTo>
                      <a:pt x="488" y="694"/>
                    </a:lnTo>
                    <a:lnTo>
                      <a:pt x="440" y="679"/>
                    </a:lnTo>
                    <a:lnTo>
                      <a:pt x="410" y="636"/>
                    </a:lnTo>
                    <a:lnTo>
                      <a:pt x="372" y="598"/>
                    </a:lnTo>
                    <a:lnTo>
                      <a:pt x="329" y="567"/>
                    </a:lnTo>
                    <a:lnTo>
                      <a:pt x="297" y="567"/>
                    </a:lnTo>
                    <a:lnTo>
                      <a:pt x="239" y="583"/>
                    </a:lnTo>
                    <a:lnTo>
                      <a:pt x="185" y="574"/>
                    </a:lnTo>
                    <a:lnTo>
                      <a:pt x="132" y="547"/>
                    </a:lnTo>
                    <a:lnTo>
                      <a:pt x="100" y="509"/>
                    </a:lnTo>
                    <a:lnTo>
                      <a:pt x="84" y="415"/>
                    </a:lnTo>
                    <a:lnTo>
                      <a:pt x="68" y="395"/>
                    </a:lnTo>
                    <a:lnTo>
                      <a:pt x="18" y="412"/>
                    </a:lnTo>
                    <a:lnTo>
                      <a:pt x="0" y="408"/>
                    </a:lnTo>
                    <a:lnTo>
                      <a:pt x="0" y="392"/>
                    </a:lnTo>
                    <a:lnTo>
                      <a:pt x="46" y="318"/>
                    </a:lnTo>
                    <a:lnTo>
                      <a:pt x="64" y="214"/>
                    </a:lnTo>
                    <a:lnTo>
                      <a:pt x="100" y="164"/>
                    </a:lnTo>
                    <a:lnTo>
                      <a:pt x="150" y="136"/>
                    </a:lnTo>
                    <a:lnTo>
                      <a:pt x="178" y="108"/>
                    </a:lnTo>
                    <a:lnTo>
                      <a:pt x="185" y="136"/>
                    </a:lnTo>
                    <a:lnTo>
                      <a:pt x="213" y="155"/>
                    </a:lnTo>
                    <a:lnTo>
                      <a:pt x="239" y="144"/>
                    </a:lnTo>
                    <a:lnTo>
                      <a:pt x="255" y="121"/>
                    </a:lnTo>
                    <a:lnTo>
                      <a:pt x="285" y="58"/>
                    </a:lnTo>
                    <a:lnTo>
                      <a:pt x="313" y="16"/>
                    </a:lnTo>
                    <a:lnTo>
                      <a:pt x="325" y="4"/>
                    </a:lnTo>
                    <a:lnTo>
                      <a:pt x="348" y="0"/>
                    </a:lnTo>
                    <a:lnTo>
                      <a:pt x="359" y="8"/>
                    </a:lnTo>
                    <a:lnTo>
                      <a:pt x="368" y="8"/>
                    </a:lnTo>
                    <a:lnTo>
                      <a:pt x="379" y="19"/>
                    </a:lnTo>
                    <a:lnTo>
                      <a:pt x="387" y="34"/>
                    </a:lnTo>
                    <a:lnTo>
                      <a:pt x="391" y="54"/>
                    </a:lnTo>
                    <a:lnTo>
                      <a:pt x="410" y="58"/>
                    </a:lnTo>
                    <a:lnTo>
                      <a:pt x="450" y="58"/>
                    </a:lnTo>
                    <a:lnTo>
                      <a:pt x="473" y="77"/>
                    </a:lnTo>
                    <a:lnTo>
                      <a:pt x="515" y="113"/>
                    </a:lnTo>
                    <a:lnTo>
                      <a:pt x="557" y="151"/>
                    </a:lnTo>
                    <a:lnTo>
                      <a:pt x="577" y="155"/>
                    </a:lnTo>
                    <a:lnTo>
                      <a:pt x="678" y="128"/>
                    </a:lnTo>
                    <a:lnTo>
                      <a:pt x="705" y="125"/>
                    </a:lnTo>
                    <a:lnTo>
                      <a:pt x="732" y="136"/>
                    </a:lnTo>
                    <a:lnTo>
                      <a:pt x="739" y="151"/>
                    </a:lnTo>
                    <a:lnTo>
                      <a:pt x="783" y="167"/>
                    </a:lnTo>
                    <a:lnTo>
                      <a:pt x="801" y="184"/>
                    </a:lnTo>
                    <a:lnTo>
                      <a:pt x="821" y="187"/>
                    </a:lnTo>
                    <a:lnTo>
                      <a:pt x="879" y="184"/>
                    </a:lnTo>
                    <a:lnTo>
                      <a:pt x="907" y="167"/>
                    </a:lnTo>
                    <a:lnTo>
                      <a:pt x="923" y="159"/>
                    </a:lnTo>
                    <a:lnTo>
                      <a:pt x="968" y="101"/>
                    </a:lnTo>
                    <a:lnTo>
                      <a:pt x="984" y="97"/>
                    </a:lnTo>
                    <a:lnTo>
                      <a:pt x="1085" y="97"/>
                    </a:lnTo>
                    <a:lnTo>
                      <a:pt x="1105" y="97"/>
                    </a:lnTo>
                    <a:lnTo>
                      <a:pt x="1121" y="117"/>
                    </a:lnTo>
                    <a:lnTo>
                      <a:pt x="1128" y="136"/>
                    </a:lnTo>
                    <a:lnTo>
                      <a:pt x="1124" y="155"/>
                    </a:lnTo>
                    <a:lnTo>
                      <a:pt x="1135" y="187"/>
                    </a:lnTo>
                    <a:lnTo>
                      <a:pt x="1169" y="194"/>
                    </a:lnTo>
                    <a:lnTo>
                      <a:pt x="1189" y="198"/>
                    </a:lnTo>
                    <a:lnTo>
                      <a:pt x="1228" y="198"/>
                    </a:lnTo>
                    <a:lnTo>
                      <a:pt x="1268" y="214"/>
                    </a:lnTo>
                    <a:lnTo>
                      <a:pt x="1290" y="233"/>
                    </a:lnTo>
                    <a:lnTo>
                      <a:pt x="1294" y="253"/>
                    </a:lnTo>
                    <a:lnTo>
                      <a:pt x="1306" y="272"/>
                    </a:lnTo>
                    <a:lnTo>
                      <a:pt x="1319" y="291"/>
                    </a:lnTo>
                    <a:lnTo>
                      <a:pt x="1372" y="299"/>
                    </a:lnTo>
                    <a:lnTo>
                      <a:pt x="1368" y="314"/>
                    </a:lnTo>
                    <a:lnTo>
                      <a:pt x="1368" y="357"/>
                    </a:lnTo>
                    <a:lnTo>
                      <a:pt x="1349" y="372"/>
                    </a:lnTo>
                    <a:lnTo>
                      <a:pt x="1322" y="384"/>
                    </a:lnTo>
                    <a:lnTo>
                      <a:pt x="1294" y="395"/>
                    </a:lnTo>
                    <a:lnTo>
                      <a:pt x="1286" y="420"/>
                    </a:lnTo>
                    <a:lnTo>
                      <a:pt x="1294" y="450"/>
                    </a:lnTo>
                    <a:lnTo>
                      <a:pt x="1352" y="469"/>
                    </a:lnTo>
                    <a:lnTo>
                      <a:pt x="1332" y="489"/>
                    </a:lnTo>
                    <a:lnTo>
                      <a:pt x="1275" y="489"/>
                    </a:lnTo>
                    <a:lnTo>
                      <a:pt x="1260" y="509"/>
                    </a:lnTo>
                    <a:lnTo>
                      <a:pt x="1279" y="527"/>
                    </a:lnTo>
                    <a:lnTo>
                      <a:pt x="1286" y="559"/>
                    </a:lnTo>
                    <a:lnTo>
                      <a:pt x="1279" y="605"/>
                    </a:lnTo>
                    <a:lnTo>
                      <a:pt x="1299" y="660"/>
                    </a:lnTo>
                    <a:lnTo>
                      <a:pt x="1337" y="679"/>
                    </a:lnTo>
                    <a:close/>
                  </a:path>
                </a:pathLst>
              </a:custGeom>
              <a:solidFill>
                <a:schemeClr val="accent6">
                  <a:lumMod val="20000"/>
                  <a:lumOff val="80000"/>
                </a:schemeClr>
              </a:solidFill>
              <a:ln w="1270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56" name="Freeform 138">
                <a:extLst>
                  <a:ext uri="{FF2B5EF4-FFF2-40B4-BE49-F238E27FC236}">
                    <a16:creationId xmlns:a16="http://schemas.microsoft.com/office/drawing/2014/main" id="{70CE3C43-D6F7-4CF0-92A5-039CD876479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47925" y="4076700"/>
                <a:ext cx="249238" cy="311150"/>
              </a:xfrm>
              <a:custGeom>
                <a:avLst/>
                <a:gdLst>
                  <a:gd name="T0" fmla="*/ 20660 w 567"/>
                  <a:gd name="T1" fmla="*/ 209047 h 707"/>
                  <a:gd name="T2" fmla="*/ 39562 w 567"/>
                  <a:gd name="T3" fmla="*/ 189683 h 707"/>
                  <a:gd name="T4" fmla="*/ 37803 w 567"/>
                  <a:gd name="T5" fmla="*/ 172959 h 707"/>
                  <a:gd name="T6" fmla="*/ 22418 w 567"/>
                  <a:gd name="T7" fmla="*/ 180000 h 707"/>
                  <a:gd name="T8" fmla="*/ 10550 w 567"/>
                  <a:gd name="T9" fmla="*/ 181321 h 707"/>
                  <a:gd name="T10" fmla="*/ 3956 w 567"/>
                  <a:gd name="T11" fmla="*/ 174279 h 707"/>
                  <a:gd name="T12" fmla="*/ 0 w 567"/>
                  <a:gd name="T13" fmla="*/ 156235 h 707"/>
                  <a:gd name="T14" fmla="*/ 7473 w 567"/>
                  <a:gd name="T15" fmla="*/ 119707 h 707"/>
                  <a:gd name="T16" fmla="*/ 29012 w 567"/>
                  <a:gd name="T17" fmla="*/ 54572 h 707"/>
                  <a:gd name="T18" fmla="*/ 39562 w 567"/>
                  <a:gd name="T19" fmla="*/ 24205 h 707"/>
                  <a:gd name="T20" fmla="*/ 56705 w 567"/>
                  <a:gd name="T21" fmla="*/ 8802 h 707"/>
                  <a:gd name="T22" fmla="*/ 72090 w 567"/>
                  <a:gd name="T23" fmla="*/ 8802 h 707"/>
                  <a:gd name="T24" fmla="*/ 105937 w 567"/>
                  <a:gd name="T25" fmla="*/ 34328 h 707"/>
                  <a:gd name="T26" fmla="*/ 145059 w 567"/>
                  <a:gd name="T27" fmla="*/ 36528 h 707"/>
                  <a:gd name="T28" fmla="*/ 148576 w 567"/>
                  <a:gd name="T29" fmla="*/ 51492 h 707"/>
                  <a:gd name="T30" fmla="*/ 153851 w 567"/>
                  <a:gd name="T31" fmla="*/ 75697 h 707"/>
                  <a:gd name="T32" fmla="*/ 184181 w 567"/>
                  <a:gd name="T33" fmla="*/ 75697 h 707"/>
                  <a:gd name="T34" fmla="*/ 237370 w 567"/>
                  <a:gd name="T35" fmla="*/ 87140 h 707"/>
                  <a:gd name="T36" fmla="*/ 243963 w 567"/>
                  <a:gd name="T37" fmla="*/ 116186 h 707"/>
                  <a:gd name="T38" fmla="*/ 247919 w 567"/>
                  <a:gd name="T39" fmla="*/ 145673 h 707"/>
                  <a:gd name="T40" fmla="*/ 226820 w 567"/>
                  <a:gd name="T41" fmla="*/ 169438 h 707"/>
                  <a:gd name="T42" fmla="*/ 213193 w 567"/>
                  <a:gd name="T43" fmla="*/ 189683 h 707"/>
                  <a:gd name="T44" fmla="*/ 167038 w 567"/>
                  <a:gd name="T45" fmla="*/ 205526 h 707"/>
                  <a:gd name="T46" fmla="*/ 124839 w 567"/>
                  <a:gd name="T47" fmla="*/ 224450 h 707"/>
                  <a:gd name="T48" fmla="*/ 114289 w 567"/>
                  <a:gd name="T49" fmla="*/ 262739 h 707"/>
                  <a:gd name="T50" fmla="*/ 94069 w 567"/>
                  <a:gd name="T51" fmla="*/ 302788 h 707"/>
                  <a:gd name="T52" fmla="*/ 66815 w 567"/>
                  <a:gd name="T53" fmla="*/ 309390 h 707"/>
                  <a:gd name="T54" fmla="*/ 54507 w 567"/>
                  <a:gd name="T55" fmla="*/ 290465 h 707"/>
                  <a:gd name="T56" fmla="*/ 34287 w 567"/>
                  <a:gd name="T57" fmla="*/ 292666 h 707"/>
                  <a:gd name="T58" fmla="*/ 25935 w 567"/>
                  <a:gd name="T59" fmla="*/ 278583 h 707"/>
                  <a:gd name="T60" fmla="*/ 22418 w 567"/>
                  <a:gd name="T61" fmla="*/ 239414 h 707"/>
                  <a:gd name="T62" fmla="*/ 5714 w 567"/>
                  <a:gd name="T63" fmla="*/ 228851 h 707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567" h="707">
                    <a:moveTo>
                      <a:pt x="13" y="520"/>
                    </a:moveTo>
                    <a:lnTo>
                      <a:pt x="47" y="475"/>
                    </a:lnTo>
                    <a:lnTo>
                      <a:pt x="71" y="454"/>
                    </a:lnTo>
                    <a:lnTo>
                      <a:pt x="90" y="431"/>
                    </a:lnTo>
                    <a:lnTo>
                      <a:pt x="94" y="412"/>
                    </a:lnTo>
                    <a:lnTo>
                      <a:pt x="86" y="393"/>
                    </a:lnTo>
                    <a:lnTo>
                      <a:pt x="71" y="393"/>
                    </a:lnTo>
                    <a:lnTo>
                      <a:pt x="51" y="409"/>
                    </a:lnTo>
                    <a:lnTo>
                      <a:pt x="40" y="416"/>
                    </a:lnTo>
                    <a:lnTo>
                      <a:pt x="24" y="412"/>
                    </a:lnTo>
                    <a:lnTo>
                      <a:pt x="17" y="404"/>
                    </a:lnTo>
                    <a:lnTo>
                      <a:pt x="9" y="396"/>
                    </a:lnTo>
                    <a:lnTo>
                      <a:pt x="0" y="374"/>
                    </a:lnTo>
                    <a:lnTo>
                      <a:pt x="0" y="355"/>
                    </a:lnTo>
                    <a:lnTo>
                      <a:pt x="4" y="335"/>
                    </a:lnTo>
                    <a:lnTo>
                      <a:pt x="17" y="272"/>
                    </a:lnTo>
                    <a:lnTo>
                      <a:pt x="35" y="206"/>
                    </a:lnTo>
                    <a:lnTo>
                      <a:pt x="66" y="124"/>
                    </a:lnTo>
                    <a:lnTo>
                      <a:pt x="78" y="83"/>
                    </a:lnTo>
                    <a:lnTo>
                      <a:pt x="90" y="55"/>
                    </a:lnTo>
                    <a:lnTo>
                      <a:pt x="101" y="43"/>
                    </a:lnTo>
                    <a:lnTo>
                      <a:pt x="129" y="20"/>
                    </a:lnTo>
                    <a:lnTo>
                      <a:pt x="155" y="0"/>
                    </a:lnTo>
                    <a:lnTo>
                      <a:pt x="164" y="20"/>
                    </a:lnTo>
                    <a:lnTo>
                      <a:pt x="202" y="55"/>
                    </a:lnTo>
                    <a:lnTo>
                      <a:pt x="241" y="78"/>
                    </a:lnTo>
                    <a:lnTo>
                      <a:pt x="279" y="86"/>
                    </a:lnTo>
                    <a:lnTo>
                      <a:pt x="330" y="83"/>
                    </a:lnTo>
                    <a:lnTo>
                      <a:pt x="346" y="91"/>
                    </a:lnTo>
                    <a:lnTo>
                      <a:pt x="338" y="117"/>
                    </a:lnTo>
                    <a:lnTo>
                      <a:pt x="335" y="152"/>
                    </a:lnTo>
                    <a:lnTo>
                      <a:pt x="350" y="172"/>
                    </a:lnTo>
                    <a:lnTo>
                      <a:pt x="380" y="175"/>
                    </a:lnTo>
                    <a:lnTo>
                      <a:pt x="419" y="172"/>
                    </a:lnTo>
                    <a:lnTo>
                      <a:pt x="467" y="175"/>
                    </a:lnTo>
                    <a:lnTo>
                      <a:pt x="540" y="198"/>
                    </a:lnTo>
                    <a:lnTo>
                      <a:pt x="531" y="230"/>
                    </a:lnTo>
                    <a:lnTo>
                      <a:pt x="555" y="264"/>
                    </a:lnTo>
                    <a:lnTo>
                      <a:pt x="567" y="304"/>
                    </a:lnTo>
                    <a:lnTo>
                      <a:pt x="564" y="331"/>
                    </a:lnTo>
                    <a:lnTo>
                      <a:pt x="548" y="361"/>
                    </a:lnTo>
                    <a:lnTo>
                      <a:pt x="516" y="385"/>
                    </a:lnTo>
                    <a:lnTo>
                      <a:pt x="497" y="400"/>
                    </a:lnTo>
                    <a:lnTo>
                      <a:pt x="485" y="431"/>
                    </a:lnTo>
                    <a:lnTo>
                      <a:pt x="462" y="451"/>
                    </a:lnTo>
                    <a:lnTo>
                      <a:pt x="380" y="467"/>
                    </a:lnTo>
                    <a:lnTo>
                      <a:pt x="302" y="497"/>
                    </a:lnTo>
                    <a:lnTo>
                      <a:pt x="284" y="510"/>
                    </a:lnTo>
                    <a:lnTo>
                      <a:pt x="269" y="536"/>
                    </a:lnTo>
                    <a:lnTo>
                      <a:pt x="260" y="597"/>
                    </a:lnTo>
                    <a:lnTo>
                      <a:pt x="241" y="656"/>
                    </a:lnTo>
                    <a:lnTo>
                      <a:pt x="214" y="688"/>
                    </a:lnTo>
                    <a:lnTo>
                      <a:pt x="175" y="707"/>
                    </a:lnTo>
                    <a:lnTo>
                      <a:pt x="152" y="703"/>
                    </a:lnTo>
                    <a:lnTo>
                      <a:pt x="139" y="675"/>
                    </a:lnTo>
                    <a:lnTo>
                      <a:pt x="124" y="660"/>
                    </a:lnTo>
                    <a:lnTo>
                      <a:pt x="101" y="653"/>
                    </a:lnTo>
                    <a:lnTo>
                      <a:pt x="78" y="665"/>
                    </a:lnTo>
                    <a:lnTo>
                      <a:pt x="63" y="656"/>
                    </a:lnTo>
                    <a:lnTo>
                      <a:pt x="59" y="633"/>
                    </a:lnTo>
                    <a:lnTo>
                      <a:pt x="66" y="587"/>
                    </a:lnTo>
                    <a:lnTo>
                      <a:pt x="51" y="544"/>
                    </a:lnTo>
                    <a:lnTo>
                      <a:pt x="24" y="520"/>
                    </a:lnTo>
                    <a:lnTo>
                      <a:pt x="13" y="520"/>
                    </a:lnTo>
                  </a:path>
                </a:pathLst>
              </a:custGeom>
              <a:noFill/>
              <a:ln w="1270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57" name="Freeform 139">
                <a:extLst>
                  <a:ext uri="{FF2B5EF4-FFF2-40B4-BE49-F238E27FC236}">
                    <a16:creationId xmlns:a16="http://schemas.microsoft.com/office/drawing/2014/main" id="{9B818F6D-C6DD-4F75-81B4-E9DBFFBD805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95650" y="3705225"/>
                <a:ext cx="228600" cy="338138"/>
              </a:xfrm>
              <a:custGeom>
                <a:avLst/>
                <a:gdLst>
                  <a:gd name="T0" fmla="*/ 56063 w 473"/>
                  <a:gd name="T1" fmla="*/ 0 h 775"/>
                  <a:gd name="T2" fmla="*/ 87477 w 473"/>
                  <a:gd name="T3" fmla="*/ 1309 h 775"/>
                  <a:gd name="T4" fmla="*/ 97143 w 473"/>
                  <a:gd name="T5" fmla="*/ 3054 h 775"/>
                  <a:gd name="T6" fmla="*/ 110675 w 473"/>
                  <a:gd name="T7" fmla="*/ 6545 h 775"/>
                  <a:gd name="T8" fmla="*/ 115992 w 473"/>
                  <a:gd name="T9" fmla="*/ 11344 h 775"/>
                  <a:gd name="T10" fmla="*/ 138223 w 473"/>
                  <a:gd name="T11" fmla="*/ 38831 h 775"/>
                  <a:gd name="T12" fmla="*/ 147406 w 473"/>
                  <a:gd name="T13" fmla="*/ 47557 h 775"/>
                  <a:gd name="T14" fmla="*/ 158522 w 473"/>
                  <a:gd name="T15" fmla="*/ 57156 h 775"/>
                  <a:gd name="T16" fmla="*/ 164805 w 473"/>
                  <a:gd name="T17" fmla="*/ 67628 h 775"/>
                  <a:gd name="T18" fmla="*/ 170121 w 473"/>
                  <a:gd name="T19" fmla="*/ 79844 h 775"/>
                  <a:gd name="T20" fmla="*/ 179787 w 473"/>
                  <a:gd name="T21" fmla="*/ 91188 h 775"/>
                  <a:gd name="T22" fmla="*/ 183170 w 473"/>
                  <a:gd name="T23" fmla="*/ 94679 h 775"/>
                  <a:gd name="T24" fmla="*/ 189453 w 473"/>
                  <a:gd name="T25" fmla="*/ 99478 h 775"/>
                  <a:gd name="T26" fmla="*/ 200569 w 473"/>
                  <a:gd name="T27" fmla="*/ 106459 h 775"/>
                  <a:gd name="T28" fmla="*/ 194286 w 473"/>
                  <a:gd name="T29" fmla="*/ 109513 h 775"/>
                  <a:gd name="T30" fmla="*/ 187036 w 473"/>
                  <a:gd name="T31" fmla="*/ 136564 h 775"/>
                  <a:gd name="T32" fmla="*/ 183170 w 473"/>
                  <a:gd name="T33" fmla="*/ 147472 h 775"/>
                  <a:gd name="T34" fmla="*/ 174471 w 473"/>
                  <a:gd name="T35" fmla="*/ 155762 h 775"/>
                  <a:gd name="T36" fmla="*/ 166255 w 473"/>
                  <a:gd name="T37" fmla="*/ 160561 h 775"/>
                  <a:gd name="T38" fmla="*/ 157072 w 473"/>
                  <a:gd name="T39" fmla="*/ 161870 h 775"/>
                  <a:gd name="T40" fmla="*/ 151756 w 473"/>
                  <a:gd name="T41" fmla="*/ 170596 h 775"/>
                  <a:gd name="T42" fmla="*/ 157072 w 473"/>
                  <a:gd name="T43" fmla="*/ 181067 h 775"/>
                  <a:gd name="T44" fmla="*/ 161422 w 473"/>
                  <a:gd name="T45" fmla="*/ 192848 h 775"/>
                  <a:gd name="T46" fmla="*/ 161422 w 473"/>
                  <a:gd name="T47" fmla="*/ 209864 h 775"/>
                  <a:gd name="T48" fmla="*/ 175921 w 473"/>
                  <a:gd name="T49" fmla="*/ 228189 h 775"/>
                  <a:gd name="T50" fmla="*/ 198152 w 473"/>
                  <a:gd name="T51" fmla="*/ 243896 h 775"/>
                  <a:gd name="T52" fmla="*/ 210235 w 473"/>
                  <a:gd name="T53" fmla="*/ 258730 h 775"/>
                  <a:gd name="T54" fmla="*/ 213618 w 473"/>
                  <a:gd name="T55" fmla="*/ 279237 h 775"/>
                  <a:gd name="T56" fmla="*/ 228600 w 473"/>
                  <a:gd name="T57" fmla="*/ 287526 h 775"/>
                  <a:gd name="T58" fmla="*/ 196219 w 473"/>
                  <a:gd name="T59" fmla="*/ 304542 h 775"/>
                  <a:gd name="T60" fmla="*/ 170121 w 473"/>
                  <a:gd name="T61" fmla="*/ 330284 h 775"/>
                  <a:gd name="T62" fmla="*/ 155139 w 473"/>
                  <a:gd name="T63" fmla="*/ 338138 h 775"/>
                  <a:gd name="T64" fmla="*/ 123241 w 473"/>
                  <a:gd name="T65" fmla="*/ 338138 h 775"/>
                  <a:gd name="T66" fmla="*/ 95210 w 473"/>
                  <a:gd name="T67" fmla="*/ 331593 h 775"/>
                  <a:gd name="T68" fmla="*/ 86027 w 473"/>
                  <a:gd name="T69" fmla="*/ 319377 h 775"/>
                  <a:gd name="T70" fmla="*/ 76844 w 473"/>
                  <a:gd name="T71" fmla="*/ 289272 h 775"/>
                  <a:gd name="T72" fmla="*/ 69112 w 473"/>
                  <a:gd name="T73" fmla="*/ 273565 h 775"/>
                  <a:gd name="T74" fmla="*/ 57996 w 473"/>
                  <a:gd name="T75" fmla="*/ 265275 h 775"/>
                  <a:gd name="T76" fmla="*/ 59446 w 473"/>
                  <a:gd name="T77" fmla="*/ 253931 h 775"/>
                  <a:gd name="T78" fmla="*/ 66695 w 473"/>
                  <a:gd name="T79" fmla="*/ 236478 h 775"/>
                  <a:gd name="T80" fmla="*/ 70562 w 473"/>
                  <a:gd name="T81" fmla="*/ 216408 h 775"/>
                  <a:gd name="T82" fmla="*/ 63312 w 473"/>
                  <a:gd name="T83" fmla="*/ 196338 h 775"/>
                  <a:gd name="T84" fmla="*/ 61862 w 473"/>
                  <a:gd name="T85" fmla="*/ 177577 h 775"/>
                  <a:gd name="T86" fmla="*/ 52196 w 473"/>
                  <a:gd name="T87" fmla="*/ 165797 h 775"/>
                  <a:gd name="T88" fmla="*/ 37214 w 473"/>
                  <a:gd name="T89" fmla="*/ 165797 h 775"/>
                  <a:gd name="T90" fmla="*/ 20299 w 473"/>
                  <a:gd name="T91" fmla="*/ 157507 h 775"/>
                  <a:gd name="T92" fmla="*/ 11116 w 473"/>
                  <a:gd name="T93" fmla="*/ 131765 h 775"/>
                  <a:gd name="T94" fmla="*/ 12566 w 473"/>
                  <a:gd name="T95" fmla="*/ 113440 h 775"/>
                  <a:gd name="T96" fmla="*/ 9183 w 473"/>
                  <a:gd name="T97" fmla="*/ 99478 h 775"/>
                  <a:gd name="T98" fmla="*/ 0 w 473"/>
                  <a:gd name="T99" fmla="*/ 91188 h 775"/>
                  <a:gd name="T100" fmla="*/ 9183 w 473"/>
                  <a:gd name="T101" fmla="*/ 82898 h 775"/>
                  <a:gd name="T102" fmla="*/ 37214 w 473"/>
                  <a:gd name="T103" fmla="*/ 81153 h 775"/>
                  <a:gd name="T104" fmla="*/ 46880 w 473"/>
                  <a:gd name="T105" fmla="*/ 72427 h 775"/>
                  <a:gd name="T106" fmla="*/ 18849 w 473"/>
                  <a:gd name="T107" fmla="*/ 65446 h 775"/>
                  <a:gd name="T108" fmla="*/ 12566 w 473"/>
                  <a:gd name="T109" fmla="*/ 51048 h 775"/>
                  <a:gd name="T110" fmla="*/ 16432 w 473"/>
                  <a:gd name="T111" fmla="*/ 40140 h 775"/>
                  <a:gd name="T112" fmla="*/ 29964 w 473"/>
                  <a:gd name="T113" fmla="*/ 35341 h 775"/>
                  <a:gd name="T114" fmla="*/ 44463 w 473"/>
                  <a:gd name="T115" fmla="*/ 31850 h 775"/>
                  <a:gd name="T116" fmla="*/ 52196 w 473"/>
                  <a:gd name="T117" fmla="*/ 25742 h 775"/>
                  <a:gd name="T118" fmla="*/ 54129 w 473"/>
                  <a:gd name="T119" fmla="*/ 6545 h 775"/>
                  <a:gd name="T120" fmla="*/ 56063 w 473"/>
                  <a:gd name="T121" fmla="*/ 0 h 775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</a:gdLst>
                <a:ahLst/>
                <a:cxnLst>
                  <a:cxn ang="T122">
                    <a:pos x="T0" y="T1"/>
                  </a:cxn>
                  <a:cxn ang="T123">
                    <a:pos x="T2" y="T3"/>
                  </a:cxn>
                  <a:cxn ang="T124">
                    <a:pos x="T4" y="T5"/>
                  </a:cxn>
                  <a:cxn ang="T125">
                    <a:pos x="T6" y="T7"/>
                  </a:cxn>
                  <a:cxn ang="T126">
                    <a:pos x="T8" y="T9"/>
                  </a:cxn>
                  <a:cxn ang="T127">
                    <a:pos x="T10" y="T11"/>
                  </a:cxn>
                  <a:cxn ang="T128">
                    <a:pos x="T12" y="T13"/>
                  </a:cxn>
                  <a:cxn ang="T129">
                    <a:pos x="T14" y="T15"/>
                  </a:cxn>
                  <a:cxn ang="T130">
                    <a:pos x="T16" y="T17"/>
                  </a:cxn>
                  <a:cxn ang="T131">
                    <a:pos x="T18" y="T19"/>
                  </a:cxn>
                  <a:cxn ang="T132">
                    <a:pos x="T20" y="T21"/>
                  </a:cxn>
                  <a:cxn ang="T133">
                    <a:pos x="T22" y="T23"/>
                  </a:cxn>
                  <a:cxn ang="T134">
                    <a:pos x="T24" y="T25"/>
                  </a:cxn>
                  <a:cxn ang="T135">
                    <a:pos x="T26" y="T27"/>
                  </a:cxn>
                  <a:cxn ang="T136">
                    <a:pos x="T28" y="T29"/>
                  </a:cxn>
                  <a:cxn ang="T137">
                    <a:pos x="T30" y="T31"/>
                  </a:cxn>
                  <a:cxn ang="T138">
                    <a:pos x="T32" y="T33"/>
                  </a:cxn>
                  <a:cxn ang="T139">
                    <a:pos x="T34" y="T35"/>
                  </a:cxn>
                  <a:cxn ang="T140">
                    <a:pos x="T36" y="T37"/>
                  </a:cxn>
                  <a:cxn ang="T141">
                    <a:pos x="T38" y="T39"/>
                  </a:cxn>
                  <a:cxn ang="T142">
                    <a:pos x="T40" y="T41"/>
                  </a:cxn>
                  <a:cxn ang="T143">
                    <a:pos x="T42" y="T43"/>
                  </a:cxn>
                  <a:cxn ang="T144">
                    <a:pos x="T44" y="T45"/>
                  </a:cxn>
                  <a:cxn ang="T145">
                    <a:pos x="T46" y="T47"/>
                  </a:cxn>
                  <a:cxn ang="T146">
                    <a:pos x="T48" y="T49"/>
                  </a:cxn>
                  <a:cxn ang="T147">
                    <a:pos x="T50" y="T51"/>
                  </a:cxn>
                  <a:cxn ang="T148">
                    <a:pos x="T52" y="T53"/>
                  </a:cxn>
                  <a:cxn ang="T149">
                    <a:pos x="T54" y="T55"/>
                  </a:cxn>
                  <a:cxn ang="T150">
                    <a:pos x="T56" y="T57"/>
                  </a:cxn>
                  <a:cxn ang="T151">
                    <a:pos x="T58" y="T59"/>
                  </a:cxn>
                  <a:cxn ang="T152">
                    <a:pos x="T60" y="T61"/>
                  </a:cxn>
                  <a:cxn ang="T153">
                    <a:pos x="T62" y="T63"/>
                  </a:cxn>
                  <a:cxn ang="T154">
                    <a:pos x="T64" y="T65"/>
                  </a:cxn>
                  <a:cxn ang="T155">
                    <a:pos x="T66" y="T67"/>
                  </a:cxn>
                  <a:cxn ang="T156">
                    <a:pos x="T68" y="T69"/>
                  </a:cxn>
                  <a:cxn ang="T157">
                    <a:pos x="T70" y="T71"/>
                  </a:cxn>
                  <a:cxn ang="T158">
                    <a:pos x="T72" y="T73"/>
                  </a:cxn>
                  <a:cxn ang="T159">
                    <a:pos x="T74" y="T75"/>
                  </a:cxn>
                  <a:cxn ang="T160">
                    <a:pos x="T76" y="T77"/>
                  </a:cxn>
                  <a:cxn ang="T161">
                    <a:pos x="T78" y="T79"/>
                  </a:cxn>
                  <a:cxn ang="T162">
                    <a:pos x="T80" y="T81"/>
                  </a:cxn>
                  <a:cxn ang="T163">
                    <a:pos x="T82" y="T83"/>
                  </a:cxn>
                  <a:cxn ang="T164">
                    <a:pos x="T84" y="T85"/>
                  </a:cxn>
                  <a:cxn ang="T165">
                    <a:pos x="T86" y="T87"/>
                  </a:cxn>
                  <a:cxn ang="T166">
                    <a:pos x="T88" y="T89"/>
                  </a:cxn>
                  <a:cxn ang="T167">
                    <a:pos x="T90" y="T91"/>
                  </a:cxn>
                  <a:cxn ang="T168">
                    <a:pos x="T92" y="T93"/>
                  </a:cxn>
                  <a:cxn ang="T169">
                    <a:pos x="T94" y="T95"/>
                  </a:cxn>
                  <a:cxn ang="T170">
                    <a:pos x="T96" y="T97"/>
                  </a:cxn>
                  <a:cxn ang="T171">
                    <a:pos x="T98" y="T99"/>
                  </a:cxn>
                  <a:cxn ang="T172">
                    <a:pos x="T100" y="T101"/>
                  </a:cxn>
                  <a:cxn ang="T173">
                    <a:pos x="T102" y="T103"/>
                  </a:cxn>
                  <a:cxn ang="T174">
                    <a:pos x="T104" y="T105"/>
                  </a:cxn>
                  <a:cxn ang="T175">
                    <a:pos x="T106" y="T107"/>
                  </a:cxn>
                  <a:cxn ang="T176">
                    <a:pos x="T108" y="T109"/>
                  </a:cxn>
                  <a:cxn ang="T177">
                    <a:pos x="T110" y="T111"/>
                  </a:cxn>
                  <a:cxn ang="T178">
                    <a:pos x="T112" y="T113"/>
                  </a:cxn>
                  <a:cxn ang="T179">
                    <a:pos x="T114" y="T115"/>
                  </a:cxn>
                  <a:cxn ang="T180">
                    <a:pos x="T116" y="T117"/>
                  </a:cxn>
                  <a:cxn ang="T181">
                    <a:pos x="T118" y="T119"/>
                  </a:cxn>
                  <a:cxn ang="T182">
                    <a:pos x="T120" y="T121"/>
                  </a:cxn>
                </a:cxnLst>
                <a:rect l="0" t="0" r="r" b="b"/>
                <a:pathLst>
                  <a:path w="473" h="775">
                    <a:moveTo>
                      <a:pt x="116" y="0"/>
                    </a:moveTo>
                    <a:lnTo>
                      <a:pt x="181" y="3"/>
                    </a:lnTo>
                    <a:lnTo>
                      <a:pt x="201" y="7"/>
                    </a:lnTo>
                    <a:lnTo>
                      <a:pt x="229" y="15"/>
                    </a:lnTo>
                    <a:lnTo>
                      <a:pt x="240" y="26"/>
                    </a:lnTo>
                    <a:lnTo>
                      <a:pt x="286" y="89"/>
                    </a:lnTo>
                    <a:lnTo>
                      <a:pt x="305" y="109"/>
                    </a:lnTo>
                    <a:lnTo>
                      <a:pt x="328" y="131"/>
                    </a:lnTo>
                    <a:lnTo>
                      <a:pt x="341" y="155"/>
                    </a:lnTo>
                    <a:lnTo>
                      <a:pt x="352" y="183"/>
                    </a:lnTo>
                    <a:lnTo>
                      <a:pt x="372" y="209"/>
                    </a:lnTo>
                    <a:lnTo>
                      <a:pt x="379" y="217"/>
                    </a:lnTo>
                    <a:lnTo>
                      <a:pt x="392" y="228"/>
                    </a:lnTo>
                    <a:lnTo>
                      <a:pt x="415" y="244"/>
                    </a:lnTo>
                    <a:lnTo>
                      <a:pt x="402" y="251"/>
                    </a:lnTo>
                    <a:lnTo>
                      <a:pt x="387" y="313"/>
                    </a:lnTo>
                    <a:lnTo>
                      <a:pt x="379" y="338"/>
                    </a:lnTo>
                    <a:lnTo>
                      <a:pt x="361" y="357"/>
                    </a:lnTo>
                    <a:lnTo>
                      <a:pt x="344" y="368"/>
                    </a:lnTo>
                    <a:lnTo>
                      <a:pt x="325" y="371"/>
                    </a:lnTo>
                    <a:lnTo>
                      <a:pt x="314" y="391"/>
                    </a:lnTo>
                    <a:lnTo>
                      <a:pt x="325" y="415"/>
                    </a:lnTo>
                    <a:lnTo>
                      <a:pt x="334" y="442"/>
                    </a:lnTo>
                    <a:lnTo>
                      <a:pt x="334" y="481"/>
                    </a:lnTo>
                    <a:lnTo>
                      <a:pt x="364" y="523"/>
                    </a:lnTo>
                    <a:lnTo>
                      <a:pt x="410" y="559"/>
                    </a:lnTo>
                    <a:lnTo>
                      <a:pt x="435" y="593"/>
                    </a:lnTo>
                    <a:lnTo>
                      <a:pt x="442" y="640"/>
                    </a:lnTo>
                    <a:lnTo>
                      <a:pt x="473" y="659"/>
                    </a:lnTo>
                    <a:lnTo>
                      <a:pt x="406" y="698"/>
                    </a:lnTo>
                    <a:lnTo>
                      <a:pt x="352" y="757"/>
                    </a:lnTo>
                    <a:lnTo>
                      <a:pt x="321" y="775"/>
                    </a:lnTo>
                    <a:lnTo>
                      <a:pt x="255" y="775"/>
                    </a:lnTo>
                    <a:lnTo>
                      <a:pt x="197" y="760"/>
                    </a:lnTo>
                    <a:lnTo>
                      <a:pt x="178" y="732"/>
                    </a:lnTo>
                    <a:lnTo>
                      <a:pt x="159" y="663"/>
                    </a:lnTo>
                    <a:lnTo>
                      <a:pt x="143" y="627"/>
                    </a:lnTo>
                    <a:lnTo>
                      <a:pt x="120" y="608"/>
                    </a:lnTo>
                    <a:lnTo>
                      <a:pt x="123" y="582"/>
                    </a:lnTo>
                    <a:lnTo>
                      <a:pt x="138" y="542"/>
                    </a:lnTo>
                    <a:lnTo>
                      <a:pt x="146" y="496"/>
                    </a:lnTo>
                    <a:lnTo>
                      <a:pt x="131" y="450"/>
                    </a:lnTo>
                    <a:lnTo>
                      <a:pt x="128" y="407"/>
                    </a:lnTo>
                    <a:lnTo>
                      <a:pt x="108" y="380"/>
                    </a:lnTo>
                    <a:lnTo>
                      <a:pt x="77" y="380"/>
                    </a:lnTo>
                    <a:lnTo>
                      <a:pt x="42" y="361"/>
                    </a:lnTo>
                    <a:lnTo>
                      <a:pt x="23" y="302"/>
                    </a:lnTo>
                    <a:lnTo>
                      <a:pt x="26" y="260"/>
                    </a:lnTo>
                    <a:lnTo>
                      <a:pt x="19" y="228"/>
                    </a:lnTo>
                    <a:lnTo>
                      <a:pt x="0" y="209"/>
                    </a:lnTo>
                    <a:lnTo>
                      <a:pt x="19" y="190"/>
                    </a:lnTo>
                    <a:lnTo>
                      <a:pt x="77" y="186"/>
                    </a:lnTo>
                    <a:lnTo>
                      <a:pt x="97" y="166"/>
                    </a:lnTo>
                    <a:lnTo>
                      <a:pt x="39" y="150"/>
                    </a:lnTo>
                    <a:lnTo>
                      <a:pt x="26" y="117"/>
                    </a:lnTo>
                    <a:lnTo>
                      <a:pt x="34" y="92"/>
                    </a:lnTo>
                    <a:lnTo>
                      <a:pt x="62" y="81"/>
                    </a:lnTo>
                    <a:lnTo>
                      <a:pt x="92" y="73"/>
                    </a:lnTo>
                    <a:lnTo>
                      <a:pt x="108" y="59"/>
                    </a:lnTo>
                    <a:lnTo>
                      <a:pt x="112" y="15"/>
                    </a:lnTo>
                    <a:lnTo>
                      <a:pt x="116" y="0"/>
                    </a:lnTo>
                    <a:close/>
                  </a:path>
                </a:pathLst>
              </a:custGeom>
              <a:noFill/>
              <a:ln w="1270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58" name="Freeform 140">
                <a:extLst>
                  <a:ext uri="{FF2B5EF4-FFF2-40B4-BE49-F238E27FC236}">
                    <a16:creationId xmlns:a16="http://schemas.microsoft.com/office/drawing/2014/main" id="{347650A9-FAD5-4053-ADFE-5507FE2986E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81400" y="3797300"/>
                <a:ext cx="150813" cy="193675"/>
              </a:xfrm>
              <a:custGeom>
                <a:avLst/>
                <a:gdLst>
                  <a:gd name="T0" fmla="*/ 41452 w 342"/>
                  <a:gd name="T1" fmla="*/ 0 h 441"/>
                  <a:gd name="T2" fmla="*/ 94368 w 342"/>
                  <a:gd name="T3" fmla="*/ 3074 h 441"/>
                  <a:gd name="T4" fmla="*/ 104070 w 342"/>
                  <a:gd name="T5" fmla="*/ 3074 h 441"/>
                  <a:gd name="T6" fmla="*/ 112448 w 342"/>
                  <a:gd name="T7" fmla="*/ 9662 h 441"/>
                  <a:gd name="T8" fmla="*/ 131410 w 342"/>
                  <a:gd name="T9" fmla="*/ 25472 h 441"/>
                  <a:gd name="T10" fmla="*/ 140230 w 342"/>
                  <a:gd name="T11" fmla="*/ 28546 h 441"/>
                  <a:gd name="T12" fmla="*/ 148167 w 342"/>
                  <a:gd name="T13" fmla="*/ 35573 h 441"/>
                  <a:gd name="T14" fmla="*/ 150813 w 342"/>
                  <a:gd name="T15" fmla="*/ 42161 h 441"/>
                  <a:gd name="T16" fmla="*/ 138466 w 342"/>
                  <a:gd name="T17" fmla="*/ 62362 h 441"/>
                  <a:gd name="T18" fmla="*/ 118181 w 342"/>
                  <a:gd name="T19" fmla="*/ 84760 h 441"/>
                  <a:gd name="T20" fmla="*/ 112448 w 342"/>
                  <a:gd name="T21" fmla="*/ 103645 h 441"/>
                  <a:gd name="T22" fmla="*/ 112448 w 342"/>
                  <a:gd name="T23" fmla="*/ 133948 h 441"/>
                  <a:gd name="T24" fmla="*/ 104070 w 342"/>
                  <a:gd name="T25" fmla="*/ 162933 h 441"/>
                  <a:gd name="T26" fmla="*/ 85549 w 342"/>
                  <a:gd name="T27" fmla="*/ 193675 h 441"/>
                  <a:gd name="T28" fmla="*/ 75407 w 342"/>
                  <a:gd name="T29" fmla="*/ 193675 h 441"/>
                  <a:gd name="T30" fmla="*/ 65264 w 342"/>
                  <a:gd name="T31" fmla="*/ 180500 h 441"/>
                  <a:gd name="T32" fmla="*/ 51153 w 342"/>
                  <a:gd name="T33" fmla="*/ 169960 h 441"/>
                  <a:gd name="T34" fmla="*/ 41452 w 342"/>
                  <a:gd name="T35" fmla="*/ 173473 h 441"/>
                  <a:gd name="T36" fmla="*/ 23813 w 342"/>
                  <a:gd name="T37" fmla="*/ 183135 h 441"/>
                  <a:gd name="T38" fmla="*/ 10142 w 342"/>
                  <a:gd name="T39" fmla="*/ 188844 h 441"/>
                  <a:gd name="T40" fmla="*/ 0 w 342"/>
                  <a:gd name="T41" fmla="*/ 181817 h 441"/>
                  <a:gd name="T42" fmla="*/ 7056 w 342"/>
                  <a:gd name="T43" fmla="*/ 161615 h 441"/>
                  <a:gd name="T44" fmla="*/ 23813 w 342"/>
                  <a:gd name="T45" fmla="*/ 133948 h 441"/>
                  <a:gd name="T46" fmla="*/ 33955 w 342"/>
                  <a:gd name="T47" fmla="*/ 120772 h 441"/>
                  <a:gd name="T48" fmla="*/ 35719 w 342"/>
                  <a:gd name="T49" fmla="*/ 103645 h 441"/>
                  <a:gd name="T50" fmla="*/ 27340 w 342"/>
                  <a:gd name="T51" fmla="*/ 90030 h 441"/>
                  <a:gd name="T52" fmla="*/ 17198 w 342"/>
                  <a:gd name="T53" fmla="*/ 71146 h 441"/>
                  <a:gd name="T54" fmla="*/ 13670 w 342"/>
                  <a:gd name="T55" fmla="*/ 61045 h 441"/>
                  <a:gd name="T56" fmla="*/ 12347 w 342"/>
                  <a:gd name="T57" fmla="*/ 52701 h 441"/>
                  <a:gd name="T58" fmla="*/ 12347 w 342"/>
                  <a:gd name="T59" fmla="*/ 43917 h 441"/>
                  <a:gd name="T60" fmla="*/ 15434 w 342"/>
                  <a:gd name="T61" fmla="*/ 35573 h 441"/>
                  <a:gd name="T62" fmla="*/ 27340 w 342"/>
                  <a:gd name="T63" fmla="*/ 11418 h 441"/>
                  <a:gd name="T64" fmla="*/ 35719 w 342"/>
                  <a:gd name="T65" fmla="*/ 0 h 441"/>
                  <a:gd name="T66" fmla="*/ 41452 w 342"/>
                  <a:gd name="T67" fmla="*/ 0 h 441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0" t="0" r="r" b="b"/>
                <a:pathLst>
                  <a:path w="342" h="441">
                    <a:moveTo>
                      <a:pt x="94" y="0"/>
                    </a:moveTo>
                    <a:lnTo>
                      <a:pt x="214" y="7"/>
                    </a:lnTo>
                    <a:lnTo>
                      <a:pt x="236" y="7"/>
                    </a:lnTo>
                    <a:lnTo>
                      <a:pt x="255" y="22"/>
                    </a:lnTo>
                    <a:lnTo>
                      <a:pt x="298" y="58"/>
                    </a:lnTo>
                    <a:lnTo>
                      <a:pt x="318" y="65"/>
                    </a:lnTo>
                    <a:lnTo>
                      <a:pt x="336" y="81"/>
                    </a:lnTo>
                    <a:lnTo>
                      <a:pt x="342" y="96"/>
                    </a:lnTo>
                    <a:lnTo>
                      <a:pt x="314" y="142"/>
                    </a:lnTo>
                    <a:lnTo>
                      <a:pt x="268" y="193"/>
                    </a:lnTo>
                    <a:lnTo>
                      <a:pt x="255" y="236"/>
                    </a:lnTo>
                    <a:lnTo>
                      <a:pt x="255" y="305"/>
                    </a:lnTo>
                    <a:lnTo>
                      <a:pt x="236" y="371"/>
                    </a:lnTo>
                    <a:lnTo>
                      <a:pt x="194" y="441"/>
                    </a:lnTo>
                    <a:lnTo>
                      <a:pt x="171" y="441"/>
                    </a:lnTo>
                    <a:lnTo>
                      <a:pt x="148" y="411"/>
                    </a:lnTo>
                    <a:lnTo>
                      <a:pt x="116" y="387"/>
                    </a:lnTo>
                    <a:lnTo>
                      <a:pt x="94" y="395"/>
                    </a:lnTo>
                    <a:lnTo>
                      <a:pt x="54" y="417"/>
                    </a:lnTo>
                    <a:lnTo>
                      <a:pt x="23" y="430"/>
                    </a:lnTo>
                    <a:lnTo>
                      <a:pt x="0" y="414"/>
                    </a:lnTo>
                    <a:lnTo>
                      <a:pt x="16" y="368"/>
                    </a:lnTo>
                    <a:lnTo>
                      <a:pt x="54" y="305"/>
                    </a:lnTo>
                    <a:lnTo>
                      <a:pt x="77" y="275"/>
                    </a:lnTo>
                    <a:lnTo>
                      <a:pt x="81" y="236"/>
                    </a:lnTo>
                    <a:lnTo>
                      <a:pt x="62" y="205"/>
                    </a:lnTo>
                    <a:lnTo>
                      <a:pt x="39" y="162"/>
                    </a:lnTo>
                    <a:lnTo>
                      <a:pt x="31" y="139"/>
                    </a:lnTo>
                    <a:lnTo>
                      <a:pt x="28" y="120"/>
                    </a:lnTo>
                    <a:lnTo>
                      <a:pt x="28" y="100"/>
                    </a:lnTo>
                    <a:lnTo>
                      <a:pt x="35" y="81"/>
                    </a:lnTo>
                    <a:lnTo>
                      <a:pt x="62" y="26"/>
                    </a:lnTo>
                    <a:lnTo>
                      <a:pt x="81" y="0"/>
                    </a:lnTo>
                    <a:lnTo>
                      <a:pt x="94" y="0"/>
                    </a:lnTo>
                    <a:close/>
                  </a:path>
                </a:pathLst>
              </a:custGeom>
              <a:noFill/>
              <a:ln w="1270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60" name="Freeform 142">
                <a:extLst>
                  <a:ext uri="{FF2B5EF4-FFF2-40B4-BE49-F238E27FC236}">
                    <a16:creationId xmlns:a16="http://schemas.microsoft.com/office/drawing/2014/main" id="{49675781-9650-4007-811E-FEE56FB91DA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54250" y="3702050"/>
                <a:ext cx="119063" cy="115888"/>
              </a:xfrm>
              <a:custGeom>
                <a:avLst/>
                <a:gdLst>
                  <a:gd name="T0" fmla="*/ 2189 w 272"/>
                  <a:gd name="T1" fmla="*/ 17559 h 264"/>
                  <a:gd name="T2" fmla="*/ 0 w 272"/>
                  <a:gd name="T3" fmla="*/ 35118 h 264"/>
                  <a:gd name="T4" fmla="*/ 2189 w 272"/>
                  <a:gd name="T5" fmla="*/ 46531 h 264"/>
                  <a:gd name="T6" fmla="*/ 15321 w 272"/>
                  <a:gd name="T7" fmla="*/ 53554 h 264"/>
                  <a:gd name="T8" fmla="*/ 23638 w 272"/>
                  <a:gd name="T9" fmla="*/ 55749 h 264"/>
                  <a:gd name="T10" fmla="*/ 31954 w 272"/>
                  <a:gd name="T11" fmla="*/ 53115 h 264"/>
                  <a:gd name="T12" fmla="*/ 39396 w 272"/>
                  <a:gd name="T13" fmla="*/ 57066 h 264"/>
                  <a:gd name="T14" fmla="*/ 44211 w 272"/>
                  <a:gd name="T15" fmla="*/ 72869 h 264"/>
                  <a:gd name="T16" fmla="*/ 50339 w 272"/>
                  <a:gd name="T17" fmla="*/ 67601 h 264"/>
                  <a:gd name="T18" fmla="*/ 70037 w 272"/>
                  <a:gd name="T19" fmla="*/ 76820 h 264"/>
                  <a:gd name="T20" fmla="*/ 85358 w 272"/>
                  <a:gd name="T21" fmla="*/ 90428 h 264"/>
                  <a:gd name="T22" fmla="*/ 88422 w 272"/>
                  <a:gd name="T23" fmla="*/ 103158 h 264"/>
                  <a:gd name="T24" fmla="*/ 93237 w 272"/>
                  <a:gd name="T25" fmla="*/ 109303 h 264"/>
                  <a:gd name="T26" fmla="*/ 102867 w 272"/>
                  <a:gd name="T27" fmla="*/ 108864 h 264"/>
                  <a:gd name="T28" fmla="*/ 113810 w 272"/>
                  <a:gd name="T29" fmla="*/ 112815 h 264"/>
                  <a:gd name="T30" fmla="*/ 119063 w 272"/>
                  <a:gd name="T31" fmla="*/ 115888 h 264"/>
                  <a:gd name="T32" fmla="*/ 113810 w 272"/>
                  <a:gd name="T33" fmla="*/ 112815 h 264"/>
                  <a:gd name="T34" fmla="*/ 108995 w 272"/>
                  <a:gd name="T35" fmla="*/ 100963 h 264"/>
                  <a:gd name="T36" fmla="*/ 108557 w 272"/>
                  <a:gd name="T37" fmla="*/ 90428 h 264"/>
                  <a:gd name="T38" fmla="*/ 110746 w 272"/>
                  <a:gd name="T39" fmla="*/ 86477 h 264"/>
                  <a:gd name="T40" fmla="*/ 114248 w 272"/>
                  <a:gd name="T41" fmla="*/ 82965 h 264"/>
                  <a:gd name="T42" fmla="*/ 112935 w 272"/>
                  <a:gd name="T43" fmla="*/ 76820 h 264"/>
                  <a:gd name="T44" fmla="*/ 105493 w 272"/>
                  <a:gd name="T45" fmla="*/ 70235 h 264"/>
                  <a:gd name="T46" fmla="*/ 113810 w 272"/>
                  <a:gd name="T47" fmla="*/ 54432 h 264"/>
                  <a:gd name="T48" fmla="*/ 115999 w 272"/>
                  <a:gd name="T49" fmla="*/ 50920 h 264"/>
                  <a:gd name="T50" fmla="*/ 101991 w 272"/>
                  <a:gd name="T51" fmla="*/ 39507 h 264"/>
                  <a:gd name="T52" fmla="*/ 70037 w 272"/>
                  <a:gd name="T53" fmla="*/ 8340 h 264"/>
                  <a:gd name="T54" fmla="*/ 58218 w 272"/>
                  <a:gd name="T55" fmla="*/ 8779 h 264"/>
                  <a:gd name="T56" fmla="*/ 51652 w 272"/>
                  <a:gd name="T57" fmla="*/ 7901 h 264"/>
                  <a:gd name="T58" fmla="*/ 44649 w 272"/>
                  <a:gd name="T59" fmla="*/ 2195 h 264"/>
                  <a:gd name="T60" fmla="*/ 35456 w 272"/>
                  <a:gd name="T61" fmla="*/ 0 h 264"/>
                  <a:gd name="T62" fmla="*/ 28015 w 272"/>
                  <a:gd name="T63" fmla="*/ 3073 h 264"/>
                  <a:gd name="T64" fmla="*/ 21011 w 272"/>
                  <a:gd name="T65" fmla="*/ 8779 h 264"/>
                  <a:gd name="T66" fmla="*/ 2189 w 272"/>
                  <a:gd name="T67" fmla="*/ 17559 h 264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0" t="0" r="r" b="b"/>
                <a:pathLst>
                  <a:path w="272" h="264">
                    <a:moveTo>
                      <a:pt x="5" y="40"/>
                    </a:moveTo>
                    <a:lnTo>
                      <a:pt x="0" y="80"/>
                    </a:lnTo>
                    <a:lnTo>
                      <a:pt x="5" y="106"/>
                    </a:lnTo>
                    <a:lnTo>
                      <a:pt x="35" y="122"/>
                    </a:lnTo>
                    <a:lnTo>
                      <a:pt x="54" y="127"/>
                    </a:lnTo>
                    <a:lnTo>
                      <a:pt x="73" y="121"/>
                    </a:lnTo>
                    <a:lnTo>
                      <a:pt x="90" y="130"/>
                    </a:lnTo>
                    <a:lnTo>
                      <a:pt x="101" y="166"/>
                    </a:lnTo>
                    <a:lnTo>
                      <a:pt x="115" y="154"/>
                    </a:lnTo>
                    <a:lnTo>
                      <a:pt x="160" y="175"/>
                    </a:lnTo>
                    <a:lnTo>
                      <a:pt x="195" y="206"/>
                    </a:lnTo>
                    <a:lnTo>
                      <a:pt x="202" y="235"/>
                    </a:lnTo>
                    <a:lnTo>
                      <a:pt x="213" y="249"/>
                    </a:lnTo>
                    <a:lnTo>
                      <a:pt x="235" y="248"/>
                    </a:lnTo>
                    <a:lnTo>
                      <a:pt x="260" y="257"/>
                    </a:lnTo>
                    <a:lnTo>
                      <a:pt x="272" y="264"/>
                    </a:lnTo>
                    <a:lnTo>
                      <a:pt x="260" y="257"/>
                    </a:lnTo>
                    <a:lnTo>
                      <a:pt x="249" y="230"/>
                    </a:lnTo>
                    <a:lnTo>
                      <a:pt x="248" y="206"/>
                    </a:lnTo>
                    <a:lnTo>
                      <a:pt x="253" y="197"/>
                    </a:lnTo>
                    <a:lnTo>
                      <a:pt x="261" y="189"/>
                    </a:lnTo>
                    <a:lnTo>
                      <a:pt x="258" y="175"/>
                    </a:lnTo>
                    <a:lnTo>
                      <a:pt x="241" y="160"/>
                    </a:lnTo>
                    <a:lnTo>
                      <a:pt x="260" y="124"/>
                    </a:lnTo>
                    <a:lnTo>
                      <a:pt x="265" y="116"/>
                    </a:lnTo>
                    <a:lnTo>
                      <a:pt x="233" y="90"/>
                    </a:lnTo>
                    <a:lnTo>
                      <a:pt x="160" y="19"/>
                    </a:lnTo>
                    <a:lnTo>
                      <a:pt x="133" y="20"/>
                    </a:lnTo>
                    <a:lnTo>
                      <a:pt x="118" y="18"/>
                    </a:lnTo>
                    <a:lnTo>
                      <a:pt x="102" y="5"/>
                    </a:lnTo>
                    <a:lnTo>
                      <a:pt x="81" y="0"/>
                    </a:lnTo>
                    <a:lnTo>
                      <a:pt x="64" y="7"/>
                    </a:lnTo>
                    <a:lnTo>
                      <a:pt x="48" y="20"/>
                    </a:lnTo>
                    <a:lnTo>
                      <a:pt x="5" y="40"/>
                    </a:lnTo>
                    <a:close/>
                  </a:path>
                </a:pathLst>
              </a:custGeom>
              <a:noFill/>
              <a:ln w="1270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9" name="TextBox 228">
                <a:extLst>
                  <a:ext uri="{FF2B5EF4-FFF2-40B4-BE49-F238E27FC236}">
                    <a16:creationId xmlns:a16="http://schemas.microsoft.com/office/drawing/2014/main" id="{0D8D1F71-45A9-449E-B105-755FC28E5BB5}"/>
                  </a:ext>
                </a:extLst>
              </p:cNvPr>
              <p:cNvSpPr txBox="1"/>
              <p:nvPr/>
            </p:nvSpPr>
            <p:spPr>
              <a:xfrm>
                <a:off x="2438400" y="3050402"/>
                <a:ext cx="749333" cy="2772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defRPr/>
                </a:pPr>
                <a:r>
                  <a:rPr lang="en-US" sz="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D8 (1)</a:t>
                </a:r>
              </a:p>
            </p:txBody>
          </p:sp>
          <p:sp>
            <p:nvSpPr>
              <p:cNvPr id="231" name="TextBox 230">
                <a:extLst>
                  <a:ext uri="{FF2B5EF4-FFF2-40B4-BE49-F238E27FC236}">
                    <a16:creationId xmlns:a16="http://schemas.microsoft.com/office/drawing/2014/main" id="{20EC831C-F362-4B34-9451-FCF7522A5A71}"/>
                  </a:ext>
                </a:extLst>
              </p:cNvPr>
              <p:cNvSpPr txBox="1"/>
              <p:nvPr/>
            </p:nvSpPr>
            <p:spPr>
              <a:xfrm>
                <a:off x="4495799" y="4338935"/>
                <a:ext cx="758562" cy="2772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defRPr/>
                </a:pPr>
                <a:r>
                  <a:rPr lang="en-US" sz="800" dirty="0">
                    <a:solidFill>
                      <a:srgbClr val="0070C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D8 (36)</a:t>
                </a:r>
              </a:p>
            </p:txBody>
          </p:sp>
          <p:sp>
            <p:nvSpPr>
              <p:cNvPr id="232" name="TextBox 231">
                <a:extLst>
                  <a:ext uri="{FF2B5EF4-FFF2-40B4-BE49-F238E27FC236}">
                    <a16:creationId xmlns:a16="http://schemas.microsoft.com/office/drawing/2014/main" id="{678F0D68-E6D2-47B8-B50B-FB933C0394E4}"/>
                  </a:ext>
                </a:extLst>
              </p:cNvPr>
              <p:cNvSpPr txBox="1"/>
              <p:nvPr/>
            </p:nvSpPr>
            <p:spPr>
              <a:xfrm>
                <a:off x="3276599" y="5773579"/>
                <a:ext cx="676010" cy="4357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defRPr/>
                </a:pPr>
                <a:r>
                  <a:rPr lang="en-US" sz="800" b="1" dirty="0">
                    <a:solidFill>
                      <a:srgbClr val="FF671B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B3 (1)</a:t>
                </a:r>
                <a:endParaRPr lang="en-US" sz="800" dirty="0">
                  <a:solidFill>
                    <a:srgbClr val="0070C0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>
                  <a:defRPr/>
                </a:pPr>
                <a:r>
                  <a:rPr lang="en-US" sz="800" dirty="0">
                    <a:solidFill>
                      <a:srgbClr val="0070C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D8 (4)</a:t>
                </a:r>
              </a:p>
            </p:txBody>
          </p:sp>
          <p:sp>
            <p:nvSpPr>
              <p:cNvPr id="233" name="TextBox 232">
                <a:extLst>
                  <a:ext uri="{FF2B5EF4-FFF2-40B4-BE49-F238E27FC236}">
                    <a16:creationId xmlns:a16="http://schemas.microsoft.com/office/drawing/2014/main" id="{7DD582A1-BD1D-4ACD-BB16-E8FD1C8D5856}"/>
                  </a:ext>
                </a:extLst>
              </p:cNvPr>
              <p:cNvSpPr txBox="1"/>
              <p:nvPr/>
            </p:nvSpPr>
            <p:spPr>
              <a:xfrm>
                <a:off x="2362199" y="5240179"/>
                <a:ext cx="685398" cy="2772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defRPr/>
                </a:pPr>
                <a:r>
                  <a:rPr lang="en-US" sz="800" dirty="0">
                    <a:solidFill>
                      <a:srgbClr val="0070C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D8 (4)</a:t>
                </a:r>
              </a:p>
            </p:txBody>
          </p:sp>
          <p:sp>
            <p:nvSpPr>
              <p:cNvPr id="234" name="TextBox 233">
                <a:extLst>
                  <a:ext uri="{FF2B5EF4-FFF2-40B4-BE49-F238E27FC236}">
                    <a16:creationId xmlns:a16="http://schemas.microsoft.com/office/drawing/2014/main" id="{6626A847-5017-4D16-A78B-C62C08F83E18}"/>
                  </a:ext>
                </a:extLst>
              </p:cNvPr>
              <p:cNvSpPr txBox="1"/>
              <p:nvPr/>
            </p:nvSpPr>
            <p:spPr>
              <a:xfrm>
                <a:off x="432029" y="2417705"/>
                <a:ext cx="923696" cy="4409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defRPr/>
                </a:pPr>
                <a:r>
                  <a:rPr lang="en-US" sz="800" dirty="0">
                    <a:solidFill>
                      <a:srgbClr val="0070C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D8 (327)</a:t>
                </a:r>
              </a:p>
              <a:p>
                <a:pPr>
                  <a:defRPr/>
                </a:pPr>
                <a:r>
                  <a:rPr lang="en-US" sz="800" b="1" dirty="0">
                    <a:solidFill>
                      <a:srgbClr val="FF671B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B3 (45)</a:t>
                </a:r>
              </a:p>
            </p:txBody>
          </p:sp>
          <p:sp>
            <p:nvSpPr>
              <p:cNvPr id="235" name="TextBox 234">
                <a:extLst>
                  <a:ext uri="{FF2B5EF4-FFF2-40B4-BE49-F238E27FC236}">
                    <a16:creationId xmlns:a16="http://schemas.microsoft.com/office/drawing/2014/main" id="{AFCDF5E1-8B7A-4955-B5CE-18182057B29B}"/>
                  </a:ext>
                </a:extLst>
              </p:cNvPr>
              <p:cNvSpPr txBox="1"/>
              <p:nvPr/>
            </p:nvSpPr>
            <p:spPr>
              <a:xfrm>
                <a:off x="432029" y="1676399"/>
                <a:ext cx="863372" cy="4357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defRPr/>
                </a:pPr>
                <a:r>
                  <a:rPr lang="en-US" sz="800" dirty="0">
                    <a:solidFill>
                      <a:srgbClr val="0070C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D8 (44)</a:t>
                </a:r>
              </a:p>
              <a:p>
                <a:pPr>
                  <a:defRPr/>
                </a:pPr>
                <a:r>
                  <a:rPr lang="en-US" sz="800" b="1" dirty="0">
                    <a:solidFill>
                      <a:srgbClr val="FF671B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B3 (15)</a:t>
                </a:r>
              </a:p>
            </p:txBody>
          </p:sp>
          <p:sp>
            <p:nvSpPr>
              <p:cNvPr id="236" name="TextBox 235">
                <a:extLst>
                  <a:ext uri="{FF2B5EF4-FFF2-40B4-BE49-F238E27FC236}">
                    <a16:creationId xmlns:a16="http://schemas.microsoft.com/office/drawing/2014/main" id="{C7212952-9867-4524-A6EF-D4A783BD47B1}"/>
                  </a:ext>
                </a:extLst>
              </p:cNvPr>
              <p:cNvSpPr txBox="1"/>
              <p:nvPr/>
            </p:nvSpPr>
            <p:spPr>
              <a:xfrm>
                <a:off x="3079698" y="3421984"/>
                <a:ext cx="910410" cy="2772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defRPr/>
                </a:pPr>
                <a:r>
                  <a:rPr lang="en-US" sz="800" dirty="0">
                    <a:solidFill>
                      <a:srgbClr val="0070C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D8 (14)</a:t>
                </a:r>
              </a:p>
            </p:txBody>
          </p:sp>
          <p:sp>
            <p:nvSpPr>
              <p:cNvPr id="237" name="TextBox 236">
                <a:extLst>
                  <a:ext uri="{FF2B5EF4-FFF2-40B4-BE49-F238E27FC236}">
                    <a16:creationId xmlns:a16="http://schemas.microsoft.com/office/drawing/2014/main" id="{D3CF649E-402A-4883-B2D3-081353E2CAEE}"/>
                  </a:ext>
                </a:extLst>
              </p:cNvPr>
              <p:cNvSpPr txBox="1"/>
              <p:nvPr/>
            </p:nvSpPr>
            <p:spPr>
              <a:xfrm>
                <a:off x="2053412" y="3810000"/>
                <a:ext cx="689788" cy="4357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defRPr/>
                </a:pPr>
                <a:r>
                  <a:rPr lang="en-US" sz="800" dirty="0">
                    <a:solidFill>
                      <a:srgbClr val="0070C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D8 (15)</a:t>
                </a:r>
              </a:p>
            </p:txBody>
          </p:sp>
          <p:sp>
            <p:nvSpPr>
              <p:cNvPr id="239" name="TextBox 238">
                <a:extLst>
                  <a:ext uri="{FF2B5EF4-FFF2-40B4-BE49-F238E27FC236}">
                    <a16:creationId xmlns:a16="http://schemas.microsoft.com/office/drawing/2014/main" id="{3C666A63-49CE-4DAD-B66E-6103A16103B3}"/>
                  </a:ext>
                </a:extLst>
              </p:cNvPr>
              <p:cNvSpPr txBox="1"/>
              <p:nvPr/>
            </p:nvSpPr>
            <p:spPr>
              <a:xfrm>
                <a:off x="1033201" y="3276601"/>
                <a:ext cx="694224" cy="4357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defRPr/>
                </a:pPr>
                <a:r>
                  <a:rPr lang="en-US" sz="800" b="1" dirty="0">
                    <a:solidFill>
                      <a:srgbClr val="FF671B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B3 (1)</a:t>
                </a:r>
              </a:p>
              <a:p>
                <a:pPr>
                  <a:defRPr/>
                </a:pPr>
                <a:r>
                  <a:rPr lang="en-US" sz="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D8 (1)</a:t>
                </a:r>
              </a:p>
            </p:txBody>
          </p:sp>
          <p:sp>
            <p:nvSpPr>
              <p:cNvPr id="240" name="TextBox 239">
                <a:extLst>
                  <a:ext uri="{FF2B5EF4-FFF2-40B4-BE49-F238E27FC236}">
                    <a16:creationId xmlns:a16="http://schemas.microsoft.com/office/drawing/2014/main" id="{AC845FBF-CC86-4232-A3A3-6F70DAB4410A}"/>
                  </a:ext>
                </a:extLst>
              </p:cNvPr>
              <p:cNvSpPr txBox="1"/>
              <p:nvPr/>
            </p:nvSpPr>
            <p:spPr>
              <a:xfrm>
                <a:off x="2053413" y="4476690"/>
                <a:ext cx="765988" cy="4357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defRPr/>
                </a:pPr>
                <a:r>
                  <a:rPr lang="en-US" sz="800" dirty="0">
                    <a:solidFill>
                      <a:srgbClr val="0070C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D8 (5)</a:t>
                </a:r>
              </a:p>
              <a:p>
                <a:pPr>
                  <a:defRPr/>
                </a:pPr>
                <a:r>
                  <a:rPr lang="en-US" sz="800" b="1" dirty="0">
                    <a:solidFill>
                      <a:srgbClr val="FF671B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B3 (2)</a:t>
                </a:r>
              </a:p>
            </p:txBody>
          </p:sp>
        </p:grpSp>
      </p:grpSp>
      <p:sp>
        <p:nvSpPr>
          <p:cNvPr id="241" name="TextBox 240">
            <a:extLst>
              <a:ext uri="{FF2B5EF4-FFF2-40B4-BE49-F238E27FC236}">
                <a16:creationId xmlns:a16="http://schemas.microsoft.com/office/drawing/2014/main" id="{3AC71CB7-7CDE-4417-8E3B-C3F3850B7AD8}"/>
              </a:ext>
            </a:extLst>
          </p:cNvPr>
          <p:cNvSpPr txBox="1"/>
          <p:nvPr/>
        </p:nvSpPr>
        <p:spPr>
          <a:xfrm>
            <a:off x="784095" y="5729104"/>
            <a:ext cx="3115175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defRPr/>
            </a:pPr>
            <a:r>
              <a:rPr lang="en-US" sz="900" dirty="0">
                <a:solidFill>
                  <a:srgbClr val="0070C0"/>
                </a:solidFill>
                <a:latin typeface="Calibri" panose="020F0502020204030204" pitchFamily="34" charset="0"/>
                <a:ea typeface="ＭＳ Ｐゴシック" charset="-128"/>
                <a:cs typeface="Calibri" panose="020F0502020204030204" pitchFamily="34" charset="0"/>
              </a:rPr>
              <a:t>Source: </a:t>
            </a:r>
            <a:r>
              <a:rPr lang="en-US" sz="900" dirty="0">
                <a:solidFill>
                  <a:schemeClr val="accent1"/>
                </a:solidFill>
              </a:rPr>
              <a:t>MeaNS (</a:t>
            </a:r>
            <a:r>
              <a:rPr lang="en-US" sz="900" dirty="0">
                <a:solidFill>
                  <a:schemeClr val="accent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http://www.who-measles.org</a:t>
            </a:r>
            <a:r>
              <a:rPr lang="en-US" sz="900" dirty="0">
                <a:solidFill>
                  <a:schemeClr val="accent1"/>
                </a:solidFill>
              </a:rPr>
              <a:t>) </a:t>
            </a:r>
            <a:r>
              <a:rPr lang="en-US" sz="900" dirty="0">
                <a:solidFill>
                  <a:srgbClr val="0070C0"/>
                </a:solidFill>
                <a:latin typeface="Calibri" panose="020F0502020204030204" pitchFamily="34" charset="0"/>
                <a:ea typeface="ＭＳ Ｐゴシック" charset="-128"/>
                <a:cs typeface="Calibri" panose="020F0502020204030204" pitchFamily="34" charset="0"/>
              </a:rPr>
              <a:t>* by 4 July 2019. Genotype (# seq)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D44D8D8-5323-4B67-B4D4-B098628BE074}"/>
              </a:ext>
            </a:extLst>
          </p:cNvPr>
          <p:cNvSpPr txBox="1"/>
          <p:nvPr/>
        </p:nvSpPr>
        <p:spPr>
          <a:xfrm>
            <a:off x="8061281" y="1759650"/>
            <a:ext cx="770699" cy="27699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bg1"/>
                </a:solidFill>
              </a:rPr>
              <a:t>N = 510</a:t>
            </a:r>
          </a:p>
        </p:txBody>
      </p:sp>
      <p:graphicFrame>
        <p:nvGraphicFramePr>
          <p:cNvPr id="138" name="Chart 137">
            <a:extLst>
              <a:ext uri="{FF2B5EF4-FFF2-40B4-BE49-F238E27FC236}">
                <a16:creationId xmlns:a16="http://schemas.microsoft.com/office/drawing/2014/main" id="{2CD8B67C-225F-4F8D-8BEA-DDA9C9197C2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7665158"/>
              </p:ext>
            </p:extLst>
          </p:nvPr>
        </p:nvGraphicFramePr>
        <p:xfrm>
          <a:off x="3899270" y="1613402"/>
          <a:ext cx="5166007" cy="33134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94400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106</Words>
  <Application>Microsoft Office PowerPoint</Application>
  <PresentationFormat>On-screen Show (4:3)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bold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Bravo, Ms. Pamela (WDC)</dc:creator>
  <cp:lastModifiedBy>Pacis, Ms. Carmelita Lucia (WDC)</cp:lastModifiedBy>
  <cp:revision>4</cp:revision>
  <dcterms:created xsi:type="dcterms:W3CDTF">2019-07-22T14:07:10Z</dcterms:created>
  <dcterms:modified xsi:type="dcterms:W3CDTF">2019-08-07T15:22:28Z</dcterms:modified>
</cp:coreProperties>
</file>