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3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33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96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4119207074099"/>
          <c:y val="2.8419308692687387E-2"/>
          <c:w val="0.87939810897490323"/>
          <c:h val="0.867855300353644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11</c:v>
                </c:pt>
                <c:pt idx="4">
                  <c:v>14</c:v>
                </c:pt>
                <c:pt idx="5">
                  <c:v>16</c:v>
                </c:pt>
                <c:pt idx="6">
                  <c:v>19</c:v>
                </c:pt>
                <c:pt idx="7">
                  <c:v>26</c:v>
                </c:pt>
                <c:pt idx="8">
                  <c:v>28</c:v>
                </c:pt>
                <c:pt idx="9">
                  <c:v>30</c:v>
                </c:pt>
                <c:pt idx="10">
                  <c:v>34</c:v>
                </c:pt>
                <c:pt idx="11">
                  <c:v>40</c:v>
                </c:pt>
                <c:pt idx="12">
                  <c:v>46</c:v>
                </c:pt>
                <c:pt idx="13">
                  <c:v>48</c:v>
                </c:pt>
                <c:pt idx="14">
                  <c:v>51</c:v>
                </c:pt>
                <c:pt idx="15">
                  <c:v>51</c:v>
                </c:pt>
                <c:pt idx="16">
                  <c:v>56</c:v>
                </c:pt>
                <c:pt idx="17">
                  <c:v>58</c:v>
                </c:pt>
                <c:pt idx="18">
                  <c:v>63</c:v>
                </c:pt>
                <c:pt idx="19">
                  <c:v>70</c:v>
                </c:pt>
                <c:pt idx="20">
                  <c:v>74</c:v>
                </c:pt>
                <c:pt idx="21">
                  <c:v>75</c:v>
                </c:pt>
                <c:pt idx="22">
                  <c:v>77</c:v>
                </c:pt>
                <c:pt idx="23">
                  <c:v>77</c:v>
                </c:pt>
                <c:pt idx="24">
                  <c:v>77</c:v>
                </c:pt>
                <c:pt idx="25">
                  <c:v>79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82</c:v>
                </c:pt>
                <c:pt idx="30">
                  <c:v>82</c:v>
                </c:pt>
                <c:pt idx="31">
                  <c:v>84</c:v>
                </c:pt>
                <c:pt idx="32">
                  <c:v>84</c:v>
                </c:pt>
                <c:pt idx="33">
                  <c:v>84</c:v>
                </c:pt>
                <c:pt idx="34">
                  <c:v>85</c:v>
                </c:pt>
                <c:pt idx="35">
                  <c:v>89</c:v>
                </c:pt>
                <c:pt idx="36">
                  <c:v>89</c:v>
                </c:pt>
                <c:pt idx="37">
                  <c:v>90</c:v>
                </c:pt>
                <c:pt idx="38">
                  <c:v>93</c:v>
                </c:pt>
                <c:pt idx="39">
                  <c:v>94</c:v>
                </c:pt>
                <c:pt idx="40">
                  <c:v>95</c:v>
                </c:pt>
                <c:pt idx="41">
                  <c:v>95</c:v>
                </c:pt>
                <c:pt idx="42">
                  <c:v>96</c:v>
                </c:pt>
                <c:pt idx="43">
                  <c:v>97</c:v>
                </c:pt>
                <c:pt idx="44">
                  <c:v>99</c:v>
                </c:pt>
                <c:pt idx="45">
                  <c:v>99</c:v>
                </c:pt>
                <c:pt idx="46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76-413E-ADC6-9502B91F24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 Salvador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Sheet1!$C$2:$C$48</c:f>
              <c:numCache>
                <c:formatCode>General</c:formatCode>
                <c:ptCount val="47"/>
                <c:pt idx="0">
                  <c:v>7</c:v>
                </c:pt>
                <c:pt idx="1">
                  <c:v>14</c:v>
                </c:pt>
                <c:pt idx="2">
                  <c:v>16</c:v>
                </c:pt>
                <c:pt idx="3">
                  <c:v>22</c:v>
                </c:pt>
                <c:pt idx="4">
                  <c:v>29</c:v>
                </c:pt>
                <c:pt idx="5">
                  <c:v>40</c:v>
                </c:pt>
                <c:pt idx="6">
                  <c:v>54</c:v>
                </c:pt>
                <c:pt idx="7">
                  <c:v>59</c:v>
                </c:pt>
                <c:pt idx="8">
                  <c:v>78</c:v>
                </c:pt>
                <c:pt idx="9">
                  <c:v>92</c:v>
                </c:pt>
                <c:pt idx="10">
                  <c:v>108</c:v>
                </c:pt>
                <c:pt idx="11">
                  <c:v>125</c:v>
                </c:pt>
                <c:pt idx="12">
                  <c:v>137</c:v>
                </c:pt>
                <c:pt idx="13">
                  <c:v>154</c:v>
                </c:pt>
                <c:pt idx="14">
                  <c:v>174</c:v>
                </c:pt>
                <c:pt idx="15">
                  <c:v>181</c:v>
                </c:pt>
                <c:pt idx="16">
                  <c:v>200</c:v>
                </c:pt>
                <c:pt idx="17">
                  <c:v>212</c:v>
                </c:pt>
                <c:pt idx="18">
                  <c:v>231</c:v>
                </c:pt>
                <c:pt idx="19">
                  <c:v>249</c:v>
                </c:pt>
                <c:pt idx="20">
                  <c:v>260</c:v>
                </c:pt>
                <c:pt idx="21">
                  <c:v>272</c:v>
                </c:pt>
                <c:pt idx="22">
                  <c:v>299</c:v>
                </c:pt>
                <c:pt idx="23">
                  <c:v>312</c:v>
                </c:pt>
                <c:pt idx="24">
                  <c:v>332</c:v>
                </c:pt>
                <c:pt idx="25">
                  <c:v>345</c:v>
                </c:pt>
                <c:pt idx="26">
                  <c:v>359</c:v>
                </c:pt>
                <c:pt idx="27">
                  <c:v>369</c:v>
                </c:pt>
                <c:pt idx="28">
                  <c:v>377</c:v>
                </c:pt>
                <c:pt idx="29">
                  <c:v>387</c:v>
                </c:pt>
                <c:pt idx="30">
                  <c:v>392</c:v>
                </c:pt>
                <c:pt idx="31">
                  <c:v>401</c:v>
                </c:pt>
                <c:pt idx="32">
                  <c:v>412</c:v>
                </c:pt>
                <c:pt idx="33">
                  <c:v>427</c:v>
                </c:pt>
                <c:pt idx="34">
                  <c:v>437</c:v>
                </c:pt>
                <c:pt idx="35">
                  <c:v>444</c:v>
                </c:pt>
                <c:pt idx="36">
                  <c:v>450</c:v>
                </c:pt>
                <c:pt idx="37">
                  <c:v>457</c:v>
                </c:pt>
                <c:pt idx="38">
                  <c:v>464</c:v>
                </c:pt>
                <c:pt idx="39">
                  <c:v>475</c:v>
                </c:pt>
                <c:pt idx="40">
                  <c:v>482</c:v>
                </c:pt>
                <c:pt idx="41">
                  <c:v>486</c:v>
                </c:pt>
                <c:pt idx="42">
                  <c:v>487</c:v>
                </c:pt>
                <c:pt idx="43">
                  <c:v>488</c:v>
                </c:pt>
                <c:pt idx="44">
                  <c:v>489</c:v>
                </c:pt>
                <c:pt idx="45">
                  <c:v>489</c:v>
                </c:pt>
                <c:pt idx="46">
                  <c:v>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76-413E-ADC6-9502B91F24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FF99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9900"/>
              </a:solidFill>
              <a:ln w="9525">
                <a:noFill/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Sheet1!$D$2:$D$48</c:f>
              <c:numCache>
                <c:formatCode>General</c:formatCode>
                <c:ptCount val="47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17</c:v>
                </c:pt>
                <c:pt idx="5">
                  <c:v>23</c:v>
                </c:pt>
                <c:pt idx="6">
                  <c:v>29</c:v>
                </c:pt>
                <c:pt idx="7">
                  <c:v>32</c:v>
                </c:pt>
                <c:pt idx="8">
                  <c:v>48</c:v>
                </c:pt>
                <c:pt idx="9">
                  <c:v>68</c:v>
                </c:pt>
                <c:pt idx="10">
                  <c:v>90</c:v>
                </c:pt>
                <c:pt idx="11">
                  <c:v>103</c:v>
                </c:pt>
                <c:pt idx="12">
                  <c:v>110</c:v>
                </c:pt>
                <c:pt idx="13">
                  <c:v>120</c:v>
                </c:pt>
                <c:pt idx="14">
                  <c:v>130</c:v>
                </c:pt>
                <c:pt idx="15">
                  <c:v>146</c:v>
                </c:pt>
                <c:pt idx="16">
                  <c:v>154</c:v>
                </c:pt>
                <c:pt idx="17">
                  <c:v>163</c:v>
                </c:pt>
                <c:pt idx="18">
                  <c:v>180</c:v>
                </c:pt>
                <c:pt idx="19">
                  <c:v>187</c:v>
                </c:pt>
                <c:pt idx="20">
                  <c:v>198</c:v>
                </c:pt>
                <c:pt idx="21">
                  <c:v>206</c:v>
                </c:pt>
                <c:pt idx="22">
                  <c:v>217</c:v>
                </c:pt>
                <c:pt idx="23">
                  <c:v>225</c:v>
                </c:pt>
                <c:pt idx="24">
                  <c:v>234</c:v>
                </c:pt>
                <c:pt idx="25">
                  <c:v>241</c:v>
                </c:pt>
                <c:pt idx="26">
                  <c:v>245</c:v>
                </c:pt>
                <c:pt idx="27">
                  <c:v>250</c:v>
                </c:pt>
                <c:pt idx="28">
                  <c:v>262</c:v>
                </c:pt>
                <c:pt idx="29">
                  <c:v>270</c:v>
                </c:pt>
                <c:pt idx="30">
                  <c:v>279</c:v>
                </c:pt>
                <c:pt idx="31">
                  <c:v>298</c:v>
                </c:pt>
                <c:pt idx="32">
                  <c:v>305</c:v>
                </c:pt>
                <c:pt idx="33">
                  <c:v>317</c:v>
                </c:pt>
                <c:pt idx="34">
                  <c:v>321</c:v>
                </c:pt>
                <c:pt idx="35">
                  <c:v>329</c:v>
                </c:pt>
                <c:pt idx="36">
                  <c:v>334</c:v>
                </c:pt>
                <c:pt idx="37">
                  <c:v>339</c:v>
                </c:pt>
                <c:pt idx="38">
                  <c:v>344</c:v>
                </c:pt>
                <c:pt idx="39">
                  <c:v>351</c:v>
                </c:pt>
                <c:pt idx="40">
                  <c:v>354</c:v>
                </c:pt>
                <c:pt idx="41">
                  <c:v>355</c:v>
                </c:pt>
                <c:pt idx="42">
                  <c:v>358</c:v>
                </c:pt>
                <c:pt idx="43">
                  <c:v>361</c:v>
                </c:pt>
                <c:pt idx="44">
                  <c:v>362</c:v>
                </c:pt>
                <c:pt idx="45">
                  <c:v>362</c:v>
                </c:pt>
                <c:pt idx="46">
                  <c:v>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76-413E-ADC6-9502B91F24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Honduras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CC33"/>
              </a:solidFill>
              <a:ln w="9525">
                <a:noFill/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Sheet1!$E$2:$E$48</c:f>
              <c:numCache>
                <c:formatCode>General</c:formatCode>
                <c:ptCount val="47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14</c:v>
                </c:pt>
                <c:pt idx="5">
                  <c:v>23</c:v>
                </c:pt>
                <c:pt idx="6">
                  <c:v>26</c:v>
                </c:pt>
                <c:pt idx="7">
                  <c:v>34</c:v>
                </c:pt>
                <c:pt idx="8">
                  <c:v>44</c:v>
                </c:pt>
                <c:pt idx="9">
                  <c:v>55</c:v>
                </c:pt>
                <c:pt idx="10">
                  <c:v>66</c:v>
                </c:pt>
                <c:pt idx="11">
                  <c:v>76</c:v>
                </c:pt>
                <c:pt idx="12">
                  <c:v>83</c:v>
                </c:pt>
                <c:pt idx="13">
                  <c:v>84</c:v>
                </c:pt>
                <c:pt idx="14">
                  <c:v>90</c:v>
                </c:pt>
                <c:pt idx="15">
                  <c:v>93</c:v>
                </c:pt>
                <c:pt idx="16">
                  <c:v>98</c:v>
                </c:pt>
                <c:pt idx="17">
                  <c:v>109</c:v>
                </c:pt>
                <c:pt idx="18">
                  <c:v>111</c:v>
                </c:pt>
                <c:pt idx="19">
                  <c:v>114</c:v>
                </c:pt>
                <c:pt idx="20">
                  <c:v>123</c:v>
                </c:pt>
                <c:pt idx="21">
                  <c:v>131</c:v>
                </c:pt>
                <c:pt idx="22">
                  <c:v>142</c:v>
                </c:pt>
                <c:pt idx="23">
                  <c:v>150</c:v>
                </c:pt>
                <c:pt idx="24">
                  <c:v>168</c:v>
                </c:pt>
                <c:pt idx="25">
                  <c:v>179</c:v>
                </c:pt>
                <c:pt idx="26">
                  <c:v>194</c:v>
                </c:pt>
                <c:pt idx="27">
                  <c:v>209</c:v>
                </c:pt>
                <c:pt idx="28">
                  <c:v>224</c:v>
                </c:pt>
                <c:pt idx="29">
                  <c:v>233</c:v>
                </c:pt>
                <c:pt idx="30">
                  <c:v>249</c:v>
                </c:pt>
                <c:pt idx="31">
                  <c:v>264</c:v>
                </c:pt>
                <c:pt idx="32">
                  <c:v>274</c:v>
                </c:pt>
                <c:pt idx="33">
                  <c:v>280</c:v>
                </c:pt>
                <c:pt idx="34">
                  <c:v>285</c:v>
                </c:pt>
                <c:pt idx="35">
                  <c:v>288</c:v>
                </c:pt>
                <c:pt idx="36">
                  <c:v>295</c:v>
                </c:pt>
                <c:pt idx="37">
                  <c:v>300</c:v>
                </c:pt>
                <c:pt idx="38">
                  <c:v>306</c:v>
                </c:pt>
                <c:pt idx="39">
                  <c:v>312</c:v>
                </c:pt>
                <c:pt idx="40">
                  <c:v>317</c:v>
                </c:pt>
                <c:pt idx="41">
                  <c:v>321</c:v>
                </c:pt>
                <c:pt idx="42">
                  <c:v>324</c:v>
                </c:pt>
                <c:pt idx="43">
                  <c:v>331</c:v>
                </c:pt>
                <c:pt idx="44">
                  <c:v>338</c:v>
                </c:pt>
                <c:pt idx="45">
                  <c:v>345</c:v>
                </c:pt>
                <c:pt idx="46">
                  <c:v>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76-413E-ADC6-9502B91F24A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Nicaragua</c:v>
                </c:pt>
              </c:strCache>
            </c:strRef>
          </c:tx>
          <c:spPr>
            <a:ln w="28575" cap="rnd">
              <a:solidFill>
                <a:srgbClr val="99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FF"/>
              </a:solidFill>
              <a:ln w="9525">
                <a:noFill/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Sheet1!$F$2:$F$48</c:f>
              <c:numCache>
                <c:formatCode>General</c:formatCode>
                <c:ptCount val="47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18</c:v>
                </c:pt>
                <c:pt idx="4">
                  <c:v>24</c:v>
                </c:pt>
                <c:pt idx="5">
                  <c:v>33</c:v>
                </c:pt>
                <c:pt idx="6">
                  <c:v>43</c:v>
                </c:pt>
                <c:pt idx="7">
                  <c:v>52</c:v>
                </c:pt>
                <c:pt idx="8">
                  <c:v>70</c:v>
                </c:pt>
                <c:pt idx="9">
                  <c:v>88</c:v>
                </c:pt>
                <c:pt idx="10">
                  <c:v>101</c:v>
                </c:pt>
                <c:pt idx="11">
                  <c:v>115</c:v>
                </c:pt>
                <c:pt idx="12">
                  <c:v>151</c:v>
                </c:pt>
                <c:pt idx="13">
                  <c:v>191</c:v>
                </c:pt>
                <c:pt idx="14">
                  <c:v>216</c:v>
                </c:pt>
                <c:pt idx="15">
                  <c:v>242</c:v>
                </c:pt>
                <c:pt idx="16">
                  <c:v>259</c:v>
                </c:pt>
                <c:pt idx="17">
                  <c:v>274</c:v>
                </c:pt>
                <c:pt idx="18">
                  <c:v>295</c:v>
                </c:pt>
                <c:pt idx="19">
                  <c:v>315</c:v>
                </c:pt>
                <c:pt idx="20">
                  <c:v>329</c:v>
                </c:pt>
                <c:pt idx="21">
                  <c:v>337</c:v>
                </c:pt>
                <c:pt idx="22">
                  <c:v>358</c:v>
                </c:pt>
                <c:pt idx="23">
                  <c:v>374</c:v>
                </c:pt>
                <c:pt idx="24">
                  <c:v>392</c:v>
                </c:pt>
                <c:pt idx="25">
                  <c:v>418</c:v>
                </c:pt>
                <c:pt idx="26">
                  <c:v>442</c:v>
                </c:pt>
                <c:pt idx="27">
                  <c:v>474</c:v>
                </c:pt>
                <c:pt idx="28">
                  <c:v>499</c:v>
                </c:pt>
                <c:pt idx="29">
                  <c:v>546</c:v>
                </c:pt>
                <c:pt idx="30">
                  <c:v>574</c:v>
                </c:pt>
                <c:pt idx="31">
                  <c:v>595</c:v>
                </c:pt>
                <c:pt idx="32">
                  <c:v>608</c:v>
                </c:pt>
                <c:pt idx="33">
                  <c:v>613</c:v>
                </c:pt>
                <c:pt idx="34">
                  <c:v>620</c:v>
                </c:pt>
                <c:pt idx="35">
                  <c:v>625</c:v>
                </c:pt>
                <c:pt idx="36">
                  <c:v>628</c:v>
                </c:pt>
                <c:pt idx="37">
                  <c:v>639</c:v>
                </c:pt>
                <c:pt idx="38">
                  <c:v>643</c:v>
                </c:pt>
                <c:pt idx="39">
                  <c:v>644</c:v>
                </c:pt>
                <c:pt idx="40">
                  <c:v>646</c:v>
                </c:pt>
                <c:pt idx="41">
                  <c:v>652</c:v>
                </c:pt>
                <c:pt idx="42">
                  <c:v>656</c:v>
                </c:pt>
                <c:pt idx="43">
                  <c:v>662</c:v>
                </c:pt>
                <c:pt idx="44">
                  <c:v>665</c:v>
                </c:pt>
                <c:pt idx="45">
                  <c:v>670</c:v>
                </c:pt>
                <c:pt idx="46">
                  <c:v>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76-413E-ADC6-9502B91F24A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Panamá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Sheet1!$A$2:$A$48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</c:numCache>
            </c:numRef>
          </c:cat>
          <c:val>
            <c:numRef>
              <c:f>Sheet1!$G$2:$G$48</c:f>
              <c:numCache>
                <c:formatCode>General</c:formatCode>
                <c:ptCount val="47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16</c:v>
                </c:pt>
                <c:pt idx="8">
                  <c:v>17</c:v>
                </c:pt>
                <c:pt idx="9">
                  <c:v>19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23</c:v>
                </c:pt>
                <c:pt idx="16">
                  <c:v>25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34</c:v>
                </c:pt>
                <c:pt idx="23">
                  <c:v>35</c:v>
                </c:pt>
                <c:pt idx="24">
                  <c:v>37</c:v>
                </c:pt>
                <c:pt idx="25">
                  <c:v>40</c:v>
                </c:pt>
                <c:pt idx="26">
                  <c:v>41</c:v>
                </c:pt>
                <c:pt idx="27">
                  <c:v>43</c:v>
                </c:pt>
                <c:pt idx="28">
                  <c:v>45</c:v>
                </c:pt>
                <c:pt idx="29">
                  <c:v>45</c:v>
                </c:pt>
                <c:pt idx="30">
                  <c:v>46</c:v>
                </c:pt>
                <c:pt idx="31">
                  <c:v>46</c:v>
                </c:pt>
                <c:pt idx="32">
                  <c:v>49</c:v>
                </c:pt>
                <c:pt idx="33">
                  <c:v>50</c:v>
                </c:pt>
                <c:pt idx="34">
                  <c:v>53</c:v>
                </c:pt>
                <c:pt idx="35">
                  <c:v>53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57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61</c:v>
                </c:pt>
                <c:pt idx="44">
                  <c:v>62</c:v>
                </c:pt>
                <c:pt idx="45">
                  <c:v>64</c:v>
                </c:pt>
                <c:pt idx="46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76-413E-ADC6-9502B91F2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147487"/>
        <c:axId val="1448959039"/>
      </c:lineChart>
      <c:catAx>
        <c:axId val="13521474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000" baseline="0" dirty="0" err="1">
                    <a:latin typeface="Calibri" panose="020F0502020204030204" pitchFamily="34" charset="0"/>
                  </a:rPr>
                  <a:t>Semanas</a:t>
                </a:r>
                <a:r>
                  <a:rPr lang="en-US" sz="1000" baseline="0" dirty="0">
                    <a:latin typeface="Calibri" panose="020F0502020204030204" pitchFamily="34" charset="0"/>
                  </a:rPr>
                  <a:t> </a:t>
                </a:r>
                <a:r>
                  <a:rPr lang="en-US" sz="1000" baseline="0" dirty="0" err="1">
                    <a:latin typeface="Calibri" panose="020F0502020204030204" pitchFamily="34" charset="0"/>
                  </a:rPr>
                  <a:t>epidemiológicas</a:t>
                </a:r>
                <a:endParaRPr lang="en-US" sz="1000" baseline="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6951999914820458"/>
              <c:y val="0.952336347861466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959039"/>
        <c:crosses val="autoZero"/>
        <c:auto val="1"/>
        <c:lblAlgn val="ctr"/>
        <c:lblOffset val="100"/>
        <c:noMultiLvlLbl val="0"/>
      </c:catAx>
      <c:valAx>
        <c:axId val="1448959039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s-ES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Número de casos sospechosos de sarampión </a:t>
                </a:r>
              </a:p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s-ES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 rubéola acumulados</a:t>
                </a:r>
              </a:p>
            </c:rich>
          </c:tx>
          <c:layout>
            <c:manualLayout>
              <c:xMode val="edge"/>
              <c:yMode val="edge"/>
              <c:x val="2.4235210400305227E-2"/>
              <c:y val="0.192680382086506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1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19518360697782"/>
          <c:y val="9.7722142567689629E-2"/>
          <c:w val="0.39859815628859241"/>
          <c:h val="0.10395364051954646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F2023-053E-4418-A4C1-0CC150DFF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9B6B4-E3E0-495A-B917-C7F9D96D0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FA2FB8-DB8A-4C26-BA01-9DE5EAC69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0486A-1E9F-4C26-A2F9-632DE4434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9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E40AA-C7C2-488E-BEC7-E0027F967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7B982B-06BB-44C1-9349-3178251B0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5A84A2-F7BE-472A-B198-D2E9EC82C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67372-EF4C-400C-AFA4-B0201E838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2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9B9BCC-C866-4210-9412-555E19B20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1C6C21-DD13-4E07-8FF2-989F1DC23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344707-089D-485C-8B99-BDC7C99B3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D235F-CCB0-4A59-B064-7446F4B6E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97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AB2891-4E2C-4528-8E52-DC1F2D6DA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A3153-3192-4D28-91BE-43E8479FB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89C99-B98B-45C6-9A30-445D917DA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F63AC-A5EA-4232-AA92-A24F92CFD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95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EAE78A-2BB6-49B5-A7D9-EAB5D0EB6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AD7B3C-737D-4F05-87A7-9AA0242EB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1EF72F-7E8A-41BB-A8B5-A8F30590F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9E813-1243-4D89-9298-569F96618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7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36C5F9-0217-493B-8887-36CCC67B8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9DF46A-F20F-451A-88A8-27F0D10D5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919E77-F617-4A28-A870-A55091083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00AD-F703-4CE4-9F4E-504B814F1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02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D86EB-1646-4312-8CA9-163588A8C8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BB8C8-0BF9-4793-8A9D-99AFA3B36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9FC26-43B4-4BFB-8E17-7E0FE8C1D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C0324-10F7-4DCC-9A12-699E69BAA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1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194DEB-A0DE-4EA6-961D-62FC1EBD1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3011DF-1BC2-4965-9930-980190EE0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1BA24C-4329-4125-A00B-342D93B77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72D03-84C8-4B9E-A1E3-042FBF592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96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AA9EAF-85A9-4759-A147-8BD9ED870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98547D-F3F3-4FAE-8937-25882F7C7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3C5BB0-B105-41E2-9D63-545AFD3EF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6186D-AED6-4EE2-85FF-16139DCF0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2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CAD494-73FB-4954-BBC4-8D37B07D5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5F30D1-0BE4-4DE4-8A55-CD1EE08A4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81FFD8-B4E9-4870-B991-13729956F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1E271-0EBA-4DCB-8543-C4A4224D8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1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12974-A2D5-4A2B-B8BA-C4AABB3CD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95AFDC-4A42-4C3B-9909-90CC449A0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37587-8918-486A-8D64-E171075F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FD20D-6301-4DAB-9DC9-AE5816FC0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54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FEEEA-76B5-4350-8CA7-C31295164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89ACFA-B6CE-48DE-8666-C711D2D5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BB3DB-648E-40FD-99B2-D859FCF87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4995D-ADA6-4610-A042-B6413F162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2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D87E4F2-7B4C-4C8D-AEEA-FC3165363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096370-92EE-4BD7-A304-28155E112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D68A8B-E5F4-4236-BB16-0C44F5C86B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51429F-4280-441F-A6EA-AEBE64CC56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4C7085-237B-41A2-8F99-73A6EFB945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89356D-EBA1-4000-B8F0-91DF847656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291CED3D-2443-43D1-9D26-C032C5838576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86144963"/>
              </p:ext>
            </p:extLst>
          </p:nvPr>
        </p:nvGraphicFramePr>
        <p:xfrm>
          <a:off x="1228007" y="794204"/>
          <a:ext cx="10416002" cy="526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184E889-2DEB-4094-814D-626F43F0D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180114"/>
            <a:ext cx="879792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Casos sospechosos de sarampión y rubéola acumulados</a:t>
            </a:r>
            <a:b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por semana epidemiológica, Centroamérica, 2019*</a:t>
            </a:r>
            <a:endParaRPr lang="en-US" alt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42279887-C67D-466C-9B1A-198EFB9CC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007" y="6182022"/>
            <a:ext cx="8358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Fuente: ISIS, MESS e informes de los países</a:t>
            </a:r>
          </a:p>
          <a:p>
            <a:pPr eaLnBrk="1" hangingPunct="1"/>
            <a:r>
              <a:rPr lang="es-ES_tradnl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*Datos a la semana epidemiológica 47 del 2019.</a:t>
            </a:r>
          </a:p>
        </p:txBody>
      </p:sp>
    </p:spTree>
    <p:extLst>
      <p:ext uri="{BB962C8B-B14F-4D97-AF65-F5344CB8AC3E}">
        <p14:creationId xmlns:p14="http://schemas.microsoft.com/office/powerpoint/2010/main" val="40583843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BDF88A-040E-4D51-B174-B69069CCC9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22D62E-E06D-4690-87B5-6359E70DB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Fever and Rash in Rubella-confirmed Cases</dc:title>
  <dc:creator>User1</dc:creator>
  <cp:lastModifiedBy>Revilla, Mr. Fernando (WDC)</cp:lastModifiedBy>
  <cp:revision>114</cp:revision>
  <dcterms:created xsi:type="dcterms:W3CDTF">1999-08-12T15:28:53Z</dcterms:created>
  <dcterms:modified xsi:type="dcterms:W3CDTF">2019-12-09T16:55:23Z</dcterms:modified>
</cp:coreProperties>
</file>