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09185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vo, Ms. Pamela (WDC)" userId="bd47166a-b96e-4f14-b747-53ce1bf78792" providerId="ADAL" clId="{BE7C33CA-E5E7-4C67-AA70-FA9CD2DECDF6}"/>
    <pc:docChg chg="custSel modSld">
      <pc:chgData name="Bravo, Ms. Pamela (WDC)" userId="bd47166a-b96e-4f14-b747-53ce1bf78792" providerId="ADAL" clId="{BE7C33CA-E5E7-4C67-AA70-FA9CD2DECDF6}" dt="2020-02-18T20:43:39.116" v="303" actId="1037"/>
      <pc:docMkLst>
        <pc:docMk/>
      </pc:docMkLst>
      <pc:sldChg chg="addSp modSp">
        <pc:chgData name="Bravo, Ms. Pamela (WDC)" userId="bd47166a-b96e-4f14-b747-53ce1bf78792" providerId="ADAL" clId="{BE7C33CA-E5E7-4C67-AA70-FA9CD2DECDF6}" dt="2020-02-18T20:39:57.071" v="154" actId="1076"/>
        <pc:sldMkLst>
          <pc:docMk/>
          <pc:sldMk cId="974940461" sldId="2140918499"/>
        </pc:sldMkLst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3" creationId="{70010B05-FB26-463B-9708-FFC83119CA50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2" creationId="{8FE86F9A-91A4-41B2-8614-5D2C4CE9A7D4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3" creationId="{74F44C89-1E98-4D52-9CAE-1DF498E13F9F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4" creationId="{9A879B3E-0DD7-484C-910D-AA22D12AB750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5" creationId="{053AD3E3-12A8-4DEB-A32C-51A97AA7A945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6" creationId="{C0F183E4-349A-473F-A0A3-68149DBAE94B}"/>
          </ac:spMkLst>
        </pc:spChg>
        <pc:spChg chg="mod">
          <ac:chgData name="Bravo, Ms. Pamela (WDC)" userId="bd47166a-b96e-4f14-b747-53ce1bf78792" providerId="ADAL" clId="{BE7C33CA-E5E7-4C67-AA70-FA9CD2DECDF6}" dt="2020-02-18T20:38:33.704" v="86" actId="1036"/>
          <ac:spMkLst>
            <pc:docMk/>
            <pc:sldMk cId="974940461" sldId="2140918499"/>
            <ac:spMk id="147" creationId="{1AE3BCEF-168B-4C13-B121-22EFEF84A822}"/>
          </ac:spMkLst>
        </pc:spChg>
        <pc:spChg chg="mod">
          <ac:chgData name="Bravo, Ms. Pamela (WDC)" userId="bd47166a-b96e-4f14-b747-53ce1bf78792" providerId="ADAL" clId="{BE7C33CA-E5E7-4C67-AA70-FA9CD2DECDF6}" dt="2020-02-18T20:39:52.789" v="153" actId="1076"/>
          <ac:spMkLst>
            <pc:docMk/>
            <pc:sldMk cId="974940461" sldId="2140918499"/>
            <ac:spMk id="152" creationId="{2355F727-F219-4E56-B230-21D9A3E0E939}"/>
          </ac:spMkLst>
        </pc:spChg>
        <pc:spChg chg="add mod">
          <ac:chgData name="Bravo, Ms. Pamela (WDC)" userId="bd47166a-b96e-4f14-b747-53ce1bf78792" providerId="ADAL" clId="{BE7C33CA-E5E7-4C67-AA70-FA9CD2DECDF6}" dt="2020-02-18T20:39:57.071" v="154" actId="1076"/>
          <ac:spMkLst>
            <pc:docMk/>
            <pc:sldMk cId="974940461" sldId="2140918499"/>
            <ac:spMk id="154" creationId="{8CFFCF0B-3C4E-4AED-8DC9-B86C807B29EF}"/>
          </ac:spMkLst>
        </pc:spChg>
        <pc:grpChg chg="mod">
          <ac:chgData name="Bravo, Ms. Pamela (WDC)" userId="bd47166a-b96e-4f14-b747-53ce1bf78792" providerId="ADAL" clId="{BE7C33CA-E5E7-4C67-AA70-FA9CD2DECDF6}" dt="2020-02-18T20:38:33.704" v="86" actId="1036"/>
          <ac:grpSpMkLst>
            <pc:docMk/>
            <pc:sldMk cId="974940461" sldId="2140918499"/>
            <ac:grpSpMk id="5" creationId="{2FC2FF54-102A-4DB9-BFB8-D4CE65606905}"/>
          </ac:grpSpMkLst>
        </pc:grpChg>
      </pc:sldChg>
      <pc:sldChg chg="addSp modSp">
        <pc:chgData name="Bravo, Ms. Pamela (WDC)" userId="bd47166a-b96e-4f14-b747-53ce1bf78792" providerId="ADAL" clId="{BE7C33CA-E5E7-4C67-AA70-FA9CD2DECDF6}" dt="2020-02-18T20:43:39.116" v="303" actId="1037"/>
        <pc:sldMkLst>
          <pc:docMk/>
          <pc:sldMk cId="2646027663" sldId="2140918500"/>
        </pc:sldMkLst>
        <pc:spChg chg="mod">
          <ac:chgData name="Bravo, Ms. Pamela (WDC)" userId="bd47166a-b96e-4f14-b747-53ce1bf78792" providerId="ADAL" clId="{BE7C33CA-E5E7-4C67-AA70-FA9CD2DECDF6}" dt="2020-02-18T20:42:42.400" v="223" actId="20577"/>
          <ac:spMkLst>
            <pc:docMk/>
            <pc:sldMk cId="2646027663" sldId="2140918500"/>
            <ac:spMk id="3" creationId="{70010B05-FB26-463B-9708-FFC83119CA50}"/>
          </ac:spMkLst>
        </pc:spChg>
        <pc:spChg chg="mod">
          <ac:chgData name="Bravo, Ms. Pamela (WDC)" userId="bd47166a-b96e-4f14-b747-53ce1bf78792" providerId="ADAL" clId="{BE7C33CA-E5E7-4C67-AA70-FA9CD2DECDF6}" dt="2020-02-18T20:42:24.752" v="218" actId="20577"/>
          <ac:spMkLst>
            <pc:docMk/>
            <pc:sldMk cId="2646027663" sldId="2140918500"/>
            <ac:spMk id="142" creationId="{8FE86F9A-91A4-41B2-8614-5D2C4CE9A7D4}"/>
          </ac:spMkLst>
        </pc:spChg>
        <pc:spChg chg="mod">
          <ac:chgData name="Bravo, Ms. Pamela (WDC)" userId="bd47166a-b96e-4f14-b747-53ce1bf78792" providerId="ADAL" clId="{BE7C33CA-E5E7-4C67-AA70-FA9CD2DECDF6}" dt="2020-02-18T20:42:39.624" v="222" actId="20577"/>
          <ac:spMkLst>
            <pc:docMk/>
            <pc:sldMk cId="2646027663" sldId="2140918500"/>
            <ac:spMk id="143" creationId="{74F44C89-1E98-4D52-9CAE-1DF498E13F9F}"/>
          </ac:spMkLst>
        </pc:spChg>
        <pc:spChg chg="mod">
          <ac:chgData name="Bravo, Ms. Pamela (WDC)" userId="bd47166a-b96e-4f14-b747-53ce1bf78792" providerId="ADAL" clId="{BE7C33CA-E5E7-4C67-AA70-FA9CD2DECDF6}" dt="2020-02-18T20:42:29.635" v="219" actId="20577"/>
          <ac:spMkLst>
            <pc:docMk/>
            <pc:sldMk cId="2646027663" sldId="2140918500"/>
            <ac:spMk id="144" creationId="{9A879B3E-0DD7-484C-910D-AA22D12AB750}"/>
          </ac:spMkLst>
        </pc:spChg>
        <pc:spChg chg="mod">
          <ac:chgData name="Bravo, Ms. Pamela (WDC)" userId="bd47166a-b96e-4f14-b747-53ce1bf78792" providerId="ADAL" clId="{BE7C33CA-E5E7-4C67-AA70-FA9CD2DECDF6}" dt="2020-02-18T20:42:33.904" v="220" actId="20577"/>
          <ac:spMkLst>
            <pc:docMk/>
            <pc:sldMk cId="2646027663" sldId="2140918500"/>
            <ac:spMk id="145" creationId="{053AD3E3-12A8-4DEB-A32C-51A97AA7A945}"/>
          </ac:spMkLst>
        </pc:spChg>
        <pc:spChg chg="mod">
          <ac:chgData name="Bravo, Ms. Pamela (WDC)" userId="bd47166a-b96e-4f14-b747-53ce1bf78792" providerId="ADAL" clId="{BE7C33CA-E5E7-4C67-AA70-FA9CD2DECDF6}" dt="2020-02-18T20:42:36.639" v="221" actId="20577"/>
          <ac:spMkLst>
            <pc:docMk/>
            <pc:sldMk cId="2646027663" sldId="2140918500"/>
            <ac:spMk id="146" creationId="{C0F183E4-349A-473F-A0A3-68149DBAE94B}"/>
          </ac:spMkLst>
        </pc:spChg>
        <pc:spChg chg="mod">
          <ac:chgData name="Bravo, Ms. Pamela (WDC)" userId="bd47166a-b96e-4f14-b747-53ce1bf78792" providerId="ADAL" clId="{BE7C33CA-E5E7-4C67-AA70-FA9CD2DECDF6}" dt="2020-02-18T20:42:45.849" v="224" actId="20577"/>
          <ac:spMkLst>
            <pc:docMk/>
            <pc:sldMk cId="2646027663" sldId="2140918500"/>
            <ac:spMk id="147" creationId="{1AE3BCEF-168B-4C13-B121-22EFEF84A822}"/>
          </ac:spMkLst>
        </pc:spChg>
        <pc:spChg chg="mod">
          <ac:chgData name="Bravo, Ms. Pamela (WDC)" userId="bd47166a-b96e-4f14-b747-53ce1bf78792" providerId="ADAL" clId="{BE7C33CA-E5E7-4C67-AA70-FA9CD2DECDF6}" dt="2020-02-18T20:43:39.116" v="303" actId="1037"/>
          <ac:spMkLst>
            <pc:docMk/>
            <pc:sldMk cId="2646027663" sldId="2140918500"/>
            <ac:spMk id="151" creationId="{8CDF7DA7-B9AA-40CB-831C-42147909DD61}"/>
          </ac:spMkLst>
        </pc:spChg>
        <pc:spChg chg="mod">
          <ac:chgData name="Bravo, Ms. Pamela (WDC)" userId="bd47166a-b96e-4f14-b747-53ce1bf78792" providerId="ADAL" clId="{BE7C33CA-E5E7-4C67-AA70-FA9CD2DECDF6}" dt="2020-02-18T20:41:40.937" v="155" actId="1076"/>
          <ac:spMkLst>
            <pc:docMk/>
            <pc:sldMk cId="2646027663" sldId="2140918500"/>
            <ac:spMk id="152" creationId="{2355F727-F219-4E56-B230-21D9A3E0E939}"/>
          </ac:spMkLst>
        </pc:spChg>
        <pc:spChg chg="add mod">
          <ac:chgData name="Bravo, Ms. Pamela (WDC)" userId="bd47166a-b96e-4f14-b747-53ce1bf78792" providerId="ADAL" clId="{BE7C33CA-E5E7-4C67-AA70-FA9CD2DECDF6}" dt="2020-02-18T20:43:34.075" v="295" actId="1076"/>
          <ac:spMkLst>
            <pc:docMk/>
            <pc:sldMk cId="2646027663" sldId="2140918500"/>
            <ac:spMk id="153" creationId="{C583145E-76D8-48FB-B574-ED3D703F6163}"/>
          </ac:spMkLst>
        </pc:spChg>
        <pc:grpChg chg="mod">
          <ac:chgData name="Bravo, Ms. Pamela (WDC)" userId="bd47166a-b96e-4f14-b747-53ce1bf78792" providerId="ADAL" clId="{BE7C33CA-E5E7-4C67-AA70-FA9CD2DECDF6}" dt="2020-02-18T20:41:52.106" v="193" actId="1036"/>
          <ac:grpSpMkLst>
            <pc:docMk/>
            <pc:sldMk cId="2646027663" sldId="2140918500"/>
            <ac:grpSpMk id="5" creationId="{2FC2FF54-102A-4DB9-BFB8-D4CE65606905}"/>
          </ac:grpSpMkLst>
        </pc:grpChg>
        <pc:graphicFrameChg chg="modGraphic">
          <ac:chgData name="Bravo, Ms. Pamela (WDC)" userId="bd47166a-b96e-4f14-b747-53ce1bf78792" providerId="ADAL" clId="{BE7C33CA-E5E7-4C67-AA70-FA9CD2DECDF6}" dt="2020-02-18T20:42:51.136" v="232" actId="20577"/>
          <ac:graphicFrameMkLst>
            <pc:docMk/>
            <pc:sldMk cId="2646027663" sldId="2140918500"/>
            <ac:graphicFrameMk id="148" creationId="{00F052AC-076D-4724-8F39-0D32A26C0950}"/>
          </ac:graphicFrameMkLst>
        </pc:graphicFrameChg>
      </pc:sldChg>
    </pc:docChg>
  </pc:docChgLst>
  <pc:docChgLst>
    <pc:chgData name="Pacis, Ms. Carmelita Lucia (WDC)" userId="3a82a00c-0fdb-49a5-b690-a2cf7ebb45f6" providerId="ADAL" clId="{2BFAD3C8-FFD2-4F0E-BEAA-13B3543EB4EB}"/>
    <pc:docChg chg="delSld">
      <pc:chgData name="Pacis, Ms. Carmelita Lucia (WDC)" userId="3a82a00c-0fdb-49a5-b690-a2cf7ebb45f6" providerId="ADAL" clId="{2BFAD3C8-FFD2-4F0E-BEAA-13B3543EB4EB}" dt="2020-03-09T19:11:04.510" v="0" actId="47"/>
      <pc:docMkLst>
        <pc:docMk/>
      </pc:docMkLst>
      <pc:sldChg chg="del">
        <pc:chgData name="Pacis, Ms. Carmelita Lucia (WDC)" userId="3a82a00c-0fdb-49a5-b690-a2cf7ebb45f6" providerId="ADAL" clId="{2BFAD3C8-FFD2-4F0E-BEAA-13B3543EB4EB}" dt="2020-03-09T19:11:04.510" v="0" actId="47"/>
        <pc:sldMkLst>
          <pc:docMk/>
          <pc:sldMk cId="974940461" sldId="21409184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B9A87-075C-48C0-A24B-5BA101031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CEFBD-32F9-4E89-B945-9DE311C9A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47E1B-9E50-4D42-9F68-56E2B505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F231-A8FD-4343-AA11-9B6F72F4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CEA16-E615-43C3-B9D6-E2B13E8DC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6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D94FC-49C4-46F9-8C8F-0B7257DF0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19B32-4AE1-43F9-BB67-7359BDFEC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C6003-D113-4FDE-820F-D0171A3C0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7B508-96D0-4E6E-8163-3B52DE62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AAFA2-8014-489A-8796-2A2BB45F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9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97ED8B-BFF8-4CE1-83D4-AA3AB720F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77C0B-5ED6-4FFB-BF56-690347C34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7B003-B563-40B2-8F63-1418D7770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A9C1-5E13-4A16-A294-79C071705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22B77-CC51-4E07-8D3A-51D249C9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1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C4F7-9C1C-49B8-B6C7-AD4DAF87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DD2C8-DD37-4BED-B498-AAC99B8DA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5989C-4DD7-4FAD-8349-4D92AAFA6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D0528-EEB5-4883-97B6-AC17D1C53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669EC-9C74-4BAF-A6AE-D0D10B70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7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1A5B-B561-463A-A4F0-D3BFFB2FB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122C1-A97E-4BB6-AB19-F81B5AF61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40F91-58DC-487D-919A-11FF10E8E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AA622-DAD5-4C84-9744-FC1483CD6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DAA53-0EE8-4388-96B5-68FB4F4F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51D2-CC15-4665-96FE-6D19660C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059DE-0AC0-4ADE-8A68-17AF4988E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EF229-7258-4669-A258-A017BFAFF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5978C7-E87B-40D4-BCA3-25852CE9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038D3E-6397-482A-AE4E-7579774C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A7E56-C75D-4D93-A69D-F287CB7A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D047B-D7F5-4633-8271-B8F8C460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259BA-4FA8-433B-A876-7B3C76FB8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E5B92-858A-4452-99B5-7D020F7D4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FDB2A9-20A7-422A-984E-A04658BA8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5674C9-76CF-4A6D-87F1-4546BD8F0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95C56-B085-4256-A06F-F49FF2B5F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FB54C-F30C-4A89-A74F-398A13BB3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A04EB-172D-4161-93DC-4437AFCA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98F26-BD0C-495C-B4B6-221D53827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18A8F0-4B40-41B8-A061-04FDF20B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50783-016C-4843-AF66-3933F9A98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1618-E62F-45C7-94B8-D7C4C61A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5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84B3B4-53AC-495A-8BFD-BD4A951B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CC527-8CDE-4741-93F8-4FD87D97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C4EBD-0605-4711-BB96-A23B87EC3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3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90B2-2C01-41EB-A31C-56059A2C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AE47E-BEA8-430B-B8E3-3A5AFEA80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B4378-AFFD-46B5-ABD6-0E017F160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C13FA-B20E-4D34-B8C1-B2E15BAD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A3A71-63F4-4F5B-A021-6F67093CA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8A2AF-CF3F-4DCB-87B6-0B820AF4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9E3BA-48E1-45F0-AA02-5E2F4C9F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B03BEE-E0FD-4443-94B4-462E6DDD2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CDCE6-C49E-4869-A844-2155DAF6F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40DE2-8554-4039-B203-0A7BF3F7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8FECC-655F-49F1-9898-69E92B75C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921DF-90C2-4113-9017-2574FA71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5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A3EE67-A072-4D66-ACD7-276D8D71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80C41-9321-43AE-A390-EF53A0A34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9824-7AEB-446B-A70C-C4C4F4045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D647-1436-43F7-8CDA-0D17BC651A9B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5F9BB-869B-4460-9F4E-B3FF199AD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09E17-865C-405F-9702-E315F10503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9B35F-106B-4A8D-944B-6AAAC5666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0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DE9F2-0675-48AC-89B4-7058170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0" y="-248"/>
            <a:ext cx="10769524" cy="990600"/>
          </a:xfrm>
        </p:spPr>
        <p:txBody>
          <a:bodyPr>
            <a:noAutofit/>
          </a:bodyPr>
          <a:lstStyle/>
          <a:p>
            <a:r>
              <a:rPr lang="es-419" sz="3200" b="1" dirty="0">
                <a:solidFill>
                  <a:schemeClr val="tx1">
                    <a:lumMod val="75000"/>
                  </a:schemeClr>
                </a:solidFill>
                <a:latin typeface="Palatino Linotype" panose="02040502050505030304" pitchFamily="18" charset="0"/>
              </a:rPr>
              <a:t>Campañas de seguimiento en las Américas, 2019-2020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0FD7F-9F12-4AFE-A8C5-1E9A3254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FC2FF54-102A-4DB9-BFB8-D4CE65606905}"/>
              </a:ext>
            </a:extLst>
          </p:cNvPr>
          <p:cNvGrpSpPr>
            <a:grpSpLocks/>
          </p:cNvGrpSpPr>
          <p:nvPr/>
        </p:nvGrpSpPr>
        <p:grpSpPr bwMode="auto">
          <a:xfrm>
            <a:off x="949124" y="1557344"/>
            <a:ext cx="3229336" cy="5174849"/>
            <a:chOff x="1776" y="688"/>
            <a:chExt cx="2510" cy="3196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07BEA42-36BE-4F0E-8559-6113858A8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" y="1713"/>
              <a:ext cx="15" cy="15"/>
            </a:xfrm>
            <a:custGeom>
              <a:avLst/>
              <a:gdLst>
                <a:gd name="T0" fmla="*/ 3 w 51"/>
                <a:gd name="T1" fmla="*/ 0 h 52"/>
                <a:gd name="T2" fmla="*/ 4 w 51"/>
                <a:gd name="T3" fmla="*/ 0 h 52"/>
                <a:gd name="T4" fmla="*/ 4 w 51"/>
                <a:gd name="T5" fmla="*/ 1 h 52"/>
                <a:gd name="T6" fmla="*/ 4 w 51"/>
                <a:gd name="T7" fmla="*/ 2 h 52"/>
                <a:gd name="T8" fmla="*/ 2 w 51"/>
                <a:gd name="T9" fmla="*/ 4 h 52"/>
                <a:gd name="T10" fmla="*/ 1 w 51"/>
                <a:gd name="T11" fmla="*/ 4 h 52"/>
                <a:gd name="T12" fmla="*/ 0 w 51"/>
                <a:gd name="T13" fmla="*/ 4 h 52"/>
                <a:gd name="T14" fmla="*/ 0 w 51"/>
                <a:gd name="T15" fmla="*/ 3 h 52"/>
                <a:gd name="T16" fmla="*/ 1 w 51"/>
                <a:gd name="T17" fmla="*/ 1 h 52"/>
                <a:gd name="T18" fmla="*/ 3 w 51"/>
                <a:gd name="T19" fmla="*/ 0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52">
                  <a:moveTo>
                    <a:pt x="38" y="0"/>
                  </a:moveTo>
                  <a:lnTo>
                    <a:pt x="48" y="1"/>
                  </a:lnTo>
                  <a:lnTo>
                    <a:pt x="51" y="15"/>
                  </a:lnTo>
                  <a:lnTo>
                    <a:pt x="48" y="21"/>
                  </a:lnTo>
                  <a:lnTo>
                    <a:pt x="23" y="49"/>
                  </a:lnTo>
                  <a:lnTo>
                    <a:pt x="10" y="52"/>
                  </a:lnTo>
                  <a:lnTo>
                    <a:pt x="3" y="44"/>
                  </a:lnTo>
                  <a:lnTo>
                    <a:pt x="0" y="34"/>
                  </a:lnTo>
                  <a:lnTo>
                    <a:pt x="12" y="1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F469F10-7C7A-4042-9B5E-93C6B9208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" y="1713"/>
              <a:ext cx="15" cy="15"/>
            </a:xfrm>
            <a:custGeom>
              <a:avLst/>
              <a:gdLst>
                <a:gd name="T0" fmla="*/ 3 w 51"/>
                <a:gd name="T1" fmla="*/ 0 h 52"/>
                <a:gd name="T2" fmla="*/ 4 w 51"/>
                <a:gd name="T3" fmla="*/ 0 h 52"/>
                <a:gd name="T4" fmla="*/ 4 w 51"/>
                <a:gd name="T5" fmla="*/ 1 h 52"/>
                <a:gd name="T6" fmla="*/ 4 w 51"/>
                <a:gd name="T7" fmla="*/ 2 h 52"/>
                <a:gd name="T8" fmla="*/ 2 w 51"/>
                <a:gd name="T9" fmla="*/ 4 h 52"/>
                <a:gd name="T10" fmla="*/ 1 w 51"/>
                <a:gd name="T11" fmla="*/ 4 h 52"/>
                <a:gd name="T12" fmla="*/ 0 w 51"/>
                <a:gd name="T13" fmla="*/ 4 h 52"/>
                <a:gd name="T14" fmla="*/ 0 w 51"/>
                <a:gd name="T15" fmla="*/ 3 h 52"/>
                <a:gd name="T16" fmla="*/ 1 w 51"/>
                <a:gd name="T17" fmla="*/ 1 h 52"/>
                <a:gd name="T18" fmla="*/ 3 w 51"/>
                <a:gd name="T19" fmla="*/ 0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52">
                  <a:moveTo>
                    <a:pt x="38" y="0"/>
                  </a:moveTo>
                  <a:lnTo>
                    <a:pt x="48" y="1"/>
                  </a:lnTo>
                  <a:lnTo>
                    <a:pt x="51" y="15"/>
                  </a:lnTo>
                  <a:lnTo>
                    <a:pt x="48" y="21"/>
                  </a:lnTo>
                  <a:lnTo>
                    <a:pt x="23" y="49"/>
                  </a:lnTo>
                  <a:lnTo>
                    <a:pt x="10" y="52"/>
                  </a:lnTo>
                  <a:lnTo>
                    <a:pt x="3" y="44"/>
                  </a:lnTo>
                  <a:lnTo>
                    <a:pt x="0" y="34"/>
                  </a:lnTo>
                  <a:lnTo>
                    <a:pt x="12" y="12"/>
                  </a:lnTo>
                  <a:lnTo>
                    <a:pt x="38" y="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1D98DDB-15DE-4526-8271-751216BFE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2054"/>
              <a:ext cx="11" cy="11"/>
            </a:xfrm>
            <a:custGeom>
              <a:avLst/>
              <a:gdLst>
                <a:gd name="T0" fmla="*/ 0 w 41"/>
                <a:gd name="T1" fmla="*/ 0 h 42"/>
                <a:gd name="T2" fmla="*/ 2 w 41"/>
                <a:gd name="T3" fmla="*/ 0 h 42"/>
                <a:gd name="T4" fmla="*/ 3 w 41"/>
                <a:gd name="T5" fmla="*/ 1 h 42"/>
                <a:gd name="T6" fmla="*/ 2 w 41"/>
                <a:gd name="T7" fmla="*/ 2 h 42"/>
                <a:gd name="T8" fmla="*/ 1 w 41"/>
                <a:gd name="T9" fmla="*/ 3 h 42"/>
                <a:gd name="T10" fmla="*/ 0 w 41"/>
                <a:gd name="T11" fmla="*/ 2 h 42"/>
                <a:gd name="T12" fmla="*/ 0 w 41"/>
                <a:gd name="T13" fmla="*/ 1 h 42"/>
                <a:gd name="T14" fmla="*/ 0 w 41"/>
                <a:gd name="T15" fmla="*/ 0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1" h="42">
                  <a:moveTo>
                    <a:pt x="4" y="0"/>
                  </a:moveTo>
                  <a:lnTo>
                    <a:pt x="34" y="4"/>
                  </a:lnTo>
                  <a:lnTo>
                    <a:pt x="41" y="17"/>
                  </a:lnTo>
                  <a:lnTo>
                    <a:pt x="29" y="32"/>
                  </a:lnTo>
                  <a:lnTo>
                    <a:pt x="7" y="42"/>
                  </a:lnTo>
                  <a:lnTo>
                    <a:pt x="0" y="34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CB7096E-150B-408C-A1EE-7EDC64DDA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2054"/>
              <a:ext cx="11" cy="11"/>
            </a:xfrm>
            <a:custGeom>
              <a:avLst/>
              <a:gdLst>
                <a:gd name="T0" fmla="*/ 0 w 41"/>
                <a:gd name="T1" fmla="*/ 0 h 42"/>
                <a:gd name="T2" fmla="*/ 2 w 41"/>
                <a:gd name="T3" fmla="*/ 0 h 42"/>
                <a:gd name="T4" fmla="*/ 3 w 41"/>
                <a:gd name="T5" fmla="*/ 1 h 42"/>
                <a:gd name="T6" fmla="*/ 2 w 41"/>
                <a:gd name="T7" fmla="*/ 2 h 42"/>
                <a:gd name="T8" fmla="*/ 1 w 41"/>
                <a:gd name="T9" fmla="*/ 3 h 42"/>
                <a:gd name="T10" fmla="*/ 0 w 41"/>
                <a:gd name="T11" fmla="*/ 2 h 42"/>
                <a:gd name="T12" fmla="*/ 0 w 41"/>
                <a:gd name="T13" fmla="*/ 1 h 42"/>
                <a:gd name="T14" fmla="*/ 0 w 41"/>
                <a:gd name="T15" fmla="*/ 0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1" h="42">
                  <a:moveTo>
                    <a:pt x="4" y="0"/>
                  </a:moveTo>
                  <a:lnTo>
                    <a:pt x="34" y="4"/>
                  </a:lnTo>
                  <a:lnTo>
                    <a:pt x="41" y="17"/>
                  </a:lnTo>
                  <a:lnTo>
                    <a:pt x="29" y="32"/>
                  </a:lnTo>
                  <a:lnTo>
                    <a:pt x="7" y="42"/>
                  </a:lnTo>
                  <a:lnTo>
                    <a:pt x="0" y="34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78E5DA5-860A-4CAD-9518-29590147E2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2067"/>
              <a:ext cx="11" cy="12"/>
            </a:xfrm>
            <a:custGeom>
              <a:avLst/>
              <a:gdLst>
                <a:gd name="T0" fmla="*/ 2 w 42"/>
                <a:gd name="T1" fmla="*/ 0 h 41"/>
                <a:gd name="T2" fmla="*/ 3 w 42"/>
                <a:gd name="T3" fmla="*/ 1 h 41"/>
                <a:gd name="T4" fmla="*/ 3 w 42"/>
                <a:gd name="T5" fmla="*/ 1 h 41"/>
                <a:gd name="T6" fmla="*/ 2 w 42"/>
                <a:gd name="T7" fmla="*/ 3 h 41"/>
                <a:gd name="T8" fmla="*/ 1 w 42"/>
                <a:gd name="T9" fmla="*/ 4 h 41"/>
                <a:gd name="T10" fmla="*/ 0 w 42"/>
                <a:gd name="T11" fmla="*/ 3 h 41"/>
                <a:gd name="T12" fmla="*/ 0 w 42"/>
                <a:gd name="T13" fmla="*/ 2 h 41"/>
                <a:gd name="T14" fmla="*/ 1 w 42"/>
                <a:gd name="T15" fmla="*/ 1 h 41"/>
                <a:gd name="T16" fmla="*/ 2 w 42"/>
                <a:gd name="T17" fmla="*/ 0 h 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41">
                  <a:moveTo>
                    <a:pt x="24" y="0"/>
                  </a:moveTo>
                  <a:lnTo>
                    <a:pt x="39" y="6"/>
                  </a:lnTo>
                  <a:lnTo>
                    <a:pt x="42" y="15"/>
                  </a:lnTo>
                  <a:lnTo>
                    <a:pt x="27" y="38"/>
                  </a:lnTo>
                  <a:lnTo>
                    <a:pt x="8" y="41"/>
                  </a:lnTo>
                  <a:lnTo>
                    <a:pt x="0" y="32"/>
                  </a:lnTo>
                  <a:lnTo>
                    <a:pt x="3" y="23"/>
                  </a:lnTo>
                  <a:lnTo>
                    <a:pt x="10" y="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7FF1F8B-7B2A-42AB-A468-85636024B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2067"/>
              <a:ext cx="11" cy="12"/>
            </a:xfrm>
            <a:custGeom>
              <a:avLst/>
              <a:gdLst>
                <a:gd name="T0" fmla="*/ 2 w 42"/>
                <a:gd name="T1" fmla="*/ 0 h 41"/>
                <a:gd name="T2" fmla="*/ 3 w 42"/>
                <a:gd name="T3" fmla="*/ 1 h 41"/>
                <a:gd name="T4" fmla="*/ 3 w 42"/>
                <a:gd name="T5" fmla="*/ 1 h 41"/>
                <a:gd name="T6" fmla="*/ 2 w 42"/>
                <a:gd name="T7" fmla="*/ 3 h 41"/>
                <a:gd name="T8" fmla="*/ 1 w 42"/>
                <a:gd name="T9" fmla="*/ 4 h 41"/>
                <a:gd name="T10" fmla="*/ 0 w 42"/>
                <a:gd name="T11" fmla="*/ 3 h 41"/>
                <a:gd name="T12" fmla="*/ 0 w 42"/>
                <a:gd name="T13" fmla="*/ 2 h 41"/>
                <a:gd name="T14" fmla="*/ 1 w 42"/>
                <a:gd name="T15" fmla="*/ 1 h 41"/>
                <a:gd name="T16" fmla="*/ 2 w 42"/>
                <a:gd name="T17" fmla="*/ 0 h 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41">
                  <a:moveTo>
                    <a:pt x="24" y="0"/>
                  </a:moveTo>
                  <a:lnTo>
                    <a:pt x="39" y="6"/>
                  </a:lnTo>
                  <a:lnTo>
                    <a:pt x="42" y="15"/>
                  </a:lnTo>
                  <a:lnTo>
                    <a:pt x="27" y="38"/>
                  </a:lnTo>
                  <a:lnTo>
                    <a:pt x="8" y="41"/>
                  </a:lnTo>
                  <a:lnTo>
                    <a:pt x="0" y="32"/>
                  </a:lnTo>
                  <a:lnTo>
                    <a:pt x="3" y="23"/>
                  </a:lnTo>
                  <a:lnTo>
                    <a:pt x="10" y="6"/>
                  </a:lnTo>
                  <a:lnTo>
                    <a:pt x="24" y="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B0CB764-B1FD-48B4-94C8-1C6512AAF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1" y="2084"/>
              <a:ext cx="13" cy="13"/>
            </a:xfrm>
            <a:custGeom>
              <a:avLst/>
              <a:gdLst>
                <a:gd name="T0" fmla="*/ 0 w 47"/>
                <a:gd name="T1" fmla="*/ 1 h 48"/>
                <a:gd name="T2" fmla="*/ 3 w 47"/>
                <a:gd name="T3" fmla="*/ 0 h 48"/>
                <a:gd name="T4" fmla="*/ 4 w 47"/>
                <a:gd name="T5" fmla="*/ 1 h 48"/>
                <a:gd name="T6" fmla="*/ 4 w 47"/>
                <a:gd name="T7" fmla="*/ 1 h 48"/>
                <a:gd name="T8" fmla="*/ 3 w 47"/>
                <a:gd name="T9" fmla="*/ 3 h 48"/>
                <a:gd name="T10" fmla="*/ 1 w 47"/>
                <a:gd name="T11" fmla="*/ 4 h 48"/>
                <a:gd name="T12" fmla="*/ 1 w 47"/>
                <a:gd name="T13" fmla="*/ 3 h 48"/>
                <a:gd name="T14" fmla="*/ 0 w 47"/>
                <a:gd name="T15" fmla="*/ 1 h 48"/>
                <a:gd name="T16" fmla="*/ 0 w 47"/>
                <a:gd name="T17" fmla="*/ 1 h 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" h="48">
                  <a:moveTo>
                    <a:pt x="4" y="7"/>
                  </a:moveTo>
                  <a:lnTo>
                    <a:pt x="40" y="0"/>
                  </a:lnTo>
                  <a:lnTo>
                    <a:pt x="47" y="8"/>
                  </a:lnTo>
                  <a:lnTo>
                    <a:pt x="47" y="12"/>
                  </a:lnTo>
                  <a:lnTo>
                    <a:pt x="36" y="45"/>
                  </a:lnTo>
                  <a:lnTo>
                    <a:pt x="12" y="48"/>
                  </a:lnTo>
                  <a:lnTo>
                    <a:pt x="7" y="45"/>
                  </a:lnTo>
                  <a:lnTo>
                    <a:pt x="0" y="12"/>
                  </a:lnTo>
                  <a:lnTo>
                    <a:pt x="4" y="7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8FC94C3-7DEA-4AC0-B6E4-65336FAD27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1" y="2084"/>
              <a:ext cx="13" cy="13"/>
            </a:xfrm>
            <a:custGeom>
              <a:avLst/>
              <a:gdLst>
                <a:gd name="T0" fmla="*/ 0 w 47"/>
                <a:gd name="T1" fmla="*/ 1 h 48"/>
                <a:gd name="T2" fmla="*/ 3 w 47"/>
                <a:gd name="T3" fmla="*/ 0 h 48"/>
                <a:gd name="T4" fmla="*/ 4 w 47"/>
                <a:gd name="T5" fmla="*/ 1 h 48"/>
                <a:gd name="T6" fmla="*/ 4 w 47"/>
                <a:gd name="T7" fmla="*/ 1 h 48"/>
                <a:gd name="T8" fmla="*/ 3 w 47"/>
                <a:gd name="T9" fmla="*/ 3 h 48"/>
                <a:gd name="T10" fmla="*/ 1 w 47"/>
                <a:gd name="T11" fmla="*/ 4 h 48"/>
                <a:gd name="T12" fmla="*/ 1 w 47"/>
                <a:gd name="T13" fmla="*/ 3 h 48"/>
                <a:gd name="T14" fmla="*/ 0 w 47"/>
                <a:gd name="T15" fmla="*/ 1 h 48"/>
                <a:gd name="T16" fmla="*/ 0 w 47"/>
                <a:gd name="T17" fmla="*/ 1 h 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" h="48">
                  <a:moveTo>
                    <a:pt x="4" y="7"/>
                  </a:moveTo>
                  <a:lnTo>
                    <a:pt x="40" y="0"/>
                  </a:lnTo>
                  <a:lnTo>
                    <a:pt x="47" y="8"/>
                  </a:lnTo>
                  <a:lnTo>
                    <a:pt x="47" y="12"/>
                  </a:lnTo>
                  <a:lnTo>
                    <a:pt x="36" y="45"/>
                  </a:lnTo>
                  <a:lnTo>
                    <a:pt x="12" y="48"/>
                  </a:lnTo>
                  <a:lnTo>
                    <a:pt x="7" y="45"/>
                  </a:lnTo>
                  <a:lnTo>
                    <a:pt x="0" y="12"/>
                  </a:lnTo>
                  <a:lnTo>
                    <a:pt x="4" y="7"/>
                  </a:lnTo>
                </a:path>
              </a:pathLst>
            </a:custGeom>
            <a:solidFill>
              <a:srgbClr val="00FF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DB48FA3-A2B5-4782-AEE2-95C87DF27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2102"/>
              <a:ext cx="11" cy="9"/>
            </a:xfrm>
            <a:custGeom>
              <a:avLst/>
              <a:gdLst>
                <a:gd name="T0" fmla="*/ 1 w 37"/>
                <a:gd name="T1" fmla="*/ 0 h 38"/>
                <a:gd name="T2" fmla="*/ 3 w 37"/>
                <a:gd name="T3" fmla="*/ 0 h 38"/>
                <a:gd name="T4" fmla="*/ 3 w 37"/>
                <a:gd name="T5" fmla="*/ 0 h 38"/>
                <a:gd name="T6" fmla="*/ 3 w 37"/>
                <a:gd name="T7" fmla="*/ 1 h 38"/>
                <a:gd name="T8" fmla="*/ 3 w 37"/>
                <a:gd name="T9" fmla="*/ 2 h 38"/>
                <a:gd name="T10" fmla="*/ 1 w 37"/>
                <a:gd name="T11" fmla="*/ 2 h 38"/>
                <a:gd name="T12" fmla="*/ 0 w 37"/>
                <a:gd name="T13" fmla="*/ 2 h 38"/>
                <a:gd name="T14" fmla="*/ 0 w 37"/>
                <a:gd name="T15" fmla="*/ 1 h 38"/>
                <a:gd name="T16" fmla="*/ 1 w 37"/>
                <a:gd name="T17" fmla="*/ 0 h 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" h="38">
                  <a:moveTo>
                    <a:pt x="6" y="1"/>
                  </a:moveTo>
                  <a:lnTo>
                    <a:pt x="29" y="0"/>
                  </a:lnTo>
                  <a:lnTo>
                    <a:pt x="36" y="8"/>
                  </a:lnTo>
                  <a:lnTo>
                    <a:pt x="37" y="17"/>
                  </a:lnTo>
                  <a:lnTo>
                    <a:pt x="30" y="34"/>
                  </a:lnTo>
                  <a:lnTo>
                    <a:pt x="8" y="38"/>
                  </a:lnTo>
                  <a:lnTo>
                    <a:pt x="2" y="30"/>
                  </a:lnTo>
                  <a:lnTo>
                    <a:pt x="0" y="15"/>
                  </a:lnTo>
                  <a:lnTo>
                    <a:pt x="6" y="1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EC7879E-57C1-4386-AD3E-C2E72380D0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2102"/>
              <a:ext cx="11" cy="9"/>
            </a:xfrm>
            <a:custGeom>
              <a:avLst/>
              <a:gdLst>
                <a:gd name="T0" fmla="*/ 1 w 37"/>
                <a:gd name="T1" fmla="*/ 0 h 38"/>
                <a:gd name="T2" fmla="*/ 3 w 37"/>
                <a:gd name="T3" fmla="*/ 0 h 38"/>
                <a:gd name="T4" fmla="*/ 3 w 37"/>
                <a:gd name="T5" fmla="*/ 0 h 38"/>
                <a:gd name="T6" fmla="*/ 3 w 37"/>
                <a:gd name="T7" fmla="*/ 1 h 38"/>
                <a:gd name="T8" fmla="*/ 3 w 37"/>
                <a:gd name="T9" fmla="*/ 2 h 38"/>
                <a:gd name="T10" fmla="*/ 1 w 37"/>
                <a:gd name="T11" fmla="*/ 2 h 38"/>
                <a:gd name="T12" fmla="*/ 0 w 37"/>
                <a:gd name="T13" fmla="*/ 2 h 38"/>
                <a:gd name="T14" fmla="*/ 0 w 37"/>
                <a:gd name="T15" fmla="*/ 1 h 38"/>
                <a:gd name="T16" fmla="*/ 1 w 37"/>
                <a:gd name="T17" fmla="*/ 0 h 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" h="38">
                  <a:moveTo>
                    <a:pt x="6" y="1"/>
                  </a:moveTo>
                  <a:lnTo>
                    <a:pt x="29" y="0"/>
                  </a:lnTo>
                  <a:lnTo>
                    <a:pt x="36" y="8"/>
                  </a:lnTo>
                  <a:lnTo>
                    <a:pt x="37" y="17"/>
                  </a:lnTo>
                  <a:lnTo>
                    <a:pt x="30" y="34"/>
                  </a:lnTo>
                  <a:lnTo>
                    <a:pt x="8" y="38"/>
                  </a:lnTo>
                  <a:lnTo>
                    <a:pt x="2" y="30"/>
                  </a:lnTo>
                  <a:lnTo>
                    <a:pt x="0" y="15"/>
                  </a:lnTo>
                  <a:lnTo>
                    <a:pt x="6" y="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12A1C4E-9624-48CF-BE4A-C341B7D75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1" y="2110"/>
              <a:ext cx="15" cy="14"/>
            </a:xfrm>
            <a:custGeom>
              <a:avLst/>
              <a:gdLst>
                <a:gd name="T0" fmla="*/ 1 w 52"/>
                <a:gd name="T1" fmla="*/ 0 h 49"/>
                <a:gd name="T2" fmla="*/ 3 w 52"/>
                <a:gd name="T3" fmla="*/ 0 h 49"/>
                <a:gd name="T4" fmla="*/ 3 w 52"/>
                <a:gd name="T5" fmla="*/ 0 h 49"/>
                <a:gd name="T6" fmla="*/ 4 w 52"/>
                <a:gd name="T7" fmla="*/ 2 h 49"/>
                <a:gd name="T8" fmla="*/ 3 w 52"/>
                <a:gd name="T9" fmla="*/ 4 h 49"/>
                <a:gd name="T10" fmla="*/ 2 w 52"/>
                <a:gd name="T11" fmla="*/ 4 h 49"/>
                <a:gd name="T12" fmla="*/ 1 w 52"/>
                <a:gd name="T13" fmla="*/ 3 h 49"/>
                <a:gd name="T14" fmla="*/ 0 w 52"/>
                <a:gd name="T15" fmla="*/ 2 h 49"/>
                <a:gd name="T16" fmla="*/ 1 w 52"/>
                <a:gd name="T17" fmla="*/ 0 h 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" h="49">
                  <a:moveTo>
                    <a:pt x="8" y="1"/>
                  </a:moveTo>
                  <a:lnTo>
                    <a:pt x="38" y="0"/>
                  </a:lnTo>
                  <a:lnTo>
                    <a:pt x="42" y="3"/>
                  </a:lnTo>
                  <a:lnTo>
                    <a:pt x="52" y="20"/>
                  </a:lnTo>
                  <a:lnTo>
                    <a:pt x="41" y="46"/>
                  </a:lnTo>
                  <a:lnTo>
                    <a:pt x="24" y="49"/>
                  </a:lnTo>
                  <a:lnTo>
                    <a:pt x="7" y="37"/>
                  </a:lnTo>
                  <a:lnTo>
                    <a:pt x="0" y="25"/>
                  </a:lnTo>
                  <a:lnTo>
                    <a:pt x="8" y="1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3D48FA0-2387-4BA1-AADB-863523810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1" y="2110"/>
              <a:ext cx="15" cy="14"/>
            </a:xfrm>
            <a:custGeom>
              <a:avLst/>
              <a:gdLst>
                <a:gd name="T0" fmla="*/ 1 w 52"/>
                <a:gd name="T1" fmla="*/ 0 h 49"/>
                <a:gd name="T2" fmla="*/ 3 w 52"/>
                <a:gd name="T3" fmla="*/ 0 h 49"/>
                <a:gd name="T4" fmla="*/ 3 w 52"/>
                <a:gd name="T5" fmla="*/ 0 h 49"/>
                <a:gd name="T6" fmla="*/ 4 w 52"/>
                <a:gd name="T7" fmla="*/ 2 h 49"/>
                <a:gd name="T8" fmla="*/ 3 w 52"/>
                <a:gd name="T9" fmla="*/ 4 h 49"/>
                <a:gd name="T10" fmla="*/ 2 w 52"/>
                <a:gd name="T11" fmla="*/ 4 h 49"/>
                <a:gd name="T12" fmla="*/ 1 w 52"/>
                <a:gd name="T13" fmla="*/ 3 h 49"/>
                <a:gd name="T14" fmla="*/ 0 w 52"/>
                <a:gd name="T15" fmla="*/ 2 h 49"/>
                <a:gd name="T16" fmla="*/ 1 w 52"/>
                <a:gd name="T17" fmla="*/ 0 h 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" h="49">
                  <a:moveTo>
                    <a:pt x="8" y="1"/>
                  </a:moveTo>
                  <a:lnTo>
                    <a:pt x="38" y="0"/>
                  </a:lnTo>
                  <a:lnTo>
                    <a:pt x="42" y="3"/>
                  </a:lnTo>
                  <a:lnTo>
                    <a:pt x="52" y="20"/>
                  </a:lnTo>
                  <a:lnTo>
                    <a:pt x="41" y="46"/>
                  </a:lnTo>
                  <a:lnTo>
                    <a:pt x="24" y="49"/>
                  </a:lnTo>
                  <a:lnTo>
                    <a:pt x="7" y="37"/>
                  </a:lnTo>
                  <a:lnTo>
                    <a:pt x="0" y="25"/>
                  </a:lnTo>
                  <a:lnTo>
                    <a:pt x="8" y="1"/>
                  </a:lnTo>
                </a:path>
              </a:pathLst>
            </a:custGeom>
            <a:solidFill>
              <a:srgbClr val="00FF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18A58F-B7F7-4585-AA7B-47F74EBEC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" y="1986"/>
              <a:ext cx="240" cy="67"/>
            </a:xfrm>
            <a:custGeom>
              <a:avLst/>
              <a:gdLst>
                <a:gd name="T0" fmla="*/ 15 w 843"/>
                <a:gd name="T1" fmla="*/ 1 h 255"/>
                <a:gd name="T2" fmla="*/ 23 w 843"/>
                <a:gd name="T3" fmla="*/ 0 h 255"/>
                <a:gd name="T4" fmla="*/ 29 w 843"/>
                <a:gd name="T5" fmla="*/ 0 h 255"/>
                <a:gd name="T6" fmla="*/ 32 w 843"/>
                <a:gd name="T7" fmla="*/ 2 h 255"/>
                <a:gd name="T8" fmla="*/ 37 w 843"/>
                <a:gd name="T9" fmla="*/ 3 h 255"/>
                <a:gd name="T10" fmla="*/ 44 w 843"/>
                <a:gd name="T11" fmla="*/ 6 h 255"/>
                <a:gd name="T12" fmla="*/ 50 w 843"/>
                <a:gd name="T13" fmla="*/ 7 h 255"/>
                <a:gd name="T14" fmla="*/ 53 w 843"/>
                <a:gd name="T15" fmla="*/ 7 h 255"/>
                <a:gd name="T16" fmla="*/ 58 w 843"/>
                <a:gd name="T17" fmla="*/ 9 h 255"/>
                <a:gd name="T18" fmla="*/ 68 w 843"/>
                <a:gd name="T19" fmla="*/ 11 h 255"/>
                <a:gd name="T20" fmla="*/ 68 w 843"/>
                <a:gd name="T21" fmla="*/ 12 h 255"/>
                <a:gd name="T22" fmla="*/ 64 w 843"/>
                <a:gd name="T23" fmla="*/ 14 h 255"/>
                <a:gd name="T24" fmla="*/ 58 w 843"/>
                <a:gd name="T25" fmla="*/ 16 h 255"/>
                <a:gd name="T26" fmla="*/ 48 w 843"/>
                <a:gd name="T27" fmla="*/ 18 h 255"/>
                <a:gd name="T28" fmla="*/ 47 w 843"/>
                <a:gd name="T29" fmla="*/ 17 h 255"/>
                <a:gd name="T30" fmla="*/ 47 w 843"/>
                <a:gd name="T31" fmla="*/ 15 h 255"/>
                <a:gd name="T32" fmla="*/ 47 w 843"/>
                <a:gd name="T33" fmla="*/ 12 h 255"/>
                <a:gd name="T34" fmla="*/ 42 w 843"/>
                <a:gd name="T35" fmla="*/ 11 h 255"/>
                <a:gd name="T36" fmla="*/ 39 w 843"/>
                <a:gd name="T37" fmla="*/ 8 h 255"/>
                <a:gd name="T38" fmla="*/ 34 w 843"/>
                <a:gd name="T39" fmla="*/ 8 h 255"/>
                <a:gd name="T40" fmla="*/ 29 w 843"/>
                <a:gd name="T41" fmla="*/ 7 h 255"/>
                <a:gd name="T42" fmla="*/ 25 w 843"/>
                <a:gd name="T43" fmla="*/ 7 h 255"/>
                <a:gd name="T44" fmla="*/ 21 w 843"/>
                <a:gd name="T45" fmla="*/ 6 h 255"/>
                <a:gd name="T46" fmla="*/ 17 w 843"/>
                <a:gd name="T47" fmla="*/ 7 h 255"/>
                <a:gd name="T48" fmla="*/ 16 w 843"/>
                <a:gd name="T49" fmla="*/ 5 h 255"/>
                <a:gd name="T50" fmla="*/ 17 w 843"/>
                <a:gd name="T51" fmla="*/ 4 h 255"/>
                <a:gd name="T52" fmla="*/ 15 w 843"/>
                <a:gd name="T53" fmla="*/ 3 h 255"/>
                <a:gd name="T54" fmla="*/ 10 w 843"/>
                <a:gd name="T55" fmla="*/ 6 h 255"/>
                <a:gd name="T56" fmla="*/ 6 w 843"/>
                <a:gd name="T57" fmla="*/ 8 h 255"/>
                <a:gd name="T58" fmla="*/ 2 w 843"/>
                <a:gd name="T59" fmla="*/ 11 h 255"/>
                <a:gd name="T60" fmla="*/ 0 w 843"/>
                <a:gd name="T61" fmla="*/ 11 h 255"/>
                <a:gd name="T62" fmla="*/ 1 w 843"/>
                <a:gd name="T63" fmla="*/ 8 h 255"/>
                <a:gd name="T64" fmla="*/ 5 w 843"/>
                <a:gd name="T65" fmla="*/ 4 h 255"/>
                <a:gd name="T66" fmla="*/ 9 w 843"/>
                <a:gd name="T67" fmla="*/ 2 h 255"/>
                <a:gd name="T68" fmla="*/ 13 w 843"/>
                <a:gd name="T69" fmla="*/ 1 h 2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843" h="255">
                  <a:moveTo>
                    <a:pt x="157" y="13"/>
                  </a:moveTo>
                  <a:lnTo>
                    <a:pt x="179" y="6"/>
                  </a:lnTo>
                  <a:lnTo>
                    <a:pt x="244" y="0"/>
                  </a:lnTo>
                  <a:lnTo>
                    <a:pt x="282" y="2"/>
                  </a:lnTo>
                  <a:lnTo>
                    <a:pt x="311" y="2"/>
                  </a:lnTo>
                  <a:lnTo>
                    <a:pt x="362" y="0"/>
                  </a:lnTo>
                  <a:lnTo>
                    <a:pt x="390" y="15"/>
                  </a:lnTo>
                  <a:lnTo>
                    <a:pt x="401" y="22"/>
                  </a:lnTo>
                  <a:lnTo>
                    <a:pt x="435" y="31"/>
                  </a:lnTo>
                  <a:lnTo>
                    <a:pt x="457" y="37"/>
                  </a:lnTo>
                  <a:lnTo>
                    <a:pt x="487" y="50"/>
                  </a:lnTo>
                  <a:lnTo>
                    <a:pt x="537" y="83"/>
                  </a:lnTo>
                  <a:lnTo>
                    <a:pt x="567" y="96"/>
                  </a:lnTo>
                  <a:lnTo>
                    <a:pt x="616" y="102"/>
                  </a:lnTo>
                  <a:lnTo>
                    <a:pt x="644" y="102"/>
                  </a:lnTo>
                  <a:lnTo>
                    <a:pt x="653" y="102"/>
                  </a:lnTo>
                  <a:lnTo>
                    <a:pt x="687" y="121"/>
                  </a:lnTo>
                  <a:lnTo>
                    <a:pt x="717" y="135"/>
                  </a:lnTo>
                  <a:lnTo>
                    <a:pt x="746" y="133"/>
                  </a:lnTo>
                  <a:lnTo>
                    <a:pt x="837" y="159"/>
                  </a:lnTo>
                  <a:lnTo>
                    <a:pt x="843" y="167"/>
                  </a:lnTo>
                  <a:lnTo>
                    <a:pt x="841" y="177"/>
                  </a:lnTo>
                  <a:lnTo>
                    <a:pt x="829" y="196"/>
                  </a:lnTo>
                  <a:lnTo>
                    <a:pt x="793" y="208"/>
                  </a:lnTo>
                  <a:lnTo>
                    <a:pt x="768" y="221"/>
                  </a:lnTo>
                  <a:lnTo>
                    <a:pt x="714" y="232"/>
                  </a:lnTo>
                  <a:lnTo>
                    <a:pt x="677" y="243"/>
                  </a:lnTo>
                  <a:lnTo>
                    <a:pt x="598" y="255"/>
                  </a:lnTo>
                  <a:lnTo>
                    <a:pt x="588" y="252"/>
                  </a:lnTo>
                  <a:lnTo>
                    <a:pt x="577" y="239"/>
                  </a:lnTo>
                  <a:lnTo>
                    <a:pt x="575" y="230"/>
                  </a:lnTo>
                  <a:lnTo>
                    <a:pt x="582" y="218"/>
                  </a:lnTo>
                  <a:lnTo>
                    <a:pt x="593" y="181"/>
                  </a:lnTo>
                  <a:lnTo>
                    <a:pt x="582" y="172"/>
                  </a:lnTo>
                  <a:lnTo>
                    <a:pt x="549" y="173"/>
                  </a:lnTo>
                  <a:lnTo>
                    <a:pt x="517" y="159"/>
                  </a:lnTo>
                  <a:lnTo>
                    <a:pt x="505" y="142"/>
                  </a:lnTo>
                  <a:lnTo>
                    <a:pt x="476" y="120"/>
                  </a:lnTo>
                  <a:lnTo>
                    <a:pt x="445" y="121"/>
                  </a:lnTo>
                  <a:lnTo>
                    <a:pt x="413" y="117"/>
                  </a:lnTo>
                  <a:lnTo>
                    <a:pt x="387" y="102"/>
                  </a:lnTo>
                  <a:lnTo>
                    <a:pt x="361" y="98"/>
                  </a:lnTo>
                  <a:lnTo>
                    <a:pt x="327" y="105"/>
                  </a:lnTo>
                  <a:lnTo>
                    <a:pt x="305" y="99"/>
                  </a:lnTo>
                  <a:lnTo>
                    <a:pt x="282" y="84"/>
                  </a:lnTo>
                  <a:lnTo>
                    <a:pt x="261" y="85"/>
                  </a:lnTo>
                  <a:lnTo>
                    <a:pt x="235" y="102"/>
                  </a:lnTo>
                  <a:lnTo>
                    <a:pt x="205" y="99"/>
                  </a:lnTo>
                  <a:lnTo>
                    <a:pt x="194" y="88"/>
                  </a:lnTo>
                  <a:lnTo>
                    <a:pt x="193" y="78"/>
                  </a:lnTo>
                  <a:lnTo>
                    <a:pt x="200" y="71"/>
                  </a:lnTo>
                  <a:lnTo>
                    <a:pt x="212" y="56"/>
                  </a:lnTo>
                  <a:lnTo>
                    <a:pt x="201" y="47"/>
                  </a:lnTo>
                  <a:lnTo>
                    <a:pt x="191" y="49"/>
                  </a:lnTo>
                  <a:lnTo>
                    <a:pt x="156" y="62"/>
                  </a:lnTo>
                  <a:lnTo>
                    <a:pt x="128" y="80"/>
                  </a:lnTo>
                  <a:lnTo>
                    <a:pt x="109" y="99"/>
                  </a:lnTo>
                  <a:lnTo>
                    <a:pt x="75" y="115"/>
                  </a:lnTo>
                  <a:lnTo>
                    <a:pt x="45" y="130"/>
                  </a:lnTo>
                  <a:lnTo>
                    <a:pt x="22" y="165"/>
                  </a:lnTo>
                  <a:lnTo>
                    <a:pt x="13" y="166"/>
                  </a:lnTo>
                  <a:lnTo>
                    <a:pt x="3" y="162"/>
                  </a:lnTo>
                  <a:lnTo>
                    <a:pt x="0" y="145"/>
                  </a:lnTo>
                  <a:lnTo>
                    <a:pt x="8" y="114"/>
                  </a:lnTo>
                  <a:lnTo>
                    <a:pt x="31" y="86"/>
                  </a:lnTo>
                  <a:lnTo>
                    <a:pt x="55" y="65"/>
                  </a:lnTo>
                  <a:lnTo>
                    <a:pt x="81" y="51"/>
                  </a:lnTo>
                  <a:lnTo>
                    <a:pt x="112" y="35"/>
                  </a:lnTo>
                  <a:lnTo>
                    <a:pt x="136" y="21"/>
                  </a:lnTo>
                  <a:lnTo>
                    <a:pt x="157" y="13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3205AE0-3908-48AC-B050-7DE3E5B5AB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" y="1986"/>
              <a:ext cx="240" cy="67"/>
            </a:xfrm>
            <a:custGeom>
              <a:avLst/>
              <a:gdLst>
                <a:gd name="T0" fmla="*/ 15 w 843"/>
                <a:gd name="T1" fmla="*/ 1 h 255"/>
                <a:gd name="T2" fmla="*/ 23 w 843"/>
                <a:gd name="T3" fmla="*/ 0 h 255"/>
                <a:gd name="T4" fmla="*/ 29 w 843"/>
                <a:gd name="T5" fmla="*/ 0 h 255"/>
                <a:gd name="T6" fmla="*/ 32 w 843"/>
                <a:gd name="T7" fmla="*/ 2 h 255"/>
                <a:gd name="T8" fmla="*/ 37 w 843"/>
                <a:gd name="T9" fmla="*/ 3 h 255"/>
                <a:gd name="T10" fmla="*/ 44 w 843"/>
                <a:gd name="T11" fmla="*/ 6 h 255"/>
                <a:gd name="T12" fmla="*/ 50 w 843"/>
                <a:gd name="T13" fmla="*/ 7 h 255"/>
                <a:gd name="T14" fmla="*/ 53 w 843"/>
                <a:gd name="T15" fmla="*/ 7 h 255"/>
                <a:gd name="T16" fmla="*/ 58 w 843"/>
                <a:gd name="T17" fmla="*/ 9 h 255"/>
                <a:gd name="T18" fmla="*/ 68 w 843"/>
                <a:gd name="T19" fmla="*/ 11 h 255"/>
                <a:gd name="T20" fmla="*/ 68 w 843"/>
                <a:gd name="T21" fmla="*/ 12 h 255"/>
                <a:gd name="T22" fmla="*/ 64 w 843"/>
                <a:gd name="T23" fmla="*/ 14 h 255"/>
                <a:gd name="T24" fmla="*/ 58 w 843"/>
                <a:gd name="T25" fmla="*/ 16 h 255"/>
                <a:gd name="T26" fmla="*/ 48 w 843"/>
                <a:gd name="T27" fmla="*/ 18 h 255"/>
                <a:gd name="T28" fmla="*/ 47 w 843"/>
                <a:gd name="T29" fmla="*/ 17 h 255"/>
                <a:gd name="T30" fmla="*/ 47 w 843"/>
                <a:gd name="T31" fmla="*/ 15 h 255"/>
                <a:gd name="T32" fmla="*/ 47 w 843"/>
                <a:gd name="T33" fmla="*/ 12 h 255"/>
                <a:gd name="T34" fmla="*/ 42 w 843"/>
                <a:gd name="T35" fmla="*/ 11 h 255"/>
                <a:gd name="T36" fmla="*/ 39 w 843"/>
                <a:gd name="T37" fmla="*/ 8 h 255"/>
                <a:gd name="T38" fmla="*/ 34 w 843"/>
                <a:gd name="T39" fmla="*/ 8 h 255"/>
                <a:gd name="T40" fmla="*/ 29 w 843"/>
                <a:gd name="T41" fmla="*/ 7 h 255"/>
                <a:gd name="T42" fmla="*/ 25 w 843"/>
                <a:gd name="T43" fmla="*/ 7 h 255"/>
                <a:gd name="T44" fmla="*/ 21 w 843"/>
                <a:gd name="T45" fmla="*/ 6 h 255"/>
                <a:gd name="T46" fmla="*/ 17 w 843"/>
                <a:gd name="T47" fmla="*/ 7 h 255"/>
                <a:gd name="T48" fmla="*/ 16 w 843"/>
                <a:gd name="T49" fmla="*/ 5 h 255"/>
                <a:gd name="T50" fmla="*/ 17 w 843"/>
                <a:gd name="T51" fmla="*/ 4 h 255"/>
                <a:gd name="T52" fmla="*/ 15 w 843"/>
                <a:gd name="T53" fmla="*/ 3 h 255"/>
                <a:gd name="T54" fmla="*/ 10 w 843"/>
                <a:gd name="T55" fmla="*/ 6 h 255"/>
                <a:gd name="T56" fmla="*/ 6 w 843"/>
                <a:gd name="T57" fmla="*/ 8 h 255"/>
                <a:gd name="T58" fmla="*/ 2 w 843"/>
                <a:gd name="T59" fmla="*/ 11 h 255"/>
                <a:gd name="T60" fmla="*/ 0 w 843"/>
                <a:gd name="T61" fmla="*/ 11 h 255"/>
                <a:gd name="T62" fmla="*/ 1 w 843"/>
                <a:gd name="T63" fmla="*/ 8 h 255"/>
                <a:gd name="T64" fmla="*/ 5 w 843"/>
                <a:gd name="T65" fmla="*/ 4 h 255"/>
                <a:gd name="T66" fmla="*/ 9 w 843"/>
                <a:gd name="T67" fmla="*/ 2 h 255"/>
                <a:gd name="T68" fmla="*/ 13 w 843"/>
                <a:gd name="T69" fmla="*/ 1 h 2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843" h="255">
                  <a:moveTo>
                    <a:pt x="157" y="13"/>
                  </a:moveTo>
                  <a:lnTo>
                    <a:pt x="179" y="6"/>
                  </a:lnTo>
                  <a:lnTo>
                    <a:pt x="244" y="0"/>
                  </a:lnTo>
                  <a:lnTo>
                    <a:pt x="282" y="2"/>
                  </a:lnTo>
                  <a:lnTo>
                    <a:pt x="311" y="2"/>
                  </a:lnTo>
                  <a:lnTo>
                    <a:pt x="362" y="0"/>
                  </a:lnTo>
                  <a:lnTo>
                    <a:pt x="390" y="15"/>
                  </a:lnTo>
                  <a:lnTo>
                    <a:pt x="401" y="22"/>
                  </a:lnTo>
                  <a:lnTo>
                    <a:pt x="435" y="31"/>
                  </a:lnTo>
                  <a:lnTo>
                    <a:pt x="457" y="37"/>
                  </a:lnTo>
                  <a:lnTo>
                    <a:pt x="487" y="50"/>
                  </a:lnTo>
                  <a:lnTo>
                    <a:pt x="537" y="83"/>
                  </a:lnTo>
                  <a:lnTo>
                    <a:pt x="567" y="96"/>
                  </a:lnTo>
                  <a:lnTo>
                    <a:pt x="616" y="102"/>
                  </a:lnTo>
                  <a:lnTo>
                    <a:pt x="644" y="102"/>
                  </a:lnTo>
                  <a:lnTo>
                    <a:pt x="653" y="102"/>
                  </a:lnTo>
                  <a:lnTo>
                    <a:pt x="687" y="121"/>
                  </a:lnTo>
                  <a:lnTo>
                    <a:pt x="717" y="135"/>
                  </a:lnTo>
                  <a:lnTo>
                    <a:pt x="746" y="133"/>
                  </a:lnTo>
                  <a:lnTo>
                    <a:pt x="837" y="159"/>
                  </a:lnTo>
                  <a:lnTo>
                    <a:pt x="843" y="167"/>
                  </a:lnTo>
                  <a:lnTo>
                    <a:pt x="841" y="177"/>
                  </a:lnTo>
                  <a:lnTo>
                    <a:pt x="829" y="196"/>
                  </a:lnTo>
                  <a:lnTo>
                    <a:pt x="793" y="208"/>
                  </a:lnTo>
                  <a:lnTo>
                    <a:pt x="768" y="221"/>
                  </a:lnTo>
                  <a:lnTo>
                    <a:pt x="714" y="232"/>
                  </a:lnTo>
                  <a:lnTo>
                    <a:pt x="677" y="243"/>
                  </a:lnTo>
                  <a:lnTo>
                    <a:pt x="598" y="255"/>
                  </a:lnTo>
                  <a:lnTo>
                    <a:pt x="588" y="252"/>
                  </a:lnTo>
                  <a:lnTo>
                    <a:pt x="577" y="239"/>
                  </a:lnTo>
                  <a:lnTo>
                    <a:pt x="575" y="230"/>
                  </a:lnTo>
                  <a:lnTo>
                    <a:pt x="582" y="218"/>
                  </a:lnTo>
                  <a:lnTo>
                    <a:pt x="593" y="181"/>
                  </a:lnTo>
                  <a:lnTo>
                    <a:pt x="582" y="172"/>
                  </a:lnTo>
                  <a:lnTo>
                    <a:pt x="549" y="173"/>
                  </a:lnTo>
                  <a:lnTo>
                    <a:pt x="517" y="159"/>
                  </a:lnTo>
                  <a:lnTo>
                    <a:pt x="505" y="142"/>
                  </a:lnTo>
                  <a:lnTo>
                    <a:pt x="476" y="120"/>
                  </a:lnTo>
                  <a:lnTo>
                    <a:pt x="445" y="121"/>
                  </a:lnTo>
                  <a:lnTo>
                    <a:pt x="413" y="117"/>
                  </a:lnTo>
                  <a:lnTo>
                    <a:pt x="387" y="102"/>
                  </a:lnTo>
                  <a:lnTo>
                    <a:pt x="361" y="98"/>
                  </a:lnTo>
                  <a:lnTo>
                    <a:pt x="327" y="105"/>
                  </a:lnTo>
                  <a:lnTo>
                    <a:pt x="305" y="99"/>
                  </a:lnTo>
                  <a:lnTo>
                    <a:pt x="282" y="84"/>
                  </a:lnTo>
                  <a:lnTo>
                    <a:pt x="261" y="85"/>
                  </a:lnTo>
                  <a:lnTo>
                    <a:pt x="235" y="102"/>
                  </a:lnTo>
                  <a:lnTo>
                    <a:pt x="205" y="99"/>
                  </a:lnTo>
                  <a:lnTo>
                    <a:pt x="194" y="88"/>
                  </a:lnTo>
                  <a:lnTo>
                    <a:pt x="193" y="78"/>
                  </a:lnTo>
                  <a:lnTo>
                    <a:pt x="200" y="71"/>
                  </a:lnTo>
                  <a:lnTo>
                    <a:pt x="212" y="56"/>
                  </a:lnTo>
                  <a:lnTo>
                    <a:pt x="201" y="47"/>
                  </a:lnTo>
                  <a:lnTo>
                    <a:pt x="191" y="49"/>
                  </a:lnTo>
                  <a:lnTo>
                    <a:pt x="156" y="62"/>
                  </a:lnTo>
                  <a:lnTo>
                    <a:pt x="128" y="80"/>
                  </a:lnTo>
                  <a:lnTo>
                    <a:pt x="109" y="99"/>
                  </a:lnTo>
                  <a:lnTo>
                    <a:pt x="75" y="115"/>
                  </a:lnTo>
                  <a:lnTo>
                    <a:pt x="45" y="130"/>
                  </a:lnTo>
                  <a:lnTo>
                    <a:pt x="22" y="165"/>
                  </a:lnTo>
                  <a:lnTo>
                    <a:pt x="13" y="166"/>
                  </a:lnTo>
                  <a:lnTo>
                    <a:pt x="3" y="162"/>
                  </a:lnTo>
                  <a:lnTo>
                    <a:pt x="0" y="145"/>
                  </a:lnTo>
                  <a:lnTo>
                    <a:pt x="8" y="114"/>
                  </a:lnTo>
                  <a:lnTo>
                    <a:pt x="31" y="86"/>
                  </a:lnTo>
                  <a:lnTo>
                    <a:pt x="55" y="65"/>
                  </a:lnTo>
                  <a:lnTo>
                    <a:pt x="81" y="51"/>
                  </a:lnTo>
                  <a:lnTo>
                    <a:pt x="112" y="35"/>
                  </a:lnTo>
                  <a:lnTo>
                    <a:pt x="136" y="21"/>
                  </a:lnTo>
                  <a:lnTo>
                    <a:pt x="157" y="1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1B6915E-D139-44E8-A2D2-F8074BD14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018"/>
              <a:ext cx="8" cy="11"/>
            </a:xfrm>
            <a:custGeom>
              <a:avLst/>
              <a:gdLst>
                <a:gd name="T0" fmla="*/ 1 w 31"/>
                <a:gd name="T1" fmla="*/ 0 h 36"/>
                <a:gd name="T2" fmla="*/ 2 w 31"/>
                <a:gd name="T3" fmla="*/ 0 h 36"/>
                <a:gd name="T4" fmla="*/ 2 w 31"/>
                <a:gd name="T5" fmla="*/ 2 h 36"/>
                <a:gd name="T6" fmla="*/ 2 w 31"/>
                <a:gd name="T7" fmla="*/ 3 h 36"/>
                <a:gd name="T8" fmla="*/ 1 w 31"/>
                <a:gd name="T9" fmla="*/ 3 h 36"/>
                <a:gd name="T10" fmla="*/ 0 w 31"/>
                <a:gd name="T11" fmla="*/ 3 h 36"/>
                <a:gd name="T12" fmla="*/ 0 w 31"/>
                <a:gd name="T13" fmla="*/ 2 h 36"/>
                <a:gd name="T14" fmla="*/ 1 w 31"/>
                <a:gd name="T15" fmla="*/ 0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36">
                  <a:moveTo>
                    <a:pt x="8" y="4"/>
                  </a:moveTo>
                  <a:lnTo>
                    <a:pt x="26" y="0"/>
                  </a:lnTo>
                  <a:lnTo>
                    <a:pt x="31" y="24"/>
                  </a:lnTo>
                  <a:lnTo>
                    <a:pt x="23" y="35"/>
                  </a:lnTo>
                  <a:lnTo>
                    <a:pt x="13" y="36"/>
                  </a:lnTo>
                  <a:lnTo>
                    <a:pt x="3" y="29"/>
                  </a:lnTo>
                  <a:lnTo>
                    <a:pt x="0" y="1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A46831E-38BD-4814-AFA6-D98B66A43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2018"/>
              <a:ext cx="8" cy="11"/>
            </a:xfrm>
            <a:custGeom>
              <a:avLst/>
              <a:gdLst>
                <a:gd name="T0" fmla="*/ 1 w 31"/>
                <a:gd name="T1" fmla="*/ 0 h 36"/>
                <a:gd name="T2" fmla="*/ 2 w 31"/>
                <a:gd name="T3" fmla="*/ 0 h 36"/>
                <a:gd name="T4" fmla="*/ 2 w 31"/>
                <a:gd name="T5" fmla="*/ 2 h 36"/>
                <a:gd name="T6" fmla="*/ 2 w 31"/>
                <a:gd name="T7" fmla="*/ 3 h 36"/>
                <a:gd name="T8" fmla="*/ 1 w 31"/>
                <a:gd name="T9" fmla="*/ 3 h 36"/>
                <a:gd name="T10" fmla="*/ 0 w 31"/>
                <a:gd name="T11" fmla="*/ 3 h 36"/>
                <a:gd name="T12" fmla="*/ 0 w 31"/>
                <a:gd name="T13" fmla="*/ 2 h 36"/>
                <a:gd name="T14" fmla="*/ 1 w 31"/>
                <a:gd name="T15" fmla="*/ 0 h 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36">
                  <a:moveTo>
                    <a:pt x="8" y="4"/>
                  </a:moveTo>
                  <a:lnTo>
                    <a:pt x="26" y="0"/>
                  </a:lnTo>
                  <a:lnTo>
                    <a:pt x="31" y="24"/>
                  </a:lnTo>
                  <a:lnTo>
                    <a:pt x="23" y="35"/>
                  </a:lnTo>
                  <a:lnTo>
                    <a:pt x="13" y="36"/>
                  </a:lnTo>
                  <a:lnTo>
                    <a:pt x="3" y="29"/>
                  </a:lnTo>
                  <a:lnTo>
                    <a:pt x="0" y="17"/>
                  </a:lnTo>
                  <a:lnTo>
                    <a:pt x="8" y="4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00B7F68-0283-46F2-9BEB-6A0C1A358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2081"/>
              <a:ext cx="42" cy="19"/>
            </a:xfrm>
            <a:custGeom>
              <a:avLst/>
              <a:gdLst>
                <a:gd name="T0" fmla="*/ 3 w 146"/>
                <a:gd name="T1" fmla="*/ 3 h 73"/>
                <a:gd name="T2" fmla="*/ 1 w 146"/>
                <a:gd name="T3" fmla="*/ 3 h 73"/>
                <a:gd name="T4" fmla="*/ 0 w 146"/>
                <a:gd name="T5" fmla="*/ 2 h 73"/>
                <a:gd name="T6" fmla="*/ 0 w 146"/>
                <a:gd name="T7" fmla="*/ 2 h 73"/>
                <a:gd name="T8" fmla="*/ 2 w 146"/>
                <a:gd name="T9" fmla="*/ 1 h 73"/>
                <a:gd name="T10" fmla="*/ 3 w 146"/>
                <a:gd name="T11" fmla="*/ 0 h 73"/>
                <a:gd name="T12" fmla="*/ 8 w 146"/>
                <a:gd name="T13" fmla="*/ 0 h 73"/>
                <a:gd name="T14" fmla="*/ 11 w 146"/>
                <a:gd name="T15" fmla="*/ 1 h 73"/>
                <a:gd name="T16" fmla="*/ 12 w 146"/>
                <a:gd name="T17" fmla="*/ 2 h 73"/>
                <a:gd name="T18" fmla="*/ 11 w 146"/>
                <a:gd name="T19" fmla="*/ 3 h 73"/>
                <a:gd name="T20" fmla="*/ 10 w 146"/>
                <a:gd name="T21" fmla="*/ 4 h 73"/>
                <a:gd name="T22" fmla="*/ 8 w 146"/>
                <a:gd name="T23" fmla="*/ 5 h 73"/>
                <a:gd name="T24" fmla="*/ 7 w 146"/>
                <a:gd name="T25" fmla="*/ 4 h 73"/>
                <a:gd name="T26" fmla="*/ 3 w 146"/>
                <a:gd name="T27" fmla="*/ 3 h 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6" h="73">
                  <a:moveTo>
                    <a:pt x="37" y="51"/>
                  </a:moveTo>
                  <a:lnTo>
                    <a:pt x="6" y="37"/>
                  </a:lnTo>
                  <a:lnTo>
                    <a:pt x="1" y="33"/>
                  </a:lnTo>
                  <a:lnTo>
                    <a:pt x="0" y="28"/>
                  </a:lnTo>
                  <a:lnTo>
                    <a:pt x="28" y="7"/>
                  </a:lnTo>
                  <a:lnTo>
                    <a:pt x="43" y="5"/>
                  </a:lnTo>
                  <a:lnTo>
                    <a:pt x="102" y="0"/>
                  </a:lnTo>
                  <a:lnTo>
                    <a:pt x="132" y="7"/>
                  </a:lnTo>
                  <a:lnTo>
                    <a:pt x="146" y="29"/>
                  </a:lnTo>
                  <a:lnTo>
                    <a:pt x="130" y="51"/>
                  </a:lnTo>
                  <a:lnTo>
                    <a:pt x="121" y="58"/>
                  </a:lnTo>
                  <a:lnTo>
                    <a:pt x="96" y="73"/>
                  </a:lnTo>
                  <a:lnTo>
                    <a:pt x="81" y="65"/>
                  </a:lnTo>
                  <a:lnTo>
                    <a:pt x="37" y="51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C1B193-2ECF-40B4-97DF-6E7A30CC6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2081"/>
              <a:ext cx="42" cy="19"/>
            </a:xfrm>
            <a:custGeom>
              <a:avLst/>
              <a:gdLst>
                <a:gd name="T0" fmla="*/ 3 w 146"/>
                <a:gd name="T1" fmla="*/ 3 h 73"/>
                <a:gd name="T2" fmla="*/ 1 w 146"/>
                <a:gd name="T3" fmla="*/ 3 h 73"/>
                <a:gd name="T4" fmla="*/ 0 w 146"/>
                <a:gd name="T5" fmla="*/ 2 h 73"/>
                <a:gd name="T6" fmla="*/ 0 w 146"/>
                <a:gd name="T7" fmla="*/ 2 h 73"/>
                <a:gd name="T8" fmla="*/ 2 w 146"/>
                <a:gd name="T9" fmla="*/ 1 h 73"/>
                <a:gd name="T10" fmla="*/ 3 w 146"/>
                <a:gd name="T11" fmla="*/ 0 h 73"/>
                <a:gd name="T12" fmla="*/ 8 w 146"/>
                <a:gd name="T13" fmla="*/ 0 h 73"/>
                <a:gd name="T14" fmla="*/ 11 w 146"/>
                <a:gd name="T15" fmla="*/ 1 h 73"/>
                <a:gd name="T16" fmla="*/ 12 w 146"/>
                <a:gd name="T17" fmla="*/ 2 h 73"/>
                <a:gd name="T18" fmla="*/ 11 w 146"/>
                <a:gd name="T19" fmla="*/ 3 h 73"/>
                <a:gd name="T20" fmla="*/ 10 w 146"/>
                <a:gd name="T21" fmla="*/ 4 h 73"/>
                <a:gd name="T22" fmla="*/ 8 w 146"/>
                <a:gd name="T23" fmla="*/ 5 h 73"/>
                <a:gd name="T24" fmla="*/ 7 w 146"/>
                <a:gd name="T25" fmla="*/ 4 h 73"/>
                <a:gd name="T26" fmla="*/ 3 w 146"/>
                <a:gd name="T27" fmla="*/ 3 h 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6" h="73">
                  <a:moveTo>
                    <a:pt x="37" y="51"/>
                  </a:moveTo>
                  <a:lnTo>
                    <a:pt x="6" y="37"/>
                  </a:lnTo>
                  <a:lnTo>
                    <a:pt x="1" y="33"/>
                  </a:lnTo>
                  <a:lnTo>
                    <a:pt x="0" y="28"/>
                  </a:lnTo>
                  <a:lnTo>
                    <a:pt x="28" y="7"/>
                  </a:lnTo>
                  <a:lnTo>
                    <a:pt x="43" y="5"/>
                  </a:lnTo>
                  <a:lnTo>
                    <a:pt x="102" y="0"/>
                  </a:lnTo>
                  <a:lnTo>
                    <a:pt x="132" y="7"/>
                  </a:lnTo>
                  <a:lnTo>
                    <a:pt x="146" y="29"/>
                  </a:lnTo>
                  <a:lnTo>
                    <a:pt x="130" y="51"/>
                  </a:lnTo>
                  <a:lnTo>
                    <a:pt x="121" y="58"/>
                  </a:lnTo>
                  <a:lnTo>
                    <a:pt x="96" y="73"/>
                  </a:lnTo>
                  <a:lnTo>
                    <a:pt x="81" y="65"/>
                  </a:lnTo>
                  <a:lnTo>
                    <a:pt x="37" y="5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8084006-D2F5-44AE-8574-05E361306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" y="1891"/>
              <a:ext cx="17" cy="12"/>
            </a:xfrm>
            <a:custGeom>
              <a:avLst/>
              <a:gdLst>
                <a:gd name="T0" fmla="*/ 0 w 61"/>
                <a:gd name="T1" fmla="*/ 1 h 46"/>
                <a:gd name="T2" fmla="*/ 2 w 61"/>
                <a:gd name="T3" fmla="*/ 1 h 46"/>
                <a:gd name="T4" fmla="*/ 3 w 61"/>
                <a:gd name="T5" fmla="*/ 0 h 46"/>
                <a:gd name="T6" fmla="*/ 3 w 61"/>
                <a:gd name="T7" fmla="*/ 0 h 46"/>
                <a:gd name="T8" fmla="*/ 5 w 61"/>
                <a:gd name="T9" fmla="*/ 2 h 46"/>
                <a:gd name="T10" fmla="*/ 4 w 61"/>
                <a:gd name="T11" fmla="*/ 3 h 46"/>
                <a:gd name="T12" fmla="*/ 4 w 61"/>
                <a:gd name="T13" fmla="*/ 3 h 46"/>
                <a:gd name="T14" fmla="*/ 3 w 61"/>
                <a:gd name="T15" fmla="*/ 3 h 46"/>
                <a:gd name="T16" fmla="*/ 1 w 61"/>
                <a:gd name="T17" fmla="*/ 2 h 46"/>
                <a:gd name="T18" fmla="*/ 0 w 61"/>
                <a:gd name="T19" fmla="*/ 1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1" h="46">
                  <a:moveTo>
                    <a:pt x="0" y="8"/>
                  </a:moveTo>
                  <a:lnTo>
                    <a:pt x="28" y="7"/>
                  </a:lnTo>
                  <a:lnTo>
                    <a:pt x="33" y="2"/>
                  </a:lnTo>
                  <a:lnTo>
                    <a:pt x="41" y="0"/>
                  </a:lnTo>
                  <a:lnTo>
                    <a:pt x="61" y="26"/>
                  </a:lnTo>
                  <a:lnTo>
                    <a:pt x="58" y="37"/>
                  </a:lnTo>
                  <a:lnTo>
                    <a:pt x="50" y="44"/>
                  </a:lnTo>
                  <a:lnTo>
                    <a:pt x="41" y="46"/>
                  </a:lnTo>
                  <a:lnTo>
                    <a:pt x="14" y="2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E0A5005-D4F1-4B96-8336-378AF16E7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" y="1891"/>
              <a:ext cx="17" cy="12"/>
            </a:xfrm>
            <a:custGeom>
              <a:avLst/>
              <a:gdLst>
                <a:gd name="T0" fmla="*/ 0 w 61"/>
                <a:gd name="T1" fmla="*/ 1 h 46"/>
                <a:gd name="T2" fmla="*/ 2 w 61"/>
                <a:gd name="T3" fmla="*/ 1 h 46"/>
                <a:gd name="T4" fmla="*/ 3 w 61"/>
                <a:gd name="T5" fmla="*/ 0 h 46"/>
                <a:gd name="T6" fmla="*/ 3 w 61"/>
                <a:gd name="T7" fmla="*/ 0 h 46"/>
                <a:gd name="T8" fmla="*/ 5 w 61"/>
                <a:gd name="T9" fmla="*/ 2 h 46"/>
                <a:gd name="T10" fmla="*/ 4 w 61"/>
                <a:gd name="T11" fmla="*/ 3 h 46"/>
                <a:gd name="T12" fmla="*/ 4 w 61"/>
                <a:gd name="T13" fmla="*/ 3 h 46"/>
                <a:gd name="T14" fmla="*/ 3 w 61"/>
                <a:gd name="T15" fmla="*/ 3 h 46"/>
                <a:gd name="T16" fmla="*/ 1 w 61"/>
                <a:gd name="T17" fmla="*/ 2 h 46"/>
                <a:gd name="T18" fmla="*/ 0 w 61"/>
                <a:gd name="T19" fmla="*/ 1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1" h="46">
                  <a:moveTo>
                    <a:pt x="0" y="8"/>
                  </a:moveTo>
                  <a:lnTo>
                    <a:pt x="28" y="7"/>
                  </a:lnTo>
                  <a:lnTo>
                    <a:pt x="33" y="2"/>
                  </a:lnTo>
                  <a:lnTo>
                    <a:pt x="41" y="0"/>
                  </a:lnTo>
                  <a:lnTo>
                    <a:pt x="61" y="26"/>
                  </a:lnTo>
                  <a:lnTo>
                    <a:pt x="58" y="37"/>
                  </a:lnTo>
                  <a:lnTo>
                    <a:pt x="50" y="44"/>
                  </a:lnTo>
                  <a:lnTo>
                    <a:pt x="41" y="46"/>
                  </a:lnTo>
                  <a:lnTo>
                    <a:pt x="14" y="26"/>
                  </a:lnTo>
                  <a:lnTo>
                    <a:pt x="0" y="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01A03425-C3CC-4F75-B758-E35DD039E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" y="1918"/>
              <a:ext cx="16" cy="8"/>
            </a:xfrm>
            <a:custGeom>
              <a:avLst/>
              <a:gdLst>
                <a:gd name="T0" fmla="*/ 0 w 51"/>
                <a:gd name="T1" fmla="*/ 0 h 33"/>
                <a:gd name="T2" fmla="*/ 3 w 51"/>
                <a:gd name="T3" fmla="*/ 0 h 33"/>
                <a:gd name="T4" fmla="*/ 4 w 51"/>
                <a:gd name="T5" fmla="*/ 0 h 33"/>
                <a:gd name="T6" fmla="*/ 5 w 51"/>
                <a:gd name="T7" fmla="*/ 1 h 33"/>
                <a:gd name="T8" fmla="*/ 5 w 51"/>
                <a:gd name="T9" fmla="*/ 1 h 33"/>
                <a:gd name="T10" fmla="*/ 5 w 51"/>
                <a:gd name="T11" fmla="*/ 2 h 33"/>
                <a:gd name="T12" fmla="*/ 3 w 51"/>
                <a:gd name="T13" fmla="*/ 2 h 33"/>
                <a:gd name="T14" fmla="*/ 3 w 51"/>
                <a:gd name="T15" fmla="*/ 2 h 33"/>
                <a:gd name="T16" fmla="*/ 1 w 51"/>
                <a:gd name="T17" fmla="*/ 1 h 33"/>
                <a:gd name="T18" fmla="*/ 0 w 5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33">
                  <a:moveTo>
                    <a:pt x="0" y="3"/>
                  </a:moveTo>
                  <a:lnTo>
                    <a:pt x="26" y="0"/>
                  </a:lnTo>
                  <a:lnTo>
                    <a:pt x="37" y="0"/>
                  </a:lnTo>
                  <a:lnTo>
                    <a:pt x="49" y="12"/>
                  </a:lnTo>
                  <a:lnTo>
                    <a:pt x="51" y="24"/>
                  </a:lnTo>
                  <a:lnTo>
                    <a:pt x="51" y="29"/>
                  </a:lnTo>
                  <a:lnTo>
                    <a:pt x="35" y="33"/>
                  </a:lnTo>
                  <a:lnTo>
                    <a:pt x="26" y="28"/>
                  </a:lnTo>
                  <a:lnTo>
                    <a:pt x="12" y="1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037AC6EA-D036-4E89-861D-C203B0431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" y="1918"/>
              <a:ext cx="16" cy="8"/>
            </a:xfrm>
            <a:custGeom>
              <a:avLst/>
              <a:gdLst>
                <a:gd name="T0" fmla="*/ 0 w 51"/>
                <a:gd name="T1" fmla="*/ 0 h 33"/>
                <a:gd name="T2" fmla="*/ 3 w 51"/>
                <a:gd name="T3" fmla="*/ 0 h 33"/>
                <a:gd name="T4" fmla="*/ 4 w 51"/>
                <a:gd name="T5" fmla="*/ 0 h 33"/>
                <a:gd name="T6" fmla="*/ 5 w 51"/>
                <a:gd name="T7" fmla="*/ 1 h 33"/>
                <a:gd name="T8" fmla="*/ 5 w 51"/>
                <a:gd name="T9" fmla="*/ 1 h 33"/>
                <a:gd name="T10" fmla="*/ 5 w 51"/>
                <a:gd name="T11" fmla="*/ 2 h 33"/>
                <a:gd name="T12" fmla="*/ 3 w 51"/>
                <a:gd name="T13" fmla="*/ 2 h 33"/>
                <a:gd name="T14" fmla="*/ 3 w 51"/>
                <a:gd name="T15" fmla="*/ 2 h 33"/>
                <a:gd name="T16" fmla="*/ 1 w 51"/>
                <a:gd name="T17" fmla="*/ 1 h 33"/>
                <a:gd name="T18" fmla="*/ 0 w 51"/>
                <a:gd name="T19" fmla="*/ 0 h 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1" h="33">
                  <a:moveTo>
                    <a:pt x="0" y="3"/>
                  </a:moveTo>
                  <a:lnTo>
                    <a:pt x="26" y="0"/>
                  </a:lnTo>
                  <a:lnTo>
                    <a:pt x="37" y="0"/>
                  </a:lnTo>
                  <a:lnTo>
                    <a:pt x="49" y="12"/>
                  </a:lnTo>
                  <a:lnTo>
                    <a:pt x="51" y="24"/>
                  </a:lnTo>
                  <a:lnTo>
                    <a:pt x="51" y="29"/>
                  </a:lnTo>
                  <a:lnTo>
                    <a:pt x="35" y="33"/>
                  </a:lnTo>
                  <a:lnTo>
                    <a:pt x="26" y="28"/>
                  </a:lnTo>
                  <a:lnTo>
                    <a:pt x="12" y="13"/>
                  </a:lnTo>
                  <a:lnTo>
                    <a:pt x="0" y="3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D42EBCDB-CCC3-4FF3-AB52-658B50179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" y="1953"/>
              <a:ext cx="9" cy="12"/>
            </a:xfrm>
            <a:custGeom>
              <a:avLst/>
              <a:gdLst>
                <a:gd name="T0" fmla="*/ 1 w 29"/>
                <a:gd name="T1" fmla="*/ 0 h 44"/>
                <a:gd name="T2" fmla="*/ 0 w 29"/>
                <a:gd name="T3" fmla="*/ 1 h 44"/>
                <a:gd name="T4" fmla="*/ 0 w 29"/>
                <a:gd name="T5" fmla="*/ 2 h 44"/>
                <a:gd name="T6" fmla="*/ 1 w 29"/>
                <a:gd name="T7" fmla="*/ 3 h 44"/>
                <a:gd name="T8" fmla="*/ 2 w 29"/>
                <a:gd name="T9" fmla="*/ 3 h 44"/>
                <a:gd name="T10" fmla="*/ 2 w 29"/>
                <a:gd name="T11" fmla="*/ 3 h 44"/>
                <a:gd name="T12" fmla="*/ 3 w 29"/>
                <a:gd name="T13" fmla="*/ 3 h 44"/>
                <a:gd name="T14" fmla="*/ 2 w 29"/>
                <a:gd name="T15" fmla="*/ 1 h 44"/>
                <a:gd name="T16" fmla="*/ 2 w 29"/>
                <a:gd name="T17" fmla="*/ 0 h 44"/>
                <a:gd name="T18" fmla="*/ 1 w 29"/>
                <a:gd name="T19" fmla="*/ 0 h 44"/>
                <a:gd name="T20" fmla="*/ 1 w 29"/>
                <a:gd name="T21" fmla="*/ 0 h 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" h="44">
                  <a:moveTo>
                    <a:pt x="5" y="0"/>
                  </a:moveTo>
                  <a:lnTo>
                    <a:pt x="0" y="10"/>
                  </a:lnTo>
                  <a:lnTo>
                    <a:pt x="0" y="22"/>
                  </a:lnTo>
                  <a:lnTo>
                    <a:pt x="6" y="41"/>
                  </a:lnTo>
                  <a:lnTo>
                    <a:pt x="15" y="44"/>
                  </a:lnTo>
                  <a:lnTo>
                    <a:pt x="27" y="42"/>
                  </a:lnTo>
                  <a:lnTo>
                    <a:pt x="29" y="38"/>
                  </a:lnTo>
                  <a:lnTo>
                    <a:pt x="25" y="15"/>
                  </a:lnTo>
                  <a:lnTo>
                    <a:pt x="17" y="4"/>
                  </a:lnTo>
                  <a:lnTo>
                    <a:pt x="13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22F2833-4655-4FF7-A3F9-4E50F19C1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" y="1953"/>
              <a:ext cx="9" cy="12"/>
            </a:xfrm>
            <a:custGeom>
              <a:avLst/>
              <a:gdLst>
                <a:gd name="T0" fmla="*/ 1 w 29"/>
                <a:gd name="T1" fmla="*/ 0 h 44"/>
                <a:gd name="T2" fmla="*/ 0 w 29"/>
                <a:gd name="T3" fmla="*/ 1 h 44"/>
                <a:gd name="T4" fmla="*/ 0 w 29"/>
                <a:gd name="T5" fmla="*/ 2 h 44"/>
                <a:gd name="T6" fmla="*/ 1 w 29"/>
                <a:gd name="T7" fmla="*/ 3 h 44"/>
                <a:gd name="T8" fmla="*/ 2 w 29"/>
                <a:gd name="T9" fmla="*/ 3 h 44"/>
                <a:gd name="T10" fmla="*/ 2 w 29"/>
                <a:gd name="T11" fmla="*/ 3 h 44"/>
                <a:gd name="T12" fmla="*/ 3 w 29"/>
                <a:gd name="T13" fmla="*/ 3 h 44"/>
                <a:gd name="T14" fmla="*/ 2 w 29"/>
                <a:gd name="T15" fmla="*/ 1 h 44"/>
                <a:gd name="T16" fmla="*/ 2 w 29"/>
                <a:gd name="T17" fmla="*/ 0 h 44"/>
                <a:gd name="T18" fmla="*/ 1 w 29"/>
                <a:gd name="T19" fmla="*/ 0 h 44"/>
                <a:gd name="T20" fmla="*/ 1 w 29"/>
                <a:gd name="T21" fmla="*/ 0 h 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" h="44">
                  <a:moveTo>
                    <a:pt x="5" y="0"/>
                  </a:moveTo>
                  <a:lnTo>
                    <a:pt x="0" y="10"/>
                  </a:lnTo>
                  <a:lnTo>
                    <a:pt x="0" y="22"/>
                  </a:lnTo>
                  <a:lnTo>
                    <a:pt x="6" y="41"/>
                  </a:lnTo>
                  <a:lnTo>
                    <a:pt x="15" y="44"/>
                  </a:lnTo>
                  <a:lnTo>
                    <a:pt x="27" y="42"/>
                  </a:lnTo>
                  <a:lnTo>
                    <a:pt x="29" y="38"/>
                  </a:lnTo>
                  <a:lnTo>
                    <a:pt x="25" y="15"/>
                  </a:lnTo>
                  <a:lnTo>
                    <a:pt x="17" y="4"/>
                  </a:lnTo>
                  <a:lnTo>
                    <a:pt x="13" y="3"/>
                  </a:lnTo>
                  <a:lnTo>
                    <a:pt x="5" y="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5C24C27-2F6F-4222-A41D-E107C4A91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" y="1934"/>
              <a:ext cx="14" cy="20"/>
            </a:xfrm>
            <a:custGeom>
              <a:avLst/>
              <a:gdLst>
                <a:gd name="T0" fmla="*/ 1 w 50"/>
                <a:gd name="T1" fmla="*/ 0 h 76"/>
                <a:gd name="T2" fmla="*/ 1 w 50"/>
                <a:gd name="T3" fmla="*/ 0 h 76"/>
                <a:gd name="T4" fmla="*/ 2 w 50"/>
                <a:gd name="T5" fmla="*/ 1 h 76"/>
                <a:gd name="T6" fmla="*/ 3 w 50"/>
                <a:gd name="T7" fmla="*/ 2 h 76"/>
                <a:gd name="T8" fmla="*/ 4 w 50"/>
                <a:gd name="T9" fmla="*/ 3 h 76"/>
                <a:gd name="T10" fmla="*/ 3 w 50"/>
                <a:gd name="T11" fmla="*/ 3 h 76"/>
                <a:gd name="T12" fmla="*/ 3 w 50"/>
                <a:gd name="T13" fmla="*/ 5 h 76"/>
                <a:gd name="T14" fmla="*/ 3 w 50"/>
                <a:gd name="T15" fmla="*/ 5 h 76"/>
                <a:gd name="T16" fmla="*/ 2 w 50"/>
                <a:gd name="T17" fmla="*/ 5 h 76"/>
                <a:gd name="T18" fmla="*/ 2 w 50"/>
                <a:gd name="T19" fmla="*/ 5 h 76"/>
                <a:gd name="T20" fmla="*/ 1 w 50"/>
                <a:gd name="T21" fmla="*/ 5 h 76"/>
                <a:gd name="T22" fmla="*/ 0 w 50"/>
                <a:gd name="T23" fmla="*/ 3 h 76"/>
                <a:gd name="T24" fmla="*/ 0 w 50"/>
                <a:gd name="T25" fmla="*/ 2 h 76"/>
                <a:gd name="T26" fmla="*/ 1 w 50"/>
                <a:gd name="T27" fmla="*/ 0 h 7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0" h="76">
                  <a:moveTo>
                    <a:pt x="11" y="0"/>
                  </a:moveTo>
                  <a:lnTo>
                    <a:pt x="19" y="2"/>
                  </a:lnTo>
                  <a:lnTo>
                    <a:pt x="26" y="11"/>
                  </a:lnTo>
                  <a:lnTo>
                    <a:pt x="42" y="22"/>
                  </a:lnTo>
                  <a:lnTo>
                    <a:pt x="50" y="38"/>
                  </a:lnTo>
                  <a:lnTo>
                    <a:pt x="40" y="51"/>
                  </a:lnTo>
                  <a:lnTo>
                    <a:pt x="39" y="68"/>
                  </a:lnTo>
                  <a:lnTo>
                    <a:pt x="34" y="74"/>
                  </a:lnTo>
                  <a:lnTo>
                    <a:pt x="28" y="75"/>
                  </a:lnTo>
                  <a:lnTo>
                    <a:pt x="20" y="76"/>
                  </a:lnTo>
                  <a:lnTo>
                    <a:pt x="12" y="67"/>
                  </a:lnTo>
                  <a:lnTo>
                    <a:pt x="4" y="50"/>
                  </a:lnTo>
                  <a:lnTo>
                    <a:pt x="0" y="2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713E8B97-D1CF-4E0C-8877-521618C27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" y="1934"/>
              <a:ext cx="14" cy="20"/>
            </a:xfrm>
            <a:custGeom>
              <a:avLst/>
              <a:gdLst>
                <a:gd name="T0" fmla="*/ 1 w 50"/>
                <a:gd name="T1" fmla="*/ 0 h 76"/>
                <a:gd name="T2" fmla="*/ 1 w 50"/>
                <a:gd name="T3" fmla="*/ 0 h 76"/>
                <a:gd name="T4" fmla="*/ 2 w 50"/>
                <a:gd name="T5" fmla="*/ 1 h 76"/>
                <a:gd name="T6" fmla="*/ 3 w 50"/>
                <a:gd name="T7" fmla="*/ 2 h 76"/>
                <a:gd name="T8" fmla="*/ 4 w 50"/>
                <a:gd name="T9" fmla="*/ 3 h 76"/>
                <a:gd name="T10" fmla="*/ 3 w 50"/>
                <a:gd name="T11" fmla="*/ 3 h 76"/>
                <a:gd name="T12" fmla="*/ 3 w 50"/>
                <a:gd name="T13" fmla="*/ 5 h 76"/>
                <a:gd name="T14" fmla="*/ 3 w 50"/>
                <a:gd name="T15" fmla="*/ 5 h 76"/>
                <a:gd name="T16" fmla="*/ 2 w 50"/>
                <a:gd name="T17" fmla="*/ 5 h 76"/>
                <a:gd name="T18" fmla="*/ 2 w 50"/>
                <a:gd name="T19" fmla="*/ 5 h 76"/>
                <a:gd name="T20" fmla="*/ 1 w 50"/>
                <a:gd name="T21" fmla="*/ 5 h 76"/>
                <a:gd name="T22" fmla="*/ 0 w 50"/>
                <a:gd name="T23" fmla="*/ 3 h 76"/>
                <a:gd name="T24" fmla="*/ 0 w 50"/>
                <a:gd name="T25" fmla="*/ 2 h 76"/>
                <a:gd name="T26" fmla="*/ 1 w 50"/>
                <a:gd name="T27" fmla="*/ 0 h 7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0" h="76">
                  <a:moveTo>
                    <a:pt x="11" y="0"/>
                  </a:moveTo>
                  <a:lnTo>
                    <a:pt x="19" y="2"/>
                  </a:lnTo>
                  <a:lnTo>
                    <a:pt x="26" y="11"/>
                  </a:lnTo>
                  <a:lnTo>
                    <a:pt x="42" y="22"/>
                  </a:lnTo>
                  <a:lnTo>
                    <a:pt x="50" y="38"/>
                  </a:lnTo>
                  <a:lnTo>
                    <a:pt x="40" y="51"/>
                  </a:lnTo>
                  <a:lnTo>
                    <a:pt x="39" y="68"/>
                  </a:lnTo>
                  <a:lnTo>
                    <a:pt x="34" y="74"/>
                  </a:lnTo>
                  <a:lnTo>
                    <a:pt x="28" y="75"/>
                  </a:lnTo>
                  <a:lnTo>
                    <a:pt x="20" y="76"/>
                  </a:lnTo>
                  <a:lnTo>
                    <a:pt x="12" y="67"/>
                  </a:lnTo>
                  <a:lnTo>
                    <a:pt x="4" y="50"/>
                  </a:lnTo>
                  <a:lnTo>
                    <a:pt x="0" y="27"/>
                  </a:lnTo>
                  <a:lnTo>
                    <a:pt x="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DB33C9-BACC-45BA-A8C1-D379EDAD9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8" y="2005"/>
              <a:ext cx="16" cy="13"/>
            </a:xfrm>
            <a:custGeom>
              <a:avLst/>
              <a:gdLst>
                <a:gd name="T0" fmla="*/ 1 w 58"/>
                <a:gd name="T1" fmla="*/ 2 h 46"/>
                <a:gd name="T2" fmla="*/ 2 w 58"/>
                <a:gd name="T3" fmla="*/ 1 h 46"/>
                <a:gd name="T4" fmla="*/ 4 w 58"/>
                <a:gd name="T5" fmla="*/ 0 h 46"/>
                <a:gd name="T6" fmla="*/ 4 w 58"/>
                <a:gd name="T7" fmla="*/ 0 h 46"/>
                <a:gd name="T8" fmla="*/ 4 w 58"/>
                <a:gd name="T9" fmla="*/ 0 h 46"/>
                <a:gd name="T10" fmla="*/ 4 w 58"/>
                <a:gd name="T11" fmla="*/ 3 h 46"/>
                <a:gd name="T12" fmla="*/ 4 w 58"/>
                <a:gd name="T13" fmla="*/ 3 h 46"/>
                <a:gd name="T14" fmla="*/ 1 w 58"/>
                <a:gd name="T15" fmla="*/ 3 h 46"/>
                <a:gd name="T16" fmla="*/ 0 w 58"/>
                <a:gd name="T17" fmla="*/ 4 h 46"/>
                <a:gd name="T18" fmla="*/ 0 w 58"/>
                <a:gd name="T19" fmla="*/ 2 h 46"/>
                <a:gd name="T20" fmla="*/ 1 w 58"/>
                <a:gd name="T21" fmla="*/ 2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46">
                  <a:moveTo>
                    <a:pt x="10" y="20"/>
                  </a:moveTo>
                  <a:lnTo>
                    <a:pt x="25" y="7"/>
                  </a:lnTo>
                  <a:lnTo>
                    <a:pt x="46" y="3"/>
                  </a:lnTo>
                  <a:lnTo>
                    <a:pt x="51" y="0"/>
                  </a:lnTo>
                  <a:lnTo>
                    <a:pt x="58" y="3"/>
                  </a:lnTo>
                  <a:lnTo>
                    <a:pt x="54" y="31"/>
                  </a:lnTo>
                  <a:lnTo>
                    <a:pt x="47" y="38"/>
                  </a:lnTo>
                  <a:lnTo>
                    <a:pt x="19" y="44"/>
                  </a:lnTo>
                  <a:lnTo>
                    <a:pt x="3" y="46"/>
                  </a:lnTo>
                  <a:lnTo>
                    <a:pt x="0" y="29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1CBDDE0-8A3C-4B6A-ADF6-30A5E7DE4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8" y="2005"/>
              <a:ext cx="16" cy="13"/>
            </a:xfrm>
            <a:custGeom>
              <a:avLst/>
              <a:gdLst>
                <a:gd name="T0" fmla="*/ 1 w 58"/>
                <a:gd name="T1" fmla="*/ 2 h 46"/>
                <a:gd name="T2" fmla="*/ 2 w 58"/>
                <a:gd name="T3" fmla="*/ 1 h 46"/>
                <a:gd name="T4" fmla="*/ 4 w 58"/>
                <a:gd name="T5" fmla="*/ 0 h 46"/>
                <a:gd name="T6" fmla="*/ 4 w 58"/>
                <a:gd name="T7" fmla="*/ 0 h 46"/>
                <a:gd name="T8" fmla="*/ 4 w 58"/>
                <a:gd name="T9" fmla="*/ 0 h 46"/>
                <a:gd name="T10" fmla="*/ 4 w 58"/>
                <a:gd name="T11" fmla="*/ 3 h 46"/>
                <a:gd name="T12" fmla="*/ 4 w 58"/>
                <a:gd name="T13" fmla="*/ 3 h 46"/>
                <a:gd name="T14" fmla="*/ 1 w 58"/>
                <a:gd name="T15" fmla="*/ 3 h 46"/>
                <a:gd name="T16" fmla="*/ 0 w 58"/>
                <a:gd name="T17" fmla="*/ 4 h 46"/>
                <a:gd name="T18" fmla="*/ 0 w 58"/>
                <a:gd name="T19" fmla="*/ 2 h 46"/>
                <a:gd name="T20" fmla="*/ 1 w 58"/>
                <a:gd name="T21" fmla="*/ 2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46">
                  <a:moveTo>
                    <a:pt x="10" y="20"/>
                  </a:moveTo>
                  <a:lnTo>
                    <a:pt x="25" y="7"/>
                  </a:lnTo>
                  <a:lnTo>
                    <a:pt x="46" y="3"/>
                  </a:lnTo>
                  <a:lnTo>
                    <a:pt x="51" y="0"/>
                  </a:lnTo>
                  <a:lnTo>
                    <a:pt x="58" y="3"/>
                  </a:lnTo>
                  <a:lnTo>
                    <a:pt x="54" y="31"/>
                  </a:lnTo>
                  <a:lnTo>
                    <a:pt x="47" y="38"/>
                  </a:lnTo>
                  <a:lnTo>
                    <a:pt x="19" y="44"/>
                  </a:lnTo>
                  <a:lnTo>
                    <a:pt x="3" y="46"/>
                  </a:lnTo>
                  <a:lnTo>
                    <a:pt x="0" y="29"/>
                  </a:lnTo>
                  <a:lnTo>
                    <a:pt x="10" y="2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494FE7CD-86A7-4D67-9998-496B50491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1" y="2029"/>
              <a:ext cx="44" cy="21"/>
            </a:xfrm>
            <a:custGeom>
              <a:avLst/>
              <a:gdLst>
                <a:gd name="T0" fmla="*/ 2 w 156"/>
                <a:gd name="T1" fmla="*/ 1 h 79"/>
                <a:gd name="T2" fmla="*/ 4 w 156"/>
                <a:gd name="T3" fmla="*/ 1 h 79"/>
                <a:gd name="T4" fmla="*/ 8 w 156"/>
                <a:gd name="T5" fmla="*/ 0 h 79"/>
                <a:gd name="T6" fmla="*/ 12 w 156"/>
                <a:gd name="T7" fmla="*/ 0 h 79"/>
                <a:gd name="T8" fmla="*/ 12 w 156"/>
                <a:gd name="T9" fmla="*/ 0 h 79"/>
                <a:gd name="T10" fmla="*/ 12 w 156"/>
                <a:gd name="T11" fmla="*/ 2 h 79"/>
                <a:gd name="T12" fmla="*/ 12 w 156"/>
                <a:gd name="T13" fmla="*/ 2 h 79"/>
                <a:gd name="T14" fmla="*/ 10 w 156"/>
                <a:gd name="T15" fmla="*/ 4 h 79"/>
                <a:gd name="T16" fmla="*/ 2 w 156"/>
                <a:gd name="T17" fmla="*/ 6 h 79"/>
                <a:gd name="T18" fmla="*/ 1 w 156"/>
                <a:gd name="T19" fmla="*/ 5 h 79"/>
                <a:gd name="T20" fmla="*/ 0 w 156"/>
                <a:gd name="T21" fmla="*/ 3 h 79"/>
                <a:gd name="T22" fmla="*/ 0 w 156"/>
                <a:gd name="T23" fmla="*/ 2 h 79"/>
                <a:gd name="T24" fmla="*/ 2 w 156"/>
                <a:gd name="T25" fmla="*/ 1 h 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6" h="79">
                  <a:moveTo>
                    <a:pt x="20" y="17"/>
                  </a:moveTo>
                  <a:lnTo>
                    <a:pt x="45" y="14"/>
                  </a:lnTo>
                  <a:lnTo>
                    <a:pt x="108" y="2"/>
                  </a:lnTo>
                  <a:lnTo>
                    <a:pt x="147" y="0"/>
                  </a:lnTo>
                  <a:lnTo>
                    <a:pt x="153" y="3"/>
                  </a:lnTo>
                  <a:lnTo>
                    <a:pt x="156" y="22"/>
                  </a:lnTo>
                  <a:lnTo>
                    <a:pt x="148" y="33"/>
                  </a:lnTo>
                  <a:lnTo>
                    <a:pt x="124" y="54"/>
                  </a:lnTo>
                  <a:lnTo>
                    <a:pt x="21" y="79"/>
                  </a:lnTo>
                  <a:lnTo>
                    <a:pt x="15" y="75"/>
                  </a:lnTo>
                  <a:lnTo>
                    <a:pt x="0" y="47"/>
                  </a:lnTo>
                  <a:lnTo>
                    <a:pt x="5" y="22"/>
                  </a:lnTo>
                  <a:lnTo>
                    <a:pt x="20" y="17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258D86C-34BE-4030-8A86-2F55253C4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1" y="2029"/>
              <a:ext cx="44" cy="21"/>
            </a:xfrm>
            <a:custGeom>
              <a:avLst/>
              <a:gdLst>
                <a:gd name="T0" fmla="*/ 2 w 156"/>
                <a:gd name="T1" fmla="*/ 1 h 79"/>
                <a:gd name="T2" fmla="*/ 4 w 156"/>
                <a:gd name="T3" fmla="*/ 1 h 79"/>
                <a:gd name="T4" fmla="*/ 8 w 156"/>
                <a:gd name="T5" fmla="*/ 0 h 79"/>
                <a:gd name="T6" fmla="*/ 12 w 156"/>
                <a:gd name="T7" fmla="*/ 0 h 79"/>
                <a:gd name="T8" fmla="*/ 12 w 156"/>
                <a:gd name="T9" fmla="*/ 0 h 79"/>
                <a:gd name="T10" fmla="*/ 12 w 156"/>
                <a:gd name="T11" fmla="*/ 2 h 79"/>
                <a:gd name="T12" fmla="*/ 12 w 156"/>
                <a:gd name="T13" fmla="*/ 2 h 79"/>
                <a:gd name="T14" fmla="*/ 10 w 156"/>
                <a:gd name="T15" fmla="*/ 4 h 79"/>
                <a:gd name="T16" fmla="*/ 2 w 156"/>
                <a:gd name="T17" fmla="*/ 6 h 79"/>
                <a:gd name="T18" fmla="*/ 1 w 156"/>
                <a:gd name="T19" fmla="*/ 5 h 79"/>
                <a:gd name="T20" fmla="*/ 0 w 156"/>
                <a:gd name="T21" fmla="*/ 3 h 79"/>
                <a:gd name="T22" fmla="*/ 0 w 156"/>
                <a:gd name="T23" fmla="*/ 2 h 79"/>
                <a:gd name="T24" fmla="*/ 2 w 156"/>
                <a:gd name="T25" fmla="*/ 1 h 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6" h="79">
                  <a:moveTo>
                    <a:pt x="20" y="17"/>
                  </a:moveTo>
                  <a:lnTo>
                    <a:pt x="45" y="14"/>
                  </a:lnTo>
                  <a:lnTo>
                    <a:pt x="108" y="2"/>
                  </a:lnTo>
                  <a:lnTo>
                    <a:pt x="147" y="0"/>
                  </a:lnTo>
                  <a:lnTo>
                    <a:pt x="153" y="3"/>
                  </a:lnTo>
                  <a:lnTo>
                    <a:pt x="156" y="22"/>
                  </a:lnTo>
                  <a:lnTo>
                    <a:pt x="148" y="33"/>
                  </a:lnTo>
                  <a:lnTo>
                    <a:pt x="124" y="54"/>
                  </a:lnTo>
                  <a:lnTo>
                    <a:pt x="21" y="79"/>
                  </a:lnTo>
                  <a:lnTo>
                    <a:pt x="15" y="75"/>
                  </a:lnTo>
                  <a:lnTo>
                    <a:pt x="0" y="47"/>
                  </a:lnTo>
                  <a:lnTo>
                    <a:pt x="5" y="22"/>
                  </a:lnTo>
                  <a:lnTo>
                    <a:pt x="20" y="1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36423104-C877-44D1-98B1-F4EA50C55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" y="2115"/>
              <a:ext cx="31" cy="54"/>
            </a:xfrm>
            <a:custGeom>
              <a:avLst/>
              <a:gdLst>
                <a:gd name="T0" fmla="*/ 7 w 109"/>
                <a:gd name="T1" fmla="*/ 13 h 209"/>
                <a:gd name="T2" fmla="*/ 7 w 109"/>
                <a:gd name="T3" fmla="*/ 12 h 209"/>
                <a:gd name="T4" fmla="*/ 9 w 109"/>
                <a:gd name="T5" fmla="*/ 11 h 209"/>
                <a:gd name="T6" fmla="*/ 9 w 109"/>
                <a:gd name="T7" fmla="*/ 9 h 209"/>
                <a:gd name="T8" fmla="*/ 8 w 109"/>
                <a:gd name="T9" fmla="*/ 3 h 209"/>
                <a:gd name="T10" fmla="*/ 7 w 109"/>
                <a:gd name="T11" fmla="*/ 0 h 209"/>
                <a:gd name="T12" fmla="*/ 6 w 109"/>
                <a:gd name="T13" fmla="*/ 0 h 209"/>
                <a:gd name="T14" fmla="*/ 5 w 109"/>
                <a:gd name="T15" fmla="*/ 1 h 209"/>
                <a:gd name="T16" fmla="*/ 4 w 109"/>
                <a:gd name="T17" fmla="*/ 3 h 209"/>
                <a:gd name="T18" fmla="*/ 0 w 109"/>
                <a:gd name="T19" fmla="*/ 3 h 209"/>
                <a:gd name="T20" fmla="*/ 1 w 109"/>
                <a:gd name="T21" fmla="*/ 8 h 209"/>
                <a:gd name="T22" fmla="*/ 3 w 109"/>
                <a:gd name="T23" fmla="*/ 13 h 209"/>
                <a:gd name="T24" fmla="*/ 3 w 109"/>
                <a:gd name="T25" fmla="*/ 14 h 209"/>
                <a:gd name="T26" fmla="*/ 5 w 109"/>
                <a:gd name="T27" fmla="*/ 14 h 209"/>
                <a:gd name="T28" fmla="*/ 6 w 109"/>
                <a:gd name="T29" fmla="*/ 13 h 209"/>
                <a:gd name="T30" fmla="*/ 7 w 109"/>
                <a:gd name="T31" fmla="*/ 13 h 2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9" h="209">
                  <a:moveTo>
                    <a:pt x="86" y="194"/>
                  </a:moveTo>
                  <a:lnTo>
                    <a:pt x="93" y="177"/>
                  </a:lnTo>
                  <a:lnTo>
                    <a:pt x="109" y="160"/>
                  </a:lnTo>
                  <a:lnTo>
                    <a:pt x="109" y="128"/>
                  </a:lnTo>
                  <a:lnTo>
                    <a:pt x="96" y="44"/>
                  </a:lnTo>
                  <a:lnTo>
                    <a:pt x="93" y="5"/>
                  </a:lnTo>
                  <a:lnTo>
                    <a:pt x="74" y="0"/>
                  </a:lnTo>
                  <a:lnTo>
                    <a:pt x="61" y="8"/>
                  </a:lnTo>
                  <a:lnTo>
                    <a:pt x="44" y="37"/>
                  </a:lnTo>
                  <a:lnTo>
                    <a:pt x="0" y="42"/>
                  </a:lnTo>
                  <a:lnTo>
                    <a:pt x="15" y="116"/>
                  </a:lnTo>
                  <a:lnTo>
                    <a:pt x="32" y="203"/>
                  </a:lnTo>
                  <a:lnTo>
                    <a:pt x="34" y="209"/>
                  </a:lnTo>
                  <a:lnTo>
                    <a:pt x="57" y="206"/>
                  </a:lnTo>
                  <a:lnTo>
                    <a:pt x="70" y="192"/>
                  </a:lnTo>
                  <a:lnTo>
                    <a:pt x="86" y="194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F7C05536-3221-4B43-9D13-DF416338D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" y="2115"/>
              <a:ext cx="31" cy="54"/>
            </a:xfrm>
            <a:custGeom>
              <a:avLst/>
              <a:gdLst>
                <a:gd name="T0" fmla="*/ 7 w 109"/>
                <a:gd name="T1" fmla="*/ 13 h 209"/>
                <a:gd name="T2" fmla="*/ 7 w 109"/>
                <a:gd name="T3" fmla="*/ 12 h 209"/>
                <a:gd name="T4" fmla="*/ 9 w 109"/>
                <a:gd name="T5" fmla="*/ 11 h 209"/>
                <a:gd name="T6" fmla="*/ 9 w 109"/>
                <a:gd name="T7" fmla="*/ 9 h 209"/>
                <a:gd name="T8" fmla="*/ 8 w 109"/>
                <a:gd name="T9" fmla="*/ 3 h 209"/>
                <a:gd name="T10" fmla="*/ 7 w 109"/>
                <a:gd name="T11" fmla="*/ 0 h 209"/>
                <a:gd name="T12" fmla="*/ 6 w 109"/>
                <a:gd name="T13" fmla="*/ 0 h 209"/>
                <a:gd name="T14" fmla="*/ 5 w 109"/>
                <a:gd name="T15" fmla="*/ 1 h 209"/>
                <a:gd name="T16" fmla="*/ 4 w 109"/>
                <a:gd name="T17" fmla="*/ 3 h 209"/>
                <a:gd name="T18" fmla="*/ 0 w 109"/>
                <a:gd name="T19" fmla="*/ 3 h 209"/>
                <a:gd name="T20" fmla="*/ 1 w 109"/>
                <a:gd name="T21" fmla="*/ 8 h 209"/>
                <a:gd name="T22" fmla="*/ 3 w 109"/>
                <a:gd name="T23" fmla="*/ 13 h 209"/>
                <a:gd name="T24" fmla="*/ 3 w 109"/>
                <a:gd name="T25" fmla="*/ 14 h 209"/>
                <a:gd name="T26" fmla="*/ 5 w 109"/>
                <a:gd name="T27" fmla="*/ 14 h 209"/>
                <a:gd name="T28" fmla="*/ 6 w 109"/>
                <a:gd name="T29" fmla="*/ 13 h 209"/>
                <a:gd name="T30" fmla="*/ 7 w 109"/>
                <a:gd name="T31" fmla="*/ 13 h 2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9" h="209">
                  <a:moveTo>
                    <a:pt x="86" y="194"/>
                  </a:moveTo>
                  <a:lnTo>
                    <a:pt x="93" y="177"/>
                  </a:lnTo>
                  <a:lnTo>
                    <a:pt x="109" y="160"/>
                  </a:lnTo>
                  <a:lnTo>
                    <a:pt x="109" y="128"/>
                  </a:lnTo>
                  <a:lnTo>
                    <a:pt x="96" y="44"/>
                  </a:lnTo>
                  <a:lnTo>
                    <a:pt x="93" y="5"/>
                  </a:lnTo>
                  <a:lnTo>
                    <a:pt x="74" y="0"/>
                  </a:lnTo>
                  <a:lnTo>
                    <a:pt x="61" y="8"/>
                  </a:lnTo>
                  <a:lnTo>
                    <a:pt x="44" y="37"/>
                  </a:lnTo>
                  <a:lnTo>
                    <a:pt x="0" y="42"/>
                  </a:lnTo>
                  <a:lnTo>
                    <a:pt x="15" y="116"/>
                  </a:lnTo>
                  <a:lnTo>
                    <a:pt x="32" y="203"/>
                  </a:lnTo>
                  <a:lnTo>
                    <a:pt x="34" y="209"/>
                  </a:lnTo>
                  <a:lnTo>
                    <a:pt x="57" y="206"/>
                  </a:lnTo>
                  <a:lnTo>
                    <a:pt x="70" y="192"/>
                  </a:lnTo>
                  <a:lnTo>
                    <a:pt x="86" y="19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5EB93C4C-F62F-48F8-8CC2-51A42C38AA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" y="2126"/>
              <a:ext cx="99" cy="92"/>
            </a:xfrm>
            <a:custGeom>
              <a:avLst/>
              <a:gdLst>
                <a:gd name="T0" fmla="*/ 18 w 349"/>
                <a:gd name="T1" fmla="*/ 0 h 350"/>
                <a:gd name="T2" fmla="*/ 12 w 349"/>
                <a:gd name="T3" fmla="*/ 1 h 350"/>
                <a:gd name="T4" fmla="*/ 8 w 349"/>
                <a:gd name="T5" fmla="*/ 2 h 350"/>
                <a:gd name="T6" fmla="*/ 8 w 349"/>
                <a:gd name="T7" fmla="*/ 4 h 350"/>
                <a:gd name="T8" fmla="*/ 9 w 349"/>
                <a:gd name="T9" fmla="*/ 6 h 350"/>
                <a:gd name="T10" fmla="*/ 10 w 349"/>
                <a:gd name="T11" fmla="*/ 7 h 350"/>
                <a:gd name="T12" fmla="*/ 11 w 349"/>
                <a:gd name="T13" fmla="*/ 8 h 350"/>
                <a:gd name="T14" fmla="*/ 13 w 349"/>
                <a:gd name="T15" fmla="*/ 8 h 350"/>
                <a:gd name="T16" fmla="*/ 12 w 349"/>
                <a:gd name="T17" fmla="*/ 9 h 350"/>
                <a:gd name="T18" fmla="*/ 11 w 349"/>
                <a:gd name="T19" fmla="*/ 10 h 350"/>
                <a:gd name="T20" fmla="*/ 11 w 349"/>
                <a:gd name="T21" fmla="*/ 12 h 350"/>
                <a:gd name="T22" fmla="*/ 10 w 349"/>
                <a:gd name="T23" fmla="*/ 12 h 350"/>
                <a:gd name="T24" fmla="*/ 1 w 349"/>
                <a:gd name="T25" fmla="*/ 13 h 350"/>
                <a:gd name="T26" fmla="*/ 0 w 349"/>
                <a:gd name="T27" fmla="*/ 14 h 350"/>
                <a:gd name="T28" fmla="*/ 0 w 349"/>
                <a:gd name="T29" fmla="*/ 16 h 350"/>
                <a:gd name="T30" fmla="*/ 0 w 349"/>
                <a:gd name="T31" fmla="*/ 17 h 350"/>
                <a:gd name="T32" fmla="*/ 1 w 349"/>
                <a:gd name="T33" fmla="*/ 18 h 350"/>
                <a:gd name="T34" fmla="*/ 0 w 349"/>
                <a:gd name="T35" fmla="*/ 21 h 350"/>
                <a:gd name="T36" fmla="*/ 5 w 349"/>
                <a:gd name="T37" fmla="*/ 22 h 350"/>
                <a:gd name="T38" fmla="*/ 7 w 349"/>
                <a:gd name="T39" fmla="*/ 23 h 350"/>
                <a:gd name="T40" fmla="*/ 10 w 349"/>
                <a:gd name="T41" fmla="*/ 23 h 350"/>
                <a:gd name="T42" fmla="*/ 15 w 349"/>
                <a:gd name="T43" fmla="*/ 24 h 350"/>
                <a:gd name="T44" fmla="*/ 16 w 349"/>
                <a:gd name="T45" fmla="*/ 23 h 350"/>
                <a:gd name="T46" fmla="*/ 17 w 349"/>
                <a:gd name="T47" fmla="*/ 22 h 350"/>
                <a:gd name="T48" fmla="*/ 18 w 349"/>
                <a:gd name="T49" fmla="*/ 22 h 350"/>
                <a:gd name="T50" fmla="*/ 19 w 349"/>
                <a:gd name="T51" fmla="*/ 21 h 350"/>
                <a:gd name="T52" fmla="*/ 21 w 349"/>
                <a:gd name="T53" fmla="*/ 21 h 350"/>
                <a:gd name="T54" fmla="*/ 22 w 349"/>
                <a:gd name="T55" fmla="*/ 20 h 350"/>
                <a:gd name="T56" fmla="*/ 21 w 349"/>
                <a:gd name="T57" fmla="*/ 17 h 350"/>
                <a:gd name="T58" fmla="*/ 23 w 349"/>
                <a:gd name="T59" fmla="*/ 15 h 350"/>
                <a:gd name="T60" fmla="*/ 25 w 349"/>
                <a:gd name="T61" fmla="*/ 14 h 350"/>
                <a:gd name="T62" fmla="*/ 28 w 349"/>
                <a:gd name="T63" fmla="*/ 13 h 350"/>
                <a:gd name="T64" fmla="*/ 28 w 349"/>
                <a:gd name="T65" fmla="*/ 12 h 350"/>
                <a:gd name="T66" fmla="*/ 26 w 349"/>
                <a:gd name="T67" fmla="*/ 12 h 350"/>
                <a:gd name="T68" fmla="*/ 25 w 349"/>
                <a:gd name="T69" fmla="*/ 11 h 350"/>
                <a:gd name="T70" fmla="*/ 23 w 349"/>
                <a:gd name="T71" fmla="*/ 10 h 350"/>
                <a:gd name="T72" fmla="*/ 22 w 349"/>
                <a:gd name="T73" fmla="*/ 11 h 350"/>
                <a:gd name="T74" fmla="*/ 20 w 349"/>
                <a:gd name="T75" fmla="*/ 12 h 350"/>
                <a:gd name="T76" fmla="*/ 20 w 349"/>
                <a:gd name="T77" fmla="*/ 11 h 350"/>
                <a:gd name="T78" fmla="*/ 19 w 349"/>
                <a:gd name="T79" fmla="*/ 5 h 350"/>
                <a:gd name="T80" fmla="*/ 18 w 349"/>
                <a:gd name="T81" fmla="*/ 0 h 35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49" h="350">
                  <a:moveTo>
                    <a:pt x="219" y="0"/>
                  </a:moveTo>
                  <a:lnTo>
                    <a:pt x="145" y="13"/>
                  </a:lnTo>
                  <a:lnTo>
                    <a:pt x="97" y="25"/>
                  </a:lnTo>
                  <a:lnTo>
                    <a:pt x="103" y="57"/>
                  </a:lnTo>
                  <a:lnTo>
                    <a:pt x="112" y="83"/>
                  </a:lnTo>
                  <a:lnTo>
                    <a:pt x="122" y="101"/>
                  </a:lnTo>
                  <a:lnTo>
                    <a:pt x="142" y="115"/>
                  </a:lnTo>
                  <a:lnTo>
                    <a:pt x="160" y="119"/>
                  </a:lnTo>
                  <a:lnTo>
                    <a:pt x="155" y="130"/>
                  </a:lnTo>
                  <a:lnTo>
                    <a:pt x="140" y="146"/>
                  </a:lnTo>
                  <a:lnTo>
                    <a:pt x="138" y="171"/>
                  </a:lnTo>
                  <a:lnTo>
                    <a:pt x="126" y="177"/>
                  </a:lnTo>
                  <a:lnTo>
                    <a:pt x="18" y="190"/>
                  </a:lnTo>
                  <a:lnTo>
                    <a:pt x="4" y="202"/>
                  </a:lnTo>
                  <a:lnTo>
                    <a:pt x="0" y="226"/>
                  </a:lnTo>
                  <a:lnTo>
                    <a:pt x="3" y="245"/>
                  </a:lnTo>
                  <a:lnTo>
                    <a:pt x="11" y="266"/>
                  </a:lnTo>
                  <a:lnTo>
                    <a:pt x="5" y="297"/>
                  </a:lnTo>
                  <a:lnTo>
                    <a:pt x="55" y="323"/>
                  </a:lnTo>
                  <a:lnTo>
                    <a:pt x="91" y="335"/>
                  </a:lnTo>
                  <a:lnTo>
                    <a:pt x="132" y="339"/>
                  </a:lnTo>
                  <a:lnTo>
                    <a:pt x="191" y="350"/>
                  </a:lnTo>
                  <a:lnTo>
                    <a:pt x="197" y="335"/>
                  </a:lnTo>
                  <a:lnTo>
                    <a:pt x="208" y="323"/>
                  </a:lnTo>
                  <a:lnTo>
                    <a:pt x="221" y="315"/>
                  </a:lnTo>
                  <a:lnTo>
                    <a:pt x="239" y="308"/>
                  </a:lnTo>
                  <a:lnTo>
                    <a:pt x="259" y="299"/>
                  </a:lnTo>
                  <a:lnTo>
                    <a:pt x="270" y="288"/>
                  </a:lnTo>
                  <a:lnTo>
                    <a:pt x="265" y="240"/>
                  </a:lnTo>
                  <a:lnTo>
                    <a:pt x="281" y="212"/>
                  </a:lnTo>
                  <a:lnTo>
                    <a:pt x="306" y="197"/>
                  </a:lnTo>
                  <a:lnTo>
                    <a:pt x="342" y="182"/>
                  </a:lnTo>
                  <a:lnTo>
                    <a:pt x="349" y="167"/>
                  </a:lnTo>
                  <a:lnTo>
                    <a:pt x="325" y="166"/>
                  </a:lnTo>
                  <a:lnTo>
                    <a:pt x="305" y="152"/>
                  </a:lnTo>
                  <a:lnTo>
                    <a:pt x="290" y="149"/>
                  </a:lnTo>
                  <a:lnTo>
                    <a:pt x="277" y="164"/>
                  </a:lnTo>
                  <a:lnTo>
                    <a:pt x="253" y="167"/>
                  </a:lnTo>
                  <a:lnTo>
                    <a:pt x="250" y="160"/>
                  </a:lnTo>
                  <a:lnTo>
                    <a:pt x="234" y="74"/>
                  </a:lnTo>
                  <a:lnTo>
                    <a:pt x="219" y="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8039E373-3E2E-4685-9406-EBD4DD808E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" y="2126"/>
              <a:ext cx="99" cy="92"/>
            </a:xfrm>
            <a:custGeom>
              <a:avLst/>
              <a:gdLst>
                <a:gd name="T0" fmla="*/ 18 w 349"/>
                <a:gd name="T1" fmla="*/ 0 h 350"/>
                <a:gd name="T2" fmla="*/ 12 w 349"/>
                <a:gd name="T3" fmla="*/ 1 h 350"/>
                <a:gd name="T4" fmla="*/ 8 w 349"/>
                <a:gd name="T5" fmla="*/ 2 h 350"/>
                <a:gd name="T6" fmla="*/ 8 w 349"/>
                <a:gd name="T7" fmla="*/ 4 h 350"/>
                <a:gd name="T8" fmla="*/ 9 w 349"/>
                <a:gd name="T9" fmla="*/ 6 h 350"/>
                <a:gd name="T10" fmla="*/ 10 w 349"/>
                <a:gd name="T11" fmla="*/ 7 h 350"/>
                <a:gd name="T12" fmla="*/ 11 w 349"/>
                <a:gd name="T13" fmla="*/ 8 h 350"/>
                <a:gd name="T14" fmla="*/ 13 w 349"/>
                <a:gd name="T15" fmla="*/ 8 h 350"/>
                <a:gd name="T16" fmla="*/ 12 w 349"/>
                <a:gd name="T17" fmla="*/ 9 h 350"/>
                <a:gd name="T18" fmla="*/ 11 w 349"/>
                <a:gd name="T19" fmla="*/ 10 h 350"/>
                <a:gd name="T20" fmla="*/ 11 w 349"/>
                <a:gd name="T21" fmla="*/ 12 h 350"/>
                <a:gd name="T22" fmla="*/ 10 w 349"/>
                <a:gd name="T23" fmla="*/ 12 h 350"/>
                <a:gd name="T24" fmla="*/ 1 w 349"/>
                <a:gd name="T25" fmla="*/ 13 h 350"/>
                <a:gd name="T26" fmla="*/ 0 w 349"/>
                <a:gd name="T27" fmla="*/ 14 h 350"/>
                <a:gd name="T28" fmla="*/ 0 w 349"/>
                <a:gd name="T29" fmla="*/ 16 h 350"/>
                <a:gd name="T30" fmla="*/ 0 w 349"/>
                <a:gd name="T31" fmla="*/ 17 h 350"/>
                <a:gd name="T32" fmla="*/ 1 w 349"/>
                <a:gd name="T33" fmla="*/ 18 h 350"/>
                <a:gd name="T34" fmla="*/ 0 w 349"/>
                <a:gd name="T35" fmla="*/ 21 h 350"/>
                <a:gd name="T36" fmla="*/ 5 w 349"/>
                <a:gd name="T37" fmla="*/ 22 h 350"/>
                <a:gd name="T38" fmla="*/ 7 w 349"/>
                <a:gd name="T39" fmla="*/ 23 h 350"/>
                <a:gd name="T40" fmla="*/ 10 w 349"/>
                <a:gd name="T41" fmla="*/ 23 h 350"/>
                <a:gd name="T42" fmla="*/ 15 w 349"/>
                <a:gd name="T43" fmla="*/ 24 h 350"/>
                <a:gd name="T44" fmla="*/ 16 w 349"/>
                <a:gd name="T45" fmla="*/ 23 h 350"/>
                <a:gd name="T46" fmla="*/ 17 w 349"/>
                <a:gd name="T47" fmla="*/ 22 h 350"/>
                <a:gd name="T48" fmla="*/ 18 w 349"/>
                <a:gd name="T49" fmla="*/ 22 h 350"/>
                <a:gd name="T50" fmla="*/ 19 w 349"/>
                <a:gd name="T51" fmla="*/ 21 h 350"/>
                <a:gd name="T52" fmla="*/ 21 w 349"/>
                <a:gd name="T53" fmla="*/ 21 h 350"/>
                <a:gd name="T54" fmla="*/ 22 w 349"/>
                <a:gd name="T55" fmla="*/ 20 h 350"/>
                <a:gd name="T56" fmla="*/ 21 w 349"/>
                <a:gd name="T57" fmla="*/ 17 h 350"/>
                <a:gd name="T58" fmla="*/ 23 w 349"/>
                <a:gd name="T59" fmla="*/ 15 h 350"/>
                <a:gd name="T60" fmla="*/ 25 w 349"/>
                <a:gd name="T61" fmla="*/ 14 h 350"/>
                <a:gd name="T62" fmla="*/ 28 w 349"/>
                <a:gd name="T63" fmla="*/ 13 h 350"/>
                <a:gd name="T64" fmla="*/ 28 w 349"/>
                <a:gd name="T65" fmla="*/ 12 h 350"/>
                <a:gd name="T66" fmla="*/ 26 w 349"/>
                <a:gd name="T67" fmla="*/ 12 h 350"/>
                <a:gd name="T68" fmla="*/ 25 w 349"/>
                <a:gd name="T69" fmla="*/ 11 h 350"/>
                <a:gd name="T70" fmla="*/ 23 w 349"/>
                <a:gd name="T71" fmla="*/ 10 h 350"/>
                <a:gd name="T72" fmla="*/ 22 w 349"/>
                <a:gd name="T73" fmla="*/ 11 h 350"/>
                <a:gd name="T74" fmla="*/ 20 w 349"/>
                <a:gd name="T75" fmla="*/ 12 h 350"/>
                <a:gd name="T76" fmla="*/ 20 w 349"/>
                <a:gd name="T77" fmla="*/ 11 h 350"/>
                <a:gd name="T78" fmla="*/ 19 w 349"/>
                <a:gd name="T79" fmla="*/ 5 h 350"/>
                <a:gd name="T80" fmla="*/ 18 w 349"/>
                <a:gd name="T81" fmla="*/ 0 h 35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49" h="350">
                  <a:moveTo>
                    <a:pt x="219" y="0"/>
                  </a:moveTo>
                  <a:lnTo>
                    <a:pt x="145" y="13"/>
                  </a:lnTo>
                  <a:lnTo>
                    <a:pt x="97" y="25"/>
                  </a:lnTo>
                  <a:lnTo>
                    <a:pt x="103" y="57"/>
                  </a:lnTo>
                  <a:lnTo>
                    <a:pt x="112" y="83"/>
                  </a:lnTo>
                  <a:lnTo>
                    <a:pt x="122" y="101"/>
                  </a:lnTo>
                  <a:lnTo>
                    <a:pt x="142" y="115"/>
                  </a:lnTo>
                  <a:lnTo>
                    <a:pt x="160" y="119"/>
                  </a:lnTo>
                  <a:lnTo>
                    <a:pt x="155" y="130"/>
                  </a:lnTo>
                  <a:lnTo>
                    <a:pt x="140" y="146"/>
                  </a:lnTo>
                  <a:lnTo>
                    <a:pt x="138" y="171"/>
                  </a:lnTo>
                  <a:lnTo>
                    <a:pt x="126" y="177"/>
                  </a:lnTo>
                  <a:lnTo>
                    <a:pt x="18" y="190"/>
                  </a:lnTo>
                  <a:lnTo>
                    <a:pt x="4" y="202"/>
                  </a:lnTo>
                  <a:lnTo>
                    <a:pt x="0" y="226"/>
                  </a:lnTo>
                  <a:lnTo>
                    <a:pt x="3" y="245"/>
                  </a:lnTo>
                  <a:lnTo>
                    <a:pt x="11" y="266"/>
                  </a:lnTo>
                  <a:lnTo>
                    <a:pt x="5" y="297"/>
                  </a:lnTo>
                  <a:lnTo>
                    <a:pt x="55" y="323"/>
                  </a:lnTo>
                  <a:lnTo>
                    <a:pt x="91" y="335"/>
                  </a:lnTo>
                  <a:lnTo>
                    <a:pt x="132" y="339"/>
                  </a:lnTo>
                  <a:lnTo>
                    <a:pt x="191" y="350"/>
                  </a:lnTo>
                  <a:lnTo>
                    <a:pt x="197" y="335"/>
                  </a:lnTo>
                  <a:lnTo>
                    <a:pt x="208" y="323"/>
                  </a:lnTo>
                  <a:lnTo>
                    <a:pt x="221" y="315"/>
                  </a:lnTo>
                  <a:lnTo>
                    <a:pt x="239" y="308"/>
                  </a:lnTo>
                  <a:lnTo>
                    <a:pt x="259" y="299"/>
                  </a:lnTo>
                  <a:lnTo>
                    <a:pt x="270" y="288"/>
                  </a:lnTo>
                  <a:lnTo>
                    <a:pt x="265" y="240"/>
                  </a:lnTo>
                  <a:lnTo>
                    <a:pt x="281" y="212"/>
                  </a:lnTo>
                  <a:lnTo>
                    <a:pt x="306" y="197"/>
                  </a:lnTo>
                  <a:lnTo>
                    <a:pt x="342" y="182"/>
                  </a:lnTo>
                  <a:lnTo>
                    <a:pt x="349" y="167"/>
                  </a:lnTo>
                  <a:lnTo>
                    <a:pt x="325" y="166"/>
                  </a:lnTo>
                  <a:lnTo>
                    <a:pt x="305" y="152"/>
                  </a:lnTo>
                  <a:lnTo>
                    <a:pt x="290" y="149"/>
                  </a:lnTo>
                  <a:lnTo>
                    <a:pt x="277" y="164"/>
                  </a:lnTo>
                  <a:lnTo>
                    <a:pt x="253" y="167"/>
                  </a:lnTo>
                  <a:lnTo>
                    <a:pt x="250" y="160"/>
                  </a:lnTo>
                  <a:lnTo>
                    <a:pt x="234" y="74"/>
                  </a:lnTo>
                  <a:lnTo>
                    <a:pt x="219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2959939A-CA9E-46A6-B3E4-FBC7E3829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2150"/>
              <a:ext cx="137" cy="82"/>
            </a:xfrm>
            <a:custGeom>
              <a:avLst/>
              <a:gdLst>
                <a:gd name="T0" fmla="*/ 7 w 475"/>
                <a:gd name="T1" fmla="*/ 5 h 309"/>
                <a:gd name="T2" fmla="*/ 13 w 475"/>
                <a:gd name="T3" fmla="*/ 4 h 309"/>
                <a:gd name="T4" fmla="*/ 15 w 475"/>
                <a:gd name="T5" fmla="*/ 3 h 309"/>
                <a:gd name="T6" fmla="*/ 17 w 475"/>
                <a:gd name="T7" fmla="*/ 2 h 309"/>
                <a:gd name="T8" fmla="*/ 25 w 475"/>
                <a:gd name="T9" fmla="*/ 1 h 309"/>
                <a:gd name="T10" fmla="*/ 33 w 475"/>
                <a:gd name="T11" fmla="*/ 0 h 309"/>
                <a:gd name="T12" fmla="*/ 34 w 475"/>
                <a:gd name="T13" fmla="*/ 1 h 309"/>
                <a:gd name="T14" fmla="*/ 34 w 475"/>
                <a:gd name="T15" fmla="*/ 1 h 309"/>
                <a:gd name="T16" fmla="*/ 33 w 475"/>
                <a:gd name="T17" fmla="*/ 2 h 309"/>
                <a:gd name="T18" fmla="*/ 34 w 475"/>
                <a:gd name="T19" fmla="*/ 3 h 309"/>
                <a:gd name="T20" fmla="*/ 35 w 475"/>
                <a:gd name="T21" fmla="*/ 3 h 309"/>
                <a:gd name="T22" fmla="*/ 37 w 475"/>
                <a:gd name="T23" fmla="*/ 3 h 309"/>
                <a:gd name="T24" fmla="*/ 38 w 475"/>
                <a:gd name="T25" fmla="*/ 3 h 309"/>
                <a:gd name="T26" fmla="*/ 40 w 475"/>
                <a:gd name="T27" fmla="*/ 4 h 309"/>
                <a:gd name="T28" fmla="*/ 38 w 475"/>
                <a:gd name="T29" fmla="*/ 5 h 309"/>
                <a:gd name="T30" fmla="*/ 37 w 475"/>
                <a:gd name="T31" fmla="*/ 6 h 309"/>
                <a:gd name="T32" fmla="*/ 35 w 475"/>
                <a:gd name="T33" fmla="*/ 7 h 309"/>
                <a:gd name="T34" fmla="*/ 33 w 475"/>
                <a:gd name="T35" fmla="*/ 8 h 309"/>
                <a:gd name="T36" fmla="*/ 29 w 475"/>
                <a:gd name="T37" fmla="*/ 7 h 309"/>
                <a:gd name="T38" fmla="*/ 27 w 475"/>
                <a:gd name="T39" fmla="*/ 8 h 309"/>
                <a:gd name="T40" fmla="*/ 27 w 475"/>
                <a:gd name="T41" fmla="*/ 11 h 309"/>
                <a:gd name="T42" fmla="*/ 27 w 475"/>
                <a:gd name="T43" fmla="*/ 12 h 309"/>
                <a:gd name="T44" fmla="*/ 25 w 475"/>
                <a:gd name="T45" fmla="*/ 12 h 309"/>
                <a:gd name="T46" fmla="*/ 23 w 475"/>
                <a:gd name="T47" fmla="*/ 13 h 309"/>
                <a:gd name="T48" fmla="*/ 19 w 475"/>
                <a:gd name="T49" fmla="*/ 13 h 309"/>
                <a:gd name="T50" fmla="*/ 18 w 475"/>
                <a:gd name="T51" fmla="*/ 14 h 309"/>
                <a:gd name="T52" fmla="*/ 18 w 475"/>
                <a:gd name="T53" fmla="*/ 16 h 309"/>
                <a:gd name="T54" fmla="*/ 17 w 475"/>
                <a:gd name="T55" fmla="*/ 19 h 309"/>
                <a:gd name="T56" fmla="*/ 16 w 475"/>
                <a:gd name="T57" fmla="*/ 20 h 309"/>
                <a:gd name="T58" fmla="*/ 13 w 475"/>
                <a:gd name="T59" fmla="*/ 22 h 309"/>
                <a:gd name="T60" fmla="*/ 12 w 475"/>
                <a:gd name="T61" fmla="*/ 20 h 309"/>
                <a:gd name="T62" fmla="*/ 11 w 475"/>
                <a:gd name="T63" fmla="*/ 19 h 309"/>
                <a:gd name="T64" fmla="*/ 10 w 475"/>
                <a:gd name="T65" fmla="*/ 16 h 309"/>
                <a:gd name="T66" fmla="*/ 9 w 475"/>
                <a:gd name="T67" fmla="*/ 15 h 309"/>
                <a:gd name="T68" fmla="*/ 5 w 475"/>
                <a:gd name="T69" fmla="*/ 14 h 309"/>
                <a:gd name="T70" fmla="*/ 0 w 475"/>
                <a:gd name="T71" fmla="*/ 14 h 309"/>
                <a:gd name="T72" fmla="*/ 0 w 475"/>
                <a:gd name="T73" fmla="*/ 10 h 309"/>
                <a:gd name="T74" fmla="*/ 1 w 475"/>
                <a:gd name="T75" fmla="*/ 8 h 309"/>
                <a:gd name="T76" fmla="*/ 3 w 475"/>
                <a:gd name="T77" fmla="*/ 7 h 309"/>
                <a:gd name="T78" fmla="*/ 6 w 475"/>
                <a:gd name="T79" fmla="*/ 6 h 309"/>
                <a:gd name="T80" fmla="*/ 7 w 475"/>
                <a:gd name="T81" fmla="*/ 5 h 3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75" h="309">
                  <a:moveTo>
                    <a:pt x="84" y="71"/>
                  </a:moveTo>
                  <a:lnTo>
                    <a:pt x="152" y="58"/>
                  </a:lnTo>
                  <a:lnTo>
                    <a:pt x="182" y="44"/>
                  </a:lnTo>
                  <a:lnTo>
                    <a:pt x="204" y="30"/>
                  </a:lnTo>
                  <a:lnTo>
                    <a:pt x="298" y="14"/>
                  </a:lnTo>
                  <a:lnTo>
                    <a:pt x="393" y="0"/>
                  </a:lnTo>
                  <a:lnTo>
                    <a:pt x="413" y="7"/>
                  </a:lnTo>
                  <a:lnTo>
                    <a:pt x="411" y="19"/>
                  </a:lnTo>
                  <a:lnTo>
                    <a:pt x="401" y="24"/>
                  </a:lnTo>
                  <a:lnTo>
                    <a:pt x="407" y="36"/>
                  </a:lnTo>
                  <a:lnTo>
                    <a:pt x="420" y="39"/>
                  </a:lnTo>
                  <a:lnTo>
                    <a:pt x="444" y="36"/>
                  </a:lnTo>
                  <a:lnTo>
                    <a:pt x="462" y="41"/>
                  </a:lnTo>
                  <a:lnTo>
                    <a:pt x="475" y="55"/>
                  </a:lnTo>
                  <a:lnTo>
                    <a:pt x="462" y="65"/>
                  </a:lnTo>
                  <a:lnTo>
                    <a:pt x="452" y="83"/>
                  </a:lnTo>
                  <a:lnTo>
                    <a:pt x="422" y="107"/>
                  </a:lnTo>
                  <a:lnTo>
                    <a:pt x="400" y="111"/>
                  </a:lnTo>
                  <a:lnTo>
                    <a:pt x="345" y="105"/>
                  </a:lnTo>
                  <a:lnTo>
                    <a:pt x="327" y="113"/>
                  </a:lnTo>
                  <a:lnTo>
                    <a:pt x="322" y="150"/>
                  </a:lnTo>
                  <a:lnTo>
                    <a:pt x="319" y="166"/>
                  </a:lnTo>
                  <a:lnTo>
                    <a:pt x="306" y="173"/>
                  </a:lnTo>
                  <a:lnTo>
                    <a:pt x="274" y="179"/>
                  </a:lnTo>
                  <a:lnTo>
                    <a:pt x="232" y="187"/>
                  </a:lnTo>
                  <a:lnTo>
                    <a:pt x="218" y="203"/>
                  </a:lnTo>
                  <a:lnTo>
                    <a:pt x="214" y="231"/>
                  </a:lnTo>
                  <a:lnTo>
                    <a:pt x="207" y="267"/>
                  </a:lnTo>
                  <a:lnTo>
                    <a:pt x="187" y="288"/>
                  </a:lnTo>
                  <a:lnTo>
                    <a:pt x="152" y="309"/>
                  </a:lnTo>
                  <a:lnTo>
                    <a:pt x="149" y="285"/>
                  </a:lnTo>
                  <a:lnTo>
                    <a:pt x="134" y="273"/>
                  </a:lnTo>
                  <a:lnTo>
                    <a:pt x="121" y="228"/>
                  </a:lnTo>
                  <a:lnTo>
                    <a:pt x="104" y="209"/>
                  </a:lnTo>
                  <a:lnTo>
                    <a:pt x="63" y="196"/>
                  </a:lnTo>
                  <a:lnTo>
                    <a:pt x="5" y="191"/>
                  </a:lnTo>
                  <a:lnTo>
                    <a:pt x="0" y="144"/>
                  </a:lnTo>
                  <a:lnTo>
                    <a:pt x="16" y="116"/>
                  </a:lnTo>
                  <a:lnTo>
                    <a:pt x="41" y="102"/>
                  </a:lnTo>
                  <a:lnTo>
                    <a:pt x="77" y="87"/>
                  </a:lnTo>
                  <a:lnTo>
                    <a:pt x="84" y="7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EC26B98F-963E-4674-98F8-1D1CAFADF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2150"/>
              <a:ext cx="137" cy="82"/>
            </a:xfrm>
            <a:custGeom>
              <a:avLst/>
              <a:gdLst>
                <a:gd name="T0" fmla="*/ 7 w 475"/>
                <a:gd name="T1" fmla="*/ 5 h 309"/>
                <a:gd name="T2" fmla="*/ 13 w 475"/>
                <a:gd name="T3" fmla="*/ 4 h 309"/>
                <a:gd name="T4" fmla="*/ 15 w 475"/>
                <a:gd name="T5" fmla="*/ 3 h 309"/>
                <a:gd name="T6" fmla="*/ 17 w 475"/>
                <a:gd name="T7" fmla="*/ 2 h 309"/>
                <a:gd name="T8" fmla="*/ 25 w 475"/>
                <a:gd name="T9" fmla="*/ 1 h 309"/>
                <a:gd name="T10" fmla="*/ 33 w 475"/>
                <a:gd name="T11" fmla="*/ 0 h 309"/>
                <a:gd name="T12" fmla="*/ 34 w 475"/>
                <a:gd name="T13" fmla="*/ 1 h 309"/>
                <a:gd name="T14" fmla="*/ 34 w 475"/>
                <a:gd name="T15" fmla="*/ 1 h 309"/>
                <a:gd name="T16" fmla="*/ 33 w 475"/>
                <a:gd name="T17" fmla="*/ 2 h 309"/>
                <a:gd name="T18" fmla="*/ 34 w 475"/>
                <a:gd name="T19" fmla="*/ 3 h 309"/>
                <a:gd name="T20" fmla="*/ 35 w 475"/>
                <a:gd name="T21" fmla="*/ 3 h 309"/>
                <a:gd name="T22" fmla="*/ 37 w 475"/>
                <a:gd name="T23" fmla="*/ 3 h 309"/>
                <a:gd name="T24" fmla="*/ 38 w 475"/>
                <a:gd name="T25" fmla="*/ 3 h 309"/>
                <a:gd name="T26" fmla="*/ 40 w 475"/>
                <a:gd name="T27" fmla="*/ 4 h 309"/>
                <a:gd name="T28" fmla="*/ 38 w 475"/>
                <a:gd name="T29" fmla="*/ 5 h 309"/>
                <a:gd name="T30" fmla="*/ 37 w 475"/>
                <a:gd name="T31" fmla="*/ 6 h 309"/>
                <a:gd name="T32" fmla="*/ 35 w 475"/>
                <a:gd name="T33" fmla="*/ 7 h 309"/>
                <a:gd name="T34" fmla="*/ 33 w 475"/>
                <a:gd name="T35" fmla="*/ 8 h 309"/>
                <a:gd name="T36" fmla="*/ 29 w 475"/>
                <a:gd name="T37" fmla="*/ 7 h 309"/>
                <a:gd name="T38" fmla="*/ 27 w 475"/>
                <a:gd name="T39" fmla="*/ 8 h 309"/>
                <a:gd name="T40" fmla="*/ 27 w 475"/>
                <a:gd name="T41" fmla="*/ 11 h 309"/>
                <a:gd name="T42" fmla="*/ 27 w 475"/>
                <a:gd name="T43" fmla="*/ 12 h 309"/>
                <a:gd name="T44" fmla="*/ 25 w 475"/>
                <a:gd name="T45" fmla="*/ 12 h 309"/>
                <a:gd name="T46" fmla="*/ 23 w 475"/>
                <a:gd name="T47" fmla="*/ 13 h 309"/>
                <a:gd name="T48" fmla="*/ 19 w 475"/>
                <a:gd name="T49" fmla="*/ 13 h 309"/>
                <a:gd name="T50" fmla="*/ 18 w 475"/>
                <a:gd name="T51" fmla="*/ 14 h 309"/>
                <a:gd name="T52" fmla="*/ 18 w 475"/>
                <a:gd name="T53" fmla="*/ 16 h 309"/>
                <a:gd name="T54" fmla="*/ 17 w 475"/>
                <a:gd name="T55" fmla="*/ 19 h 309"/>
                <a:gd name="T56" fmla="*/ 16 w 475"/>
                <a:gd name="T57" fmla="*/ 20 h 309"/>
                <a:gd name="T58" fmla="*/ 13 w 475"/>
                <a:gd name="T59" fmla="*/ 22 h 309"/>
                <a:gd name="T60" fmla="*/ 12 w 475"/>
                <a:gd name="T61" fmla="*/ 20 h 309"/>
                <a:gd name="T62" fmla="*/ 11 w 475"/>
                <a:gd name="T63" fmla="*/ 19 h 309"/>
                <a:gd name="T64" fmla="*/ 10 w 475"/>
                <a:gd name="T65" fmla="*/ 16 h 309"/>
                <a:gd name="T66" fmla="*/ 9 w 475"/>
                <a:gd name="T67" fmla="*/ 15 h 309"/>
                <a:gd name="T68" fmla="*/ 5 w 475"/>
                <a:gd name="T69" fmla="*/ 14 h 309"/>
                <a:gd name="T70" fmla="*/ 0 w 475"/>
                <a:gd name="T71" fmla="*/ 14 h 309"/>
                <a:gd name="T72" fmla="*/ 0 w 475"/>
                <a:gd name="T73" fmla="*/ 10 h 309"/>
                <a:gd name="T74" fmla="*/ 1 w 475"/>
                <a:gd name="T75" fmla="*/ 8 h 309"/>
                <a:gd name="T76" fmla="*/ 3 w 475"/>
                <a:gd name="T77" fmla="*/ 7 h 309"/>
                <a:gd name="T78" fmla="*/ 6 w 475"/>
                <a:gd name="T79" fmla="*/ 6 h 309"/>
                <a:gd name="T80" fmla="*/ 7 w 475"/>
                <a:gd name="T81" fmla="*/ 5 h 3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75" h="309">
                  <a:moveTo>
                    <a:pt x="84" y="71"/>
                  </a:moveTo>
                  <a:lnTo>
                    <a:pt x="152" y="58"/>
                  </a:lnTo>
                  <a:lnTo>
                    <a:pt x="182" y="44"/>
                  </a:lnTo>
                  <a:lnTo>
                    <a:pt x="204" y="30"/>
                  </a:lnTo>
                  <a:lnTo>
                    <a:pt x="298" y="14"/>
                  </a:lnTo>
                  <a:lnTo>
                    <a:pt x="393" y="0"/>
                  </a:lnTo>
                  <a:lnTo>
                    <a:pt x="413" y="7"/>
                  </a:lnTo>
                  <a:lnTo>
                    <a:pt x="411" y="19"/>
                  </a:lnTo>
                  <a:lnTo>
                    <a:pt x="401" y="24"/>
                  </a:lnTo>
                  <a:lnTo>
                    <a:pt x="407" y="36"/>
                  </a:lnTo>
                  <a:lnTo>
                    <a:pt x="420" y="39"/>
                  </a:lnTo>
                  <a:lnTo>
                    <a:pt x="444" y="36"/>
                  </a:lnTo>
                  <a:lnTo>
                    <a:pt x="462" y="41"/>
                  </a:lnTo>
                  <a:lnTo>
                    <a:pt x="475" y="55"/>
                  </a:lnTo>
                  <a:lnTo>
                    <a:pt x="462" y="65"/>
                  </a:lnTo>
                  <a:lnTo>
                    <a:pt x="452" y="83"/>
                  </a:lnTo>
                  <a:lnTo>
                    <a:pt x="422" y="107"/>
                  </a:lnTo>
                  <a:lnTo>
                    <a:pt x="400" y="111"/>
                  </a:lnTo>
                  <a:lnTo>
                    <a:pt x="345" y="105"/>
                  </a:lnTo>
                  <a:lnTo>
                    <a:pt x="327" y="113"/>
                  </a:lnTo>
                  <a:lnTo>
                    <a:pt x="322" y="150"/>
                  </a:lnTo>
                  <a:lnTo>
                    <a:pt x="319" y="166"/>
                  </a:lnTo>
                  <a:lnTo>
                    <a:pt x="306" y="173"/>
                  </a:lnTo>
                  <a:lnTo>
                    <a:pt x="274" y="179"/>
                  </a:lnTo>
                  <a:lnTo>
                    <a:pt x="232" y="187"/>
                  </a:lnTo>
                  <a:lnTo>
                    <a:pt x="218" y="203"/>
                  </a:lnTo>
                  <a:lnTo>
                    <a:pt x="214" y="231"/>
                  </a:lnTo>
                  <a:lnTo>
                    <a:pt x="207" y="267"/>
                  </a:lnTo>
                  <a:lnTo>
                    <a:pt x="187" y="288"/>
                  </a:lnTo>
                  <a:lnTo>
                    <a:pt x="152" y="309"/>
                  </a:lnTo>
                  <a:lnTo>
                    <a:pt x="149" y="285"/>
                  </a:lnTo>
                  <a:lnTo>
                    <a:pt x="134" y="273"/>
                  </a:lnTo>
                  <a:lnTo>
                    <a:pt x="121" y="228"/>
                  </a:lnTo>
                  <a:lnTo>
                    <a:pt x="104" y="209"/>
                  </a:lnTo>
                  <a:lnTo>
                    <a:pt x="63" y="196"/>
                  </a:lnTo>
                  <a:lnTo>
                    <a:pt x="5" y="191"/>
                  </a:lnTo>
                  <a:lnTo>
                    <a:pt x="0" y="144"/>
                  </a:lnTo>
                  <a:lnTo>
                    <a:pt x="16" y="116"/>
                  </a:lnTo>
                  <a:lnTo>
                    <a:pt x="41" y="102"/>
                  </a:lnTo>
                  <a:lnTo>
                    <a:pt x="77" y="87"/>
                  </a:lnTo>
                  <a:lnTo>
                    <a:pt x="84" y="71"/>
                  </a:lnTo>
                </a:path>
              </a:pathLst>
            </a:custGeom>
            <a:solidFill>
              <a:schemeClr val="accent1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B80C2D47-E900-4259-B4B6-5FA31E0C8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2165"/>
              <a:ext cx="96" cy="104"/>
            </a:xfrm>
            <a:custGeom>
              <a:avLst/>
              <a:gdLst>
                <a:gd name="T0" fmla="*/ 25 w 340"/>
                <a:gd name="T1" fmla="*/ 26 h 399"/>
                <a:gd name="T2" fmla="*/ 25 w 340"/>
                <a:gd name="T3" fmla="*/ 23 h 399"/>
                <a:gd name="T4" fmla="*/ 25 w 340"/>
                <a:gd name="T5" fmla="*/ 21 h 399"/>
                <a:gd name="T6" fmla="*/ 25 w 340"/>
                <a:gd name="T7" fmla="*/ 19 h 399"/>
                <a:gd name="T8" fmla="*/ 25 w 340"/>
                <a:gd name="T9" fmla="*/ 19 h 399"/>
                <a:gd name="T10" fmla="*/ 26 w 340"/>
                <a:gd name="T11" fmla="*/ 18 h 399"/>
                <a:gd name="T12" fmla="*/ 27 w 340"/>
                <a:gd name="T13" fmla="*/ 16 h 399"/>
                <a:gd name="T14" fmla="*/ 26 w 340"/>
                <a:gd name="T15" fmla="*/ 14 h 399"/>
                <a:gd name="T16" fmla="*/ 26 w 340"/>
                <a:gd name="T17" fmla="*/ 11 h 399"/>
                <a:gd name="T18" fmla="*/ 26 w 340"/>
                <a:gd name="T19" fmla="*/ 8 h 399"/>
                <a:gd name="T20" fmla="*/ 27 w 340"/>
                <a:gd name="T21" fmla="*/ 6 h 399"/>
                <a:gd name="T22" fmla="*/ 27 w 340"/>
                <a:gd name="T23" fmla="*/ 3 h 399"/>
                <a:gd name="T24" fmla="*/ 27 w 340"/>
                <a:gd name="T25" fmla="*/ 1 h 399"/>
                <a:gd name="T26" fmla="*/ 26 w 340"/>
                <a:gd name="T27" fmla="*/ 0 h 399"/>
                <a:gd name="T28" fmla="*/ 25 w 340"/>
                <a:gd name="T29" fmla="*/ 1 h 399"/>
                <a:gd name="T30" fmla="*/ 24 w 340"/>
                <a:gd name="T31" fmla="*/ 2 h 399"/>
                <a:gd name="T32" fmla="*/ 22 w 340"/>
                <a:gd name="T33" fmla="*/ 4 h 399"/>
                <a:gd name="T34" fmla="*/ 20 w 340"/>
                <a:gd name="T35" fmla="*/ 4 h 399"/>
                <a:gd name="T36" fmla="*/ 16 w 340"/>
                <a:gd name="T37" fmla="*/ 3 h 399"/>
                <a:gd name="T38" fmla="*/ 14 w 340"/>
                <a:gd name="T39" fmla="*/ 4 h 399"/>
                <a:gd name="T40" fmla="*/ 14 w 340"/>
                <a:gd name="T41" fmla="*/ 7 h 399"/>
                <a:gd name="T42" fmla="*/ 14 w 340"/>
                <a:gd name="T43" fmla="*/ 8 h 399"/>
                <a:gd name="T44" fmla="*/ 13 w 340"/>
                <a:gd name="T45" fmla="*/ 8 h 399"/>
                <a:gd name="T46" fmla="*/ 10 w 340"/>
                <a:gd name="T47" fmla="*/ 8 h 399"/>
                <a:gd name="T48" fmla="*/ 7 w 340"/>
                <a:gd name="T49" fmla="*/ 9 h 399"/>
                <a:gd name="T50" fmla="*/ 6 w 340"/>
                <a:gd name="T51" fmla="*/ 10 h 399"/>
                <a:gd name="T52" fmla="*/ 5 w 340"/>
                <a:gd name="T53" fmla="*/ 12 h 399"/>
                <a:gd name="T54" fmla="*/ 5 w 340"/>
                <a:gd name="T55" fmla="*/ 15 h 399"/>
                <a:gd name="T56" fmla="*/ 3 w 340"/>
                <a:gd name="T57" fmla="*/ 16 h 399"/>
                <a:gd name="T58" fmla="*/ 0 w 340"/>
                <a:gd name="T59" fmla="*/ 17 h 399"/>
                <a:gd name="T60" fmla="*/ 0 w 340"/>
                <a:gd name="T61" fmla="*/ 18 h 399"/>
                <a:gd name="T62" fmla="*/ 0 w 340"/>
                <a:gd name="T63" fmla="*/ 19 h 399"/>
                <a:gd name="T64" fmla="*/ 1 w 340"/>
                <a:gd name="T65" fmla="*/ 19 h 399"/>
                <a:gd name="T66" fmla="*/ 6 w 340"/>
                <a:gd name="T67" fmla="*/ 22 h 399"/>
                <a:gd name="T68" fmla="*/ 8 w 340"/>
                <a:gd name="T69" fmla="*/ 24 h 399"/>
                <a:gd name="T70" fmla="*/ 11 w 340"/>
                <a:gd name="T71" fmla="*/ 25 h 399"/>
                <a:gd name="T72" fmla="*/ 13 w 340"/>
                <a:gd name="T73" fmla="*/ 27 h 399"/>
                <a:gd name="T74" fmla="*/ 16 w 340"/>
                <a:gd name="T75" fmla="*/ 26 h 399"/>
                <a:gd name="T76" fmla="*/ 18 w 340"/>
                <a:gd name="T77" fmla="*/ 25 h 399"/>
                <a:gd name="T78" fmla="*/ 19 w 340"/>
                <a:gd name="T79" fmla="*/ 25 h 399"/>
                <a:gd name="T80" fmla="*/ 21 w 340"/>
                <a:gd name="T81" fmla="*/ 25 h 399"/>
                <a:gd name="T82" fmla="*/ 22 w 340"/>
                <a:gd name="T83" fmla="*/ 26 h 399"/>
                <a:gd name="T84" fmla="*/ 23 w 340"/>
                <a:gd name="T85" fmla="*/ 26 h 399"/>
                <a:gd name="T86" fmla="*/ 25 w 340"/>
                <a:gd name="T87" fmla="*/ 26 h 39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40" h="399">
                  <a:moveTo>
                    <a:pt x="319" y="378"/>
                  </a:moveTo>
                  <a:lnTo>
                    <a:pt x="320" y="335"/>
                  </a:lnTo>
                  <a:lnTo>
                    <a:pt x="309" y="309"/>
                  </a:lnTo>
                  <a:lnTo>
                    <a:pt x="310" y="283"/>
                  </a:lnTo>
                  <a:lnTo>
                    <a:pt x="317" y="272"/>
                  </a:lnTo>
                  <a:lnTo>
                    <a:pt x="330" y="260"/>
                  </a:lnTo>
                  <a:lnTo>
                    <a:pt x="338" y="240"/>
                  </a:lnTo>
                  <a:lnTo>
                    <a:pt x="328" y="211"/>
                  </a:lnTo>
                  <a:lnTo>
                    <a:pt x="323" y="167"/>
                  </a:lnTo>
                  <a:lnTo>
                    <a:pt x="327" y="118"/>
                  </a:lnTo>
                  <a:lnTo>
                    <a:pt x="338" y="84"/>
                  </a:lnTo>
                  <a:lnTo>
                    <a:pt x="339" y="51"/>
                  </a:lnTo>
                  <a:lnTo>
                    <a:pt x="340" y="20"/>
                  </a:lnTo>
                  <a:lnTo>
                    <a:pt x="326" y="0"/>
                  </a:lnTo>
                  <a:lnTo>
                    <a:pt x="314" y="10"/>
                  </a:lnTo>
                  <a:lnTo>
                    <a:pt x="304" y="29"/>
                  </a:lnTo>
                  <a:lnTo>
                    <a:pt x="274" y="53"/>
                  </a:lnTo>
                  <a:lnTo>
                    <a:pt x="252" y="57"/>
                  </a:lnTo>
                  <a:lnTo>
                    <a:pt x="198" y="49"/>
                  </a:lnTo>
                  <a:lnTo>
                    <a:pt x="179" y="59"/>
                  </a:lnTo>
                  <a:lnTo>
                    <a:pt x="174" y="96"/>
                  </a:lnTo>
                  <a:lnTo>
                    <a:pt x="171" y="112"/>
                  </a:lnTo>
                  <a:lnTo>
                    <a:pt x="158" y="119"/>
                  </a:lnTo>
                  <a:lnTo>
                    <a:pt x="126" y="123"/>
                  </a:lnTo>
                  <a:lnTo>
                    <a:pt x="84" y="132"/>
                  </a:lnTo>
                  <a:lnTo>
                    <a:pt x="70" y="149"/>
                  </a:lnTo>
                  <a:lnTo>
                    <a:pt x="66" y="175"/>
                  </a:lnTo>
                  <a:lnTo>
                    <a:pt x="58" y="213"/>
                  </a:lnTo>
                  <a:lnTo>
                    <a:pt x="39" y="233"/>
                  </a:lnTo>
                  <a:lnTo>
                    <a:pt x="4" y="254"/>
                  </a:lnTo>
                  <a:lnTo>
                    <a:pt x="0" y="260"/>
                  </a:lnTo>
                  <a:lnTo>
                    <a:pt x="3" y="274"/>
                  </a:lnTo>
                  <a:lnTo>
                    <a:pt x="15" y="284"/>
                  </a:lnTo>
                  <a:lnTo>
                    <a:pt x="81" y="326"/>
                  </a:lnTo>
                  <a:lnTo>
                    <a:pt x="105" y="349"/>
                  </a:lnTo>
                  <a:lnTo>
                    <a:pt x="142" y="372"/>
                  </a:lnTo>
                  <a:lnTo>
                    <a:pt x="164" y="399"/>
                  </a:lnTo>
                  <a:lnTo>
                    <a:pt x="206" y="379"/>
                  </a:lnTo>
                  <a:lnTo>
                    <a:pt x="222" y="366"/>
                  </a:lnTo>
                  <a:lnTo>
                    <a:pt x="240" y="359"/>
                  </a:lnTo>
                  <a:lnTo>
                    <a:pt x="261" y="365"/>
                  </a:lnTo>
                  <a:lnTo>
                    <a:pt x="276" y="377"/>
                  </a:lnTo>
                  <a:lnTo>
                    <a:pt x="292" y="380"/>
                  </a:lnTo>
                  <a:lnTo>
                    <a:pt x="319" y="378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905FB882-647A-4B0B-9016-E4452037D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2165"/>
              <a:ext cx="96" cy="104"/>
            </a:xfrm>
            <a:custGeom>
              <a:avLst/>
              <a:gdLst>
                <a:gd name="T0" fmla="*/ 25 w 340"/>
                <a:gd name="T1" fmla="*/ 26 h 399"/>
                <a:gd name="T2" fmla="*/ 25 w 340"/>
                <a:gd name="T3" fmla="*/ 23 h 399"/>
                <a:gd name="T4" fmla="*/ 25 w 340"/>
                <a:gd name="T5" fmla="*/ 21 h 399"/>
                <a:gd name="T6" fmla="*/ 25 w 340"/>
                <a:gd name="T7" fmla="*/ 19 h 399"/>
                <a:gd name="T8" fmla="*/ 25 w 340"/>
                <a:gd name="T9" fmla="*/ 19 h 399"/>
                <a:gd name="T10" fmla="*/ 26 w 340"/>
                <a:gd name="T11" fmla="*/ 18 h 399"/>
                <a:gd name="T12" fmla="*/ 27 w 340"/>
                <a:gd name="T13" fmla="*/ 16 h 399"/>
                <a:gd name="T14" fmla="*/ 26 w 340"/>
                <a:gd name="T15" fmla="*/ 14 h 399"/>
                <a:gd name="T16" fmla="*/ 26 w 340"/>
                <a:gd name="T17" fmla="*/ 11 h 399"/>
                <a:gd name="T18" fmla="*/ 26 w 340"/>
                <a:gd name="T19" fmla="*/ 8 h 399"/>
                <a:gd name="T20" fmla="*/ 27 w 340"/>
                <a:gd name="T21" fmla="*/ 6 h 399"/>
                <a:gd name="T22" fmla="*/ 27 w 340"/>
                <a:gd name="T23" fmla="*/ 3 h 399"/>
                <a:gd name="T24" fmla="*/ 27 w 340"/>
                <a:gd name="T25" fmla="*/ 1 h 399"/>
                <a:gd name="T26" fmla="*/ 26 w 340"/>
                <a:gd name="T27" fmla="*/ 0 h 399"/>
                <a:gd name="T28" fmla="*/ 25 w 340"/>
                <a:gd name="T29" fmla="*/ 1 h 399"/>
                <a:gd name="T30" fmla="*/ 24 w 340"/>
                <a:gd name="T31" fmla="*/ 2 h 399"/>
                <a:gd name="T32" fmla="*/ 22 w 340"/>
                <a:gd name="T33" fmla="*/ 4 h 399"/>
                <a:gd name="T34" fmla="*/ 20 w 340"/>
                <a:gd name="T35" fmla="*/ 4 h 399"/>
                <a:gd name="T36" fmla="*/ 16 w 340"/>
                <a:gd name="T37" fmla="*/ 3 h 399"/>
                <a:gd name="T38" fmla="*/ 14 w 340"/>
                <a:gd name="T39" fmla="*/ 4 h 399"/>
                <a:gd name="T40" fmla="*/ 14 w 340"/>
                <a:gd name="T41" fmla="*/ 7 h 399"/>
                <a:gd name="T42" fmla="*/ 14 w 340"/>
                <a:gd name="T43" fmla="*/ 8 h 399"/>
                <a:gd name="T44" fmla="*/ 13 w 340"/>
                <a:gd name="T45" fmla="*/ 8 h 399"/>
                <a:gd name="T46" fmla="*/ 10 w 340"/>
                <a:gd name="T47" fmla="*/ 8 h 399"/>
                <a:gd name="T48" fmla="*/ 7 w 340"/>
                <a:gd name="T49" fmla="*/ 9 h 399"/>
                <a:gd name="T50" fmla="*/ 6 w 340"/>
                <a:gd name="T51" fmla="*/ 10 h 399"/>
                <a:gd name="T52" fmla="*/ 5 w 340"/>
                <a:gd name="T53" fmla="*/ 12 h 399"/>
                <a:gd name="T54" fmla="*/ 5 w 340"/>
                <a:gd name="T55" fmla="*/ 15 h 399"/>
                <a:gd name="T56" fmla="*/ 3 w 340"/>
                <a:gd name="T57" fmla="*/ 16 h 399"/>
                <a:gd name="T58" fmla="*/ 0 w 340"/>
                <a:gd name="T59" fmla="*/ 17 h 399"/>
                <a:gd name="T60" fmla="*/ 0 w 340"/>
                <a:gd name="T61" fmla="*/ 18 h 399"/>
                <a:gd name="T62" fmla="*/ 0 w 340"/>
                <a:gd name="T63" fmla="*/ 19 h 399"/>
                <a:gd name="T64" fmla="*/ 1 w 340"/>
                <a:gd name="T65" fmla="*/ 19 h 399"/>
                <a:gd name="T66" fmla="*/ 6 w 340"/>
                <a:gd name="T67" fmla="*/ 22 h 399"/>
                <a:gd name="T68" fmla="*/ 8 w 340"/>
                <a:gd name="T69" fmla="*/ 24 h 399"/>
                <a:gd name="T70" fmla="*/ 11 w 340"/>
                <a:gd name="T71" fmla="*/ 25 h 399"/>
                <a:gd name="T72" fmla="*/ 13 w 340"/>
                <a:gd name="T73" fmla="*/ 27 h 399"/>
                <a:gd name="T74" fmla="*/ 16 w 340"/>
                <a:gd name="T75" fmla="*/ 26 h 399"/>
                <a:gd name="T76" fmla="*/ 18 w 340"/>
                <a:gd name="T77" fmla="*/ 25 h 399"/>
                <a:gd name="T78" fmla="*/ 19 w 340"/>
                <a:gd name="T79" fmla="*/ 25 h 399"/>
                <a:gd name="T80" fmla="*/ 21 w 340"/>
                <a:gd name="T81" fmla="*/ 25 h 399"/>
                <a:gd name="T82" fmla="*/ 22 w 340"/>
                <a:gd name="T83" fmla="*/ 26 h 399"/>
                <a:gd name="T84" fmla="*/ 23 w 340"/>
                <a:gd name="T85" fmla="*/ 26 h 399"/>
                <a:gd name="T86" fmla="*/ 25 w 340"/>
                <a:gd name="T87" fmla="*/ 26 h 39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40" h="399">
                  <a:moveTo>
                    <a:pt x="319" y="378"/>
                  </a:moveTo>
                  <a:lnTo>
                    <a:pt x="320" y="335"/>
                  </a:lnTo>
                  <a:lnTo>
                    <a:pt x="309" y="309"/>
                  </a:lnTo>
                  <a:lnTo>
                    <a:pt x="310" y="283"/>
                  </a:lnTo>
                  <a:lnTo>
                    <a:pt x="317" y="272"/>
                  </a:lnTo>
                  <a:lnTo>
                    <a:pt x="330" y="260"/>
                  </a:lnTo>
                  <a:lnTo>
                    <a:pt x="338" y="240"/>
                  </a:lnTo>
                  <a:lnTo>
                    <a:pt x="328" y="211"/>
                  </a:lnTo>
                  <a:lnTo>
                    <a:pt x="323" y="167"/>
                  </a:lnTo>
                  <a:lnTo>
                    <a:pt x="327" y="118"/>
                  </a:lnTo>
                  <a:lnTo>
                    <a:pt x="338" y="84"/>
                  </a:lnTo>
                  <a:lnTo>
                    <a:pt x="339" y="51"/>
                  </a:lnTo>
                  <a:lnTo>
                    <a:pt x="340" y="20"/>
                  </a:lnTo>
                  <a:lnTo>
                    <a:pt x="326" y="0"/>
                  </a:lnTo>
                  <a:lnTo>
                    <a:pt x="314" y="10"/>
                  </a:lnTo>
                  <a:lnTo>
                    <a:pt x="304" y="29"/>
                  </a:lnTo>
                  <a:lnTo>
                    <a:pt x="274" y="53"/>
                  </a:lnTo>
                  <a:lnTo>
                    <a:pt x="252" y="57"/>
                  </a:lnTo>
                  <a:lnTo>
                    <a:pt x="198" y="49"/>
                  </a:lnTo>
                  <a:lnTo>
                    <a:pt x="179" y="59"/>
                  </a:lnTo>
                  <a:lnTo>
                    <a:pt x="174" y="96"/>
                  </a:lnTo>
                  <a:lnTo>
                    <a:pt x="171" y="112"/>
                  </a:lnTo>
                  <a:lnTo>
                    <a:pt x="158" y="119"/>
                  </a:lnTo>
                  <a:lnTo>
                    <a:pt x="126" y="123"/>
                  </a:lnTo>
                  <a:lnTo>
                    <a:pt x="84" y="132"/>
                  </a:lnTo>
                  <a:lnTo>
                    <a:pt x="70" y="149"/>
                  </a:lnTo>
                  <a:lnTo>
                    <a:pt x="66" y="175"/>
                  </a:lnTo>
                  <a:lnTo>
                    <a:pt x="58" y="213"/>
                  </a:lnTo>
                  <a:lnTo>
                    <a:pt x="39" y="233"/>
                  </a:lnTo>
                  <a:lnTo>
                    <a:pt x="4" y="254"/>
                  </a:lnTo>
                  <a:lnTo>
                    <a:pt x="0" y="260"/>
                  </a:lnTo>
                  <a:lnTo>
                    <a:pt x="3" y="274"/>
                  </a:lnTo>
                  <a:lnTo>
                    <a:pt x="15" y="284"/>
                  </a:lnTo>
                  <a:lnTo>
                    <a:pt x="81" y="326"/>
                  </a:lnTo>
                  <a:lnTo>
                    <a:pt x="105" y="349"/>
                  </a:lnTo>
                  <a:lnTo>
                    <a:pt x="142" y="372"/>
                  </a:lnTo>
                  <a:lnTo>
                    <a:pt x="164" y="399"/>
                  </a:lnTo>
                  <a:lnTo>
                    <a:pt x="206" y="379"/>
                  </a:lnTo>
                  <a:lnTo>
                    <a:pt x="222" y="366"/>
                  </a:lnTo>
                  <a:lnTo>
                    <a:pt x="240" y="359"/>
                  </a:lnTo>
                  <a:lnTo>
                    <a:pt x="261" y="365"/>
                  </a:lnTo>
                  <a:lnTo>
                    <a:pt x="276" y="377"/>
                  </a:lnTo>
                  <a:lnTo>
                    <a:pt x="292" y="380"/>
                  </a:lnTo>
                  <a:lnTo>
                    <a:pt x="319" y="378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3857F6A8-3098-4FED-A7A4-32B68F394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" y="2285"/>
              <a:ext cx="147" cy="52"/>
            </a:xfrm>
            <a:custGeom>
              <a:avLst/>
              <a:gdLst>
                <a:gd name="T0" fmla="*/ 2 w 514"/>
                <a:gd name="T1" fmla="*/ 1 h 200"/>
                <a:gd name="T2" fmla="*/ 5 w 514"/>
                <a:gd name="T3" fmla="*/ 3 h 200"/>
                <a:gd name="T4" fmla="*/ 7 w 514"/>
                <a:gd name="T5" fmla="*/ 5 h 200"/>
                <a:gd name="T6" fmla="*/ 9 w 514"/>
                <a:gd name="T7" fmla="*/ 5 h 200"/>
                <a:gd name="T8" fmla="*/ 12 w 514"/>
                <a:gd name="T9" fmla="*/ 5 h 200"/>
                <a:gd name="T10" fmla="*/ 16 w 514"/>
                <a:gd name="T11" fmla="*/ 4 h 200"/>
                <a:gd name="T12" fmla="*/ 18 w 514"/>
                <a:gd name="T13" fmla="*/ 3 h 200"/>
                <a:gd name="T14" fmla="*/ 20 w 514"/>
                <a:gd name="T15" fmla="*/ 2 h 200"/>
                <a:gd name="T16" fmla="*/ 22 w 514"/>
                <a:gd name="T17" fmla="*/ 1 h 200"/>
                <a:gd name="T18" fmla="*/ 25 w 514"/>
                <a:gd name="T19" fmla="*/ 0 h 200"/>
                <a:gd name="T20" fmla="*/ 27 w 514"/>
                <a:gd name="T21" fmla="*/ 1 h 200"/>
                <a:gd name="T22" fmla="*/ 30 w 514"/>
                <a:gd name="T23" fmla="*/ 0 h 200"/>
                <a:gd name="T24" fmla="*/ 36 w 514"/>
                <a:gd name="T25" fmla="*/ 2 h 200"/>
                <a:gd name="T26" fmla="*/ 40 w 514"/>
                <a:gd name="T27" fmla="*/ 4 h 200"/>
                <a:gd name="T28" fmla="*/ 41 w 514"/>
                <a:gd name="T29" fmla="*/ 4 h 200"/>
                <a:gd name="T30" fmla="*/ 42 w 514"/>
                <a:gd name="T31" fmla="*/ 5 h 200"/>
                <a:gd name="T32" fmla="*/ 42 w 514"/>
                <a:gd name="T33" fmla="*/ 5 h 200"/>
                <a:gd name="T34" fmla="*/ 40 w 514"/>
                <a:gd name="T35" fmla="*/ 6 h 200"/>
                <a:gd name="T36" fmla="*/ 40 w 514"/>
                <a:gd name="T37" fmla="*/ 7 h 200"/>
                <a:gd name="T38" fmla="*/ 41 w 514"/>
                <a:gd name="T39" fmla="*/ 8 h 200"/>
                <a:gd name="T40" fmla="*/ 42 w 514"/>
                <a:gd name="T41" fmla="*/ 9 h 200"/>
                <a:gd name="T42" fmla="*/ 41 w 514"/>
                <a:gd name="T43" fmla="*/ 10 h 200"/>
                <a:gd name="T44" fmla="*/ 40 w 514"/>
                <a:gd name="T45" fmla="*/ 10 h 200"/>
                <a:gd name="T46" fmla="*/ 38 w 514"/>
                <a:gd name="T47" fmla="*/ 10 h 200"/>
                <a:gd name="T48" fmla="*/ 35 w 514"/>
                <a:gd name="T49" fmla="*/ 10 h 200"/>
                <a:gd name="T50" fmla="*/ 35 w 514"/>
                <a:gd name="T51" fmla="*/ 9 h 200"/>
                <a:gd name="T52" fmla="*/ 34 w 514"/>
                <a:gd name="T53" fmla="*/ 7 h 200"/>
                <a:gd name="T54" fmla="*/ 35 w 514"/>
                <a:gd name="T55" fmla="*/ 6 h 200"/>
                <a:gd name="T56" fmla="*/ 36 w 514"/>
                <a:gd name="T57" fmla="*/ 5 h 200"/>
                <a:gd name="T58" fmla="*/ 36 w 514"/>
                <a:gd name="T59" fmla="*/ 5 h 200"/>
                <a:gd name="T60" fmla="*/ 34 w 514"/>
                <a:gd name="T61" fmla="*/ 4 h 200"/>
                <a:gd name="T62" fmla="*/ 30 w 514"/>
                <a:gd name="T63" fmla="*/ 4 h 200"/>
                <a:gd name="T64" fmla="*/ 29 w 514"/>
                <a:gd name="T65" fmla="*/ 3 h 200"/>
                <a:gd name="T66" fmla="*/ 26 w 514"/>
                <a:gd name="T67" fmla="*/ 3 h 200"/>
                <a:gd name="T68" fmla="*/ 24 w 514"/>
                <a:gd name="T69" fmla="*/ 3 h 200"/>
                <a:gd name="T70" fmla="*/ 24 w 514"/>
                <a:gd name="T71" fmla="*/ 4 h 200"/>
                <a:gd name="T72" fmla="*/ 24 w 514"/>
                <a:gd name="T73" fmla="*/ 5 h 200"/>
                <a:gd name="T74" fmla="*/ 23 w 514"/>
                <a:gd name="T75" fmla="*/ 6 h 200"/>
                <a:gd name="T76" fmla="*/ 21 w 514"/>
                <a:gd name="T77" fmla="*/ 7 h 200"/>
                <a:gd name="T78" fmla="*/ 21 w 514"/>
                <a:gd name="T79" fmla="*/ 8 h 200"/>
                <a:gd name="T80" fmla="*/ 23 w 514"/>
                <a:gd name="T81" fmla="*/ 10 h 200"/>
                <a:gd name="T82" fmla="*/ 24 w 514"/>
                <a:gd name="T83" fmla="*/ 11 h 200"/>
                <a:gd name="T84" fmla="*/ 23 w 514"/>
                <a:gd name="T85" fmla="*/ 12 h 200"/>
                <a:gd name="T86" fmla="*/ 21 w 514"/>
                <a:gd name="T87" fmla="*/ 14 h 200"/>
                <a:gd name="T88" fmla="*/ 19 w 514"/>
                <a:gd name="T89" fmla="*/ 12 h 200"/>
                <a:gd name="T90" fmla="*/ 16 w 514"/>
                <a:gd name="T91" fmla="*/ 11 h 200"/>
                <a:gd name="T92" fmla="*/ 15 w 514"/>
                <a:gd name="T93" fmla="*/ 11 h 200"/>
                <a:gd name="T94" fmla="*/ 14 w 514"/>
                <a:gd name="T95" fmla="*/ 11 h 200"/>
                <a:gd name="T96" fmla="*/ 11 w 514"/>
                <a:gd name="T97" fmla="*/ 9 h 200"/>
                <a:gd name="T98" fmla="*/ 8 w 514"/>
                <a:gd name="T99" fmla="*/ 8 h 200"/>
                <a:gd name="T100" fmla="*/ 7 w 514"/>
                <a:gd name="T101" fmla="*/ 9 h 200"/>
                <a:gd name="T102" fmla="*/ 5 w 514"/>
                <a:gd name="T103" fmla="*/ 9 h 200"/>
                <a:gd name="T104" fmla="*/ 3 w 514"/>
                <a:gd name="T105" fmla="*/ 11 h 200"/>
                <a:gd name="T106" fmla="*/ 3 w 514"/>
                <a:gd name="T107" fmla="*/ 11 h 200"/>
                <a:gd name="T108" fmla="*/ 1 w 514"/>
                <a:gd name="T109" fmla="*/ 11 h 200"/>
                <a:gd name="T110" fmla="*/ 1 w 514"/>
                <a:gd name="T111" fmla="*/ 9 h 200"/>
                <a:gd name="T112" fmla="*/ 1 w 514"/>
                <a:gd name="T113" fmla="*/ 7 h 200"/>
                <a:gd name="T114" fmla="*/ 1 w 514"/>
                <a:gd name="T115" fmla="*/ 7 h 200"/>
                <a:gd name="T116" fmla="*/ 2 w 514"/>
                <a:gd name="T117" fmla="*/ 6 h 200"/>
                <a:gd name="T118" fmla="*/ 1 w 514"/>
                <a:gd name="T119" fmla="*/ 5 h 200"/>
                <a:gd name="T120" fmla="*/ 0 w 514"/>
                <a:gd name="T121" fmla="*/ 4 h 200"/>
                <a:gd name="T122" fmla="*/ 1 w 514"/>
                <a:gd name="T123" fmla="*/ 2 h 200"/>
                <a:gd name="T124" fmla="*/ 2 w 514"/>
                <a:gd name="T125" fmla="*/ 1 h 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14" h="200">
                  <a:moveTo>
                    <a:pt x="24" y="17"/>
                  </a:moveTo>
                  <a:lnTo>
                    <a:pt x="64" y="44"/>
                  </a:lnTo>
                  <a:lnTo>
                    <a:pt x="85" y="75"/>
                  </a:lnTo>
                  <a:lnTo>
                    <a:pt x="112" y="73"/>
                  </a:lnTo>
                  <a:lnTo>
                    <a:pt x="144" y="81"/>
                  </a:lnTo>
                  <a:lnTo>
                    <a:pt x="197" y="66"/>
                  </a:lnTo>
                  <a:lnTo>
                    <a:pt x="221" y="43"/>
                  </a:lnTo>
                  <a:lnTo>
                    <a:pt x="248" y="32"/>
                  </a:lnTo>
                  <a:lnTo>
                    <a:pt x="272" y="14"/>
                  </a:lnTo>
                  <a:lnTo>
                    <a:pt x="300" y="3"/>
                  </a:lnTo>
                  <a:lnTo>
                    <a:pt x="328" y="8"/>
                  </a:lnTo>
                  <a:lnTo>
                    <a:pt x="369" y="0"/>
                  </a:lnTo>
                  <a:lnTo>
                    <a:pt x="440" y="28"/>
                  </a:lnTo>
                  <a:lnTo>
                    <a:pt x="491" y="57"/>
                  </a:lnTo>
                  <a:lnTo>
                    <a:pt x="507" y="63"/>
                  </a:lnTo>
                  <a:lnTo>
                    <a:pt x="514" y="72"/>
                  </a:lnTo>
                  <a:lnTo>
                    <a:pt x="510" y="77"/>
                  </a:lnTo>
                  <a:lnTo>
                    <a:pt x="486" y="85"/>
                  </a:lnTo>
                  <a:lnTo>
                    <a:pt x="489" y="99"/>
                  </a:lnTo>
                  <a:lnTo>
                    <a:pt x="507" y="116"/>
                  </a:lnTo>
                  <a:lnTo>
                    <a:pt x="510" y="134"/>
                  </a:lnTo>
                  <a:lnTo>
                    <a:pt x="505" y="150"/>
                  </a:lnTo>
                  <a:lnTo>
                    <a:pt x="487" y="150"/>
                  </a:lnTo>
                  <a:lnTo>
                    <a:pt x="461" y="146"/>
                  </a:lnTo>
                  <a:lnTo>
                    <a:pt x="432" y="150"/>
                  </a:lnTo>
                  <a:lnTo>
                    <a:pt x="424" y="132"/>
                  </a:lnTo>
                  <a:lnTo>
                    <a:pt x="421" y="109"/>
                  </a:lnTo>
                  <a:lnTo>
                    <a:pt x="434" y="87"/>
                  </a:lnTo>
                  <a:lnTo>
                    <a:pt x="443" y="75"/>
                  </a:lnTo>
                  <a:lnTo>
                    <a:pt x="442" y="72"/>
                  </a:lnTo>
                  <a:lnTo>
                    <a:pt x="420" y="60"/>
                  </a:lnTo>
                  <a:lnTo>
                    <a:pt x="371" y="58"/>
                  </a:lnTo>
                  <a:lnTo>
                    <a:pt x="355" y="51"/>
                  </a:lnTo>
                  <a:lnTo>
                    <a:pt x="322" y="46"/>
                  </a:lnTo>
                  <a:lnTo>
                    <a:pt x="297" y="47"/>
                  </a:lnTo>
                  <a:lnTo>
                    <a:pt x="289" y="53"/>
                  </a:lnTo>
                  <a:lnTo>
                    <a:pt x="289" y="74"/>
                  </a:lnTo>
                  <a:lnTo>
                    <a:pt x="287" y="87"/>
                  </a:lnTo>
                  <a:lnTo>
                    <a:pt x="256" y="102"/>
                  </a:lnTo>
                  <a:lnTo>
                    <a:pt x="252" y="118"/>
                  </a:lnTo>
                  <a:lnTo>
                    <a:pt x="284" y="142"/>
                  </a:lnTo>
                  <a:lnTo>
                    <a:pt x="292" y="165"/>
                  </a:lnTo>
                  <a:lnTo>
                    <a:pt x="284" y="186"/>
                  </a:lnTo>
                  <a:lnTo>
                    <a:pt x="255" y="200"/>
                  </a:lnTo>
                  <a:lnTo>
                    <a:pt x="227" y="185"/>
                  </a:lnTo>
                  <a:lnTo>
                    <a:pt x="200" y="156"/>
                  </a:lnTo>
                  <a:lnTo>
                    <a:pt x="181" y="159"/>
                  </a:lnTo>
                  <a:lnTo>
                    <a:pt x="174" y="166"/>
                  </a:lnTo>
                  <a:lnTo>
                    <a:pt x="134" y="140"/>
                  </a:lnTo>
                  <a:lnTo>
                    <a:pt x="98" y="124"/>
                  </a:lnTo>
                  <a:lnTo>
                    <a:pt x="85" y="126"/>
                  </a:lnTo>
                  <a:lnTo>
                    <a:pt x="58" y="140"/>
                  </a:lnTo>
                  <a:lnTo>
                    <a:pt x="43" y="158"/>
                  </a:lnTo>
                  <a:lnTo>
                    <a:pt x="31" y="165"/>
                  </a:lnTo>
                  <a:lnTo>
                    <a:pt x="19" y="158"/>
                  </a:lnTo>
                  <a:lnTo>
                    <a:pt x="8" y="132"/>
                  </a:lnTo>
                  <a:lnTo>
                    <a:pt x="7" y="107"/>
                  </a:lnTo>
                  <a:lnTo>
                    <a:pt x="12" y="99"/>
                  </a:lnTo>
                  <a:lnTo>
                    <a:pt x="20" y="90"/>
                  </a:lnTo>
                  <a:lnTo>
                    <a:pt x="17" y="77"/>
                  </a:lnTo>
                  <a:lnTo>
                    <a:pt x="0" y="61"/>
                  </a:lnTo>
                  <a:lnTo>
                    <a:pt x="19" y="25"/>
                  </a:lnTo>
                  <a:lnTo>
                    <a:pt x="24" y="17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4F32F79F-2ABE-450F-9E85-5E75AF3D3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" y="2285"/>
              <a:ext cx="147" cy="52"/>
            </a:xfrm>
            <a:custGeom>
              <a:avLst/>
              <a:gdLst>
                <a:gd name="T0" fmla="*/ 2 w 514"/>
                <a:gd name="T1" fmla="*/ 1 h 200"/>
                <a:gd name="T2" fmla="*/ 5 w 514"/>
                <a:gd name="T3" fmla="*/ 3 h 200"/>
                <a:gd name="T4" fmla="*/ 7 w 514"/>
                <a:gd name="T5" fmla="*/ 5 h 200"/>
                <a:gd name="T6" fmla="*/ 9 w 514"/>
                <a:gd name="T7" fmla="*/ 5 h 200"/>
                <a:gd name="T8" fmla="*/ 12 w 514"/>
                <a:gd name="T9" fmla="*/ 5 h 200"/>
                <a:gd name="T10" fmla="*/ 16 w 514"/>
                <a:gd name="T11" fmla="*/ 4 h 200"/>
                <a:gd name="T12" fmla="*/ 18 w 514"/>
                <a:gd name="T13" fmla="*/ 3 h 200"/>
                <a:gd name="T14" fmla="*/ 20 w 514"/>
                <a:gd name="T15" fmla="*/ 2 h 200"/>
                <a:gd name="T16" fmla="*/ 22 w 514"/>
                <a:gd name="T17" fmla="*/ 1 h 200"/>
                <a:gd name="T18" fmla="*/ 25 w 514"/>
                <a:gd name="T19" fmla="*/ 0 h 200"/>
                <a:gd name="T20" fmla="*/ 27 w 514"/>
                <a:gd name="T21" fmla="*/ 1 h 200"/>
                <a:gd name="T22" fmla="*/ 30 w 514"/>
                <a:gd name="T23" fmla="*/ 0 h 200"/>
                <a:gd name="T24" fmla="*/ 36 w 514"/>
                <a:gd name="T25" fmla="*/ 2 h 200"/>
                <a:gd name="T26" fmla="*/ 40 w 514"/>
                <a:gd name="T27" fmla="*/ 4 h 200"/>
                <a:gd name="T28" fmla="*/ 41 w 514"/>
                <a:gd name="T29" fmla="*/ 4 h 200"/>
                <a:gd name="T30" fmla="*/ 42 w 514"/>
                <a:gd name="T31" fmla="*/ 5 h 200"/>
                <a:gd name="T32" fmla="*/ 42 w 514"/>
                <a:gd name="T33" fmla="*/ 5 h 200"/>
                <a:gd name="T34" fmla="*/ 40 w 514"/>
                <a:gd name="T35" fmla="*/ 6 h 200"/>
                <a:gd name="T36" fmla="*/ 40 w 514"/>
                <a:gd name="T37" fmla="*/ 7 h 200"/>
                <a:gd name="T38" fmla="*/ 41 w 514"/>
                <a:gd name="T39" fmla="*/ 8 h 200"/>
                <a:gd name="T40" fmla="*/ 42 w 514"/>
                <a:gd name="T41" fmla="*/ 9 h 200"/>
                <a:gd name="T42" fmla="*/ 41 w 514"/>
                <a:gd name="T43" fmla="*/ 10 h 200"/>
                <a:gd name="T44" fmla="*/ 40 w 514"/>
                <a:gd name="T45" fmla="*/ 10 h 200"/>
                <a:gd name="T46" fmla="*/ 38 w 514"/>
                <a:gd name="T47" fmla="*/ 10 h 200"/>
                <a:gd name="T48" fmla="*/ 35 w 514"/>
                <a:gd name="T49" fmla="*/ 10 h 200"/>
                <a:gd name="T50" fmla="*/ 35 w 514"/>
                <a:gd name="T51" fmla="*/ 9 h 200"/>
                <a:gd name="T52" fmla="*/ 34 w 514"/>
                <a:gd name="T53" fmla="*/ 7 h 200"/>
                <a:gd name="T54" fmla="*/ 35 w 514"/>
                <a:gd name="T55" fmla="*/ 6 h 200"/>
                <a:gd name="T56" fmla="*/ 36 w 514"/>
                <a:gd name="T57" fmla="*/ 5 h 200"/>
                <a:gd name="T58" fmla="*/ 36 w 514"/>
                <a:gd name="T59" fmla="*/ 5 h 200"/>
                <a:gd name="T60" fmla="*/ 34 w 514"/>
                <a:gd name="T61" fmla="*/ 4 h 200"/>
                <a:gd name="T62" fmla="*/ 30 w 514"/>
                <a:gd name="T63" fmla="*/ 4 h 200"/>
                <a:gd name="T64" fmla="*/ 29 w 514"/>
                <a:gd name="T65" fmla="*/ 3 h 200"/>
                <a:gd name="T66" fmla="*/ 26 w 514"/>
                <a:gd name="T67" fmla="*/ 3 h 200"/>
                <a:gd name="T68" fmla="*/ 24 w 514"/>
                <a:gd name="T69" fmla="*/ 3 h 200"/>
                <a:gd name="T70" fmla="*/ 24 w 514"/>
                <a:gd name="T71" fmla="*/ 4 h 200"/>
                <a:gd name="T72" fmla="*/ 24 w 514"/>
                <a:gd name="T73" fmla="*/ 5 h 200"/>
                <a:gd name="T74" fmla="*/ 23 w 514"/>
                <a:gd name="T75" fmla="*/ 6 h 200"/>
                <a:gd name="T76" fmla="*/ 21 w 514"/>
                <a:gd name="T77" fmla="*/ 7 h 200"/>
                <a:gd name="T78" fmla="*/ 21 w 514"/>
                <a:gd name="T79" fmla="*/ 8 h 200"/>
                <a:gd name="T80" fmla="*/ 23 w 514"/>
                <a:gd name="T81" fmla="*/ 10 h 200"/>
                <a:gd name="T82" fmla="*/ 24 w 514"/>
                <a:gd name="T83" fmla="*/ 11 h 200"/>
                <a:gd name="T84" fmla="*/ 23 w 514"/>
                <a:gd name="T85" fmla="*/ 12 h 200"/>
                <a:gd name="T86" fmla="*/ 21 w 514"/>
                <a:gd name="T87" fmla="*/ 14 h 200"/>
                <a:gd name="T88" fmla="*/ 19 w 514"/>
                <a:gd name="T89" fmla="*/ 12 h 200"/>
                <a:gd name="T90" fmla="*/ 16 w 514"/>
                <a:gd name="T91" fmla="*/ 11 h 200"/>
                <a:gd name="T92" fmla="*/ 15 w 514"/>
                <a:gd name="T93" fmla="*/ 11 h 200"/>
                <a:gd name="T94" fmla="*/ 14 w 514"/>
                <a:gd name="T95" fmla="*/ 11 h 200"/>
                <a:gd name="T96" fmla="*/ 11 w 514"/>
                <a:gd name="T97" fmla="*/ 9 h 200"/>
                <a:gd name="T98" fmla="*/ 8 w 514"/>
                <a:gd name="T99" fmla="*/ 8 h 200"/>
                <a:gd name="T100" fmla="*/ 7 w 514"/>
                <a:gd name="T101" fmla="*/ 9 h 200"/>
                <a:gd name="T102" fmla="*/ 5 w 514"/>
                <a:gd name="T103" fmla="*/ 9 h 200"/>
                <a:gd name="T104" fmla="*/ 3 w 514"/>
                <a:gd name="T105" fmla="*/ 11 h 200"/>
                <a:gd name="T106" fmla="*/ 3 w 514"/>
                <a:gd name="T107" fmla="*/ 11 h 200"/>
                <a:gd name="T108" fmla="*/ 1 w 514"/>
                <a:gd name="T109" fmla="*/ 11 h 200"/>
                <a:gd name="T110" fmla="*/ 1 w 514"/>
                <a:gd name="T111" fmla="*/ 9 h 200"/>
                <a:gd name="T112" fmla="*/ 1 w 514"/>
                <a:gd name="T113" fmla="*/ 7 h 200"/>
                <a:gd name="T114" fmla="*/ 1 w 514"/>
                <a:gd name="T115" fmla="*/ 7 h 200"/>
                <a:gd name="T116" fmla="*/ 2 w 514"/>
                <a:gd name="T117" fmla="*/ 6 h 200"/>
                <a:gd name="T118" fmla="*/ 1 w 514"/>
                <a:gd name="T119" fmla="*/ 5 h 200"/>
                <a:gd name="T120" fmla="*/ 0 w 514"/>
                <a:gd name="T121" fmla="*/ 4 h 200"/>
                <a:gd name="T122" fmla="*/ 1 w 514"/>
                <a:gd name="T123" fmla="*/ 2 h 200"/>
                <a:gd name="T124" fmla="*/ 2 w 514"/>
                <a:gd name="T125" fmla="*/ 1 h 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14" h="200">
                  <a:moveTo>
                    <a:pt x="24" y="17"/>
                  </a:moveTo>
                  <a:lnTo>
                    <a:pt x="64" y="44"/>
                  </a:lnTo>
                  <a:lnTo>
                    <a:pt x="85" y="75"/>
                  </a:lnTo>
                  <a:lnTo>
                    <a:pt x="112" y="73"/>
                  </a:lnTo>
                  <a:lnTo>
                    <a:pt x="144" y="81"/>
                  </a:lnTo>
                  <a:lnTo>
                    <a:pt x="197" y="66"/>
                  </a:lnTo>
                  <a:lnTo>
                    <a:pt x="221" y="43"/>
                  </a:lnTo>
                  <a:lnTo>
                    <a:pt x="248" y="32"/>
                  </a:lnTo>
                  <a:lnTo>
                    <a:pt x="272" y="14"/>
                  </a:lnTo>
                  <a:lnTo>
                    <a:pt x="300" y="3"/>
                  </a:lnTo>
                  <a:lnTo>
                    <a:pt x="328" y="8"/>
                  </a:lnTo>
                  <a:lnTo>
                    <a:pt x="369" y="0"/>
                  </a:lnTo>
                  <a:lnTo>
                    <a:pt x="440" y="28"/>
                  </a:lnTo>
                  <a:lnTo>
                    <a:pt x="491" y="57"/>
                  </a:lnTo>
                  <a:lnTo>
                    <a:pt x="507" y="63"/>
                  </a:lnTo>
                  <a:lnTo>
                    <a:pt x="514" y="72"/>
                  </a:lnTo>
                  <a:lnTo>
                    <a:pt x="510" y="77"/>
                  </a:lnTo>
                  <a:lnTo>
                    <a:pt x="486" y="85"/>
                  </a:lnTo>
                  <a:lnTo>
                    <a:pt x="489" y="99"/>
                  </a:lnTo>
                  <a:lnTo>
                    <a:pt x="507" y="116"/>
                  </a:lnTo>
                  <a:lnTo>
                    <a:pt x="510" y="134"/>
                  </a:lnTo>
                  <a:lnTo>
                    <a:pt x="505" y="150"/>
                  </a:lnTo>
                  <a:lnTo>
                    <a:pt x="487" y="150"/>
                  </a:lnTo>
                  <a:lnTo>
                    <a:pt x="461" y="146"/>
                  </a:lnTo>
                  <a:lnTo>
                    <a:pt x="432" y="150"/>
                  </a:lnTo>
                  <a:lnTo>
                    <a:pt x="424" y="132"/>
                  </a:lnTo>
                  <a:lnTo>
                    <a:pt x="421" y="109"/>
                  </a:lnTo>
                  <a:lnTo>
                    <a:pt x="434" y="87"/>
                  </a:lnTo>
                  <a:lnTo>
                    <a:pt x="443" y="75"/>
                  </a:lnTo>
                  <a:lnTo>
                    <a:pt x="442" y="72"/>
                  </a:lnTo>
                  <a:lnTo>
                    <a:pt x="420" y="60"/>
                  </a:lnTo>
                  <a:lnTo>
                    <a:pt x="371" y="58"/>
                  </a:lnTo>
                  <a:lnTo>
                    <a:pt x="355" y="51"/>
                  </a:lnTo>
                  <a:lnTo>
                    <a:pt x="322" y="46"/>
                  </a:lnTo>
                  <a:lnTo>
                    <a:pt x="297" y="47"/>
                  </a:lnTo>
                  <a:lnTo>
                    <a:pt x="289" y="53"/>
                  </a:lnTo>
                  <a:lnTo>
                    <a:pt x="289" y="74"/>
                  </a:lnTo>
                  <a:lnTo>
                    <a:pt x="287" y="87"/>
                  </a:lnTo>
                  <a:lnTo>
                    <a:pt x="256" y="102"/>
                  </a:lnTo>
                  <a:lnTo>
                    <a:pt x="252" y="118"/>
                  </a:lnTo>
                  <a:lnTo>
                    <a:pt x="284" y="142"/>
                  </a:lnTo>
                  <a:lnTo>
                    <a:pt x="292" y="165"/>
                  </a:lnTo>
                  <a:lnTo>
                    <a:pt x="284" y="186"/>
                  </a:lnTo>
                  <a:lnTo>
                    <a:pt x="255" y="200"/>
                  </a:lnTo>
                  <a:lnTo>
                    <a:pt x="227" y="185"/>
                  </a:lnTo>
                  <a:lnTo>
                    <a:pt x="200" y="156"/>
                  </a:lnTo>
                  <a:lnTo>
                    <a:pt x="181" y="159"/>
                  </a:lnTo>
                  <a:lnTo>
                    <a:pt x="174" y="166"/>
                  </a:lnTo>
                  <a:lnTo>
                    <a:pt x="134" y="140"/>
                  </a:lnTo>
                  <a:lnTo>
                    <a:pt x="98" y="124"/>
                  </a:lnTo>
                  <a:lnTo>
                    <a:pt x="85" y="126"/>
                  </a:lnTo>
                  <a:lnTo>
                    <a:pt x="58" y="140"/>
                  </a:lnTo>
                  <a:lnTo>
                    <a:pt x="43" y="158"/>
                  </a:lnTo>
                  <a:lnTo>
                    <a:pt x="31" y="165"/>
                  </a:lnTo>
                  <a:lnTo>
                    <a:pt x="19" y="158"/>
                  </a:lnTo>
                  <a:lnTo>
                    <a:pt x="8" y="132"/>
                  </a:lnTo>
                  <a:lnTo>
                    <a:pt x="7" y="107"/>
                  </a:lnTo>
                  <a:lnTo>
                    <a:pt x="12" y="99"/>
                  </a:lnTo>
                  <a:lnTo>
                    <a:pt x="20" y="90"/>
                  </a:lnTo>
                  <a:lnTo>
                    <a:pt x="17" y="77"/>
                  </a:lnTo>
                  <a:lnTo>
                    <a:pt x="0" y="61"/>
                  </a:lnTo>
                  <a:lnTo>
                    <a:pt x="19" y="25"/>
                  </a:lnTo>
                  <a:lnTo>
                    <a:pt x="24" y="17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13BC29F3-4F57-40FA-A97F-E74ED1C02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" y="2031"/>
              <a:ext cx="81" cy="53"/>
            </a:xfrm>
            <a:custGeom>
              <a:avLst/>
              <a:gdLst>
                <a:gd name="T0" fmla="*/ 17 w 288"/>
                <a:gd name="T1" fmla="*/ 0 h 196"/>
                <a:gd name="T2" fmla="*/ 14 w 288"/>
                <a:gd name="T3" fmla="*/ 1 h 196"/>
                <a:gd name="T4" fmla="*/ 10 w 288"/>
                <a:gd name="T5" fmla="*/ 1 h 196"/>
                <a:gd name="T6" fmla="*/ 8 w 288"/>
                <a:gd name="T7" fmla="*/ 1 h 196"/>
                <a:gd name="T8" fmla="*/ 7 w 288"/>
                <a:gd name="T9" fmla="*/ 2 h 196"/>
                <a:gd name="T10" fmla="*/ 7 w 288"/>
                <a:gd name="T11" fmla="*/ 4 h 196"/>
                <a:gd name="T12" fmla="*/ 7 w 288"/>
                <a:gd name="T13" fmla="*/ 4 h 196"/>
                <a:gd name="T14" fmla="*/ 9 w 288"/>
                <a:gd name="T15" fmla="*/ 5 h 196"/>
                <a:gd name="T16" fmla="*/ 12 w 288"/>
                <a:gd name="T17" fmla="*/ 5 h 196"/>
                <a:gd name="T18" fmla="*/ 13 w 288"/>
                <a:gd name="T19" fmla="*/ 7 h 196"/>
                <a:gd name="T20" fmla="*/ 14 w 288"/>
                <a:gd name="T21" fmla="*/ 8 h 196"/>
                <a:gd name="T22" fmla="*/ 13 w 288"/>
                <a:gd name="T23" fmla="*/ 8 h 196"/>
                <a:gd name="T24" fmla="*/ 10 w 288"/>
                <a:gd name="T25" fmla="*/ 9 h 196"/>
                <a:gd name="T26" fmla="*/ 6 w 288"/>
                <a:gd name="T27" fmla="*/ 9 h 196"/>
                <a:gd name="T28" fmla="*/ 4 w 288"/>
                <a:gd name="T29" fmla="*/ 9 h 196"/>
                <a:gd name="T30" fmla="*/ 1 w 288"/>
                <a:gd name="T31" fmla="*/ 9 h 196"/>
                <a:gd name="T32" fmla="*/ 0 w 288"/>
                <a:gd name="T33" fmla="*/ 10 h 196"/>
                <a:gd name="T34" fmla="*/ 0 w 288"/>
                <a:gd name="T35" fmla="*/ 12 h 196"/>
                <a:gd name="T36" fmla="*/ 0 w 288"/>
                <a:gd name="T37" fmla="*/ 13 h 196"/>
                <a:gd name="T38" fmla="*/ 0 w 288"/>
                <a:gd name="T39" fmla="*/ 14 h 196"/>
                <a:gd name="T40" fmla="*/ 1 w 288"/>
                <a:gd name="T41" fmla="*/ 14 h 196"/>
                <a:gd name="T42" fmla="*/ 2 w 288"/>
                <a:gd name="T43" fmla="*/ 14 h 196"/>
                <a:gd name="T44" fmla="*/ 10 w 288"/>
                <a:gd name="T45" fmla="*/ 13 h 196"/>
                <a:gd name="T46" fmla="*/ 14 w 288"/>
                <a:gd name="T47" fmla="*/ 13 h 196"/>
                <a:gd name="T48" fmla="*/ 16 w 288"/>
                <a:gd name="T49" fmla="*/ 12 h 196"/>
                <a:gd name="T50" fmla="*/ 18 w 288"/>
                <a:gd name="T51" fmla="*/ 12 h 196"/>
                <a:gd name="T52" fmla="*/ 21 w 288"/>
                <a:gd name="T53" fmla="*/ 13 h 196"/>
                <a:gd name="T54" fmla="*/ 23 w 288"/>
                <a:gd name="T55" fmla="*/ 14 h 196"/>
                <a:gd name="T56" fmla="*/ 23 w 288"/>
                <a:gd name="T57" fmla="*/ 12 h 196"/>
                <a:gd name="T58" fmla="*/ 21 w 288"/>
                <a:gd name="T59" fmla="*/ 10 h 196"/>
                <a:gd name="T60" fmla="*/ 19 w 288"/>
                <a:gd name="T61" fmla="*/ 9 h 196"/>
                <a:gd name="T62" fmla="*/ 18 w 288"/>
                <a:gd name="T63" fmla="*/ 9 h 196"/>
                <a:gd name="T64" fmla="*/ 18 w 288"/>
                <a:gd name="T65" fmla="*/ 8 h 196"/>
                <a:gd name="T66" fmla="*/ 19 w 288"/>
                <a:gd name="T67" fmla="*/ 8 h 196"/>
                <a:gd name="T68" fmla="*/ 19 w 288"/>
                <a:gd name="T69" fmla="*/ 7 h 196"/>
                <a:gd name="T70" fmla="*/ 20 w 288"/>
                <a:gd name="T71" fmla="*/ 6 h 196"/>
                <a:gd name="T72" fmla="*/ 19 w 288"/>
                <a:gd name="T73" fmla="*/ 5 h 196"/>
                <a:gd name="T74" fmla="*/ 18 w 288"/>
                <a:gd name="T75" fmla="*/ 4 h 196"/>
                <a:gd name="T76" fmla="*/ 18 w 288"/>
                <a:gd name="T77" fmla="*/ 3 h 196"/>
                <a:gd name="T78" fmla="*/ 19 w 288"/>
                <a:gd name="T79" fmla="*/ 3 h 196"/>
                <a:gd name="T80" fmla="*/ 19 w 288"/>
                <a:gd name="T81" fmla="*/ 2 h 196"/>
                <a:gd name="T82" fmla="*/ 19 w 288"/>
                <a:gd name="T83" fmla="*/ 1 h 196"/>
                <a:gd name="T84" fmla="*/ 17 w 288"/>
                <a:gd name="T85" fmla="*/ 0 h 19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96">
                  <a:moveTo>
                    <a:pt x="222" y="0"/>
                  </a:moveTo>
                  <a:lnTo>
                    <a:pt x="175" y="11"/>
                  </a:lnTo>
                  <a:lnTo>
                    <a:pt x="122" y="12"/>
                  </a:lnTo>
                  <a:lnTo>
                    <a:pt x="96" y="17"/>
                  </a:lnTo>
                  <a:lnTo>
                    <a:pt x="84" y="33"/>
                  </a:lnTo>
                  <a:lnTo>
                    <a:pt x="86" y="48"/>
                  </a:lnTo>
                  <a:lnTo>
                    <a:pt x="93" y="58"/>
                  </a:lnTo>
                  <a:lnTo>
                    <a:pt x="111" y="68"/>
                  </a:lnTo>
                  <a:lnTo>
                    <a:pt x="144" y="71"/>
                  </a:lnTo>
                  <a:lnTo>
                    <a:pt x="166" y="91"/>
                  </a:lnTo>
                  <a:lnTo>
                    <a:pt x="170" y="108"/>
                  </a:lnTo>
                  <a:lnTo>
                    <a:pt x="166" y="115"/>
                  </a:lnTo>
                  <a:lnTo>
                    <a:pt x="120" y="118"/>
                  </a:lnTo>
                  <a:lnTo>
                    <a:pt x="82" y="122"/>
                  </a:lnTo>
                  <a:lnTo>
                    <a:pt x="48" y="122"/>
                  </a:lnTo>
                  <a:lnTo>
                    <a:pt x="16" y="128"/>
                  </a:lnTo>
                  <a:lnTo>
                    <a:pt x="4" y="140"/>
                  </a:lnTo>
                  <a:lnTo>
                    <a:pt x="1" y="171"/>
                  </a:lnTo>
                  <a:lnTo>
                    <a:pt x="3" y="180"/>
                  </a:lnTo>
                  <a:lnTo>
                    <a:pt x="0" y="186"/>
                  </a:lnTo>
                  <a:lnTo>
                    <a:pt x="15" y="192"/>
                  </a:lnTo>
                  <a:lnTo>
                    <a:pt x="20" y="196"/>
                  </a:lnTo>
                  <a:lnTo>
                    <a:pt x="133" y="182"/>
                  </a:lnTo>
                  <a:lnTo>
                    <a:pt x="169" y="181"/>
                  </a:lnTo>
                  <a:lnTo>
                    <a:pt x="204" y="165"/>
                  </a:lnTo>
                  <a:lnTo>
                    <a:pt x="232" y="159"/>
                  </a:lnTo>
                  <a:lnTo>
                    <a:pt x="261" y="176"/>
                  </a:lnTo>
                  <a:lnTo>
                    <a:pt x="285" y="192"/>
                  </a:lnTo>
                  <a:lnTo>
                    <a:pt x="288" y="166"/>
                  </a:lnTo>
                  <a:lnTo>
                    <a:pt x="265" y="140"/>
                  </a:lnTo>
                  <a:lnTo>
                    <a:pt x="240" y="129"/>
                  </a:lnTo>
                  <a:lnTo>
                    <a:pt x="229" y="126"/>
                  </a:lnTo>
                  <a:lnTo>
                    <a:pt x="228" y="115"/>
                  </a:lnTo>
                  <a:lnTo>
                    <a:pt x="236" y="105"/>
                  </a:lnTo>
                  <a:lnTo>
                    <a:pt x="247" y="93"/>
                  </a:lnTo>
                  <a:lnTo>
                    <a:pt x="248" y="82"/>
                  </a:lnTo>
                  <a:lnTo>
                    <a:pt x="239" y="75"/>
                  </a:lnTo>
                  <a:lnTo>
                    <a:pt x="224" y="60"/>
                  </a:lnTo>
                  <a:lnTo>
                    <a:pt x="228" y="45"/>
                  </a:lnTo>
                  <a:lnTo>
                    <a:pt x="236" y="36"/>
                  </a:lnTo>
                  <a:lnTo>
                    <a:pt x="237" y="25"/>
                  </a:lnTo>
                  <a:lnTo>
                    <a:pt x="233" y="10"/>
                  </a:lnTo>
                  <a:lnTo>
                    <a:pt x="222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699C1B65-D5FC-4C08-AEAD-5FEF0196A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0" y="2026"/>
              <a:ext cx="75" cy="48"/>
            </a:xfrm>
            <a:custGeom>
              <a:avLst/>
              <a:gdLst>
                <a:gd name="T0" fmla="*/ 0 w 261"/>
                <a:gd name="T1" fmla="*/ 1 h 183"/>
                <a:gd name="T2" fmla="*/ 4 w 261"/>
                <a:gd name="T3" fmla="*/ 0 h 183"/>
                <a:gd name="T4" fmla="*/ 7 w 261"/>
                <a:gd name="T5" fmla="*/ 0 h 183"/>
                <a:gd name="T6" fmla="*/ 10 w 261"/>
                <a:gd name="T7" fmla="*/ 1 h 183"/>
                <a:gd name="T8" fmla="*/ 14 w 261"/>
                <a:gd name="T9" fmla="*/ 1 h 183"/>
                <a:gd name="T10" fmla="*/ 16 w 261"/>
                <a:gd name="T11" fmla="*/ 1 h 183"/>
                <a:gd name="T12" fmla="*/ 16 w 261"/>
                <a:gd name="T13" fmla="*/ 1 h 183"/>
                <a:gd name="T14" fmla="*/ 17 w 261"/>
                <a:gd name="T15" fmla="*/ 2 h 183"/>
                <a:gd name="T16" fmla="*/ 15 w 261"/>
                <a:gd name="T17" fmla="*/ 3 h 183"/>
                <a:gd name="T18" fmla="*/ 15 w 261"/>
                <a:gd name="T19" fmla="*/ 4 h 183"/>
                <a:gd name="T20" fmla="*/ 18 w 261"/>
                <a:gd name="T21" fmla="*/ 4 h 183"/>
                <a:gd name="T22" fmla="*/ 20 w 261"/>
                <a:gd name="T23" fmla="*/ 3 h 183"/>
                <a:gd name="T24" fmla="*/ 21 w 261"/>
                <a:gd name="T25" fmla="*/ 4 h 183"/>
                <a:gd name="T26" fmla="*/ 22 w 261"/>
                <a:gd name="T27" fmla="*/ 5 h 183"/>
                <a:gd name="T28" fmla="*/ 21 w 261"/>
                <a:gd name="T29" fmla="*/ 6 h 183"/>
                <a:gd name="T30" fmla="*/ 17 w 261"/>
                <a:gd name="T31" fmla="*/ 7 h 183"/>
                <a:gd name="T32" fmla="*/ 12 w 261"/>
                <a:gd name="T33" fmla="*/ 7 h 183"/>
                <a:gd name="T34" fmla="*/ 10 w 261"/>
                <a:gd name="T35" fmla="*/ 8 h 183"/>
                <a:gd name="T36" fmla="*/ 7 w 261"/>
                <a:gd name="T37" fmla="*/ 9 h 183"/>
                <a:gd name="T38" fmla="*/ 5 w 261"/>
                <a:gd name="T39" fmla="*/ 11 h 183"/>
                <a:gd name="T40" fmla="*/ 5 w 261"/>
                <a:gd name="T41" fmla="*/ 13 h 183"/>
                <a:gd name="T42" fmla="*/ 3 w 261"/>
                <a:gd name="T43" fmla="*/ 11 h 183"/>
                <a:gd name="T44" fmla="*/ 1 w 261"/>
                <a:gd name="T45" fmla="*/ 10 h 183"/>
                <a:gd name="T46" fmla="*/ 1 w 261"/>
                <a:gd name="T47" fmla="*/ 10 h 183"/>
                <a:gd name="T48" fmla="*/ 0 w 261"/>
                <a:gd name="T49" fmla="*/ 9 h 183"/>
                <a:gd name="T50" fmla="*/ 1 w 261"/>
                <a:gd name="T51" fmla="*/ 8 h 183"/>
                <a:gd name="T52" fmla="*/ 2 w 261"/>
                <a:gd name="T53" fmla="*/ 8 h 183"/>
                <a:gd name="T54" fmla="*/ 2 w 261"/>
                <a:gd name="T55" fmla="*/ 7 h 183"/>
                <a:gd name="T56" fmla="*/ 1 w 261"/>
                <a:gd name="T57" fmla="*/ 6 h 183"/>
                <a:gd name="T58" fmla="*/ 0 w 261"/>
                <a:gd name="T59" fmla="*/ 5 h 183"/>
                <a:gd name="T60" fmla="*/ 1 w 261"/>
                <a:gd name="T61" fmla="*/ 4 h 183"/>
                <a:gd name="T62" fmla="*/ 1 w 261"/>
                <a:gd name="T63" fmla="*/ 4 h 183"/>
                <a:gd name="T64" fmla="*/ 1 w 261"/>
                <a:gd name="T65" fmla="*/ 3 h 183"/>
                <a:gd name="T66" fmla="*/ 1 w 261"/>
                <a:gd name="T67" fmla="*/ 2 h 183"/>
                <a:gd name="T68" fmla="*/ 0 w 261"/>
                <a:gd name="T69" fmla="*/ 1 h 1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61" h="183">
                  <a:moveTo>
                    <a:pt x="0" y="17"/>
                  </a:moveTo>
                  <a:lnTo>
                    <a:pt x="52" y="0"/>
                  </a:lnTo>
                  <a:lnTo>
                    <a:pt x="91" y="3"/>
                  </a:lnTo>
                  <a:lnTo>
                    <a:pt x="125" y="12"/>
                  </a:lnTo>
                  <a:lnTo>
                    <a:pt x="164" y="8"/>
                  </a:lnTo>
                  <a:lnTo>
                    <a:pt x="189" y="10"/>
                  </a:lnTo>
                  <a:lnTo>
                    <a:pt x="198" y="15"/>
                  </a:lnTo>
                  <a:lnTo>
                    <a:pt x="202" y="33"/>
                  </a:lnTo>
                  <a:lnTo>
                    <a:pt x="179" y="45"/>
                  </a:lnTo>
                  <a:lnTo>
                    <a:pt x="183" y="60"/>
                  </a:lnTo>
                  <a:lnTo>
                    <a:pt x="215" y="55"/>
                  </a:lnTo>
                  <a:lnTo>
                    <a:pt x="243" y="42"/>
                  </a:lnTo>
                  <a:lnTo>
                    <a:pt x="258" y="52"/>
                  </a:lnTo>
                  <a:lnTo>
                    <a:pt x="261" y="73"/>
                  </a:lnTo>
                  <a:lnTo>
                    <a:pt x="254" y="84"/>
                  </a:lnTo>
                  <a:lnTo>
                    <a:pt x="209" y="99"/>
                  </a:lnTo>
                  <a:lnTo>
                    <a:pt x="144" y="106"/>
                  </a:lnTo>
                  <a:lnTo>
                    <a:pt x="122" y="119"/>
                  </a:lnTo>
                  <a:lnTo>
                    <a:pt x="80" y="135"/>
                  </a:lnTo>
                  <a:lnTo>
                    <a:pt x="62" y="157"/>
                  </a:lnTo>
                  <a:lnTo>
                    <a:pt x="65" y="183"/>
                  </a:lnTo>
                  <a:lnTo>
                    <a:pt x="43" y="15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4" y="132"/>
                  </a:lnTo>
                  <a:lnTo>
                    <a:pt x="12" y="122"/>
                  </a:lnTo>
                  <a:lnTo>
                    <a:pt x="25" y="111"/>
                  </a:lnTo>
                  <a:lnTo>
                    <a:pt x="26" y="98"/>
                  </a:lnTo>
                  <a:lnTo>
                    <a:pt x="17" y="92"/>
                  </a:lnTo>
                  <a:lnTo>
                    <a:pt x="2" y="77"/>
                  </a:lnTo>
                  <a:lnTo>
                    <a:pt x="6" y="63"/>
                  </a:lnTo>
                  <a:lnTo>
                    <a:pt x="14" y="54"/>
                  </a:lnTo>
                  <a:lnTo>
                    <a:pt x="15" y="43"/>
                  </a:lnTo>
                  <a:lnTo>
                    <a:pt x="11" y="2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D7FBA1E4-9E25-4CFA-9C49-3D252AB9E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0" y="2026"/>
              <a:ext cx="75" cy="48"/>
            </a:xfrm>
            <a:custGeom>
              <a:avLst/>
              <a:gdLst>
                <a:gd name="T0" fmla="*/ 0 w 261"/>
                <a:gd name="T1" fmla="*/ 1 h 183"/>
                <a:gd name="T2" fmla="*/ 4 w 261"/>
                <a:gd name="T3" fmla="*/ 0 h 183"/>
                <a:gd name="T4" fmla="*/ 7 w 261"/>
                <a:gd name="T5" fmla="*/ 0 h 183"/>
                <a:gd name="T6" fmla="*/ 10 w 261"/>
                <a:gd name="T7" fmla="*/ 1 h 183"/>
                <a:gd name="T8" fmla="*/ 14 w 261"/>
                <a:gd name="T9" fmla="*/ 1 h 183"/>
                <a:gd name="T10" fmla="*/ 16 w 261"/>
                <a:gd name="T11" fmla="*/ 1 h 183"/>
                <a:gd name="T12" fmla="*/ 16 w 261"/>
                <a:gd name="T13" fmla="*/ 1 h 183"/>
                <a:gd name="T14" fmla="*/ 17 w 261"/>
                <a:gd name="T15" fmla="*/ 2 h 183"/>
                <a:gd name="T16" fmla="*/ 15 w 261"/>
                <a:gd name="T17" fmla="*/ 3 h 183"/>
                <a:gd name="T18" fmla="*/ 15 w 261"/>
                <a:gd name="T19" fmla="*/ 4 h 183"/>
                <a:gd name="T20" fmla="*/ 18 w 261"/>
                <a:gd name="T21" fmla="*/ 4 h 183"/>
                <a:gd name="T22" fmla="*/ 20 w 261"/>
                <a:gd name="T23" fmla="*/ 3 h 183"/>
                <a:gd name="T24" fmla="*/ 21 w 261"/>
                <a:gd name="T25" fmla="*/ 4 h 183"/>
                <a:gd name="T26" fmla="*/ 22 w 261"/>
                <a:gd name="T27" fmla="*/ 5 h 183"/>
                <a:gd name="T28" fmla="*/ 21 w 261"/>
                <a:gd name="T29" fmla="*/ 6 h 183"/>
                <a:gd name="T30" fmla="*/ 17 w 261"/>
                <a:gd name="T31" fmla="*/ 7 h 183"/>
                <a:gd name="T32" fmla="*/ 12 w 261"/>
                <a:gd name="T33" fmla="*/ 7 h 183"/>
                <a:gd name="T34" fmla="*/ 10 w 261"/>
                <a:gd name="T35" fmla="*/ 8 h 183"/>
                <a:gd name="T36" fmla="*/ 7 w 261"/>
                <a:gd name="T37" fmla="*/ 9 h 183"/>
                <a:gd name="T38" fmla="*/ 5 w 261"/>
                <a:gd name="T39" fmla="*/ 11 h 183"/>
                <a:gd name="T40" fmla="*/ 5 w 261"/>
                <a:gd name="T41" fmla="*/ 13 h 183"/>
                <a:gd name="T42" fmla="*/ 3 w 261"/>
                <a:gd name="T43" fmla="*/ 11 h 183"/>
                <a:gd name="T44" fmla="*/ 1 w 261"/>
                <a:gd name="T45" fmla="*/ 10 h 183"/>
                <a:gd name="T46" fmla="*/ 1 w 261"/>
                <a:gd name="T47" fmla="*/ 10 h 183"/>
                <a:gd name="T48" fmla="*/ 0 w 261"/>
                <a:gd name="T49" fmla="*/ 9 h 183"/>
                <a:gd name="T50" fmla="*/ 1 w 261"/>
                <a:gd name="T51" fmla="*/ 8 h 183"/>
                <a:gd name="T52" fmla="*/ 2 w 261"/>
                <a:gd name="T53" fmla="*/ 8 h 183"/>
                <a:gd name="T54" fmla="*/ 2 w 261"/>
                <a:gd name="T55" fmla="*/ 7 h 183"/>
                <a:gd name="T56" fmla="*/ 1 w 261"/>
                <a:gd name="T57" fmla="*/ 6 h 183"/>
                <a:gd name="T58" fmla="*/ 0 w 261"/>
                <a:gd name="T59" fmla="*/ 5 h 183"/>
                <a:gd name="T60" fmla="*/ 1 w 261"/>
                <a:gd name="T61" fmla="*/ 4 h 183"/>
                <a:gd name="T62" fmla="*/ 1 w 261"/>
                <a:gd name="T63" fmla="*/ 4 h 183"/>
                <a:gd name="T64" fmla="*/ 1 w 261"/>
                <a:gd name="T65" fmla="*/ 3 h 183"/>
                <a:gd name="T66" fmla="*/ 1 w 261"/>
                <a:gd name="T67" fmla="*/ 2 h 183"/>
                <a:gd name="T68" fmla="*/ 0 w 261"/>
                <a:gd name="T69" fmla="*/ 1 h 1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61" h="183">
                  <a:moveTo>
                    <a:pt x="0" y="17"/>
                  </a:moveTo>
                  <a:lnTo>
                    <a:pt x="52" y="0"/>
                  </a:lnTo>
                  <a:lnTo>
                    <a:pt x="91" y="3"/>
                  </a:lnTo>
                  <a:lnTo>
                    <a:pt x="125" y="12"/>
                  </a:lnTo>
                  <a:lnTo>
                    <a:pt x="164" y="8"/>
                  </a:lnTo>
                  <a:lnTo>
                    <a:pt x="189" y="10"/>
                  </a:lnTo>
                  <a:lnTo>
                    <a:pt x="198" y="15"/>
                  </a:lnTo>
                  <a:lnTo>
                    <a:pt x="202" y="33"/>
                  </a:lnTo>
                  <a:lnTo>
                    <a:pt x="179" y="45"/>
                  </a:lnTo>
                  <a:lnTo>
                    <a:pt x="183" y="60"/>
                  </a:lnTo>
                  <a:lnTo>
                    <a:pt x="215" y="55"/>
                  </a:lnTo>
                  <a:lnTo>
                    <a:pt x="243" y="42"/>
                  </a:lnTo>
                  <a:lnTo>
                    <a:pt x="258" y="52"/>
                  </a:lnTo>
                  <a:lnTo>
                    <a:pt x="261" y="73"/>
                  </a:lnTo>
                  <a:lnTo>
                    <a:pt x="254" y="84"/>
                  </a:lnTo>
                  <a:lnTo>
                    <a:pt x="209" y="99"/>
                  </a:lnTo>
                  <a:lnTo>
                    <a:pt x="144" y="106"/>
                  </a:lnTo>
                  <a:lnTo>
                    <a:pt x="122" y="119"/>
                  </a:lnTo>
                  <a:lnTo>
                    <a:pt x="80" y="135"/>
                  </a:lnTo>
                  <a:lnTo>
                    <a:pt x="62" y="157"/>
                  </a:lnTo>
                  <a:lnTo>
                    <a:pt x="65" y="183"/>
                  </a:lnTo>
                  <a:lnTo>
                    <a:pt x="43" y="15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4" y="132"/>
                  </a:lnTo>
                  <a:lnTo>
                    <a:pt x="12" y="122"/>
                  </a:lnTo>
                  <a:lnTo>
                    <a:pt x="25" y="111"/>
                  </a:lnTo>
                  <a:lnTo>
                    <a:pt x="26" y="98"/>
                  </a:lnTo>
                  <a:lnTo>
                    <a:pt x="17" y="92"/>
                  </a:lnTo>
                  <a:lnTo>
                    <a:pt x="2" y="77"/>
                  </a:lnTo>
                  <a:lnTo>
                    <a:pt x="6" y="63"/>
                  </a:lnTo>
                  <a:lnTo>
                    <a:pt x="14" y="54"/>
                  </a:lnTo>
                  <a:lnTo>
                    <a:pt x="15" y="43"/>
                  </a:lnTo>
                  <a:lnTo>
                    <a:pt x="11" y="27"/>
                  </a:lnTo>
                  <a:lnTo>
                    <a:pt x="0" y="17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18FE2BFF-12A2-403C-9B2E-8276322A97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" y="1771"/>
              <a:ext cx="641" cy="434"/>
            </a:xfrm>
            <a:custGeom>
              <a:avLst/>
              <a:gdLst>
                <a:gd name="T0" fmla="*/ 119 w 2253"/>
                <a:gd name="T1" fmla="*/ 80 h 1649"/>
                <a:gd name="T2" fmla="*/ 114 w 2253"/>
                <a:gd name="T3" fmla="*/ 72 h 1649"/>
                <a:gd name="T4" fmla="*/ 112 w 2253"/>
                <a:gd name="T5" fmla="*/ 66 h 1649"/>
                <a:gd name="T6" fmla="*/ 113 w 2253"/>
                <a:gd name="T7" fmla="*/ 49 h 1649"/>
                <a:gd name="T8" fmla="*/ 109 w 2253"/>
                <a:gd name="T9" fmla="*/ 46 h 1649"/>
                <a:gd name="T10" fmla="*/ 99 w 2253"/>
                <a:gd name="T11" fmla="*/ 37 h 1649"/>
                <a:gd name="T12" fmla="*/ 88 w 2253"/>
                <a:gd name="T13" fmla="*/ 24 h 1649"/>
                <a:gd name="T14" fmla="*/ 80 w 2253"/>
                <a:gd name="T15" fmla="*/ 26 h 1649"/>
                <a:gd name="T16" fmla="*/ 72 w 2253"/>
                <a:gd name="T17" fmla="*/ 23 h 1649"/>
                <a:gd name="T18" fmla="*/ 66 w 2253"/>
                <a:gd name="T19" fmla="*/ 16 h 1649"/>
                <a:gd name="T20" fmla="*/ 58 w 2253"/>
                <a:gd name="T21" fmla="*/ 10 h 1649"/>
                <a:gd name="T22" fmla="*/ 50 w 2253"/>
                <a:gd name="T23" fmla="*/ 9 h 1649"/>
                <a:gd name="T24" fmla="*/ 42 w 2253"/>
                <a:gd name="T25" fmla="*/ 12 h 1649"/>
                <a:gd name="T26" fmla="*/ 31 w 2253"/>
                <a:gd name="T27" fmla="*/ 9 h 1649"/>
                <a:gd name="T28" fmla="*/ 20 w 2253"/>
                <a:gd name="T29" fmla="*/ 6 h 1649"/>
                <a:gd name="T30" fmla="*/ 11 w 2253"/>
                <a:gd name="T31" fmla="*/ 1 h 1649"/>
                <a:gd name="T32" fmla="*/ 1 w 2253"/>
                <a:gd name="T33" fmla="*/ 8 h 1649"/>
                <a:gd name="T34" fmla="*/ 7 w 2253"/>
                <a:gd name="T35" fmla="*/ 22 h 1649"/>
                <a:gd name="T36" fmla="*/ 13 w 2253"/>
                <a:gd name="T37" fmla="*/ 29 h 1649"/>
                <a:gd name="T38" fmla="*/ 8 w 2253"/>
                <a:gd name="T39" fmla="*/ 30 h 1649"/>
                <a:gd name="T40" fmla="*/ 18 w 2253"/>
                <a:gd name="T41" fmla="*/ 39 h 1649"/>
                <a:gd name="T42" fmla="*/ 23 w 2253"/>
                <a:gd name="T43" fmla="*/ 51 h 1649"/>
                <a:gd name="T44" fmla="*/ 31 w 2253"/>
                <a:gd name="T45" fmla="*/ 59 h 1649"/>
                <a:gd name="T46" fmla="*/ 38 w 2253"/>
                <a:gd name="T47" fmla="*/ 61 h 1649"/>
                <a:gd name="T48" fmla="*/ 31 w 2253"/>
                <a:gd name="T49" fmla="*/ 55 h 1649"/>
                <a:gd name="T50" fmla="*/ 29 w 2253"/>
                <a:gd name="T51" fmla="*/ 49 h 1649"/>
                <a:gd name="T52" fmla="*/ 21 w 2253"/>
                <a:gd name="T53" fmla="*/ 29 h 1649"/>
                <a:gd name="T54" fmla="*/ 11 w 2253"/>
                <a:gd name="T55" fmla="*/ 16 h 1649"/>
                <a:gd name="T56" fmla="*/ 13 w 2253"/>
                <a:gd name="T57" fmla="*/ 7 h 1649"/>
                <a:gd name="T58" fmla="*/ 20 w 2253"/>
                <a:gd name="T59" fmla="*/ 14 h 1649"/>
                <a:gd name="T60" fmla="*/ 26 w 2253"/>
                <a:gd name="T61" fmla="*/ 27 h 1649"/>
                <a:gd name="T62" fmla="*/ 32 w 2253"/>
                <a:gd name="T63" fmla="*/ 34 h 1649"/>
                <a:gd name="T64" fmla="*/ 41 w 2253"/>
                <a:gd name="T65" fmla="*/ 45 h 1649"/>
                <a:gd name="T66" fmla="*/ 52 w 2253"/>
                <a:gd name="T67" fmla="*/ 57 h 1649"/>
                <a:gd name="T68" fmla="*/ 61 w 2253"/>
                <a:gd name="T69" fmla="*/ 71 h 1649"/>
                <a:gd name="T70" fmla="*/ 62 w 2253"/>
                <a:gd name="T71" fmla="*/ 78 h 1649"/>
                <a:gd name="T72" fmla="*/ 67 w 2253"/>
                <a:gd name="T73" fmla="*/ 86 h 1649"/>
                <a:gd name="T74" fmla="*/ 77 w 2253"/>
                <a:gd name="T75" fmla="*/ 92 h 1649"/>
                <a:gd name="T76" fmla="*/ 88 w 2253"/>
                <a:gd name="T77" fmla="*/ 95 h 1649"/>
                <a:gd name="T78" fmla="*/ 97 w 2253"/>
                <a:gd name="T79" fmla="*/ 99 h 1649"/>
                <a:gd name="T80" fmla="*/ 110 w 2253"/>
                <a:gd name="T81" fmla="*/ 103 h 1649"/>
                <a:gd name="T82" fmla="*/ 123 w 2253"/>
                <a:gd name="T83" fmla="*/ 106 h 1649"/>
                <a:gd name="T84" fmla="*/ 136 w 2253"/>
                <a:gd name="T85" fmla="*/ 104 h 1649"/>
                <a:gd name="T86" fmla="*/ 146 w 2253"/>
                <a:gd name="T87" fmla="*/ 110 h 1649"/>
                <a:gd name="T88" fmla="*/ 152 w 2253"/>
                <a:gd name="T89" fmla="*/ 112 h 1649"/>
                <a:gd name="T90" fmla="*/ 152 w 2253"/>
                <a:gd name="T91" fmla="*/ 107 h 1649"/>
                <a:gd name="T92" fmla="*/ 163 w 2253"/>
                <a:gd name="T93" fmla="*/ 103 h 1649"/>
                <a:gd name="T94" fmla="*/ 160 w 2253"/>
                <a:gd name="T95" fmla="*/ 99 h 1649"/>
                <a:gd name="T96" fmla="*/ 169 w 2253"/>
                <a:gd name="T97" fmla="*/ 94 h 1649"/>
                <a:gd name="T98" fmla="*/ 176 w 2253"/>
                <a:gd name="T99" fmla="*/ 91 h 1649"/>
                <a:gd name="T100" fmla="*/ 180 w 2253"/>
                <a:gd name="T101" fmla="*/ 92 h 1649"/>
                <a:gd name="T102" fmla="*/ 180 w 2253"/>
                <a:gd name="T103" fmla="*/ 85 h 1649"/>
                <a:gd name="T104" fmla="*/ 178 w 2253"/>
                <a:gd name="T105" fmla="*/ 78 h 1649"/>
                <a:gd name="T106" fmla="*/ 182 w 2253"/>
                <a:gd name="T107" fmla="*/ 70 h 1649"/>
                <a:gd name="T108" fmla="*/ 162 w 2253"/>
                <a:gd name="T109" fmla="*/ 73 h 1649"/>
                <a:gd name="T110" fmla="*/ 159 w 2253"/>
                <a:gd name="T111" fmla="*/ 79 h 1649"/>
                <a:gd name="T112" fmla="*/ 157 w 2253"/>
                <a:gd name="T113" fmla="*/ 83 h 1649"/>
                <a:gd name="T114" fmla="*/ 152 w 2253"/>
                <a:gd name="T115" fmla="*/ 89 h 1649"/>
                <a:gd name="T116" fmla="*/ 142 w 2253"/>
                <a:gd name="T117" fmla="*/ 90 h 1649"/>
                <a:gd name="T118" fmla="*/ 132 w 2253"/>
                <a:gd name="T119" fmla="*/ 88 h 16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253" h="1649">
                  <a:moveTo>
                    <a:pt x="1550" y="1270"/>
                  </a:moveTo>
                  <a:lnTo>
                    <a:pt x="1516" y="1214"/>
                  </a:lnTo>
                  <a:lnTo>
                    <a:pt x="1498" y="1184"/>
                  </a:lnTo>
                  <a:lnTo>
                    <a:pt x="1469" y="1154"/>
                  </a:lnTo>
                  <a:lnTo>
                    <a:pt x="1449" y="1133"/>
                  </a:lnTo>
                  <a:lnTo>
                    <a:pt x="1428" y="1127"/>
                  </a:lnTo>
                  <a:lnTo>
                    <a:pt x="1426" y="1088"/>
                  </a:lnTo>
                  <a:lnTo>
                    <a:pt x="1412" y="1039"/>
                  </a:lnTo>
                  <a:lnTo>
                    <a:pt x="1397" y="1032"/>
                  </a:lnTo>
                  <a:lnTo>
                    <a:pt x="1375" y="1013"/>
                  </a:lnTo>
                  <a:lnTo>
                    <a:pt x="1371" y="985"/>
                  </a:lnTo>
                  <a:lnTo>
                    <a:pt x="1380" y="956"/>
                  </a:lnTo>
                  <a:lnTo>
                    <a:pt x="1367" y="886"/>
                  </a:lnTo>
                  <a:lnTo>
                    <a:pt x="1360" y="809"/>
                  </a:lnTo>
                  <a:lnTo>
                    <a:pt x="1366" y="749"/>
                  </a:lnTo>
                  <a:lnTo>
                    <a:pt x="1395" y="705"/>
                  </a:lnTo>
                  <a:lnTo>
                    <a:pt x="1402" y="690"/>
                  </a:lnTo>
                  <a:lnTo>
                    <a:pt x="1383" y="663"/>
                  </a:lnTo>
                  <a:lnTo>
                    <a:pt x="1377" y="660"/>
                  </a:lnTo>
                  <a:lnTo>
                    <a:pt x="1343" y="656"/>
                  </a:lnTo>
                  <a:lnTo>
                    <a:pt x="1330" y="655"/>
                  </a:lnTo>
                  <a:lnTo>
                    <a:pt x="1262" y="611"/>
                  </a:lnTo>
                  <a:lnTo>
                    <a:pt x="1234" y="559"/>
                  </a:lnTo>
                  <a:lnTo>
                    <a:pt x="1221" y="528"/>
                  </a:lnTo>
                  <a:lnTo>
                    <a:pt x="1157" y="418"/>
                  </a:lnTo>
                  <a:lnTo>
                    <a:pt x="1144" y="397"/>
                  </a:lnTo>
                  <a:lnTo>
                    <a:pt x="1130" y="371"/>
                  </a:lnTo>
                  <a:lnTo>
                    <a:pt x="1090" y="341"/>
                  </a:lnTo>
                  <a:lnTo>
                    <a:pt x="1080" y="332"/>
                  </a:lnTo>
                  <a:lnTo>
                    <a:pt x="1036" y="331"/>
                  </a:lnTo>
                  <a:lnTo>
                    <a:pt x="1009" y="342"/>
                  </a:lnTo>
                  <a:lnTo>
                    <a:pt x="987" y="371"/>
                  </a:lnTo>
                  <a:lnTo>
                    <a:pt x="977" y="387"/>
                  </a:lnTo>
                  <a:lnTo>
                    <a:pt x="943" y="388"/>
                  </a:lnTo>
                  <a:lnTo>
                    <a:pt x="919" y="364"/>
                  </a:lnTo>
                  <a:lnTo>
                    <a:pt x="890" y="336"/>
                  </a:lnTo>
                  <a:lnTo>
                    <a:pt x="874" y="310"/>
                  </a:lnTo>
                  <a:lnTo>
                    <a:pt x="860" y="279"/>
                  </a:lnTo>
                  <a:lnTo>
                    <a:pt x="839" y="254"/>
                  </a:lnTo>
                  <a:lnTo>
                    <a:pt x="820" y="223"/>
                  </a:lnTo>
                  <a:lnTo>
                    <a:pt x="805" y="198"/>
                  </a:lnTo>
                  <a:lnTo>
                    <a:pt x="783" y="174"/>
                  </a:lnTo>
                  <a:lnTo>
                    <a:pt x="754" y="150"/>
                  </a:lnTo>
                  <a:lnTo>
                    <a:pt x="712" y="139"/>
                  </a:lnTo>
                  <a:lnTo>
                    <a:pt x="704" y="140"/>
                  </a:lnTo>
                  <a:lnTo>
                    <a:pt x="678" y="136"/>
                  </a:lnTo>
                  <a:lnTo>
                    <a:pt x="647" y="128"/>
                  </a:lnTo>
                  <a:lnTo>
                    <a:pt x="610" y="130"/>
                  </a:lnTo>
                  <a:lnTo>
                    <a:pt x="589" y="139"/>
                  </a:lnTo>
                  <a:lnTo>
                    <a:pt x="571" y="176"/>
                  </a:lnTo>
                  <a:lnTo>
                    <a:pt x="544" y="175"/>
                  </a:lnTo>
                  <a:lnTo>
                    <a:pt x="514" y="173"/>
                  </a:lnTo>
                  <a:lnTo>
                    <a:pt x="485" y="166"/>
                  </a:lnTo>
                  <a:lnTo>
                    <a:pt x="452" y="151"/>
                  </a:lnTo>
                  <a:lnTo>
                    <a:pt x="410" y="145"/>
                  </a:lnTo>
                  <a:lnTo>
                    <a:pt x="379" y="136"/>
                  </a:lnTo>
                  <a:lnTo>
                    <a:pt x="348" y="124"/>
                  </a:lnTo>
                  <a:lnTo>
                    <a:pt x="317" y="115"/>
                  </a:lnTo>
                  <a:lnTo>
                    <a:pt x="279" y="99"/>
                  </a:lnTo>
                  <a:lnTo>
                    <a:pt x="245" y="86"/>
                  </a:lnTo>
                  <a:lnTo>
                    <a:pt x="213" y="77"/>
                  </a:lnTo>
                  <a:lnTo>
                    <a:pt x="176" y="50"/>
                  </a:lnTo>
                  <a:lnTo>
                    <a:pt x="152" y="26"/>
                  </a:lnTo>
                  <a:lnTo>
                    <a:pt x="134" y="10"/>
                  </a:lnTo>
                  <a:lnTo>
                    <a:pt x="76" y="4"/>
                  </a:lnTo>
                  <a:lnTo>
                    <a:pt x="38" y="0"/>
                  </a:lnTo>
                  <a:lnTo>
                    <a:pt x="0" y="3"/>
                  </a:lnTo>
                  <a:lnTo>
                    <a:pt x="17" y="115"/>
                  </a:lnTo>
                  <a:lnTo>
                    <a:pt x="35" y="160"/>
                  </a:lnTo>
                  <a:lnTo>
                    <a:pt x="49" y="205"/>
                  </a:lnTo>
                  <a:lnTo>
                    <a:pt x="50" y="258"/>
                  </a:lnTo>
                  <a:lnTo>
                    <a:pt x="80" y="313"/>
                  </a:lnTo>
                  <a:lnTo>
                    <a:pt x="127" y="356"/>
                  </a:lnTo>
                  <a:lnTo>
                    <a:pt x="153" y="375"/>
                  </a:lnTo>
                  <a:lnTo>
                    <a:pt x="165" y="398"/>
                  </a:lnTo>
                  <a:lnTo>
                    <a:pt x="165" y="422"/>
                  </a:lnTo>
                  <a:lnTo>
                    <a:pt x="151" y="439"/>
                  </a:lnTo>
                  <a:lnTo>
                    <a:pt x="108" y="432"/>
                  </a:lnTo>
                  <a:lnTo>
                    <a:pt x="93" y="432"/>
                  </a:lnTo>
                  <a:lnTo>
                    <a:pt x="94" y="437"/>
                  </a:lnTo>
                  <a:lnTo>
                    <a:pt x="129" y="467"/>
                  </a:lnTo>
                  <a:lnTo>
                    <a:pt x="165" y="498"/>
                  </a:lnTo>
                  <a:lnTo>
                    <a:pt x="195" y="543"/>
                  </a:lnTo>
                  <a:lnTo>
                    <a:pt x="223" y="566"/>
                  </a:lnTo>
                  <a:lnTo>
                    <a:pt x="249" y="606"/>
                  </a:lnTo>
                  <a:lnTo>
                    <a:pt x="269" y="653"/>
                  </a:lnTo>
                  <a:lnTo>
                    <a:pt x="274" y="702"/>
                  </a:lnTo>
                  <a:lnTo>
                    <a:pt x="284" y="728"/>
                  </a:lnTo>
                  <a:lnTo>
                    <a:pt x="314" y="757"/>
                  </a:lnTo>
                  <a:lnTo>
                    <a:pt x="349" y="793"/>
                  </a:lnTo>
                  <a:lnTo>
                    <a:pt x="371" y="818"/>
                  </a:lnTo>
                  <a:lnTo>
                    <a:pt x="385" y="853"/>
                  </a:lnTo>
                  <a:lnTo>
                    <a:pt x="410" y="898"/>
                  </a:lnTo>
                  <a:lnTo>
                    <a:pt x="430" y="912"/>
                  </a:lnTo>
                  <a:lnTo>
                    <a:pt x="456" y="904"/>
                  </a:lnTo>
                  <a:lnTo>
                    <a:pt x="466" y="883"/>
                  </a:lnTo>
                  <a:lnTo>
                    <a:pt x="453" y="852"/>
                  </a:lnTo>
                  <a:lnTo>
                    <a:pt x="430" y="825"/>
                  </a:lnTo>
                  <a:lnTo>
                    <a:pt x="411" y="795"/>
                  </a:lnTo>
                  <a:lnTo>
                    <a:pt x="380" y="793"/>
                  </a:lnTo>
                  <a:lnTo>
                    <a:pt x="373" y="771"/>
                  </a:lnTo>
                  <a:lnTo>
                    <a:pt x="383" y="744"/>
                  </a:lnTo>
                  <a:lnTo>
                    <a:pt x="376" y="726"/>
                  </a:lnTo>
                  <a:lnTo>
                    <a:pt x="360" y="707"/>
                  </a:lnTo>
                  <a:lnTo>
                    <a:pt x="338" y="588"/>
                  </a:lnTo>
                  <a:lnTo>
                    <a:pt x="331" y="578"/>
                  </a:lnTo>
                  <a:lnTo>
                    <a:pt x="327" y="594"/>
                  </a:lnTo>
                  <a:lnTo>
                    <a:pt x="261" y="426"/>
                  </a:lnTo>
                  <a:lnTo>
                    <a:pt x="246" y="400"/>
                  </a:lnTo>
                  <a:lnTo>
                    <a:pt x="180" y="334"/>
                  </a:lnTo>
                  <a:lnTo>
                    <a:pt x="158" y="294"/>
                  </a:lnTo>
                  <a:lnTo>
                    <a:pt x="139" y="233"/>
                  </a:lnTo>
                  <a:lnTo>
                    <a:pt x="140" y="180"/>
                  </a:lnTo>
                  <a:lnTo>
                    <a:pt x="130" y="132"/>
                  </a:lnTo>
                  <a:lnTo>
                    <a:pt x="138" y="107"/>
                  </a:lnTo>
                  <a:lnTo>
                    <a:pt x="162" y="102"/>
                  </a:lnTo>
                  <a:lnTo>
                    <a:pt x="181" y="117"/>
                  </a:lnTo>
                  <a:lnTo>
                    <a:pt x="249" y="157"/>
                  </a:lnTo>
                  <a:lnTo>
                    <a:pt x="254" y="180"/>
                  </a:lnTo>
                  <a:lnTo>
                    <a:pt x="242" y="197"/>
                  </a:lnTo>
                  <a:lnTo>
                    <a:pt x="262" y="221"/>
                  </a:lnTo>
                  <a:lnTo>
                    <a:pt x="268" y="273"/>
                  </a:lnTo>
                  <a:lnTo>
                    <a:pt x="296" y="360"/>
                  </a:lnTo>
                  <a:lnTo>
                    <a:pt x="322" y="390"/>
                  </a:lnTo>
                  <a:lnTo>
                    <a:pt x="343" y="427"/>
                  </a:lnTo>
                  <a:lnTo>
                    <a:pt x="396" y="459"/>
                  </a:lnTo>
                  <a:lnTo>
                    <a:pt x="409" y="484"/>
                  </a:lnTo>
                  <a:lnTo>
                    <a:pt x="402" y="499"/>
                  </a:lnTo>
                  <a:lnTo>
                    <a:pt x="423" y="522"/>
                  </a:lnTo>
                  <a:lnTo>
                    <a:pt x="447" y="563"/>
                  </a:lnTo>
                  <a:lnTo>
                    <a:pt x="484" y="604"/>
                  </a:lnTo>
                  <a:lnTo>
                    <a:pt x="507" y="646"/>
                  </a:lnTo>
                  <a:lnTo>
                    <a:pt x="496" y="667"/>
                  </a:lnTo>
                  <a:lnTo>
                    <a:pt x="547" y="703"/>
                  </a:lnTo>
                  <a:lnTo>
                    <a:pt x="597" y="773"/>
                  </a:lnTo>
                  <a:lnTo>
                    <a:pt x="641" y="828"/>
                  </a:lnTo>
                  <a:lnTo>
                    <a:pt x="682" y="887"/>
                  </a:lnTo>
                  <a:lnTo>
                    <a:pt x="703" y="912"/>
                  </a:lnTo>
                  <a:lnTo>
                    <a:pt x="732" y="949"/>
                  </a:lnTo>
                  <a:lnTo>
                    <a:pt x="757" y="1031"/>
                  </a:lnTo>
                  <a:lnTo>
                    <a:pt x="783" y="1061"/>
                  </a:lnTo>
                  <a:lnTo>
                    <a:pt x="799" y="1100"/>
                  </a:lnTo>
                  <a:lnTo>
                    <a:pt x="796" y="1105"/>
                  </a:lnTo>
                  <a:lnTo>
                    <a:pt x="770" y="1119"/>
                  </a:lnTo>
                  <a:lnTo>
                    <a:pt x="757" y="1132"/>
                  </a:lnTo>
                  <a:lnTo>
                    <a:pt x="766" y="1179"/>
                  </a:lnTo>
                  <a:lnTo>
                    <a:pt x="799" y="1211"/>
                  </a:lnTo>
                  <a:lnTo>
                    <a:pt x="822" y="1235"/>
                  </a:lnTo>
                  <a:lnTo>
                    <a:pt x="866" y="1265"/>
                  </a:lnTo>
                  <a:lnTo>
                    <a:pt x="896" y="1279"/>
                  </a:lnTo>
                  <a:lnTo>
                    <a:pt x="917" y="1304"/>
                  </a:lnTo>
                  <a:lnTo>
                    <a:pt x="955" y="1332"/>
                  </a:lnTo>
                  <a:lnTo>
                    <a:pt x="989" y="1337"/>
                  </a:lnTo>
                  <a:lnTo>
                    <a:pt x="1027" y="1340"/>
                  </a:lnTo>
                  <a:lnTo>
                    <a:pt x="1053" y="1355"/>
                  </a:lnTo>
                  <a:lnTo>
                    <a:pt x="1086" y="1371"/>
                  </a:lnTo>
                  <a:lnTo>
                    <a:pt x="1120" y="1395"/>
                  </a:lnTo>
                  <a:lnTo>
                    <a:pt x="1152" y="1412"/>
                  </a:lnTo>
                  <a:lnTo>
                    <a:pt x="1167" y="1419"/>
                  </a:lnTo>
                  <a:lnTo>
                    <a:pt x="1198" y="1436"/>
                  </a:lnTo>
                  <a:lnTo>
                    <a:pt x="1230" y="1449"/>
                  </a:lnTo>
                  <a:lnTo>
                    <a:pt x="1262" y="1458"/>
                  </a:lnTo>
                  <a:lnTo>
                    <a:pt x="1303" y="1459"/>
                  </a:lnTo>
                  <a:lnTo>
                    <a:pt x="1353" y="1493"/>
                  </a:lnTo>
                  <a:lnTo>
                    <a:pt x="1398" y="1499"/>
                  </a:lnTo>
                  <a:lnTo>
                    <a:pt x="1443" y="1520"/>
                  </a:lnTo>
                  <a:lnTo>
                    <a:pt x="1488" y="1525"/>
                  </a:lnTo>
                  <a:lnTo>
                    <a:pt x="1521" y="1524"/>
                  </a:lnTo>
                  <a:lnTo>
                    <a:pt x="1560" y="1522"/>
                  </a:lnTo>
                  <a:lnTo>
                    <a:pt x="1626" y="1498"/>
                  </a:lnTo>
                  <a:lnTo>
                    <a:pt x="1658" y="1498"/>
                  </a:lnTo>
                  <a:lnTo>
                    <a:pt x="1678" y="1503"/>
                  </a:lnTo>
                  <a:lnTo>
                    <a:pt x="1713" y="1510"/>
                  </a:lnTo>
                  <a:lnTo>
                    <a:pt x="1737" y="1530"/>
                  </a:lnTo>
                  <a:lnTo>
                    <a:pt x="1772" y="1561"/>
                  </a:lnTo>
                  <a:lnTo>
                    <a:pt x="1800" y="1586"/>
                  </a:lnTo>
                  <a:lnTo>
                    <a:pt x="1834" y="1617"/>
                  </a:lnTo>
                  <a:lnTo>
                    <a:pt x="1859" y="1641"/>
                  </a:lnTo>
                  <a:lnTo>
                    <a:pt x="1869" y="1649"/>
                  </a:lnTo>
                  <a:lnTo>
                    <a:pt x="1875" y="1618"/>
                  </a:lnTo>
                  <a:lnTo>
                    <a:pt x="1868" y="1597"/>
                  </a:lnTo>
                  <a:lnTo>
                    <a:pt x="1864" y="1579"/>
                  </a:lnTo>
                  <a:lnTo>
                    <a:pt x="1869" y="1554"/>
                  </a:lnTo>
                  <a:lnTo>
                    <a:pt x="1883" y="1543"/>
                  </a:lnTo>
                  <a:lnTo>
                    <a:pt x="1989" y="1529"/>
                  </a:lnTo>
                  <a:lnTo>
                    <a:pt x="2002" y="1523"/>
                  </a:lnTo>
                  <a:lnTo>
                    <a:pt x="2003" y="1499"/>
                  </a:lnTo>
                  <a:lnTo>
                    <a:pt x="2019" y="1483"/>
                  </a:lnTo>
                  <a:lnTo>
                    <a:pt x="2024" y="1471"/>
                  </a:lnTo>
                  <a:lnTo>
                    <a:pt x="2005" y="1468"/>
                  </a:lnTo>
                  <a:lnTo>
                    <a:pt x="1987" y="1454"/>
                  </a:lnTo>
                  <a:lnTo>
                    <a:pt x="1975" y="1435"/>
                  </a:lnTo>
                  <a:lnTo>
                    <a:pt x="1966" y="1410"/>
                  </a:lnTo>
                  <a:lnTo>
                    <a:pt x="1961" y="1377"/>
                  </a:lnTo>
                  <a:lnTo>
                    <a:pt x="2010" y="1366"/>
                  </a:lnTo>
                  <a:lnTo>
                    <a:pt x="2083" y="1352"/>
                  </a:lnTo>
                  <a:lnTo>
                    <a:pt x="2128" y="1345"/>
                  </a:lnTo>
                  <a:lnTo>
                    <a:pt x="2144" y="1316"/>
                  </a:lnTo>
                  <a:lnTo>
                    <a:pt x="2158" y="1309"/>
                  </a:lnTo>
                  <a:lnTo>
                    <a:pt x="2178" y="1315"/>
                  </a:lnTo>
                  <a:lnTo>
                    <a:pt x="2185" y="1293"/>
                  </a:lnTo>
                  <a:lnTo>
                    <a:pt x="2194" y="1310"/>
                  </a:lnTo>
                  <a:lnTo>
                    <a:pt x="2206" y="1323"/>
                  </a:lnTo>
                  <a:lnTo>
                    <a:pt x="2219" y="1321"/>
                  </a:lnTo>
                  <a:lnTo>
                    <a:pt x="2228" y="1306"/>
                  </a:lnTo>
                  <a:lnTo>
                    <a:pt x="2223" y="1280"/>
                  </a:lnTo>
                  <a:lnTo>
                    <a:pt x="2217" y="1252"/>
                  </a:lnTo>
                  <a:lnTo>
                    <a:pt x="2228" y="1226"/>
                  </a:lnTo>
                  <a:lnTo>
                    <a:pt x="2226" y="1210"/>
                  </a:lnTo>
                  <a:lnTo>
                    <a:pt x="2216" y="1194"/>
                  </a:lnTo>
                  <a:lnTo>
                    <a:pt x="2199" y="1155"/>
                  </a:lnTo>
                  <a:lnTo>
                    <a:pt x="2204" y="1134"/>
                  </a:lnTo>
                  <a:lnTo>
                    <a:pt x="2236" y="1102"/>
                  </a:lnTo>
                  <a:lnTo>
                    <a:pt x="2252" y="1066"/>
                  </a:lnTo>
                  <a:lnTo>
                    <a:pt x="2253" y="1029"/>
                  </a:lnTo>
                  <a:lnTo>
                    <a:pt x="2241" y="1014"/>
                  </a:lnTo>
                  <a:lnTo>
                    <a:pt x="2206" y="1012"/>
                  </a:lnTo>
                  <a:lnTo>
                    <a:pt x="2166" y="1014"/>
                  </a:lnTo>
                  <a:lnTo>
                    <a:pt x="2067" y="1028"/>
                  </a:lnTo>
                  <a:lnTo>
                    <a:pt x="2004" y="1050"/>
                  </a:lnTo>
                  <a:lnTo>
                    <a:pt x="1975" y="1064"/>
                  </a:lnTo>
                  <a:lnTo>
                    <a:pt x="1967" y="1075"/>
                  </a:lnTo>
                  <a:lnTo>
                    <a:pt x="1959" y="1105"/>
                  </a:lnTo>
                  <a:lnTo>
                    <a:pt x="1965" y="1135"/>
                  </a:lnTo>
                  <a:lnTo>
                    <a:pt x="1982" y="1153"/>
                  </a:lnTo>
                  <a:lnTo>
                    <a:pt x="1987" y="1174"/>
                  </a:lnTo>
                  <a:lnTo>
                    <a:pt x="1972" y="1197"/>
                  </a:lnTo>
                  <a:lnTo>
                    <a:pt x="1941" y="1205"/>
                  </a:lnTo>
                  <a:lnTo>
                    <a:pt x="1915" y="1244"/>
                  </a:lnTo>
                  <a:lnTo>
                    <a:pt x="1923" y="1269"/>
                  </a:lnTo>
                  <a:lnTo>
                    <a:pt x="1908" y="1286"/>
                  </a:lnTo>
                  <a:lnTo>
                    <a:pt x="1881" y="1291"/>
                  </a:lnTo>
                  <a:lnTo>
                    <a:pt x="1863" y="1273"/>
                  </a:lnTo>
                  <a:lnTo>
                    <a:pt x="1805" y="1274"/>
                  </a:lnTo>
                  <a:lnTo>
                    <a:pt x="1781" y="1291"/>
                  </a:lnTo>
                  <a:lnTo>
                    <a:pt x="1749" y="1296"/>
                  </a:lnTo>
                  <a:lnTo>
                    <a:pt x="1688" y="1314"/>
                  </a:lnTo>
                  <a:lnTo>
                    <a:pt x="1662" y="1312"/>
                  </a:lnTo>
                  <a:lnTo>
                    <a:pt x="1644" y="1301"/>
                  </a:lnTo>
                  <a:lnTo>
                    <a:pt x="1634" y="1273"/>
                  </a:lnTo>
                  <a:lnTo>
                    <a:pt x="1604" y="1273"/>
                  </a:lnTo>
                  <a:lnTo>
                    <a:pt x="1564" y="1275"/>
                  </a:lnTo>
                  <a:lnTo>
                    <a:pt x="1550" y="1270"/>
                  </a:lnTo>
                  <a:close/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0BB23E56-EF8A-4482-918F-A8B2AECEF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" y="1771"/>
              <a:ext cx="641" cy="434"/>
            </a:xfrm>
            <a:custGeom>
              <a:avLst/>
              <a:gdLst>
                <a:gd name="T0" fmla="*/ 119 w 2253"/>
                <a:gd name="T1" fmla="*/ 80 h 1649"/>
                <a:gd name="T2" fmla="*/ 114 w 2253"/>
                <a:gd name="T3" fmla="*/ 72 h 1649"/>
                <a:gd name="T4" fmla="*/ 112 w 2253"/>
                <a:gd name="T5" fmla="*/ 66 h 1649"/>
                <a:gd name="T6" fmla="*/ 113 w 2253"/>
                <a:gd name="T7" fmla="*/ 49 h 1649"/>
                <a:gd name="T8" fmla="*/ 109 w 2253"/>
                <a:gd name="T9" fmla="*/ 46 h 1649"/>
                <a:gd name="T10" fmla="*/ 99 w 2253"/>
                <a:gd name="T11" fmla="*/ 37 h 1649"/>
                <a:gd name="T12" fmla="*/ 88 w 2253"/>
                <a:gd name="T13" fmla="*/ 24 h 1649"/>
                <a:gd name="T14" fmla="*/ 80 w 2253"/>
                <a:gd name="T15" fmla="*/ 26 h 1649"/>
                <a:gd name="T16" fmla="*/ 72 w 2253"/>
                <a:gd name="T17" fmla="*/ 23 h 1649"/>
                <a:gd name="T18" fmla="*/ 66 w 2253"/>
                <a:gd name="T19" fmla="*/ 16 h 1649"/>
                <a:gd name="T20" fmla="*/ 58 w 2253"/>
                <a:gd name="T21" fmla="*/ 10 h 1649"/>
                <a:gd name="T22" fmla="*/ 50 w 2253"/>
                <a:gd name="T23" fmla="*/ 9 h 1649"/>
                <a:gd name="T24" fmla="*/ 42 w 2253"/>
                <a:gd name="T25" fmla="*/ 12 h 1649"/>
                <a:gd name="T26" fmla="*/ 31 w 2253"/>
                <a:gd name="T27" fmla="*/ 9 h 1649"/>
                <a:gd name="T28" fmla="*/ 20 w 2253"/>
                <a:gd name="T29" fmla="*/ 6 h 1649"/>
                <a:gd name="T30" fmla="*/ 11 w 2253"/>
                <a:gd name="T31" fmla="*/ 1 h 1649"/>
                <a:gd name="T32" fmla="*/ 1 w 2253"/>
                <a:gd name="T33" fmla="*/ 8 h 1649"/>
                <a:gd name="T34" fmla="*/ 7 w 2253"/>
                <a:gd name="T35" fmla="*/ 22 h 1649"/>
                <a:gd name="T36" fmla="*/ 13 w 2253"/>
                <a:gd name="T37" fmla="*/ 29 h 1649"/>
                <a:gd name="T38" fmla="*/ 8 w 2253"/>
                <a:gd name="T39" fmla="*/ 30 h 1649"/>
                <a:gd name="T40" fmla="*/ 18 w 2253"/>
                <a:gd name="T41" fmla="*/ 39 h 1649"/>
                <a:gd name="T42" fmla="*/ 23 w 2253"/>
                <a:gd name="T43" fmla="*/ 51 h 1649"/>
                <a:gd name="T44" fmla="*/ 31 w 2253"/>
                <a:gd name="T45" fmla="*/ 59 h 1649"/>
                <a:gd name="T46" fmla="*/ 38 w 2253"/>
                <a:gd name="T47" fmla="*/ 61 h 1649"/>
                <a:gd name="T48" fmla="*/ 31 w 2253"/>
                <a:gd name="T49" fmla="*/ 55 h 1649"/>
                <a:gd name="T50" fmla="*/ 29 w 2253"/>
                <a:gd name="T51" fmla="*/ 49 h 1649"/>
                <a:gd name="T52" fmla="*/ 21 w 2253"/>
                <a:gd name="T53" fmla="*/ 29 h 1649"/>
                <a:gd name="T54" fmla="*/ 11 w 2253"/>
                <a:gd name="T55" fmla="*/ 16 h 1649"/>
                <a:gd name="T56" fmla="*/ 13 w 2253"/>
                <a:gd name="T57" fmla="*/ 7 h 1649"/>
                <a:gd name="T58" fmla="*/ 20 w 2253"/>
                <a:gd name="T59" fmla="*/ 14 h 1649"/>
                <a:gd name="T60" fmla="*/ 26 w 2253"/>
                <a:gd name="T61" fmla="*/ 27 h 1649"/>
                <a:gd name="T62" fmla="*/ 32 w 2253"/>
                <a:gd name="T63" fmla="*/ 34 h 1649"/>
                <a:gd name="T64" fmla="*/ 41 w 2253"/>
                <a:gd name="T65" fmla="*/ 45 h 1649"/>
                <a:gd name="T66" fmla="*/ 52 w 2253"/>
                <a:gd name="T67" fmla="*/ 57 h 1649"/>
                <a:gd name="T68" fmla="*/ 61 w 2253"/>
                <a:gd name="T69" fmla="*/ 71 h 1649"/>
                <a:gd name="T70" fmla="*/ 62 w 2253"/>
                <a:gd name="T71" fmla="*/ 78 h 1649"/>
                <a:gd name="T72" fmla="*/ 67 w 2253"/>
                <a:gd name="T73" fmla="*/ 86 h 1649"/>
                <a:gd name="T74" fmla="*/ 77 w 2253"/>
                <a:gd name="T75" fmla="*/ 92 h 1649"/>
                <a:gd name="T76" fmla="*/ 88 w 2253"/>
                <a:gd name="T77" fmla="*/ 95 h 1649"/>
                <a:gd name="T78" fmla="*/ 97 w 2253"/>
                <a:gd name="T79" fmla="*/ 99 h 1649"/>
                <a:gd name="T80" fmla="*/ 110 w 2253"/>
                <a:gd name="T81" fmla="*/ 103 h 1649"/>
                <a:gd name="T82" fmla="*/ 123 w 2253"/>
                <a:gd name="T83" fmla="*/ 106 h 1649"/>
                <a:gd name="T84" fmla="*/ 136 w 2253"/>
                <a:gd name="T85" fmla="*/ 104 h 1649"/>
                <a:gd name="T86" fmla="*/ 146 w 2253"/>
                <a:gd name="T87" fmla="*/ 110 h 1649"/>
                <a:gd name="T88" fmla="*/ 152 w 2253"/>
                <a:gd name="T89" fmla="*/ 112 h 1649"/>
                <a:gd name="T90" fmla="*/ 152 w 2253"/>
                <a:gd name="T91" fmla="*/ 107 h 1649"/>
                <a:gd name="T92" fmla="*/ 163 w 2253"/>
                <a:gd name="T93" fmla="*/ 103 h 1649"/>
                <a:gd name="T94" fmla="*/ 160 w 2253"/>
                <a:gd name="T95" fmla="*/ 99 h 1649"/>
                <a:gd name="T96" fmla="*/ 169 w 2253"/>
                <a:gd name="T97" fmla="*/ 94 h 1649"/>
                <a:gd name="T98" fmla="*/ 176 w 2253"/>
                <a:gd name="T99" fmla="*/ 91 h 1649"/>
                <a:gd name="T100" fmla="*/ 180 w 2253"/>
                <a:gd name="T101" fmla="*/ 92 h 1649"/>
                <a:gd name="T102" fmla="*/ 180 w 2253"/>
                <a:gd name="T103" fmla="*/ 85 h 1649"/>
                <a:gd name="T104" fmla="*/ 178 w 2253"/>
                <a:gd name="T105" fmla="*/ 78 h 1649"/>
                <a:gd name="T106" fmla="*/ 182 w 2253"/>
                <a:gd name="T107" fmla="*/ 70 h 1649"/>
                <a:gd name="T108" fmla="*/ 162 w 2253"/>
                <a:gd name="T109" fmla="*/ 73 h 1649"/>
                <a:gd name="T110" fmla="*/ 159 w 2253"/>
                <a:gd name="T111" fmla="*/ 79 h 1649"/>
                <a:gd name="T112" fmla="*/ 157 w 2253"/>
                <a:gd name="T113" fmla="*/ 83 h 1649"/>
                <a:gd name="T114" fmla="*/ 152 w 2253"/>
                <a:gd name="T115" fmla="*/ 89 h 1649"/>
                <a:gd name="T116" fmla="*/ 142 w 2253"/>
                <a:gd name="T117" fmla="*/ 90 h 1649"/>
                <a:gd name="T118" fmla="*/ 132 w 2253"/>
                <a:gd name="T119" fmla="*/ 88 h 16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253" h="1649">
                  <a:moveTo>
                    <a:pt x="1550" y="1270"/>
                  </a:moveTo>
                  <a:lnTo>
                    <a:pt x="1516" y="1214"/>
                  </a:lnTo>
                  <a:lnTo>
                    <a:pt x="1498" y="1184"/>
                  </a:lnTo>
                  <a:lnTo>
                    <a:pt x="1469" y="1154"/>
                  </a:lnTo>
                  <a:lnTo>
                    <a:pt x="1449" y="1133"/>
                  </a:lnTo>
                  <a:lnTo>
                    <a:pt x="1428" y="1127"/>
                  </a:lnTo>
                  <a:lnTo>
                    <a:pt x="1426" y="1088"/>
                  </a:lnTo>
                  <a:lnTo>
                    <a:pt x="1412" y="1039"/>
                  </a:lnTo>
                  <a:lnTo>
                    <a:pt x="1397" y="1032"/>
                  </a:lnTo>
                  <a:lnTo>
                    <a:pt x="1375" y="1013"/>
                  </a:lnTo>
                  <a:lnTo>
                    <a:pt x="1371" y="985"/>
                  </a:lnTo>
                  <a:lnTo>
                    <a:pt x="1380" y="956"/>
                  </a:lnTo>
                  <a:lnTo>
                    <a:pt x="1367" y="886"/>
                  </a:lnTo>
                  <a:lnTo>
                    <a:pt x="1360" y="809"/>
                  </a:lnTo>
                  <a:lnTo>
                    <a:pt x="1366" y="749"/>
                  </a:lnTo>
                  <a:lnTo>
                    <a:pt x="1395" y="705"/>
                  </a:lnTo>
                  <a:lnTo>
                    <a:pt x="1402" y="690"/>
                  </a:lnTo>
                  <a:lnTo>
                    <a:pt x="1383" y="663"/>
                  </a:lnTo>
                  <a:lnTo>
                    <a:pt x="1377" y="660"/>
                  </a:lnTo>
                  <a:lnTo>
                    <a:pt x="1343" y="656"/>
                  </a:lnTo>
                  <a:lnTo>
                    <a:pt x="1330" y="655"/>
                  </a:lnTo>
                  <a:lnTo>
                    <a:pt x="1262" y="611"/>
                  </a:lnTo>
                  <a:lnTo>
                    <a:pt x="1234" y="559"/>
                  </a:lnTo>
                  <a:lnTo>
                    <a:pt x="1221" y="528"/>
                  </a:lnTo>
                  <a:lnTo>
                    <a:pt x="1157" y="418"/>
                  </a:lnTo>
                  <a:lnTo>
                    <a:pt x="1144" y="397"/>
                  </a:lnTo>
                  <a:lnTo>
                    <a:pt x="1130" y="371"/>
                  </a:lnTo>
                  <a:lnTo>
                    <a:pt x="1090" y="341"/>
                  </a:lnTo>
                  <a:lnTo>
                    <a:pt x="1080" y="332"/>
                  </a:lnTo>
                  <a:lnTo>
                    <a:pt x="1036" y="331"/>
                  </a:lnTo>
                  <a:lnTo>
                    <a:pt x="1009" y="342"/>
                  </a:lnTo>
                  <a:lnTo>
                    <a:pt x="987" y="371"/>
                  </a:lnTo>
                  <a:lnTo>
                    <a:pt x="977" y="387"/>
                  </a:lnTo>
                  <a:lnTo>
                    <a:pt x="943" y="388"/>
                  </a:lnTo>
                  <a:lnTo>
                    <a:pt x="919" y="364"/>
                  </a:lnTo>
                  <a:lnTo>
                    <a:pt x="890" y="336"/>
                  </a:lnTo>
                  <a:lnTo>
                    <a:pt x="874" y="310"/>
                  </a:lnTo>
                  <a:lnTo>
                    <a:pt x="860" y="279"/>
                  </a:lnTo>
                  <a:lnTo>
                    <a:pt x="839" y="254"/>
                  </a:lnTo>
                  <a:lnTo>
                    <a:pt x="820" y="223"/>
                  </a:lnTo>
                  <a:lnTo>
                    <a:pt x="805" y="198"/>
                  </a:lnTo>
                  <a:lnTo>
                    <a:pt x="783" y="174"/>
                  </a:lnTo>
                  <a:lnTo>
                    <a:pt x="754" y="150"/>
                  </a:lnTo>
                  <a:lnTo>
                    <a:pt x="712" y="139"/>
                  </a:lnTo>
                  <a:lnTo>
                    <a:pt x="704" y="140"/>
                  </a:lnTo>
                  <a:lnTo>
                    <a:pt x="678" y="136"/>
                  </a:lnTo>
                  <a:lnTo>
                    <a:pt x="647" y="128"/>
                  </a:lnTo>
                  <a:lnTo>
                    <a:pt x="610" y="130"/>
                  </a:lnTo>
                  <a:lnTo>
                    <a:pt x="589" y="139"/>
                  </a:lnTo>
                  <a:lnTo>
                    <a:pt x="571" y="176"/>
                  </a:lnTo>
                  <a:lnTo>
                    <a:pt x="544" y="175"/>
                  </a:lnTo>
                  <a:lnTo>
                    <a:pt x="514" y="173"/>
                  </a:lnTo>
                  <a:lnTo>
                    <a:pt x="485" y="166"/>
                  </a:lnTo>
                  <a:lnTo>
                    <a:pt x="452" y="151"/>
                  </a:lnTo>
                  <a:lnTo>
                    <a:pt x="410" y="145"/>
                  </a:lnTo>
                  <a:lnTo>
                    <a:pt x="379" y="136"/>
                  </a:lnTo>
                  <a:lnTo>
                    <a:pt x="348" y="124"/>
                  </a:lnTo>
                  <a:lnTo>
                    <a:pt x="317" y="115"/>
                  </a:lnTo>
                  <a:lnTo>
                    <a:pt x="279" y="99"/>
                  </a:lnTo>
                  <a:lnTo>
                    <a:pt x="245" y="86"/>
                  </a:lnTo>
                  <a:lnTo>
                    <a:pt x="213" y="77"/>
                  </a:lnTo>
                  <a:lnTo>
                    <a:pt x="176" y="50"/>
                  </a:lnTo>
                  <a:lnTo>
                    <a:pt x="152" y="26"/>
                  </a:lnTo>
                  <a:lnTo>
                    <a:pt x="134" y="10"/>
                  </a:lnTo>
                  <a:lnTo>
                    <a:pt x="76" y="4"/>
                  </a:lnTo>
                  <a:lnTo>
                    <a:pt x="38" y="0"/>
                  </a:lnTo>
                  <a:lnTo>
                    <a:pt x="0" y="3"/>
                  </a:lnTo>
                  <a:lnTo>
                    <a:pt x="17" y="115"/>
                  </a:lnTo>
                  <a:lnTo>
                    <a:pt x="35" y="160"/>
                  </a:lnTo>
                  <a:lnTo>
                    <a:pt x="49" y="205"/>
                  </a:lnTo>
                  <a:lnTo>
                    <a:pt x="50" y="258"/>
                  </a:lnTo>
                  <a:lnTo>
                    <a:pt x="80" y="313"/>
                  </a:lnTo>
                  <a:lnTo>
                    <a:pt x="127" y="356"/>
                  </a:lnTo>
                  <a:lnTo>
                    <a:pt x="153" y="375"/>
                  </a:lnTo>
                  <a:lnTo>
                    <a:pt x="165" y="398"/>
                  </a:lnTo>
                  <a:lnTo>
                    <a:pt x="165" y="422"/>
                  </a:lnTo>
                  <a:lnTo>
                    <a:pt x="151" y="439"/>
                  </a:lnTo>
                  <a:lnTo>
                    <a:pt x="108" y="432"/>
                  </a:lnTo>
                  <a:lnTo>
                    <a:pt x="93" y="432"/>
                  </a:lnTo>
                  <a:lnTo>
                    <a:pt x="94" y="437"/>
                  </a:lnTo>
                  <a:lnTo>
                    <a:pt x="129" y="467"/>
                  </a:lnTo>
                  <a:lnTo>
                    <a:pt x="165" y="498"/>
                  </a:lnTo>
                  <a:lnTo>
                    <a:pt x="195" y="543"/>
                  </a:lnTo>
                  <a:lnTo>
                    <a:pt x="223" y="566"/>
                  </a:lnTo>
                  <a:lnTo>
                    <a:pt x="249" y="606"/>
                  </a:lnTo>
                  <a:lnTo>
                    <a:pt x="269" y="653"/>
                  </a:lnTo>
                  <a:lnTo>
                    <a:pt x="274" y="702"/>
                  </a:lnTo>
                  <a:lnTo>
                    <a:pt x="284" y="728"/>
                  </a:lnTo>
                  <a:lnTo>
                    <a:pt x="314" y="757"/>
                  </a:lnTo>
                  <a:lnTo>
                    <a:pt x="349" y="793"/>
                  </a:lnTo>
                  <a:lnTo>
                    <a:pt x="371" y="818"/>
                  </a:lnTo>
                  <a:lnTo>
                    <a:pt x="385" y="853"/>
                  </a:lnTo>
                  <a:lnTo>
                    <a:pt x="410" y="898"/>
                  </a:lnTo>
                  <a:lnTo>
                    <a:pt x="430" y="912"/>
                  </a:lnTo>
                  <a:lnTo>
                    <a:pt x="456" y="904"/>
                  </a:lnTo>
                  <a:lnTo>
                    <a:pt x="466" y="883"/>
                  </a:lnTo>
                  <a:lnTo>
                    <a:pt x="453" y="852"/>
                  </a:lnTo>
                  <a:lnTo>
                    <a:pt x="430" y="825"/>
                  </a:lnTo>
                  <a:lnTo>
                    <a:pt x="411" y="795"/>
                  </a:lnTo>
                  <a:lnTo>
                    <a:pt x="380" y="793"/>
                  </a:lnTo>
                  <a:lnTo>
                    <a:pt x="373" y="771"/>
                  </a:lnTo>
                  <a:lnTo>
                    <a:pt x="383" y="744"/>
                  </a:lnTo>
                  <a:lnTo>
                    <a:pt x="376" y="726"/>
                  </a:lnTo>
                  <a:lnTo>
                    <a:pt x="360" y="707"/>
                  </a:lnTo>
                  <a:lnTo>
                    <a:pt x="338" y="588"/>
                  </a:lnTo>
                  <a:lnTo>
                    <a:pt x="331" y="578"/>
                  </a:lnTo>
                  <a:lnTo>
                    <a:pt x="327" y="594"/>
                  </a:lnTo>
                  <a:lnTo>
                    <a:pt x="261" y="426"/>
                  </a:lnTo>
                  <a:lnTo>
                    <a:pt x="246" y="400"/>
                  </a:lnTo>
                  <a:lnTo>
                    <a:pt x="180" y="334"/>
                  </a:lnTo>
                  <a:lnTo>
                    <a:pt x="158" y="294"/>
                  </a:lnTo>
                  <a:lnTo>
                    <a:pt x="139" y="233"/>
                  </a:lnTo>
                  <a:lnTo>
                    <a:pt x="140" y="180"/>
                  </a:lnTo>
                  <a:lnTo>
                    <a:pt x="130" y="132"/>
                  </a:lnTo>
                  <a:lnTo>
                    <a:pt x="138" y="107"/>
                  </a:lnTo>
                  <a:lnTo>
                    <a:pt x="162" y="102"/>
                  </a:lnTo>
                  <a:lnTo>
                    <a:pt x="181" y="117"/>
                  </a:lnTo>
                  <a:lnTo>
                    <a:pt x="249" y="157"/>
                  </a:lnTo>
                  <a:lnTo>
                    <a:pt x="254" y="180"/>
                  </a:lnTo>
                  <a:lnTo>
                    <a:pt x="242" y="197"/>
                  </a:lnTo>
                  <a:lnTo>
                    <a:pt x="262" y="221"/>
                  </a:lnTo>
                  <a:lnTo>
                    <a:pt x="268" y="273"/>
                  </a:lnTo>
                  <a:lnTo>
                    <a:pt x="296" y="360"/>
                  </a:lnTo>
                  <a:lnTo>
                    <a:pt x="322" y="390"/>
                  </a:lnTo>
                  <a:lnTo>
                    <a:pt x="343" y="427"/>
                  </a:lnTo>
                  <a:lnTo>
                    <a:pt x="396" y="459"/>
                  </a:lnTo>
                  <a:lnTo>
                    <a:pt x="409" y="484"/>
                  </a:lnTo>
                  <a:lnTo>
                    <a:pt x="402" y="499"/>
                  </a:lnTo>
                  <a:lnTo>
                    <a:pt x="423" y="522"/>
                  </a:lnTo>
                  <a:lnTo>
                    <a:pt x="447" y="563"/>
                  </a:lnTo>
                  <a:lnTo>
                    <a:pt x="484" y="604"/>
                  </a:lnTo>
                  <a:lnTo>
                    <a:pt x="507" y="646"/>
                  </a:lnTo>
                  <a:lnTo>
                    <a:pt x="496" y="667"/>
                  </a:lnTo>
                  <a:lnTo>
                    <a:pt x="547" y="703"/>
                  </a:lnTo>
                  <a:lnTo>
                    <a:pt x="597" y="773"/>
                  </a:lnTo>
                  <a:lnTo>
                    <a:pt x="641" y="828"/>
                  </a:lnTo>
                  <a:lnTo>
                    <a:pt x="682" y="887"/>
                  </a:lnTo>
                  <a:lnTo>
                    <a:pt x="703" y="912"/>
                  </a:lnTo>
                  <a:lnTo>
                    <a:pt x="732" y="949"/>
                  </a:lnTo>
                  <a:lnTo>
                    <a:pt x="757" y="1031"/>
                  </a:lnTo>
                  <a:lnTo>
                    <a:pt x="783" y="1061"/>
                  </a:lnTo>
                  <a:lnTo>
                    <a:pt x="799" y="1100"/>
                  </a:lnTo>
                  <a:lnTo>
                    <a:pt x="796" y="1105"/>
                  </a:lnTo>
                  <a:lnTo>
                    <a:pt x="770" y="1119"/>
                  </a:lnTo>
                  <a:lnTo>
                    <a:pt x="757" y="1132"/>
                  </a:lnTo>
                  <a:lnTo>
                    <a:pt x="766" y="1179"/>
                  </a:lnTo>
                  <a:lnTo>
                    <a:pt x="799" y="1211"/>
                  </a:lnTo>
                  <a:lnTo>
                    <a:pt x="822" y="1235"/>
                  </a:lnTo>
                  <a:lnTo>
                    <a:pt x="866" y="1265"/>
                  </a:lnTo>
                  <a:lnTo>
                    <a:pt x="896" y="1279"/>
                  </a:lnTo>
                  <a:lnTo>
                    <a:pt x="917" y="1304"/>
                  </a:lnTo>
                  <a:lnTo>
                    <a:pt x="955" y="1332"/>
                  </a:lnTo>
                  <a:lnTo>
                    <a:pt x="989" y="1337"/>
                  </a:lnTo>
                  <a:lnTo>
                    <a:pt x="1027" y="1340"/>
                  </a:lnTo>
                  <a:lnTo>
                    <a:pt x="1053" y="1355"/>
                  </a:lnTo>
                  <a:lnTo>
                    <a:pt x="1086" y="1371"/>
                  </a:lnTo>
                  <a:lnTo>
                    <a:pt x="1120" y="1395"/>
                  </a:lnTo>
                  <a:lnTo>
                    <a:pt x="1152" y="1412"/>
                  </a:lnTo>
                  <a:lnTo>
                    <a:pt x="1167" y="1419"/>
                  </a:lnTo>
                  <a:lnTo>
                    <a:pt x="1198" y="1436"/>
                  </a:lnTo>
                  <a:lnTo>
                    <a:pt x="1230" y="1449"/>
                  </a:lnTo>
                  <a:lnTo>
                    <a:pt x="1262" y="1458"/>
                  </a:lnTo>
                  <a:lnTo>
                    <a:pt x="1303" y="1459"/>
                  </a:lnTo>
                  <a:lnTo>
                    <a:pt x="1353" y="1493"/>
                  </a:lnTo>
                  <a:lnTo>
                    <a:pt x="1398" y="1499"/>
                  </a:lnTo>
                  <a:lnTo>
                    <a:pt x="1443" y="1520"/>
                  </a:lnTo>
                  <a:lnTo>
                    <a:pt x="1488" y="1525"/>
                  </a:lnTo>
                  <a:lnTo>
                    <a:pt x="1521" y="1524"/>
                  </a:lnTo>
                  <a:lnTo>
                    <a:pt x="1560" y="1522"/>
                  </a:lnTo>
                  <a:lnTo>
                    <a:pt x="1626" y="1498"/>
                  </a:lnTo>
                  <a:lnTo>
                    <a:pt x="1658" y="1498"/>
                  </a:lnTo>
                  <a:lnTo>
                    <a:pt x="1678" y="1503"/>
                  </a:lnTo>
                  <a:lnTo>
                    <a:pt x="1713" y="1510"/>
                  </a:lnTo>
                  <a:lnTo>
                    <a:pt x="1737" y="1530"/>
                  </a:lnTo>
                  <a:lnTo>
                    <a:pt x="1772" y="1561"/>
                  </a:lnTo>
                  <a:lnTo>
                    <a:pt x="1800" y="1586"/>
                  </a:lnTo>
                  <a:lnTo>
                    <a:pt x="1834" y="1617"/>
                  </a:lnTo>
                  <a:lnTo>
                    <a:pt x="1859" y="1641"/>
                  </a:lnTo>
                  <a:lnTo>
                    <a:pt x="1869" y="1649"/>
                  </a:lnTo>
                  <a:lnTo>
                    <a:pt x="1875" y="1618"/>
                  </a:lnTo>
                  <a:lnTo>
                    <a:pt x="1868" y="1597"/>
                  </a:lnTo>
                  <a:lnTo>
                    <a:pt x="1864" y="1579"/>
                  </a:lnTo>
                  <a:lnTo>
                    <a:pt x="1869" y="1554"/>
                  </a:lnTo>
                  <a:lnTo>
                    <a:pt x="1883" y="1543"/>
                  </a:lnTo>
                  <a:lnTo>
                    <a:pt x="1989" y="1529"/>
                  </a:lnTo>
                  <a:lnTo>
                    <a:pt x="2002" y="1523"/>
                  </a:lnTo>
                  <a:lnTo>
                    <a:pt x="2003" y="1499"/>
                  </a:lnTo>
                  <a:lnTo>
                    <a:pt x="2019" y="1483"/>
                  </a:lnTo>
                  <a:lnTo>
                    <a:pt x="2024" y="1471"/>
                  </a:lnTo>
                  <a:lnTo>
                    <a:pt x="2005" y="1468"/>
                  </a:lnTo>
                  <a:lnTo>
                    <a:pt x="1987" y="1454"/>
                  </a:lnTo>
                  <a:lnTo>
                    <a:pt x="1975" y="1435"/>
                  </a:lnTo>
                  <a:lnTo>
                    <a:pt x="1966" y="1410"/>
                  </a:lnTo>
                  <a:lnTo>
                    <a:pt x="1961" y="1377"/>
                  </a:lnTo>
                  <a:lnTo>
                    <a:pt x="2010" y="1366"/>
                  </a:lnTo>
                  <a:lnTo>
                    <a:pt x="2083" y="1352"/>
                  </a:lnTo>
                  <a:lnTo>
                    <a:pt x="2128" y="1345"/>
                  </a:lnTo>
                  <a:lnTo>
                    <a:pt x="2144" y="1316"/>
                  </a:lnTo>
                  <a:lnTo>
                    <a:pt x="2158" y="1309"/>
                  </a:lnTo>
                  <a:lnTo>
                    <a:pt x="2178" y="1315"/>
                  </a:lnTo>
                  <a:lnTo>
                    <a:pt x="2185" y="1293"/>
                  </a:lnTo>
                  <a:lnTo>
                    <a:pt x="2194" y="1310"/>
                  </a:lnTo>
                  <a:lnTo>
                    <a:pt x="2206" y="1323"/>
                  </a:lnTo>
                  <a:lnTo>
                    <a:pt x="2219" y="1321"/>
                  </a:lnTo>
                  <a:lnTo>
                    <a:pt x="2228" y="1306"/>
                  </a:lnTo>
                  <a:lnTo>
                    <a:pt x="2223" y="1280"/>
                  </a:lnTo>
                  <a:lnTo>
                    <a:pt x="2217" y="1252"/>
                  </a:lnTo>
                  <a:lnTo>
                    <a:pt x="2228" y="1226"/>
                  </a:lnTo>
                  <a:lnTo>
                    <a:pt x="2226" y="1210"/>
                  </a:lnTo>
                  <a:lnTo>
                    <a:pt x="2216" y="1194"/>
                  </a:lnTo>
                  <a:lnTo>
                    <a:pt x="2199" y="1155"/>
                  </a:lnTo>
                  <a:lnTo>
                    <a:pt x="2204" y="1134"/>
                  </a:lnTo>
                  <a:lnTo>
                    <a:pt x="2236" y="1102"/>
                  </a:lnTo>
                  <a:lnTo>
                    <a:pt x="2252" y="1066"/>
                  </a:lnTo>
                  <a:lnTo>
                    <a:pt x="2253" y="1029"/>
                  </a:lnTo>
                  <a:lnTo>
                    <a:pt x="2241" y="1014"/>
                  </a:lnTo>
                  <a:lnTo>
                    <a:pt x="2206" y="1012"/>
                  </a:lnTo>
                  <a:lnTo>
                    <a:pt x="2166" y="1014"/>
                  </a:lnTo>
                  <a:lnTo>
                    <a:pt x="2067" y="1028"/>
                  </a:lnTo>
                  <a:lnTo>
                    <a:pt x="2004" y="1050"/>
                  </a:lnTo>
                  <a:lnTo>
                    <a:pt x="1975" y="1064"/>
                  </a:lnTo>
                  <a:lnTo>
                    <a:pt x="1967" y="1075"/>
                  </a:lnTo>
                  <a:lnTo>
                    <a:pt x="1959" y="1105"/>
                  </a:lnTo>
                  <a:lnTo>
                    <a:pt x="1965" y="1135"/>
                  </a:lnTo>
                  <a:lnTo>
                    <a:pt x="1982" y="1153"/>
                  </a:lnTo>
                  <a:lnTo>
                    <a:pt x="1987" y="1174"/>
                  </a:lnTo>
                  <a:lnTo>
                    <a:pt x="1972" y="1197"/>
                  </a:lnTo>
                  <a:lnTo>
                    <a:pt x="1941" y="1205"/>
                  </a:lnTo>
                  <a:lnTo>
                    <a:pt x="1915" y="1244"/>
                  </a:lnTo>
                  <a:lnTo>
                    <a:pt x="1923" y="1269"/>
                  </a:lnTo>
                  <a:lnTo>
                    <a:pt x="1908" y="1286"/>
                  </a:lnTo>
                  <a:lnTo>
                    <a:pt x="1881" y="1291"/>
                  </a:lnTo>
                  <a:lnTo>
                    <a:pt x="1863" y="1273"/>
                  </a:lnTo>
                  <a:lnTo>
                    <a:pt x="1805" y="1274"/>
                  </a:lnTo>
                  <a:lnTo>
                    <a:pt x="1781" y="1291"/>
                  </a:lnTo>
                  <a:lnTo>
                    <a:pt x="1749" y="1296"/>
                  </a:lnTo>
                  <a:lnTo>
                    <a:pt x="1688" y="1314"/>
                  </a:lnTo>
                  <a:lnTo>
                    <a:pt x="1662" y="1312"/>
                  </a:lnTo>
                  <a:lnTo>
                    <a:pt x="1644" y="1301"/>
                  </a:lnTo>
                  <a:lnTo>
                    <a:pt x="1634" y="1273"/>
                  </a:lnTo>
                  <a:lnTo>
                    <a:pt x="1604" y="1273"/>
                  </a:lnTo>
                  <a:lnTo>
                    <a:pt x="1564" y="1275"/>
                  </a:lnTo>
                  <a:lnTo>
                    <a:pt x="1550" y="1270"/>
                  </a:lnTo>
                </a:path>
              </a:pathLst>
            </a:custGeom>
            <a:solidFill>
              <a:srgbClr val="0070C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E0BE5F11-152B-47D0-91C3-EC9D80C6B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8" y="781"/>
              <a:ext cx="52" cy="24"/>
            </a:xfrm>
            <a:custGeom>
              <a:avLst/>
              <a:gdLst>
                <a:gd name="T0" fmla="*/ 2 w 189"/>
                <a:gd name="T1" fmla="*/ 1 h 91"/>
                <a:gd name="T2" fmla="*/ 6 w 189"/>
                <a:gd name="T3" fmla="*/ 0 h 91"/>
                <a:gd name="T4" fmla="*/ 9 w 189"/>
                <a:gd name="T5" fmla="*/ 0 h 91"/>
                <a:gd name="T6" fmla="*/ 12 w 189"/>
                <a:gd name="T7" fmla="*/ 2 h 91"/>
                <a:gd name="T8" fmla="*/ 14 w 189"/>
                <a:gd name="T9" fmla="*/ 4 h 91"/>
                <a:gd name="T10" fmla="*/ 14 w 189"/>
                <a:gd name="T11" fmla="*/ 5 h 91"/>
                <a:gd name="T12" fmla="*/ 13 w 189"/>
                <a:gd name="T13" fmla="*/ 6 h 91"/>
                <a:gd name="T14" fmla="*/ 12 w 189"/>
                <a:gd name="T15" fmla="*/ 6 h 91"/>
                <a:gd name="T16" fmla="*/ 10 w 189"/>
                <a:gd name="T17" fmla="*/ 6 h 91"/>
                <a:gd name="T18" fmla="*/ 4 w 189"/>
                <a:gd name="T19" fmla="*/ 6 h 91"/>
                <a:gd name="T20" fmla="*/ 1 w 189"/>
                <a:gd name="T21" fmla="*/ 5 h 91"/>
                <a:gd name="T22" fmla="*/ 0 w 189"/>
                <a:gd name="T23" fmla="*/ 4 h 91"/>
                <a:gd name="T24" fmla="*/ 0 w 189"/>
                <a:gd name="T25" fmla="*/ 2 h 91"/>
                <a:gd name="T26" fmla="*/ 2 w 189"/>
                <a:gd name="T27" fmla="*/ 1 h 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9" h="91">
                  <a:moveTo>
                    <a:pt x="31" y="12"/>
                  </a:moveTo>
                  <a:lnTo>
                    <a:pt x="80" y="3"/>
                  </a:lnTo>
                  <a:lnTo>
                    <a:pt x="117" y="0"/>
                  </a:lnTo>
                  <a:lnTo>
                    <a:pt x="163" y="21"/>
                  </a:lnTo>
                  <a:lnTo>
                    <a:pt x="189" y="52"/>
                  </a:lnTo>
                  <a:lnTo>
                    <a:pt x="188" y="72"/>
                  </a:lnTo>
                  <a:lnTo>
                    <a:pt x="176" y="84"/>
                  </a:lnTo>
                  <a:lnTo>
                    <a:pt x="162" y="91"/>
                  </a:lnTo>
                  <a:lnTo>
                    <a:pt x="132" y="78"/>
                  </a:lnTo>
                  <a:lnTo>
                    <a:pt x="49" y="85"/>
                  </a:lnTo>
                  <a:lnTo>
                    <a:pt x="17" y="77"/>
                  </a:lnTo>
                  <a:lnTo>
                    <a:pt x="0" y="52"/>
                  </a:lnTo>
                  <a:lnTo>
                    <a:pt x="5" y="36"/>
                  </a:lnTo>
                  <a:lnTo>
                    <a:pt x="31" y="12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76D59AD3-508A-44F6-9146-E7F484B5C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8" y="781"/>
              <a:ext cx="52" cy="24"/>
            </a:xfrm>
            <a:custGeom>
              <a:avLst/>
              <a:gdLst>
                <a:gd name="T0" fmla="*/ 2 w 189"/>
                <a:gd name="T1" fmla="*/ 1 h 91"/>
                <a:gd name="T2" fmla="*/ 6 w 189"/>
                <a:gd name="T3" fmla="*/ 0 h 91"/>
                <a:gd name="T4" fmla="*/ 9 w 189"/>
                <a:gd name="T5" fmla="*/ 0 h 91"/>
                <a:gd name="T6" fmla="*/ 12 w 189"/>
                <a:gd name="T7" fmla="*/ 2 h 91"/>
                <a:gd name="T8" fmla="*/ 14 w 189"/>
                <a:gd name="T9" fmla="*/ 4 h 91"/>
                <a:gd name="T10" fmla="*/ 14 w 189"/>
                <a:gd name="T11" fmla="*/ 5 h 91"/>
                <a:gd name="T12" fmla="*/ 13 w 189"/>
                <a:gd name="T13" fmla="*/ 6 h 91"/>
                <a:gd name="T14" fmla="*/ 12 w 189"/>
                <a:gd name="T15" fmla="*/ 6 h 91"/>
                <a:gd name="T16" fmla="*/ 10 w 189"/>
                <a:gd name="T17" fmla="*/ 6 h 91"/>
                <a:gd name="T18" fmla="*/ 4 w 189"/>
                <a:gd name="T19" fmla="*/ 6 h 91"/>
                <a:gd name="T20" fmla="*/ 1 w 189"/>
                <a:gd name="T21" fmla="*/ 5 h 91"/>
                <a:gd name="T22" fmla="*/ 0 w 189"/>
                <a:gd name="T23" fmla="*/ 4 h 91"/>
                <a:gd name="T24" fmla="*/ 0 w 189"/>
                <a:gd name="T25" fmla="*/ 2 h 91"/>
                <a:gd name="T26" fmla="*/ 2 w 189"/>
                <a:gd name="T27" fmla="*/ 1 h 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9" h="91">
                  <a:moveTo>
                    <a:pt x="31" y="12"/>
                  </a:moveTo>
                  <a:lnTo>
                    <a:pt x="80" y="3"/>
                  </a:lnTo>
                  <a:lnTo>
                    <a:pt x="117" y="0"/>
                  </a:lnTo>
                  <a:lnTo>
                    <a:pt x="163" y="21"/>
                  </a:lnTo>
                  <a:lnTo>
                    <a:pt x="189" y="52"/>
                  </a:lnTo>
                  <a:lnTo>
                    <a:pt x="188" y="72"/>
                  </a:lnTo>
                  <a:lnTo>
                    <a:pt x="176" y="84"/>
                  </a:lnTo>
                  <a:lnTo>
                    <a:pt x="162" y="91"/>
                  </a:lnTo>
                  <a:lnTo>
                    <a:pt x="132" y="78"/>
                  </a:lnTo>
                  <a:lnTo>
                    <a:pt x="49" y="85"/>
                  </a:lnTo>
                  <a:lnTo>
                    <a:pt x="17" y="77"/>
                  </a:lnTo>
                  <a:lnTo>
                    <a:pt x="0" y="52"/>
                  </a:lnTo>
                  <a:lnTo>
                    <a:pt x="5" y="36"/>
                  </a:lnTo>
                  <a:lnTo>
                    <a:pt x="31" y="1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B85DBEB3-60E6-4FAE-8505-B4EEA07AA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6" y="880"/>
              <a:ext cx="35" cy="40"/>
            </a:xfrm>
            <a:custGeom>
              <a:avLst/>
              <a:gdLst>
                <a:gd name="T0" fmla="*/ 10 w 123"/>
                <a:gd name="T1" fmla="*/ 7 h 156"/>
                <a:gd name="T2" fmla="*/ 9 w 123"/>
                <a:gd name="T3" fmla="*/ 5 h 156"/>
                <a:gd name="T4" fmla="*/ 8 w 123"/>
                <a:gd name="T5" fmla="*/ 5 h 156"/>
                <a:gd name="T6" fmla="*/ 8 w 123"/>
                <a:gd name="T7" fmla="*/ 4 h 156"/>
                <a:gd name="T8" fmla="*/ 9 w 123"/>
                <a:gd name="T9" fmla="*/ 4 h 156"/>
                <a:gd name="T10" fmla="*/ 10 w 123"/>
                <a:gd name="T11" fmla="*/ 1 h 156"/>
                <a:gd name="T12" fmla="*/ 9 w 123"/>
                <a:gd name="T13" fmla="*/ 0 h 156"/>
                <a:gd name="T14" fmla="*/ 6 w 123"/>
                <a:gd name="T15" fmla="*/ 0 h 156"/>
                <a:gd name="T16" fmla="*/ 5 w 123"/>
                <a:gd name="T17" fmla="*/ 1 h 156"/>
                <a:gd name="T18" fmla="*/ 5 w 123"/>
                <a:gd name="T19" fmla="*/ 4 h 156"/>
                <a:gd name="T20" fmla="*/ 5 w 123"/>
                <a:gd name="T21" fmla="*/ 4 h 156"/>
                <a:gd name="T22" fmla="*/ 3 w 123"/>
                <a:gd name="T23" fmla="*/ 5 h 156"/>
                <a:gd name="T24" fmla="*/ 2 w 123"/>
                <a:gd name="T25" fmla="*/ 4 h 156"/>
                <a:gd name="T26" fmla="*/ 1 w 123"/>
                <a:gd name="T27" fmla="*/ 3 h 156"/>
                <a:gd name="T28" fmla="*/ 0 w 123"/>
                <a:gd name="T29" fmla="*/ 4 h 156"/>
                <a:gd name="T30" fmla="*/ 0 w 123"/>
                <a:gd name="T31" fmla="*/ 6 h 156"/>
                <a:gd name="T32" fmla="*/ 3 w 123"/>
                <a:gd name="T33" fmla="*/ 8 h 156"/>
                <a:gd name="T34" fmla="*/ 5 w 123"/>
                <a:gd name="T35" fmla="*/ 10 h 156"/>
                <a:gd name="T36" fmla="*/ 5 w 123"/>
                <a:gd name="T37" fmla="*/ 10 h 156"/>
                <a:gd name="T38" fmla="*/ 8 w 123"/>
                <a:gd name="T39" fmla="*/ 10 h 156"/>
                <a:gd name="T40" fmla="*/ 9 w 123"/>
                <a:gd name="T41" fmla="*/ 9 h 156"/>
                <a:gd name="T42" fmla="*/ 9 w 123"/>
                <a:gd name="T43" fmla="*/ 8 h 156"/>
                <a:gd name="T44" fmla="*/ 9 w 123"/>
                <a:gd name="T45" fmla="*/ 9 h 156"/>
                <a:gd name="T46" fmla="*/ 10 w 123"/>
                <a:gd name="T47" fmla="*/ 7 h 15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3" h="156">
                  <a:moveTo>
                    <a:pt x="122" y="104"/>
                  </a:moveTo>
                  <a:lnTo>
                    <a:pt x="107" y="79"/>
                  </a:lnTo>
                  <a:lnTo>
                    <a:pt x="101" y="76"/>
                  </a:lnTo>
                  <a:lnTo>
                    <a:pt x="99" y="63"/>
                  </a:lnTo>
                  <a:lnTo>
                    <a:pt x="107" y="54"/>
                  </a:lnTo>
                  <a:lnTo>
                    <a:pt x="123" y="17"/>
                  </a:lnTo>
                  <a:lnTo>
                    <a:pt x="106" y="0"/>
                  </a:lnTo>
                  <a:lnTo>
                    <a:pt x="78" y="0"/>
                  </a:lnTo>
                  <a:lnTo>
                    <a:pt x="61" y="8"/>
                  </a:lnTo>
                  <a:lnTo>
                    <a:pt x="65" y="56"/>
                  </a:lnTo>
                  <a:lnTo>
                    <a:pt x="63" y="65"/>
                  </a:lnTo>
                  <a:lnTo>
                    <a:pt x="32" y="71"/>
                  </a:lnTo>
                  <a:lnTo>
                    <a:pt x="25" y="64"/>
                  </a:lnTo>
                  <a:lnTo>
                    <a:pt x="7" y="48"/>
                  </a:lnTo>
                  <a:lnTo>
                    <a:pt x="4" y="54"/>
                  </a:lnTo>
                  <a:lnTo>
                    <a:pt x="0" y="89"/>
                  </a:lnTo>
                  <a:lnTo>
                    <a:pt x="31" y="120"/>
                  </a:lnTo>
                  <a:lnTo>
                    <a:pt x="55" y="148"/>
                  </a:lnTo>
                  <a:lnTo>
                    <a:pt x="65" y="156"/>
                  </a:lnTo>
                  <a:lnTo>
                    <a:pt x="98" y="155"/>
                  </a:lnTo>
                  <a:lnTo>
                    <a:pt x="113" y="136"/>
                  </a:lnTo>
                  <a:lnTo>
                    <a:pt x="116" y="128"/>
                  </a:lnTo>
                  <a:lnTo>
                    <a:pt x="117" y="131"/>
                  </a:lnTo>
                  <a:lnTo>
                    <a:pt x="122" y="104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5523EF70-E19E-4C99-B21A-7BC8FF118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6" y="880"/>
              <a:ext cx="35" cy="40"/>
            </a:xfrm>
            <a:custGeom>
              <a:avLst/>
              <a:gdLst>
                <a:gd name="T0" fmla="*/ 10 w 123"/>
                <a:gd name="T1" fmla="*/ 7 h 156"/>
                <a:gd name="T2" fmla="*/ 9 w 123"/>
                <a:gd name="T3" fmla="*/ 5 h 156"/>
                <a:gd name="T4" fmla="*/ 8 w 123"/>
                <a:gd name="T5" fmla="*/ 5 h 156"/>
                <a:gd name="T6" fmla="*/ 8 w 123"/>
                <a:gd name="T7" fmla="*/ 4 h 156"/>
                <a:gd name="T8" fmla="*/ 9 w 123"/>
                <a:gd name="T9" fmla="*/ 4 h 156"/>
                <a:gd name="T10" fmla="*/ 10 w 123"/>
                <a:gd name="T11" fmla="*/ 1 h 156"/>
                <a:gd name="T12" fmla="*/ 9 w 123"/>
                <a:gd name="T13" fmla="*/ 0 h 156"/>
                <a:gd name="T14" fmla="*/ 6 w 123"/>
                <a:gd name="T15" fmla="*/ 0 h 156"/>
                <a:gd name="T16" fmla="*/ 5 w 123"/>
                <a:gd name="T17" fmla="*/ 1 h 156"/>
                <a:gd name="T18" fmla="*/ 5 w 123"/>
                <a:gd name="T19" fmla="*/ 4 h 156"/>
                <a:gd name="T20" fmla="*/ 5 w 123"/>
                <a:gd name="T21" fmla="*/ 4 h 156"/>
                <a:gd name="T22" fmla="*/ 3 w 123"/>
                <a:gd name="T23" fmla="*/ 5 h 156"/>
                <a:gd name="T24" fmla="*/ 2 w 123"/>
                <a:gd name="T25" fmla="*/ 4 h 156"/>
                <a:gd name="T26" fmla="*/ 1 w 123"/>
                <a:gd name="T27" fmla="*/ 3 h 156"/>
                <a:gd name="T28" fmla="*/ 0 w 123"/>
                <a:gd name="T29" fmla="*/ 4 h 156"/>
                <a:gd name="T30" fmla="*/ 0 w 123"/>
                <a:gd name="T31" fmla="*/ 6 h 156"/>
                <a:gd name="T32" fmla="*/ 3 w 123"/>
                <a:gd name="T33" fmla="*/ 8 h 156"/>
                <a:gd name="T34" fmla="*/ 5 w 123"/>
                <a:gd name="T35" fmla="*/ 10 h 156"/>
                <a:gd name="T36" fmla="*/ 5 w 123"/>
                <a:gd name="T37" fmla="*/ 10 h 156"/>
                <a:gd name="T38" fmla="*/ 8 w 123"/>
                <a:gd name="T39" fmla="*/ 10 h 156"/>
                <a:gd name="T40" fmla="*/ 9 w 123"/>
                <a:gd name="T41" fmla="*/ 9 h 156"/>
                <a:gd name="T42" fmla="*/ 9 w 123"/>
                <a:gd name="T43" fmla="*/ 8 h 156"/>
                <a:gd name="T44" fmla="*/ 9 w 123"/>
                <a:gd name="T45" fmla="*/ 9 h 156"/>
                <a:gd name="T46" fmla="*/ 10 w 123"/>
                <a:gd name="T47" fmla="*/ 7 h 15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3" h="156">
                  <a:moveTo>
                    <a:pt x="122" y="104"/>
                  </a:moveTo>
                  <a:lnTo>
                    <a:pt x="107" y="79"/>
                  </a:lnTo>
                  <a:lnTo>
                    <a:pt x="101" y="76"/>
                  </a:lnTo>
                  <a:lnTo>
                    <a:pt x="99" y="63"/>
                  </a:lnTo>
                  <a:lnTo>
                    <a:pt x="107" y="54"/>
                  </a:lnTo>
                  <a:lnTo>
                    <a:pt x="123" y="17"/>
                  </a:lnTo>
                  <a:lnTo>
                    <a:pt x="106" y="0"/>
                  </a:lnTo>
                  <a:lnTo>
                    <a:pt x="78" y="0"/>
                  </a:lnTo>
                  <a:lnTo>
                    <a:pt x="61" y="8"/>
                  </a:lnTo>
                  <a:lnTo>
                    <a:pt x="65" y="56"/>
                  </a:lnTo>
                  <a:lnTo>
                    <a:pt x="63" y="65"/>
                  </a:lnTo>
                  <a:lnTo>
                    <a:pt x="32" y="71"/>
                  </a:lnTo>
                  <a:lnTo>
                    <a:pt x="25" y="64"/>
                  </a:lnTo>
                  <a:lnTo>
                    <a:pt x="7" y="48"/>
                  </a:lnTo>
                  <a:lnTo>
                    <a:pt x="4" y="54"/>
                  </a:lnTo>
                  <a:lnTo>
                    <a:pt x="0" y="89"/>
                  </a:lnTo>
                  <a:lnTo>
                    <a:pt x="31" y="120"/>
                  </a:lnTo>
                  <a:lnTo>
                    <a:pt x="55" y="148"/>
                  </a:lnTo>
                  <a:lnTo>
                    <a:pt x="65" y="156"/>
                  </a:lnTo>
                  <a:lnTo>
                    <a:pt x="98" y="155"/>
                  </a:lnTo>
                  <a:lnTo>
                    <a:pt x="113" y="136"/>
                  </a:lnTo>
                  <a:lnTo>
                    <a:pt x="116" y="128"/>
                  </a:lnTo>
                  <a:lnTo>
                    <a:pt x="117" y="131"/>
                  </a:lnTo>
                  <a:lnTo>
                    <a:pt x="122" y="10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489CB289-B297-49CF-ABD9-EEF0A3A52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6" y="967"/>
              <a:ext cx="30" cy="27"/>
            </a:xfrm>
            <a:custGeom>
              <a:avLst/>
              <a:gdLst>
                <a:gd name="T0" fmla="*/ 4 w 102"/>
                <a:gd name="T1" fmla="*/ 0 h 106"/>
                <a:gd name="T2" fmla="*/ 6 w 102"/>
                <a:gd name="T3" fmla="*/ 0 h 106"/>
                <a:gd name="T4" fmla="*/ 8 w 102"/>
                <a:gd name="T5" fmla="*/ 3 h 106"/>
                <a:gd name="T6" fmla="*/ 9 w 102"/>
                <a:gd name="T7" fmla="*/ 6 h 106"/>
                <a:gd name="T8" fmla="*/ 8 w 102"/>
                <a:gd name="T9" fmla="*/ 6 h 106"/>
                <a:gd name="T10" fmla="*/ 6 w 102"/>
                <a:gd name="T11" fmla="*/ 7 h 106"/>
                <a:gd name="T12" fmla="*/ 3 w 102"/>
                <a:gd name="T13" fmla="*/ 6 h 106"/>
                <a:gd name="T14" fmla="*/ 0 w 102"/>
                <a:gd name="T15" fmla="*/ 4 h 106"/>
                <a:gd name="T16" fmla="*/ 0 w 102"/>
                <a:gd name="T17" fmla="*/ 3 h 106"/>
                <a:gd name="T18" fmla="*/ 0 w 102"/>
                <a:gd name="T19" fmla="*/ 3 h 106"/>
                <a:gd name="T20" fmla="*/ 3 w 102"/>
                <a:gd name="T21" fmla="*/ 1 h 106"/>
                <a:gd name="T22" fmla="*/ 4 w 102"/>
                <a:gd name="T23" fmla="*/ 0 h 10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2" h="106">
                  <a:moveTo>
                    <a:pt x="47" y="0"/>
                  </a:moveTo>
                  <a:lnTo>
                    <a:pt x="71" y="0"/>
                  </a:lnTo>
                  <a:lnTo>
                    <a:pt x="92" y="40"/>
                  </a:lnTo>
                  <a:lnTo>
                    <a:pt x="102" y="91"/>
                  </a:lnTo>
                  <a:lnTo>
                    <a:pt x="94" y="100"/>
                  </a:lnTo>
                  <a:lnTo>
                    <a:pt x="68" y="106"/>
                  </a:lnTo>
                  <a:lnTo>
                    <a:pt x="32" y="88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5" y="43"/>
                  </a:lnTo>
                  <a:lnTo>
                    <a:pt x="37" y="7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E7A4779F-D475-43CF-A61D-AC24A4552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6" y="967"/>
              <a:ext cx="30" cy="27"/>
            </a:xfrm>
            <a:custGeom>
              <a:avLst/>
              <a:gdLst>
                <a:gd name="T0" fmla="*/ 4 w 102"/>
                <a:gd name="T1" fmla="*/ 0 h 106"/>
                <a:gd name="T2" fmla="*/ 6 w 102"/>
                <a:gd name="T3" fmla="*/ 0 h 106"/>
                <a:gd name="T4" fmla="*/ 8 w 102"/>
                <a:gd name="T5" fmla="*/ 3 h 106"/>
                <a:gd name="T6" fmla="*/ 9 w 102"/>
                <a:gd name="T7" fmla="*/ 6 h 106"/>
                <a:gd name="T8" fmla="*/ 8 w 102"/>
                <a:gd name="T9" fmla="*/ 6 h 106"/>
                <a:gd name="T10" fmla="*/ 6 w 102"/>
                <a:gd name="T11" fmla="*/ 7 h 106"/>
                <a:gd name="T12" fmla="*/ 3 w 102"/>
                <a:gd name="T13" fmla="*/ 6 h 106"/>
                <a:gd name="T14" fmla="*/ 0 w 102"/>
                <a:gd name="T15" fmla="*/ 4 h 106"/>
                <a:gd name="T16" fmla="*/ 0 w 102"/>
                <a:gd name="T17" fmla="*/ 3 h 106"/>
                <a:gd name="T18" fmla="*/ 0 w 102"/>
                <a:gd name="T19" fmla="*/ 3 h 106"/>
                <a:gd name="T20" fmla="*/ 3 w 102"/>
                <a:gd name="T21" fmla="*/ 1 h 106"/>
                <a:gd name="T22" fmla="*/ 4 w 102"/>
                <a:gd name="T23" fmla="*/ 0 h 10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2" h="106">
                  <a:moveTo>
                    <a:pt x="47" y="0"/>
                  </a:moveTo>
                  <a:lnTo>
                    <a:pt x="71" y="0"/>
                  </a:lnTo>
                  <a:lnTo>
                    <a:pt x="92" y="40"/>
                  </a:lnTo>
                  <a:lnTo>
                    <a:pt x="102" y="91"/>
                  </a:lnTo>
                  <a:lnTo>
                    <a:pt x="94" y="100"/>
                  </a:lnTo>
                  <a:lnTo>
                    <a:pt x="68" y="106"/>
                  </a:lnTo>
                  <a:lnTo>
                    <a:pt x="32" y="88"/>
                  </a:lnTo>
                  <a:lnTo>
                    <a:pt x="2" y="57"/>
                  </a:lnTo>
                  <a:lnTo>
                    <a:pt x="0" y="47"/>
                  </a:lnTo>
                  <a:lnTo>
                    <a:pt x="5" y="43"/>
                  </a:lnTo>
                  <a:lnTo>
                    <a:pt x="37" y="7"/>
                  </a:lnTo>
                  <a:lnTo>
                    <a:pt x="47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ABABDDE5-7029-4150-AEAF-57ED5D11D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1" y="985"/>
              <a:ext cx="18" cy="18"/>
            </a:xfrm>
            <a:custGeom>
              <a:avLst/>
              <a:gdLst>
                <a:gd name="T0" fmla="*/ 2 w 70"/>
                <a:gd name="T1" fmla="*/ 0 h 67"/>
                <a:gd name="T2" fmla="*/ 3 w 70"/>
                <a:gd name="T3" fmla="*/ 0 h 67"/>
                <a:gd name="T4" fmla="*/ 4 w 70"/>
                <a:gd name="T5" fmla="*/ 0 h 67"/>
                <a:gd name="T6" fmla="*/ 4 w 70"/>
                <a:gd name="T7" fmla="*/ 1 h 67"/>
                <a:gd name="T8" fmla="*/ 5 w 70"/>
                <a:gd name="T9" fmla="*/ 3 h 67"/>
                <a:gd name="T10" fmla="*/ 4 w 70"/>
                <a:gd name="T11" fmla="*/ 5 h 67"/>
                <a:gd name="T12" fmla="*/ 2 w 70"/>
                <a:gd name="T13" fmla="*/ 5 h 67"/>
                <a:gd name="T14" fmla="*/ 1 w 70"/>
                <a:gd name="T15" fmla="*/ 3 h 67"/>
                <a:gd name="T16" fmla="*/ 0 w 70"/>
                <a:gd name="T17" fmla="*/ 2 h 67"/>
                <a:gd name="T18" fmla="*/ 2 w 70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0" h="67">
                  <a:moveTo>
                    <a:pt x="29" y="3"/>
                  </a:moveTo>
                  <a:lnTo>
                    <a:pt x="48" y="0"/>
                  </a:lnTo>
                  <a:lnTo>
                    <a:pt x="55" y="3"/>
                  </a:lnTo>
                  <a:lnTo>
                    <a:pt x="65" y="17"/>
                  </a:lnTo>
                  <a:lnTo>
                    <a:pt x="70" y="47"/>
                  </a:lnTo>
                  <a:lnTo>
                    <a:pt x="67" y="64"/>
                  </a:lnTo>
                  <a:lnTo>
                    <a:pt x="33" y="67"/>
                  </a:lnTo>
                  <a:lnTo>
                    <a:pt x="8" y="42"/>
                  </a:lnTo>
                  <a:lnTo>
                    <a:pt x="0" y="25"/>
                  </a:lnTo>
                  <a:lnTo>
                    <a:pt x="29" y="3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FC800349-8394-4D4F-9FBD-55508637C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1" y="985"/>
              <a:ext cx="18" cy="18"/>
            </a:xfrm>
            <a:custGeom>
              <a:avLst/>
              <a:gdLst>
                <a:gd name="T0" fmla="*/ 2 w 70"/>
                <a:gd name="T1" fmla="*/ 0 h 67"/>
                <a:gd name="T2" fmla="*/ 3 w 70"/>
                <a:gd name="T3" fmla="*/ 0 h 67"/>
                <a:gd name="T4" fmla="*/ 4 w 70"/>
                <a:gd name="T5" fmla="*/ 0 h 67"/>
                <a:gd name="T6" fmla="*/ 4 w 70"/>
                <a:gd name="T7" fmla="*/ 1 h 67"/>
                <a:gd name="T8" fmla="*/ 5 w 70"/>
                <a:gd name="T9" fmla="*/ 3 h 67"/>
                <a:gd name="T10" fmla="*/ 4 w 70"/>
                <a:gd name="T11" fmla="*/ 5 h 67"/>
                <a:gd name="T12" fmla="*/ 2 w 70"/>
                <a:gd name="T13" fmla="*/ 5 h 67"/>
                <a:gd name="T14" fmla="*/ 1 w 70"/>
                <a:gd name="T15" fmla="*/ 3 h 67"/>
                <a:gd name="T16" fmla="*/ 0 w 70"/>
                <a:gd name="T17" fmla="*/ 2 h 67"/>
                <a:gd name="T18" fmla="*/ 2 w 70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0" h="67">
                  <a:moveTo>
                    <a:pt x="29" y="3"/>
                  </a:moveTo>
                  <a:lnTo>
                    <a:pt x="48" y="0"/>
                  </a:lnTo>
                  <a:lnTo>
                    <a:pt x="55" y="3"/>
                  </a:lnTo>
                  <a:lnTo>
                    <a:pt x="65" y="17"/>
                  </a:lnTo>
                  <a:lnTo>
                    <a:pt x="70" y="47"/>
                  </a:lnTo>
                  <a:lnTo>
                    <a:pt x="67" y="64"/>
                  </a:lnTo>
                  <a:lnTo>
                    <a:pt x="33" y="67"/>
                  </a:lnTo>
                  <a:lnTo>
                    <a:pt x="8" y="42"/>
                  </a:lnTo>
                  <a:lnTo>
                    <a:pt x="0" y="25"/>
                  </a:lnTo>
                  <a:lnTo>
                    <a:pt x="29" y="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45DB6CCA-66F5-4137-93C6-D461A7ED1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1050"/>
              <a:ext cx="39" cy="23"/>
            </a:xfrm>
            <a:custGeom>
              <a:avLst/>
              <a:gdLst>
                <a:gd name="T0" fmla="*/ 0 w 135"/>
                <a:gd name="T1" fmla="*/ 3 h 88"/>
                <a:gd name="T2" fmla="*/ 0 w 135"/>
                <a:gd name="T3" fmla="*/ 2 h 88"/>
                <a:gd name="T4" fmla="*/ 1 w 135"/>
                <a:gd name="T5" fmla="*/ 1 h 88"/>
                <a:gd name="T6" fmla="*/ 3 w 135"/>
                <a:gd name="T7" fmla="*/ 0 h 88"/>
                <a:gd name="T8" fmla="*/ 5 w 135"/>
                <a:gd name="T9" fmla="*/ 1 h 88"/>
                <a:gd name="T10" fmla="*/ 9 w 135"/>
                <a:gd name="T11" fmla="*/ 1 h 88"/>
                <a:gd name="T12" fmla="*/ 10 w 135"/>
                <a:gd name="T13" fmla="*/ 2 h 88"/>
                <a:gd name="T14" fmla="*/ 10 w 135"/>
                <a:gd name="T15" fmla="*/ 2 h 88"/>
                <a:gd name="T16" fmla="*/ 11 w 135"/>
                <a:gd name="T17" fmla="*/ 4 h 88"/>
                <a:gd name="T18" fmla="*/ 11 w 135"/>
                <a:gd name="T19" fmla="*/ 5 h 88"/>
                <a:gd name="T20" fmla="*/ 7 w 135"/>
                <a:gd name="T21" fmla="*/ 5 h 88"/>
                <a:gd name="T22" fmla="*/ 6 w 135"/>
                <a:gd name="T23" fmla="*/ 6 h 88"/>
                <a:gd name="T24" fmla="*/ 4 w 135"/>
                <a:gd name="T25" fmla="*/ 6 h 88"/>
                <a:gd name="T26" fmla="*/ 1 w 135"/>
                <a:gd name="T27" fmla="*/ 5 h 88"/>
                <a:gd name="T28" fmla="*/ 0 w 135"/>
                <a:gd name="T29" fmla="*/ 5 h 88"/>
                <a:gd name="T30" fmla="*/ 0 w 135"/>
                <a:gd name="T31" fmla="*/ 3 h 8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5" h="88">
                  <a:moveTo>
                    <a:pt x="0" y="51"/>
                  </a:moveTo>
                  <a:lnTo>
                    <a:pt x="5" y="26"/>
                  </a:lnTo>
                  <a:lnTo>
                    <a:pt x="17" y="8"/>
                  </a:lnTo>
                  <a:lnTo>
                    <a:pt x="35" y="0"/>
                  </a:lnTo>
                  <a:lnTo>
                    <a:pt x="61" y="7"/>
                  </a:lnTo>
                  <a:lnTo>
                    <a:pt x="103" y="11"/>
                  </a:lnTo>
                  <a:lnTo>
                    <a:pt x="115" y="25"/>
                  </a:lnTo>
                  <a:lnTo>
                    <a:pt x="119" y="28"/>
                  </a:lnTo>
                  <a:lnTo>
                    <a:pt x="135" y="66"/>
                  </a:lnTo>
                  <a:lnTo>
                    <a:pt x="127" y="73"/>
                  </a:lnTo>
                  <a:lnTo>
                    <a:pt x="86" y="81"/>
                  </a:lnTo>
                  <a:lnTo>
                    <a:pt x="73" y="88"/>
                  </a:lnTo>
                  <a:lnTo>
                    <a:pt x="47" y="88"/>
                  </a:lnTo>
                  <a:lnTo>
                    <a:pt x="10" y="81"/>
                  </a:lnTo>
                  <a:lnTo>
                    <a:pt x="3" y="6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83A8A897-E88A-423A-AEEB-B10DF6A98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1050"/>
              <a:ext cx="39" cy="23"/>
            </a:xfrm>
            <a:custGeom>
              <a:avLst/>
              <a:gdLst>
                <a:gd name="T0" fmla="*/ 0 w 135"/>
                <a:gd name="T1" fmla="*/ 3 h 88"/>
                <a:gd name="T2" fmla="*/ 0 w 135"/>
                <a:gd name="T3" fmla="*/ 2 h 88"/>
                <a:gd name="T4" fmla="*/ 1 w 135"/>
                <a:gd name="T5" fmla="*/ 1 h 88"/>
                <a:gd name="T6" fmla="*/ 3 w 135"/>
                <a:gd name="T7" fmla="*/ 0 h 88"/>
                <a:gd name="T8" fmla="*/ 5 w 135"/>
                <a:gd name="T9" fmla="*/ 1 h 88"/>
                <a:gd name="T10" fmla="*/ 9 w 135"/>
                <a:gd name="T11" fmla="*/ 1 h 88"/>
                <a:gd name="T12" fmla="*/ 10 w 135"/>
                <a:gd name="T13" fmla="*/ 2 h 88"/>
                <a:gd name="T14" fmla="*/ 10 w 135"/>
                <a:gd name="T15" fmla="*/ 2 h 88"/>
                <a:gd name="T16" fmla="*/ 11 w 135"/>
                <a:gd name="T17" fmla="*/ 4 h 88"/>
                <a:gd name="T18" fmla="*/ 11 w 135"/>
                <a:gd name="T19" fmla="*/ 5 h 88"/>
                <a:gd name="T20" fmla="*/ 7 w 135"/>
                <a:gd name="T21" fmla="*/ 5 h 88"/>
                <a:gd name="T22" fmla="*/ 6 w 135"/>
                <a:gd name="T23" fmla="*/ 6 h 88"/>
                <a:gd name="T24" fmla="*/ 4 w 135"/>
                <a:gd name="T25" fmla="*/ 6 h 88"/>
                <a:gd name="T26" fmla="*/ 1 w 135"/>
                <a:gd name="T27" fmla="*/ 5 h 88"/>
                <a:gd name="T28" fmla="*/ 0 w 135"/>
                <a:gd name="T29" fmla="*/ 5 h 88"/>
                <a:gd name="T30" fmla="*/ 0 w 135"/>
                <a:gd name="T31" fmla="*/ 3 h 8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5" h="88">
                  <a:moveTo>
                    <a:pt x="0" y="51"/>
                  </a:moveTo>
                  <a:lnTo>
                    <a:pt x="5" y="26"/>
                  </a:lnTo>
                  <a:lnTo>
                    <a:pt x="17" y="8"/>
                  </a:lnTo>
                  <a:lnTo>
                    <a:pt x="35" y="0"/>
                  </a:lnTo>
                  <a:lnTo>
                    <a:pt x="61" y="7"/>
                  </a:lnTo>
                  <a:lnTo>
                    <a:pt x="103" y="11"/>
                  </a:lnTo>
                  <a:lnTo>
                    <a:pt x="115" y="25"/>
                  </a:lnTo>
                  <a:lnTo>
                    <a:pt x="119" y="28"/>
                  </a:lnTo>
                  <a:lnTo>
                    <a:pt x="135" y="66"/>
                  </a:lnTo>
                  <a:lnTo>
                    <a:pt x="127" y="73"/>
                  </a:lnTo>
                  <a:lnTo>
                    <a:pt x="86" y="81"/>
                  </a:lnTo>
                  <a:lnTo>
                    <a:pt x="73" y="88"/>
                  </a:lnTo>
                  <a:lnTo>
                    <a:pt x="47" y="88"/>
                  </a:lnTo>
                  <a:lnTo>
                    <a:pt x="10" y="81"/>
                  </a:lnTo>
                  <a:lnTo>
                    <a:pt x="3" y="69"/>
                  </a:lnTo>
                  <a:lnTo>
                    <a:pt x="0" y="5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7E98FD61-09D6-42E4-A108-B47F95539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9" y="806"/>
              <a:ext cx="64" cy="46"/>
            </a:xfrm>
            <a:custGeom>
              <a:avLst/>
              <a:gdLst>
                <a:gd name="T0" fmla="*/ 8 w 225"/>
                <a:gd name="T1" fmla="*/ 11 h 177"/>
                <a:gd name="T2" fmla="*/ 10 w 225"/>
                <a:gd name="T3" fmla="*/ 10 h 177"/>
                <a:gd name="T4" fmla="*/ 11 w 225"/>
                <a:gd name="T5" fmla="*/ 10 h 177"/>
                <a:gd name="T6" fmla="*/ 13 w 225"/>
                <a:gd name="T7" fmla="*/ 10 h 177"/>
                <a:gd name="T8" fmla="*/ 15 w 225"/>
                <a:gd name="T9" fmla="*/ 12 h 177"/>
                <a:gd name="T10" fmla="*/ 15 w 225"/>
                <a:gd name="T11" fmla="*/ 12 h 177"/>
                <a:gd name="T12" fmla="*/ 16 w 225"/>
                <a:gd name="T13" fmla="*/ 12 h 177"/>
                <a:gd name="T14" fmla="*/ 17 w 225"/>
                <a:gd name="T15" fmla="*/ 11 h 177"/>
                <a:gd name="T16" fmla="*/ 18 w 225"/>
                <a:gd name="T17" fmla="*/ 10 h 177"/>
                <a:gd name="T18" fmla="*/ 16 w 225"/>
                <a:gd name="T19" fmla="*/ 7 h 177"/>
                <a:gd name="T20" fmla="*/ 14 w 225"/>
                <a:gd name="T21" fmla="*/ 5 h 177"/>
                <a:gd name="T22" fmla="*/ 15 w 225"/>
                <a:gd name="T23" fmla="*/ 4 h 177"/>
                <a:gd name="T24" fmla="*/ 16 w 225"/>
                <a:gd name="T25" fmla="*/ 2 h 177"/>
                <a:gd name="T26" fmla="*/ 15 w 225"/>
                <a:gd name="T27" fmla="*/ 1 h 177"/>
                <a:gd name="T28" fmla="*/ 13 w 225"/>
                <a:gd name="T29" fmla="*/ 0 h 177"/>
                <a:gd name="T30" fmla="*/ 11 w 225"/>
                <a:gd name="T31" fmla="*/ 2 h 177"/>
                <a:gd name="T32" fmla="*/ 11 w 225"/>
                <a:gd name="T33" fmla="*/ 2 h 177"/>
                <a:gd name="T34" fmla="*/ 11 w 225"/>
                <a:gd name="T35" fmla="*/ 3 h 177"/>
                <a:gd name="T36" fmla="*/ 11 w 225"/>
                <a:gd name="T37" fmla="*/ 6 h 177"/>
                <a:gd name="T38" fmla="*/ 11 w 225"/>
                <a:gd name="T39" fmla="*/ 6 h 177"/>
                <a:gd name="T40" fmla="*/ 9 w 225"/>
                <a:gd name="T41" fmla="*/ 6 h 177"/>
                <a:gd name="T42" fmla="*/ 8 w 225"/>
                <a:gd name="T43" fmla="*/ 4 h 177"/>
                <a:gd name="T44" fmla="*/ 5 w 225"/>
                <a:gd name="T45" fmla="*/ 3 h 177"/>
                <a:gd name="T46" fmla="*/ 2 w 225"/>
                <a:gd name="T47" fmla="*/ 2 h 177"/>
                <a:gd name="T48" fmla="*/ 1 w 225"/>
                <a:gd name="T49" fmla="*/ 4 h 177"/>
                <a:gd name="T50" fmla="*/ 0 w 225"/>
                <a:gd name="T51" fmla="*/ 6 h 177"/>
                <a:gd name="T52" fmla="*/ 1 w 225"/>
                <a:gd name="T53" fmla="*/ 7 h 177"/>
                <a:gd name="T54" fmla="*/ 4 w 225"/>
                <a:gd name="T55" fmla="*/ 6 h 177"/>
                <a:gd name="T56" fmla="*/ 5 w 225"/>
                <a:gd name="T57" fmla="*/ 7 h 177"/>
                <a:gd name="T58" fmla="*/ 5 w 225"/>
                <a:gd name="T59" fmla="*/ 7 h 177"/>
                <a:gd name="T60" fmla="*/ 6 w 225"/>
                <a:gd name="T61" fmla="*/ 9 h 177"/>
                <a:gd name="T62" fmla="*/ 6 w 225"/>
                <a:gd name="T63" fmla="*/ 11 h 177"/>
                <a:gd name="T64" fmla="*/ 7 w 225"/>
                <a:gd name="T65" fmla="*/ 11 h 177"/>
                <a:gd name="T66" fmla="*/ 8 w 225"/>
                <a:gd name="T67" fmla="*/ 11 h 17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25" h="177">
                  <a:moveTo>
                    <a:pt x="97" y="169"/>
                  </a:moveTo>
                  <a:lnTo>
                    <a:pt x="127" y="153"/>
                  </a:lnTo>
                  <a:lnTo>
                    <a:pt x="135" y="147"/>
                  </a:lnTo>
                  <a:lnTo>
                    <a:pt x="155" y="148"/>
                  </a:lnTo>
                  <a:lnTo>
                    <a:pt x="178" y="174"/>
                  </a:lnTo>
                  <a:lnTo>
                    <a:pt x="183" y="177"/>
                  </a:lnTo>
                  <a:lnTo>
                    <a:pt x="203" y="177"/>
                  </a:lnTo>
                  <a:lnTo>
                    <a:pt x="216" y="170"/>
                  </a:lnTo>
                  <a:lnTo>
                    <a:pt x="225" y="148"/>
                  </a:lnTo>
                  <a:lnTo>
                    <a:pt x="192" y="99"/>
                  </a:lnTo>
                  <a:lnTo>
                    <a:pt x="172" y="69"/>
                  </a:lnTo>
                  <a:lnTo>
                    <a:pt x="179" y="52"/>
                  </a:lnTo>
                  <a:lnTo>
                    <a:pt x="193" y="27"/>
                  </a:lnTo>
                  <a:lnTo>
                    <a:pt x="185" y="10"/>
                  </a:lnTo>
                  <a:lnTo>
                    <a:pt x="155" y="0"/>
                  </a:lnTo>
                  <a:lnTo>
                    <a:pt x="139" y="22"/>
                  </a:lnTo>
                  <a:lnTo>
                    <a:pt x="141" y="32"/>
                  </a:lnTo>
                  <a:lnTo>
                    <a:pt x="137" y="42"/>
                  </a:lnTo>
                  <a:lnTo>
                    <a:pt x="142" y="85"/>
                  </a:lnTo>
                  <a:lnTo>
                    <a:pt x="134" y="95"/>
                  </a:lnTo>
                  <a:lnTo>
                    <a:pt x="113" y="84"/>
                  </a:lnTo>
                  <a:lnTo>
                    <a:pt x="96" y="61"/>
                  </a:lnTo>
                  <a:lnTo>
                    <a:pt x="62" y="42"/>
                  </a:lnTo>
                  <a:lnTo>
                    <a:pt x="28" y="30"/>
                  </a:lnTo>
                  <a:lnTo>
                    <a:pt x="9" y="57"/>
                  </a:lnTo>
                  <a:lnTo>
                    <a:pt x="0" y="87"/>
                  </a:lnTo>
                  <a:lnTo>
                    <a:pt x="17" y="103"/>
                  </a:lnTo>
                  <a:lnTo>
                    <a:pt x="45" y="98"/>
                  </a:lnTo>
                  <a:lnTo>
                    <a:pt x="60" y="100"/>
                  </a:lnTo>
                  <a:lnTo>
                    <a:pt x="67" y="108"/>
                  </a:lnTo>
                  <a:lnTo>
                    <a:pt x="70" y="131"/>
                  </a:lnTo>
                  <a:lnTo>
                    <a:pt x="71" y="159"/>
                  </a:lnTo>
                  <a:lnTo>
                    <a:pt x="82" y="167"/>
                  </a:lnTo>
                  <a:lnTo>
                    <a:pt x="97" y="169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DE2410D1-47D4-49D4-B5FC-74F366EA48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9" y="806"/>
              <a:ext cx="64" cy="46"/>
            </a:xfrm>
            <a:custGeom>
              <a:avLst/>
              <a:gdLst>
                <a:gd name="T0" fmla="*/ 8 w 225"/>
                <a:gd name="T1" fmla="*/ 11 h 177"/>
                <a:gd name="T2" fmla="*/ 10 w 225"/>
                <a:gd name="T3" fmla="*/ 10 h 177"/>
                <a:gd name="T4" fmla="*/ 11 w 225"/>
                <a:gd name="T5" fmla="*/ 10 h 177"/>
                <a:gd name="T6" fmla="*/ 13 w 225"/>
                <a:gd name="T7" fmla="*/ 10 h 177"/>
                <a:gd name="T8" fmla="*/ 15 w 225"/>
                <a:gd name="T9" fmla="*/ 12 h 177"/>
                <a:gd name="T10" fmla="*/ 15 w 225"/>
                <a:gd name="T11" fmla="*/ 12 h 177"/>
                <a:gd name="T12" fmla="*/ 16 w 225"/>
                <a:gd name="T13" fmla="*/ 12 h 177"/>
                <a:gd name="T14" fmla="*/ 17 w 225"/>
                <a:gd name="T15" fmla="*/ 11 h 177"/>
                <a:gd name="T16" fmla="*/ 18 w 225"/>
                <a:gd name="T17" fmla="*/ 10 h 177"/>
                <a:gd name="T18" fmla="*/ 16 w 225"/>
                <a:gd name="T19" fmla="*/ 7 h 177"/>
                <a:gd name="T20" fmla="*/ 14 w 225"/>
                <a:gd name="T21" fmla="*/ 5 h 177"/>
                <a:gd name="T22" fmla="*/ 15 w 225"/>
                <a:gd name="T23" fmla="*/ 4 h 177"/>
                <a:gd name="T24" fmla="*/ 16 w 225"/>
                <a:gd name="T25" fmla="*/ 2 h 177"/>
                <a:gd name="T26" fmla="*/ 15 w 225"/>
                <a:gd name="T27" fmla="*/ 1 h 177"/>
                <a:gd name="T28" fmla="*/ 13 w 225"/>
                <a:gd name="T29" fmla="*/ 0 h 177"/>
                <a:gd name="T30" fmla="*/ 11 w 225"/>
                <a:gd name="T31" fmla="*/ 2 h 177"/>
                <a:gd name="T32" fmla="*/ 11 w 225"/>
                <a:gd name="T33" fmla="*/ 2 h 177"/>
                <a:gd name="T34" fmla="*/ 11 w 225"/>
                <a:gd name="T35" fmla="*/ 3 h 177"/>
                <a:gd name="T36" fmla="*/ 11 w 225"/>
                <a:gd name="T37" fmla="*/ 6 h 177"/>
                <a:gd name="T38" fmla="*/ 11 w 225"/>
                <a:gd name="T39" fmla="*/ 6 h 177"/>
                <a:gd name="T40" fmla="*/ 9 w 225"/>
                <a:gd name="T41" fmla="*/ 6 h 177"/>
                <a:gd name="T42" fmla="*/ 8 w 225"/>
                <a:gd name="T43" fmla="*/ 4 h 177"/>
                <a:gd name="T44" fmla="*/ 5 w 225"/>
                <a:gd name="T45" fmla="*/ 3 h 177"/>
                <a:gd name="T46" fmla="*/ 2 w 225"/>
                <a:gd name="T47" fmla="*/ 2 h 177"/>
                <a:gd name="T48" fmla="*/ 1 w 225"/>
                <a:gd name="T49" fmla="*/ 4 h 177"/>
                <a:gd name="T50" fmla="*/ 0 w 225"/>
                <a:gd name="T51" fmla="*/ 6 h 177"/>
                <a:gd name="T52" fmla="*/ 1 w 225"/>
                <a:gd name="T53" fmla="*/ 7 h 177"/>
                <a:gd name="T54" fmla="*/ 4 w 225"/>
                <a:gd name="T55" fmla="*/ 6 h 177"/>
                <a:gd name="T56" fmla="*/ 5 w 225"/>
                <a:gd name="T57" fmla="*/ 7 h 177"/>
                <a:gd name="T58" fmla="*/ 5 w 225"/>
                <a:gd name="T59" fmla="*/ 7 h 177"/>
                <a:gd name="T60" fmla="*/ 6 w 225"/>
                <a:gd name="T61" fmla="*/ 9 h 177"/>
                <a:gd name="T62" fmla="*/ 6 w 225"/>
                <a:gd name="T63" fmla="*/ 11 h 177"/>
                <a:gd name="T64" fmla="*/ 7 w 225"/>
                <a:gd name="T65" fmla="*/ 11 h 177"/>
                <a:gd name="T66" fmla="*/ 8 w 225"/>
                <a:gd name="T67" fmla="*/ 11 h 17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25" h="177">
                  <a:moveTo>
                    <a:pt x="97" y="169"/>
                  </a:moveTo>
                  <a:lnTo>
                    <a:pt x="127" y="153"/>
                  </a:lnTo>
                  <a:lnTo>
                    <a:pt x="135" y="147"/>
                  </a:lnTo>
                  <a:lnTo>
                    <a:pt x="155" y="148"/>
                  </a:lnTo>
                  <a:lnTo>
                    <a:pt x="178" y="174"/>
                  </a:lnTo>
                  <a:lnTo>
                    <a:pt x="183" y="177"/>
                  </a:lnTo>
                  <a:lnTo>
                    <a:pt x="203" y="177"/>
                  </a:lnTo>
                  <a:lnTo>
                    <a:pt x="216" y="170"/>
                  </a:lnTo>
                  <a:lnTo>
                    <a:pt x="225" y="148"/>
                  </a:lnTo>
                  <a:lnTo>
                    <a:pt x="192" y="99"/>
                  </a:lnTo>
                  <a:lnTo>
                    <a:pt x="172" y="69"/>
                  </a:lnTo>
                  <a:lnTo>
                    <a:pt x="179" y="52"/>
                  </a:lnTo>
                  <a:lnTo>
                    <a:pt x="193" y="27"/>
                  </a:lnTo>
                  <a:lnTo>
                    <a:pt x="185" y="10"/>
                  </a:lnTo>
                  <a:lnTo>
                    <a:pt x="155" y="0"/>
                  </a:lnTo>
                  <a:lnTo>
                    <a:pt x="139" y="22"/>
                  </a:lnTo>
                  <a:lnTo>
                    <a:pt x="141" y="32"/>
                  </a:lnTo>
                  <a:lnTo>
                    <a:pt x="137" y="42"/>
                  </a:lnTo>
                  <a:lnTo>
                    <a:pt x="142" y="85"/>
                  </a:lnTo>
                  <a:lnTo>
                    <a:pt x="134" y="95"/>
                  </a:lnTo>
                  <a:lnTo>
                    <a:pt x="113" y="84"/>
                  </a:lnTo>
                  <a:lnTo>
                    <a:pt x="96" y="61"/>
                  </a:lnTo>
                  <a:lnTo>
                    <a:pt x="62" y="42"/>
                  </a:lnTo>
                  <a:lnTo>
                    <a:pt x="28" y="30"/>
                  </a:lnTo>
                  <a:lnTo>
                    <a:pt x="9" y="57"/>
                  </a:lnTo>
                  <a:lnTo>
                    <a:pt x="0" y="87"/>
                  </a:lnTo>
                  <a:lnTo>
                    <a:pt x="17" y="103"/>
                  </a:lnTo>
                  <a:lnTo>
                    <a:pt x="45" y="98"/>
                  </a:lnTo>
                  <a:lnTo>
                    <a:pt x="60" y="100"/>
                  </a:lnTo>
                  <a:lnTo>
                    <a:pt x="67" y="108"/>
                  </a:lnTo>
                  <a:lnTo>
                    <a:pt x="70" y="131"/>
                  </a:lnTo>
                  <a:lnTo>
                    <a:pt x="71" y="159"/>
                  </a:lnTo>
                  <a:lnTo>
                    <a:pt x="82" y="167"/>
                  </a:lnTo>
                  <a:lnTo>
                    <a:pt x="97" y="16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353FA9E3-CF29-4CB8-90BC-8881477B2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877"/>
              <a:ext cx="35" cy="24"/>
            </a:xfrm>
            <a:custGeom>
              <a:avLst/>
              <a:gdLst>
                <a:gd name="T0" fmla="*/ 1 w 121"/>
                <a:gd name="T1" fmla="*/ 2 h 90"/>
                <a:gd name="T2" fmla="*/ 0 w 121"/>
                <a:gd name="T3" fmla="*/ 5 h 90"/>
                <a:gd name="T4" fmla="*/ 0 w 121"/>
                <a:gd name="T5" fmla="*/ 6 h 90"/>
                <a:gd name="T6" fmla="*/ 1 w 121"/>
                <a:gd name="T7" fmla="*/ 6 h 90"/>
                <a:gd name="T8" fmla="*/ 5 w 121"/>
                <a:gd name="T9" fmla="*/ 6 h 90"/>
                <a:gd name="T10" fmla="*/ 8 w 121"/>
                <a:gd name="T11" fmla="*/ 5 h 90"/>
                <a:gd name="T12" fmla="*/ 9 w 121"/>
                <a:gd name="T13" fmla="*/ 4 h 90"/>
                <a:gd name="T14" fmla="*/ 10 w 121"/>
                <a:gd name="T15" fmla="*/ 3 h 90"/>
                <a:gd name="T16" fmla="*/ 10 w 121"/>
                <a:gd name="T17" fmla="*/ 3 h 90"/>
                <a:gd name="T18" fmla="*/ 10 w 121"/>
                <a:gd name="T19" fmla="*/ 2 h 90"/>
                <a:gd name="T20" fmla="*/ 9 w 121"/>
                <a:gd name="T21" fmla="*/ 1 h 90"/>
                <a:gd name="T22" fmla="*/ 6 w 121"/>
                <a:gd name="T23" fmla="*/ 1 h 90"/>
                <a:gd name="T24" fmla="*/ 5 w 121"/>
                <a:gd name="T25" fmla="*/ 0 h 90"/>
                <a:gd name="T26" fmla="*/ 3 w 121"/>
                <a:gd name="T27" fmla="*/ 0 h 90"/>
                <a:gd name="T28" fmla="*/ 1 w 121"/>
                <a:gd name="T29" fmla="*/ 2 h 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1" h="90">
                  <a:moveTo>
                    <a:pt x="18" y="26"/>
                  </a:moveTo>
                  <a:lnTo>
                    <a:pt x="0" y="68"/>
                  </a:lnTo>
                  <a:lnTo>
                    <a:pt x="3" y="87"/>
                  </a:lnTo>
                  <a:lnTo>
                    <a:pt x="8" y="90"/>
                  </a:lnTo>
                  <a:lnTo>
                    <a:pt x="67" y="85"/>
                  </a:lnTo>
                  <a:lnTo>
                    <a:pt x="92" y="70"/>
                  </a:lnTo>
                  <a:lnTo>
                    <a:pt x="111" y="61"/>
                  </a:lnTo>
                  <a:lnTo>
                    <a:pt x="117" y="50"/>
                  </a:lnTo>
                  <a:lnTo>
                    <a:pt x="121" y="44"/>
                  </a:lnTo>
                  <a:lnTo>
                    <a:pt x="118" y="27"/>
                  </a:lnTo>
                  <a:lnTo>
                    <a:pt x="111" y="17"/>
                  </a:lnTo>
                  <a:lnTo>
                    <a:pt x="70" y="8"/>
                  </a:lnTo>
                  <a:lnTo>
                    <a:pt x="65" y="0"/>
                  </a:lnTo>
                  <a:lnTo>
                    <a:pt x="37" y="5"/>
                  </a:lnTo>
                  <a:lnTo>
                    <a:pt x="18" y="26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7BAB457D-AC66-472C-9D7C-188E4785B2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877"/>
              <a:ext cx="35" cy="24"/>
            </a:xfrm>
            <a:custGeom>
              <a:avLst/>
              <a:gdLst>
                <a:gd name="T0" fmla="*/ 1 w 121"/>
                <a:gd name="T1" fmla="*/ 2 h 90"/>
                <a:gd name="T2" fmla="*/ 0 w 121"/>
                <a:gd name="T3" fmla="*/ 5 h 90"/>
                <a:gd name="T4" fmla="*/ 0 w 121"/>
                <a:gd name="T5" fmla="*/ 6 h 90"/>
                <a:gd name="T6" fmla="*/ 1 w 121"/>
                <a:gd name="T7" fmla="*/ 6 h 90"/>
                <a:gd name="T8" fmla="*/ 5 w 121"/>
                <a:gd name="T9" fmla="*/ 6 h 90"/>
                <a:gd name="T10" fmla="*/ 8 w 121"/>
                <a:gd name="T11" fmla="*/ 5 h 90"/>
                <a:gd name="T12" fmla="*/ 9 w 121"/>
                <a:gd name="T13" fmla="*/ 4 h 90"/>
                <a:gd name="T14" fmla="*/ 10 w 121"/>
                <a:gd name="T15" fmla="*/ 3 h 90"/>
                <a:gd name="T16" fmla="*/ 10 w 121"/>
                <a:gd name="T17" fmla="*/ 3 h 90"/>
                <a:gd name="T18" fmla="*/ 10 w 121"/>
                <a:gd name="T19" fmla="*/ 2 h 90"/>
                <a:gd name="T20" fmla="*/ 9 w 121"/>
                <a:gd name="T21" fmla="*/ 1 h 90"/>
                <a:gd name="T22" fmla="*/ 6 w 121"/>
                <a:gd name="T23" fmla="*/ 1 h 90"/>
                <a:gd name="T24" fmla="*/ 5 w 121"/>
                <a:gd name="T25" fmla="*/ 0 h 90"/>
                <a:gd name="T26" fmla="*/ 3 w 121"/>
                <a:gd name="T27" fmla="*/ 0 h 90"/>
                <a:gd name="T28" fmla="*/ 1 w 121"/>
                <a:gd name="T29" fmla="*/ 2 h 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1" h="90">
                  <a:moveTo>
                    <a:pt x="18" y="26"/>
                  </a:moveTo>
                  <a:lnTo>
                    <a:pt x="0" y="68"/>
                  </a:lnTo>
                  <a:lnTo>
                    <a:pt x="3" y="87"/>
                  </a:lnTo>
                  <a:lnTo>
                    <a:pt x="8" y="90"/>
                  </a:lnTo>
                  <a:lnTo>
                    <a:pt x="67" y="85"/>
                  </a:lnTo>
                  <a:lnTo>
                    <a:pt x="92" y="70"/>
                  </a:lnTo>
                  <a:lnTo>
                    <a:pt x="111" y="61"/>
                  </a:lnTo>
                  <a:lnTo>
                    <a:pt x="117" y="50"/>
                  </a:lnTo>
                  <a:lnTo>
                    <a:pt x="121" y="44"/>
                  </a:lnTo>
                  <a:lnTo>
                    <a:pt x="118" y="27"/>
                  </a:lnTo>
                  <a:lnTo>
                    <a:pt x="111" y="17"/>
                  </a:lnTo>
                  <a:lnTo>
                    <a:pt x="70" y="8"/>
                  </a:lnTo>
                  <a:lnTo>
                    <a:pt x="65" y="0"/>
                  </a:lnTo>
                  <a:lnTo>
                    <a:pt x="37" y="5"/>
                  </a:lnTo>
                  <a:lnTo>
                    <a:pt x="18" y="2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8BE597DE-0BFC-4B3A-9E9E-4294F9323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0" y="898"/>
              <a:ext cx="24" cy="22"/>
            </a:xfrm>
            <a:custGeom>
              <a:avLst/>
              <a:gdLst>
                <a:gd name="T0" fmla="*/ 2 w 85"/>
                <a:gd name="T1" fmla="*/ 0 h 92"/>
                <a:gd name="T2" fmla="*/ 5 w 85"/>
                <a:gd name="T3" fmla="*/ 0 h 92"/>
                <a:gd name="T4" fmla="*/ 6 w 85"/>
                <a:gd name="T5" fmla="*/ 1 h 92"/>
                <a:gd name="T6" fmla="*/ 7 w 85"/>
                <a:gd name="T7" fmla="*/ 3 h 92"/>
                <a:gd name="T8" fmla="*/ 6 w 85"/>
                <a:gd name="T9" fmla="*/ 4 h 92"/>
                <a:gd name="T10" fmla="*/ 5 w 85"/>
                <a:gd name="T11" fmla="*/ 5 h 92"/>
                <a:gd name="T12" fmla="*/ 5 w 85"/>
                <a:gd name="T13" fmla="*/ 5 h 92"/>
                <a:gd name="T14" fmla="*/ 4 w 85"/>
                <a:gd name="T15" fmla="*/ 4 h 92"/>
                <a:gd name="T16" fmla="*/ 3 w 85"/>
                <a:gd name="T17" fmla="*/ 4 h 92"/>
                <a:gd name="T18" fmla="*/ 1 w 85"/>
                <a:gd name="T19" fmla="*/ 4 h 92"/>
                <a:gd name="T20" fmla="*/ 0 w 85"/>
                <a:gd name="T21" fmla="*/ 4 h 92"/>
                <a:gd name="T22" fmla="*/ 1 w 85"/>
                <a:gd name="T23" fmla="*/ 1 h 92"/>
                <a:gd name="T24" fmla="*/ 2 w 85"/>
                <a:gd name="T25" fmla="*/ 1 h 92"/>
                <a:gd name="T26" fmla="*/ 2 w 85"/>
                <a:gd name="T27" fmla="*/ 0 h 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5" h="92">
                  <a:moveTo>
                    <a:pt x="28" y="0"/>
                  </a:moveTo>
                  <a:lnTo>
                    <a:pt x="55" y="4"/>
                  </a:lnTo>
                  <a:lnTo>
                    <a:pt x="81" y="18"/>
                  </a:lnTo>
                  <a:lnTo>
                    <a:pt x="85" y="45"/>
                  </a:lnTo>
                  <a:lnTo>
                    <a:pt x="79" y="76"/>
                  </a:lnTo>
                  <a:lnTo>
                    <a:pt x="67" y="92"/>
                  </a:lnTo>
                  <a:lnTo>
                    <a:pt x="57" y="88"/>
                  </a:lnTo>
                  <a:lnTo>
                    <a:pt x="52" y="77"/>
                  </a:lnTo>
                  <a:lnTo>
                    <a:pt x="36" y="64"/>
                  </a:lnTo>
                  <a:lnTo>
                    <a:pt x="8" y="70"/>
                  </a:lnTo>
                  <a:lnTo>
                    <a:pt x="0" y="62"/>
                  </a:lnTo>
                  <a:lnTo>
                    <a:pt x="8" y="26"/>
                  </a:lnTo>
                  <a:lnTo>
                    <a:pt x="20" y="1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ABE833F6-A0E9-4D4B-9047-A16E6CEE4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0" y="898"/>
              <a:ext cx="24" cy="22"/>
            </a:xfrm>
            <a:custGeom>
              <a:avLst/>
              <a:gdLst>
                <a:gd name="T0" fmla="*/ 2 w 85"/>
                <a:gd name="T1" fmla="*/ 0 h 92"/>
                <a:gd name="T2" fmla="*/ 5 w 85"/>
                <a:gd name="T3" fmla="*/ 0 h 92"/>
                <a:gd name="T4" fmla="*/ 6 w 85"/>
                <a:gd name="T5" fmla="*/ 1 h 92"/>
                <a:gd name="T6" fmla="*/ 7 w 85"/>
                <a:gd name="T7" fmla="*/ 3 h 92"/>
                <a:gd name="T8" fmla="*/ 6 w 85"/>
                <a:gd name="T9" fmla="*/ 4 h 92"/>
                <a:gd name="T10" fmla="*/ 5 w 85"/>
                <a:gd name="T11" fmla="*/ 5 h 92"/>
                <a:gd name="T12" fmla="*/ 5 w 85"/>
                <a:gd name="T13" fmla="*/ 5 h 92"/>
                <a:gd name="T14" fmla="*/ 4 w 85"/>
                <a:gd name="T15" fmla="*/ 4 h 92"/>
                <a:gd name="T16" fmla="*/ 3 w 85"/>
                <a:gd name="T17" fmla="*/ 4 h 92"/>
                <a:gd name="T18" fmla="*/ 1 w 85"/>
                <a:gd name="T19" fmla="*/ 4 h 92"/>
                <a:gd name="T20" fmla="*/ 0 w 85"/>
                <a:gd name="T21" fmla="*/ 4 h 92"/>
                <a:gd name="T22" fmla="*/ 1 w 85"/>
                <a:gd name="T23" fmla="*/ 1 h 92"/>
                <a:gd name="T24" fmla="*/ 2 w 85"/>
                <a:gd name="T25" fmla="*/ 1 h 92"/>
                <a:gd name="T26" fmla="*/ 2 w 85"/>
                <a:gd name="T27" fmla="*/ 0 h 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5" h="92">
                  <a:moveTo>
                    <a:pt x="28" y="0"/>
                  </a:moveTo>
                  <a:lnTo>
                    <a:pt x="55" y="4"/>
                  </a:lnTo>
                  <a:lnTo>
                    <a:pt x="81" y="18"/>
                  </a:lnTo>
                  <a:lnTo>
                    <a:pt x="85" y="45"/>
                  </a:lnTo>
                  <a:lnTo>
                    <a:pt x="79" y="76"/>
                  </a:lnTo>
                  <a:lnTo>
                    <a:pt x="67" y="92"/>
                  </a:lnTo>
                  <a:lnTo>
                    <a:pt x="57" y="88"/>
                  </a:lnTo>
                  <a:lnTo>
                    <a:pt x="52" y="77"/>
                  </a:lnTo>
                  <a:lnTo>
                    <a:pt x="36" y="64"/>
                  </a:lnTo>
                  <a:lnTo>
                    <a:pt x="8" y="70"/>
                  </a:lnTo>
                  <a:lnTo>
                    <a:pt x="0" y="62"/>
                  </a:lnTo>
                  <a:lnTo>
                    <a:pt x="8" y="26"/>
                  </a:lnTo>
                  <a:lnTo>
                    <a:pt x="20" y="11"/>
                  </a:lnTo>
                  <a:lnTo>
                    <a:pt x="28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06825232-F880-4B7D-8992-CA669E994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1053"/>
              <a:ext cx="56" cy="54"/>
            </a:xfrm>
            <a:custGeom>
              <a:avLst/>
              <a:gdLst>
                <a:gd name="T0" fmla="*/ 4 w 197"/>
                <a:gd name="T1" fmla="*/ 0 h 206"/>
                <a:gd name="T2" fmla="*/ 7 w 197"/>
                <a:gd name="T3" fmla="*/ 2 h 206"/>
                <a:gd name="T4" fmla="*/ 9 w 197"/>
                <a:gd name="T5" fmla="*/ 2 h 206"/>
                <a:gd name="T6" fmla="*/ 10 w 197"/>
                <a:gd name="T7" fmla="*/ 3 h 206"/>
                <a:gd name="T8" fmla="*/ 12 w 197"/>
                <a:gd name="T9" fmla="*/ 4 h 206"/>
                <a:gd name="T10" fmla="*/ 13 w 197"/>
                <a:gd name="T11" fmla="*/ 4 h 206"/>
                <a:gd name="T12" fmla="*/ 15 w 197"/>
                <a:gd name="T13" fmla="*/ 6 h 206"/>
                <a:gd name="T14" fmla="*/ 16 w 197"/>
                <a:gd name="T15" fmla="*/ 9 h 206"/>
                <a:gd name="T16" fmla="*/ 15 w 197"/>
                <a:gd name="T17" fmla="*/ 9 h 206"/>
                <a:gd name="T18" fmla="*/ 13 w 197"/>
                <a:gd name="T19" fmla="*/ 10 h 206"/>
                <a:gd name="T20" fmla="*/ 11 w 197"/>
                <a:gd name="T21" fmla="*/ 9 h 206"/>
                <a:gd name="T22" fmla="*/ 8 w 197"/>
                <a:gd name="T23" fmla="*/ 10 h 206"/>
                <a:gd name="T24" fmla="*/ 8 w 197"/>
                <a:gd name="T25" fmla="*/ 10 h 206"/>
                <a:gd name="T26" fmla="*/ 8 w 197"/>
                <a:gd name="T27" fmla="*/ 12 h 206"/>
                <a:gd name="T28" fmla="*/ 7 w 197"/>
                <a:gd name="T29" fmla="*/ 13 h 206"/>
                <a:gd name="T30" fmla="*/ 6 w 197"/>
                <a:gd name="T31" fmla="*/ 14 h 206"/>
                <a:gd name="T32" fmla="*/ 4 w 197"/>
                <a:gd name="T33" fmla="*/ 14 h 206"/>
                <a:gd name="T34" fmla="*/ 3 w 197"/>
                <a:gd name="T35" fmla="*/ 14 h 206"/>
                <a:gd name="T36" fmla="*/ 2 w 197"/>
                <a:gd name="T37" fmla="*/ 12 h 206"/>
                <a:gd name="T38" fmla="*/ 0 w 197"/>
                <a:gd name="T39" fmla="*/ 11 h 206"/>
                <a:gd name="T40" fmla="*/ 1 w 197"/>
                <a:gd name="T41" fmla="*/ 9 h 206"/>
                <a:gd name="T42" fmla="*/ 1 w 197"/>
                <a:gd name="T43" fmla="*/ 7 h 206"/>
                <a:gd name="T44" fmla="*/ 2 w 197"/>
                <a:gd name="T45" fmla="*/ 4 h 206"/>
                <a:gd name="T46" fmla="*/ 2 w 197"/>
                <a:gd name="T47" fmla="*/ 2 h 206"/>
                <a:gd name="T48" fmla="*/ 3 w 197"/>
                <a:gd name="T49" fmla="*/ 0 h 206"/>
                <a:gd name="T50" fmla="*/ 4 w 197"/>
                <a:gd name="T51" fmla="*/ 0 h 20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97" h="206">
                  <a:moveTo>
                    <a:pt x="53" y="0"/>
                  </a:moveTo>
                  <a:lnTo>
                    <a:pt x="81" y="26"/>
                  </a:lnTo>
                  <a:lnTo>
                    <a:pt x="104" y="25"/>
                  </a:lnTo>
                  <a:lnTo>
                    <a:pt x="120" y="48"/>
                  </a:lnTo>
                  <a:lnTo>
                    <a:pt x="149" y="53"/>
                  </a:lnTo>
                  <a:lnTo>
                    <a:pt x="161" y="61"/>
                  </a:lnTo>
                  <a:lnTo>
                    <a:pt x="189" y="88"/>
                  </a:lnTo>
                  <a:lnTo>
                    <a:pt x="197" y="125"/>
                  </a:lnTo>
                  <a:lnTo>
                    <a:pt x="190" y="135"/>
                  </a:lnTo>
                  <a:lnTo>
                    <a:pt x="159" y="147"/>
                  </a:lnTo>
                  <a:lnTo>
                    <a:pt x="129" y="137"/>
                  </a:lnTo>
                  <a:lnTo>
                    <a:pt x="100" y="143"/>
                  </a:lnTo>
                  <a:lnTo>
                    <a:pt x="98" y="149"/>
                  </a:lnTo>
                  <a:lnTo>
                    <a:pt x="94" y="179"/>
                  </a:lnTo>
                  <a:lnTo>
                    <a:pt x="92" y="190"/>
                  </a:lnTo>
                  <a:lnTo>
                    <a:pt x="75" y="201"/>
                  </a:lnTo>
                  <a:lnTo>
                    <a:pt x="50" y="206"/>
                  </a:lnTo>
                  <a:lnTo>
                    <a:pt x="41" y="202"/>
                  </a:lnTo>
                  <a:lnTo>
                    <a:pt x="20" y="169"/>
                  </a:lnTo>
                  <a:lnTo>
                    <a:pt x="0" y="163"/>
                  </a:lnTo>
                  <a:lnTo>
                    <a:pt x="12" y="130"/>
                  </a:lnTo>
                  <a:lnTo>
                    <a:pt x="12" y="100"/>
                  </a:lnTo>
                  <a:lnTo>
                    <a:pt x="20" y="63"/>
                  </a:lnTo>
                  <a:lnTo>
                    <a:pt x="24" y="21"/>
                  </a:lnTo>
                  <a:lnTo>
                    <a:pt x="33" y="4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60412277-070C-421D-B275-4FA513F7A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1053"/>
              <a:ext cx="56" cy="54"/>
            </a:xfrm>
            <a:custGeom>
              <a:avLst/>
              <a:gdLst>
                <a:gd name="T0" fmla="*/ 4 w 197"/>
                <a:gd name="T1" fmla="*/ 0 h 206"/>
                <a:gd name="T2" fmla="*/ 7 w 197"/>
                <a:gd name="T3" fmla="*/ 2 h 206"/>
                <a:gd name="T4" fmla="*/ 9 w 197"/>
                <a:gd name="T5" fmla="*/ 2 h 206"/>
                <a:gd name="T6" fmla="*/ 10 w 197"/>
                <a:gd name="T7" fmla="*/ 3 h 206"/>
                <a:gd name="T8" fmla="*/ 12 w 197"/>
                <a:gd name="T9" fmla="*/ 4 h 206"/>
                <a:gd name="T10" fmla="*/ 13 w 197"/>
                <a:gd name="T11" fmla="*/ 4 h 206"/>
                <a:gd name="T12" fmla="*/ 15 w 197"/>
                <a:gd name="T13" fmla="*/ 6 h 206"/>
                <a:gd name="T14" fmla="*/ 16 w 197"/>
                <a:gd name="T15" fmla="*/ 9 h 206"/>
                <a:gd name="T16" fmla="*/ 15 w 197"/>
                <a:gd name="T17" fmla="*/ 9 h 206"/>
                <a:gd name="T18" fmla="*/ 13 w 197"/>
                <a:gd name="T19" fmla="*/ 10 h 206"/>
                <a:gd name="T20" fmla="*/ 11 w 197"/>
                <a:gd name="T21" fmla="*/ 9 h 206"/>
                <a:gd name="T22" fmla="*/ 8 w 197"/>
                <a:gd name="T23" fmla="*/ 10 h 206"/>
                <a:gd name="T24" fmla="*/ 8 w 197"/>
                <a:gd name="T25" fmla="*/ 10 h 206"/>
                <a:gd name="T26" fmla="*/ 8 w 197"/>
                <a:gd name="T27" fmla="*/ 12 h 206"/>
                <a:gd name="T28" fmla="*/ 7 w 197"/>
                <a:gd name="T29" fmla="*/ 13 h 206"/>
                <a:gd name="T30" fmla="*/ 6 w 197"/>
                <a:gd name="T31" fmla="*/ 14 h 206"/>
                <a:gd name="T32" fmla="*/ 4 w 197"/>
                <a:gd name="T33" fmla="*/ 14 h 206"/>
                <a:gd name="T34" fmla="*/ 3 w 197"/>
                <a:gd name="T35" fmla="*/ 14 h 206"/>
                <a:gd name="T36" fmla="*/ 2 w 197"/>
                <a:gd name="T37" fmla="*/ 12 h 206"/>
                <a:gd name="T38" fmla="*/ 0 w 197"/>
                <a:gd name="T39" fmla="*/ 11 h 206"/>
                <a:gd name="T40" fmla="*/ 1 w 197"/>
                <a:gd name="T41" fmla="*/ 9 h 206"/>
                <a:gd name="T42" fmla="*/ 1 w 197"/>
                <a:gd name="T43" fmla="*/ 7 h 206"/>
                <a:gd name="T44" fmla="*/ 2 w 197"/>
                <a:gd name="T45" fmla="*/ 4 h 206"/>
                <a:gd name="T46" fmla="*/ 2 w 197"/>
                <a:gd name="T47" fmla="*/ 2 h 206"/>
                <a:gd name="T48" fmla="*/ 3 w 197"/>
                <a:gd name="T49" fmla="*/ 0 h 206"/>
                <a:gd name="T50" fmla="*/ 4 w 197"/>
                <a:gd name="T51" fmla="*/ 0 h 20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97" h="206">
                  <a:moveTo>
                    <a:pt x="53" y="0"/>
                  </a:moveTo>
                  <a:lnTo>
                    <a:pt x="81" y="26"/>
                  </a:lnTo>
                  <a:lnTo>
                    <a:pt x="104" y="25"/>
                  </a:lnTo>
                  <a:lnTo>
                    <a:pt x="120" y="48"/>
                  </a:lnTo>
                  <a:lnTo>
                    <a:pt x="149" y="53"/>
                  </a:lnTo>
                  <a:lnTo>
                    <a:pt x="161" y="61"/>
                  </a:lnTo>
                  <a:lnTo>
                    <a:pt x="189" y="88"/>
                  </a:lnTo>
                  <a:lnTo>
                    <a:pt x="197" y="125"/>
                  </a:lnTo>
                  <a:lnTo>
                    <a:pt x="190" y="135"/>
                  </a:lnTo>
                  <a:lnTo>
                    <a:pt x="159" y="147"/>
                  </a:lnTo>
                  <a:lnTo>
                    <a:pt x="129" y="137"/>
                  </a:lnTo>
                  <a:lnTo>
                    <a:pt x="100" y="143"/>
                  </a:lnTo>
                  <a:lnTo>
                    <a:pt x="98" y="149"/>
                  </a:lnTo>
                  <a:lnTo>
                    <a:pt x="94" y="179"/>
                  </a:lnTo>
                  <a:lnTo>
                    <a:pt x="92" y="190"/>
                  </a:lnTo>
                  <a:lnTo>
                    <a:pt x="75" y="201"/>
                  </a:lnTo>
                  <a:lnTo>
                    <a:pt x="50" y="206"/>
                  </a:lnTo>
                  <a:lnTo>
                    <a:pt x="41" y="202"/>
                  </a:lnTo>
                  <a:lnTo>
                    <a:pt x="20" y="169"/>
                  </a:lnTo>
                  <a:lnTo>
                    <a:pt x="0" y="163"/>
                  </a:lnTo>
                  <a:lnTo>
                    <a:pt x="12" y="130"/>
                  </a:lnTo>
                  <a:lnTo>
                    <a:pt x="12" y="100"/>
                  </a:lnTo>
                  <a:lnTo>
                    <a:pt x="20" y="63"/>
                  </a:lnTo>
                  <a:lnTo>
                    <a:pt x="24" y="21"/>
                  </a:lnTo>
                  <a:lnTo>
                    <a:pt x="33" y="4"/>
                  </a:lnTo>
                  <a:lnTo>
                    <a:pt x="5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8501C759-1905-4817-89C2-16F538467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" y="1387"/>
              <a:ext cx="24" cy="27"/>
            </a:xfrm>
            <a:custGeom>
              <a:avLst/>
              <a:gdLst>
                <a:gd name="T0" fmla="*/ 1 w 83"/>
                <a:gd name="T1" fmla="*/ 0 h 104"/>
                <a:gd name="T2" fmla="*/ 3 w 83"/>
                <a:gd name="T3" fmla="*/ 0 h 104"/>
                <a:gd name="T4" fmla="*/ 3 w 83"/>
                <a:gd name="T5" fmla="*/ 3 h 104"/>
                <a:gd name="T6" fmla="*/ 4 w 83"/>
                <a:gd name="T7" fmla="*/ 3 h 104"/>
                <a:gd name="T8" fmla="*/ 5 w 83"/>
                <a:gd name="T9" fmla="*/ 3 h 104"/>
                <a:gd name="T10" fmla="*/ 7 w 83"/>
                <a:gd name="T11" fmla="*/ 3 h 104"/>
                <a:gd name="T12" fmla="*/ 7 w 83"/>
                <a:gd name="T13" fmla="*/ 5 h 104"/>
                <a:gd name="T14" fmla="*/ 6 w 83"/>
                <a:gd name="T15" fmla="*/ 6 h 104"/>
                <a:gd name="T16" fmla="*/ 5 w 83"/>
                <a:gd name="T17" fmla="*/ 6 h 104"/>
                <a:gd name="T18" fmla="*/ 4 w 83"/>
                <a:gd name="T19" fmla="*/ 6 h 104"/>
                <a:gd name="T20" fmla="*/ 3 w 83"/>
                <a:gd name="T21" fmla="*/ 5 h 104"/>
                <a:gd name="T22" fmla="*/ 2 w 83"/>
                <a:gd name="T23" fmla="*/ 5 h 104"/>
                <a:gd name="T24" fmla="*/ 1 w 83"/>
                <a:gd name="T25" fmla="*/ 7 h 104"/>
                <a:gd name="T26" fmla="*/ 1 w 83"/>
                <a:gd name="T27" fmla="*/ 6 h 104"/>
                <a:gd name="T28" fmla="*/ 0 w 83"/>
                <a:gd name="T29" fmla="*/ 5 h 104"/>
                <a:gd name="T30" fmla="*/ 1 w 83"/>
                <a:gd name="T31" fmla="*/ 3 h 104"/>
                <a:gd name="T32" fmla="*/ 1 w 83"/>
                <a:gd name="T33" fmla="*/ 0 h 104"/>
                <a:gd name="T34" fmla="*/ 1 w 83"/>
                <a:gd name="T35" fmla="*/ 0 h 10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3" h="104">
                  <a:moveTo>
                    <a:pt x="15" y="0"/>
                  </a:moveTo>
                  <a:lnTo>
                    <a:pt x="36" y="5"/>
                  </a:lnTo>
                  <a:lnTo>
                    <a:pt x="43" y="44"/>
                  </a:lnTo>
                  <a:lnTo>
                    <a:pt x="49" y="45"/>
                  </a:lnTo>
                  <a:lnTo>
                    <a:pt x="58" y="44"/>
                  </a:lnTo>
                  <a:lnTo>
                    <a:pt x="83" y="48"/>
                  </a:lnTo>
                  <a:lnTo>
                    <a:pt x="79" y="73"/>
                  </a:lnTo>
                  <a:lnTo>
                    <a:pt x="72" y="94"/>
                  </a:lnTo>
                  <a:lnTo>
                    <a:pt x="55" y="97"/>
                  </a:lnTo>
                  <a:lnTo>
                    <a:pt x="45" y="90"/>
                  </a:lnTo>
                  <a:lnTo>
                    <a:pt x="30" y="77"/>
                  </a:lnTo>
                  <a:lnTo>
                    <a:pt x="29" y="82"/>
                  </a:lnTo>
                  <a:lnTo>
                    <a:pt x="17" y="104"/>
                  </a:lnTo>
                  <a:lnTo>
                    <a:pt x="6" y="97"/>
                  </a:lnTo>
                  <a:lnTo>
                    <a:pt x="0" y="69"/>
                  </a:lnTo>
                  <a:lnTo>
                    <a:pt x="11" y="40"/>
                  </a:lnTo>
                  <a:lnTo>
                    <a:pt x="14" y="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0193EF5C-B148-4F14-AF2B-540D635AD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" y="1387"/>
              <a:ext cx="24" cy="27"/>
            </a:xfrm>
            <a:custGeom>
              <a:avLst/>
              <a:gdLst>
                <a:gd name="T0" fmla="*/ 1 w 83"/>
                <a:gd name="T1" fmla="*/ 0 h 104"/>
                <a:gd name="T2" fmla="*/ 3 w 83"/>
                <a:gd name="T3" fmla="*/ 0 h 104"/>
                <a:gd name="T4" fmla="*/ 3 w 83"/>
                <a:gd name="T5" fmla="*/ 3 h 104"/>
                <a:gd name="T6" fmla="*/ 4 w 83"/>
                <a:gd name="T7" fmla="*/ 3 h 104"/>
                <a:gd name="T8" fmla="*/ 5 w 83"/>
                <a:gd name="T9" fmla="*/ 3 h 104"/>
                <a:gd name="T10" fmla="*/ 7 w 83"/>
                <a:gd name="T11" fmla="*/ 3 h 104"/>
                <a:gd name="T12" fmla="*/ 7 w 83"/>
                <a:gd name="T13" fmla="*/ 5 h 104"/>
                <a:gd name="T14" fmla="*/ 6 w 83"/>
                <a:gd name="T15" fmla="*/ 6 h 104"/>
                <a:gd name="T16" fmla="*/ 5 w 83"/>
                <a:gd name="T17" fmla="*/ 6 h 104"/>
                <a:gd name="T18" fmla="*/ 4 w 83"/>
                <a:gd name="T19" fmla="*/ 6 h 104"/>
                <a:gd name="T20" fmla="*/ 3 w 83"/>
                <a:gd name="T21" fmla="*/ 5 h 104"/>
                <a:gd name="T22" fmla="*/ 2 w 83"/>
                <a:gd name="T23" fmla="*/ 5 h 104"/>
                <a:gd name="T24" fmla="*/ 1 w 83"/>
                <a:gd name="T25" fmla="*/ 7 h 104"/>
                <a:gd name="T26" fmla="*/ 1 w 83"/>
                <a:gd name="T27" fmla="*/ 6 h 104"/>
                <a:gd name="T28" fmla="*/ 0 w 83"/>
                <a:gd name="T29" fmla="*/ 5 h 104"/>
                <a:gd name="T30" fmla="*/ 1 w 83"/>
                <a:gd name="T31" fmla="*/ 3 h 104"/>
                <a:gd name="T32" fmla="*/ 1 w 83"/>
                <a:gd name="T33" fmla="*/ 0 h 104"/>
                <a:gd name="T34" fmla="*/ 1 w 83"/>
                <a:gd name="T35" fmla="*/ 0 h 10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3" h="104">
                  <a:moveTo>
                    <a:pt x="15" y="0"/>
                  </a:moveTo>
                  <a:lnTo>
                    <a:pt x="36" y="5"/>
                  </a:lnTo>
                  <a:lnTo>
                    <a:pt x="43" y="44"/>
                  </a:lnTo>
                  <a:lnTo>
                    <a:pt x="49" y="45"/>
                  </a:lnTo>
                  <a:lnTo>
                    <a:pt x="58" y="44"/>
                  </a:lnTo>
                  <a:lnTo>
                    <a:pt x="83" y="48"/>
                  </a:lnTo>
                  <a:lnTo>
                    <a:pt x="79" y="73"/>
                  </a:lnTo>
                  <a:lnTo>
                    <a:pt x="72" y="94"/>
                  </a:lnTo>
                  <a:lnTo>
                    <a:pt x="55" y="97"/>
                  </a:lnTo>
                  <a:lnTo>
                    <a:pt x="45" y="90"/>
                  </a:lnTo>
                  <a:lnTo>
                    <a:pt x="30" y="77"/>
                  </a:lnTo>
                  <a:lnTo>
                    <a:pt x="29" y="82"/>
                  </a:lnTo>
                  <a:lnTo>
                    <a:pt x="17" y="104"/>
                  </a:lnTo>
                  <a:lnTo>
                    <a:pt x="6" y="97"/>
                  </a:lnTo>
                  <a:lnTo>
                    <a:pt x="0" y="69"/>
                  </a:lnTo>
                  <a:lnTo>
                    <a:pt x="11" y="40"/>
                  </a:lnTo>
                  <a:lnTo>
                    <a:pt x="14" y="5"/>
                  </a:lnTo>
                  <a:lnTo>
                    <a:pt x="1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0C27DE9C-48CE-41C3-AA4D-2C89E7A58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" y="1558"/>
              <a:ext cx="21" cy="13"/>
            </a:xfrm>
            <a:custGeom>
              <a:avLst/>
              <a:gdLst>
                <a:gd name="T0" fmla="*/ 6 w 76"/>
                <a:gd name="T1" fmla="*/ 0 h 50"/>
                <a:gd name="T2" fmla="*/ 6 w 76"/>
                <a:gd name="T3" fmla="*/ 0 h 50"/>
                <a:gd name="T4" fmla="*/ 6 w 76"/>
                <a:gd name="T5" fmla="*/ 1 h 50"/>
                <a:gd name="T6" fmla="*/ 4 w 76"/>
                <a:gd name="T7" fmla="*/ 2 h 50"/>
                <a:gd name="T8" fmla="*/ 1 w 76"/>
                <a:gd name="T9" fmla="*/ 3 h 50"/>
                <a:gd name="T10" fmla="*/ 0 w 76"/>
                <a:gd name="T11" fmla="*/ 3 h 50"/>
                <a:gd name="T12" fmla="*/ 0 w 76"/>
                <a:gd name="T13" fmla="*/ 3 h 50"/>
                <a:gd name="T14" fmla="*/ 1 w 76"/>
                <a:gd name="T15" fmla="*/ 2 h 50"/>
                <a:gd name="T16" fmla="*/ 2 w 76"/>
                <a:gd name="T17" fmla="*/ 1 h 50"/>
                <a:gd name="T18" fmla="*/ 4 w 76"/>
                <a:gd name="T19" fmla="*/ 0 h 50"/>
                <a:gd name="T20" fmla="*/ 6 w 76"/>
                <a:gd name="T21" fmla="*/ 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6" h="50">
                  <a:moveTo>
                    <a:pt x="72" y="0"/>
                  </a:moveTo>
                  <a:lnTo>
                    <a:pt x="76" y="4"/>
                  </a:lnTo>
                  <a:lnTo>
                    <a:pt x="73" y="9"/>
                  </a:lnTo>
                  <a:lnTo>
                    <a:pt x="49" y="28"/>
                  </a:lnTo>
                  <a:lnTo>
                    <a:pt x="6" y="50"/>
                  </a:lnTo>
                  <a:lnTo>
                    <a:pt x="1" y="48"/>
                  </a:lnTo>
                  <a:lnTo>
                    <a:pt x="0" y="43"/>
                  </a:lnTo>
                  <a:lnTo>
                    <a:pt x="6" y="31"/>
                  </a:lnTo>
                  <a:lnTo>
                    <a:pt x="32" y="17"/>
                  </a:lnTo>
                  <a:lnTo>
                    <a:pt x="49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3BA91F72-A7B7-4133-B479-B56BDBF2C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" y="1558"/>
              <a:ext cx="21" cy="13"/>
            </a:xfrm>
            <a:custGeom>
              <a:avLst/>
              <a:gdLst>
                <a:gd name="T0" fmla="*/ 6 w 76"/>
                <a:gd name="T1" fmla="*/ 0 h 50"/>
                <a:gd name="T2" fmla="*/ 6 w 76"/>
                <a:gd name="T3" fmla="*/ 0 h 50"/>
                <a:gd name="T4" fmla="*/ 6 w 76"/>
                <a:gd name="T5" fmla="*/ 1 h 50"/>
                <a:gd name="T6" fmla="*/ 4 w 76"/>
                <a:gd name="T7" fmla="*/ 2 h 50"/>
                <a:gd name="T8" fmla="*/ 1 w 76"/>
                <a:gd name="T9" fmla="*/ 3 h 50"/>
                <a:gd name="T10" fmla="*/ 0 w 76"/>
                <a:gd name="T11" fmla="*/ 3 h 50"/>
                <a:gd name="T12" fmla="*/ 0 w 76"/>
                <a:gd name="T13" fmla="*/ 3 h 50"/>
                <a:gd name="T14" fmla="*/ 1 w 76"/>
                <a:gd name="T15" fmla="*/ 2 h 50"/>
                <a:gd name="T16" fmla="*/ 2 w 76"/>
                <a:gd name="T17" fmla="*/ 1 h 50"/>
                <a:gd name="T18" fmla="*/ 4 w 76"/>
                <a:gd name="T19" fmla="*/ 0 h 50"/>
                <a:gd name="T20" fmla="*/ 6 w 76"/>
                <a:gd name="T21" fmla="*/ 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6" h="50">
                  <a:moveTo>
                    <a:pt x="72" y="0"/>
                  </a:moveTo>
                  <a:lnTo>
                    <a:pt x="76" y="4"/>
                  </a:lnTo>
                  <a:lnTo>
                    <a:pt x="73" y="9"/>
                  </a:lnTo>
                  <a:lnTo>
                    <a:pt x="49" y="28"/>
                  </a:lnTo>
                  <a:lnTo>
                    <a:pt x="6" y="50"/>
                  </a:lnTo>
                  <a:lnTo>
                    <a:pt x="1" y="48"/>
                  </a:lnTo>
                  <a:lnTo>
                    <a:pt x="0" y="43"/>
                  </a:lnTo>
                  <a:lnTo>
                    <a:pt x="6" y="31"/>
                  </a:lnTo>
                  <a:lnTo>
                    <a:pt x="32" y="17"/>
                  </a:lnTo>
                  <a:lnTo>
                    <a:pt x="49" y="5"/>
                  </a:lnTo>
                  <a:lnTo>
                    <a:pt x="72" y="0"/>
                  </a:lnTo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451D2B7E-7AFE-4584-80C8-BBB1677B5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8" y="1138"/>
              <a:ext cx="17" cy="54"/>
            </a:xfrm>
            <a:custGeom>
              <a:avLst/>
              <a:gdLst>
                <a:gd name="T0" fmla="*/ 2 w 62"/>
                <a:gd name="T1" fmla="*/ 0 h 210"/>
                <a:gd name="T2" fmla="*/ 4 w 62"/>
                <a:gd name="T3" fmla="*/ 0 h 210"/>
                <a:gd name="T4" fmla="*/ 4 w 62"/>
                <a:gd name="T5" fmla="*/ 2 h 210"/>
                <a:gd name="T6" fmla="*/ 5 w 62"/>
                <a:gd name="T7" fmla="*/ 6 h 210"/>
                <a:gd name="T8" fmla="*/ 4 w 62"/>
                <a:gd name="T9" fmla="*/ 8 h 210"/>
                <a:gd name="T10" fmla="*/ 4 w 62"/>
                <a:gd name="T11" fmla="*/ 10 h 210"/>
                <a:gd name="T12" fmla="*/ 3 w 62"/>
                <a:gd name="T13" fmla="*/ 12 h 210"/>
                <a:gd name="T14" fmla="*/ 3 w 62"/>
                <a:gd name="T15" fmla="*/ 13 h 210"/>
                <a:gd name="T16" fmla="*/ 2 w 62"/>
                <a:gd name="T17" fmla="*/ 14 h 210"/>
                <a:gd name="T18" fmla="*/ 0 w 62"/>
                <a:gd name="T19" fmla="*/ 11 h 210"/>
                <a:gd name="T20" fmla="*/ 0 w 62"/>
                <a:gd name="T21" fmla="*/ 9 h 210"/>
                <a:gd name="T22" fmla="*/ 0 w 62"/>
                <a:gd name="T23" fmla="*/ 7 h 210"/>
                <a:gd name="T24" fmla="*/ 1 w 62"/>
                <a:gd name="T25" fmla="*/ 5 h 210"/>
                <a:gd name="T26" fmla="*/ 1 w 62"/>
                <a:gd name="T27" fmla="*/ 4 h 210"/>
                <a:gd name="T28" fmla="*/ 1 w 62"/>
                <a:gd name="T29" fmla="*/ 1 h 210"/>
                <a:gd name="T30" fmla="*/ 2 w 62"/>
                <a:gd name="T31" fmla="*/ 0 h 2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2" h="210">
                  <a:moveTo>
                    <a:pt x="30" y="0"/>
                  </a:moveTo>
                  <a:lnTo>
                    <a:pt x="54" y="3"/>
                  </a:lnTo>
                  <a:lnTo>
                    <a:pt x="59" y="35"/>
                  </a:lnTo>
                  <a:lnTo>
                    <a:pt x="62" y="92"/>
                  </a:lnTo>
                  <a:lnTo>
                    <a:pt x="54" y="122"/>
                  </a:lnTo>
                  <a:lnTo>
                    <a:pt x="55" y="150"/>
                  </a:lnTo>
                  <a:lnTo>
                    <a:pt x="45" y="180"/>
                  </a:lnTo>
                  <a:lnTo>
                    <a:pt x="38" y="191"/>
                  </a:lnTo>
                  <a:lnTo>
                    <a:pt x="22" y="210"/>
                  </a:lnTo>
                  <a:lnTo>
                    <a:pt x="1" y="169"/>
                  </a:lnTo>
                  <a:lnTo>
                    <a:pt x="0" y="141"/>
                  </a:lnTo>
                  <a:lnTo>
                    <a:pt x="3" y="110"/>
                  </a:lnTo>
                  <a:lnTo>
                    <a:pt x="13" y="81"/>
                  </a:lnTo>
                  <a:lnTo>
                    <a:pt x="7" y="56"/>
                  </a:lnTo>
                  <a:lnTo>
                    <a:pt x="19" y="1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A05D3125-8D71-4638-9AE8-002C1F09C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8" y="1138"/>
              <a:ext cx="17" cy="54"/>
            </a:xfrm>
            <a:custGeom>
              <a:avLst/>
              <a:gdLst>
                <a:gd name="T0" fmla="*/ 2 w 62"/>
                <a:gd name="T1" fmla="*/ 0 h 210"/>
                <a:gd name="T2" fmla="*/ 4 w 62"/>
                <a:gd name="T3" fmla="*/ 0 h 210"/>
                <a:gd name="T4" fmla="*/ 4 w 62"/>
                <a:gd name="T5" fmla="*/ 2 h 210"/>
                <a:gd name="T6" fmla="*/ 5 w 62"/>
                <a:gd name="T7" fmla="*/ 6 h 210"/>
                <a:gd name="T8" fmla="*/ 4 w 62"/>
                <a:gd name="T9" fmla="*/ 8 h 210"/>
                <a:gd name="T10" fmla="*/ 4 w 62"/>
                <a:gd name="T11" fmla="*/ 10 h 210"/>
                <a:gd name="T12" fmla="*/ 3 w 62"/>
                <a:gd name="T13" fmla="*/ 12 h 210"/>
                <a:gd name="T14" fmla="*/ 3 w 62"/>
                <a:gd name="T15" fmla="*/ 13 h 210"/>
                <a:gd name="T16" fmla="*/ 2 w 62"/>
                <a:gd name="T17" fmla="*/ 14 h 210"/>
                <a:gd name="T18" fmla="*/ 0 w 62"/>
                <a:gd name="T19" fmla="*/ 11 h 210"/>
                <a:gd name="T20" fmla="*/ 0 w 62"/>
                <a:gd name="T21" fmla="*/ 9 h 210"/>
                <a:gd name="T22" fmla="*/ 0 w 62"/>
                <a:gd name="T23" fmla="*/ 7 h 210"/>
                <a:gd name="T24" fmla="*/ 1 w 62"/>
                <a:gd name="T25" fmla="*/ 5 h 210"/>
                <a:gd name="T26" fmla="*/ 1 w 62"/>
                <a:gd name="T27" fmla="*/ 4 h 210"/>
                <a:gd name="T28" fmla="*/ 1 w 62"/>
                <a:gd name="T29" fmla="*/ 1 h 210"/>
                <a:gd name="T30" fmla="*/ 2 w 62"/>
                <a:gd name="T31" fmla="*/ 0 h 2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2" h="210">
                  <a:moveTo>
                    <a:pt x="30" y="0"/>
                  </a:moveTo>
                  <a:lnTo>
                    <a:pt x="54" y="3"/>
                  </a:lnTo>
                  <a:lnTo>
                    <a:pt x="59" y="35"/>
                  </a:lnTo>
                  <a:lnTo>
                    <a:pt x="62" y="92"/>
                  </a:lnTo>
                  <a:lnTo>
                    <a:pt x="54" y="122"/>
                  </a:lnTo>
                  <a:lnTo>
                    <a:pt x="55" y="150"/>
                  </a:lnTo>
                  <a:lnTo>
                    <a:pt x="45" y="180"/>
                  </a:lnTo>
                  <a:lnTo>
                    <a:pt x="38" y="191"/>
                  </a:lnTo>
                  <a:lnTo>
                    <a:pt x="22" y="210"/>
                  </a:lnTo>
                  <a:lnTo>
                    <a:pt x="1" y="169"/>
                  </a:lnTo>
                  <a:lnTo>
                    <a:pt x="0" y="141"/>
                  </a:lnTo>
                  <a:lnTo>
                    <a:pt x="3" y="110"/>
                  </a:lnTo>
                  <a:lnTo>
                    <a:pt x="13" y="81"/>
                  </a:lnTo>
                  <a:lnTo>
                    <a:pt x="7" y="56"/>
                  </a:lnTo>
                  <a:lnTo>
                    <a:pt x="19" y="19"/>
                  </a:lnTo>
                  <a:lnTo>
                    <a:pt x="3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8571C909-31E8-4FCA-A417-DB7447E4A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" y="1361"/>
              <a:ext cx="164" cy="117"/>
            </a:xfrm>
            <a:custGeom>
              <a:avLst/>
              <a:gdLst>
                <a:gd name="T0" fmla="*/ 17 w 575"/>
                <a:gd name="T1" fmla="*/ 24 h 441"/>
                <a:gd name="T2" fmla="*/ 14 w 575"/>
                <a:gd name="T3" fmla="*/ 22 h 441"/>
                <a:gd name="T4" fmla="*/ 11 w 575"/>
                <a:gd name="T5" fmla="*/ 16 h 441"/>
                <a:gd name="T6" fmla="*/ 7 w 575"/>
                <a:gd name="T7" fmla="*/ 12 h 441"/>
                <a:gd name="T8" fmla="*/ 2 w 575"/>
                <a:gd name="T9" fmla="*/ 15 h 441"/>
                <a:gd name="T10" fmla="*/ 0 w 575"/>
                <a:gd name="T11" fmla="*/ 17 h 441"/>
                <a:gd name="T12" fmla="*/ 1 w 575"/>
                <a:gd name="T13" fmla="*/ 15 h 441"/>
                <a:gd name="T14" fmla="*/ 7 w 575"/>
                <a:gd name="T15" fmla="*/ 6 h 441"/>
                <a:gd name="T16" fmla="*/ 9 w 575"/>
                <a:gd name="T17" fmla="*/ 4 h 441"/>
                <a:gd name="T18" fmla="*/ 14 w 575"/>
                <a:gd name="T19" fmla="*/ 1 h 441"/>
                <a:gd name="T20" fmla="*/ 22 w 575"/>
                <a:gd name="T21" fmla="*/ 0 h 441"/>
                <a:gd name="T22" fmla="*/ 24 w 575"/>
                <a:gd name="T23" fmla="*/ 3 h 441"/>
                <a:gd name="T24" fmla="*/ 22 w 575"/>
                <a:gd name="T25" fmla="*/ 5 h 441"/>
                <a:gd name="T26" fmla="*/ 17 w 575"/>
                <a:gd name="T27" fmla="*/ 7 h 441"/>
                <a:gd name="T28" fmla="*/ 19 w 575"/>
                <a:gd name="T29" fmla="*/ 9 h 441"/>
                <a:gd name="T30" fmla="*/ 23 w 575"/>
                <a:gd name="T31" fmla="*/ 8 h 441"/>
                <a:gd name="T32" fmla="*/ 22 w 575"/>
                <a:gd name="T33" fmla="*/ 10 h 441"/>
                <a:gd name="T34" fmla="*/ 24 w 575"/>
                <a:gd name="T35" fmla="*/ 11 h 441"/>
                <a:gd name="T36" fmla="*/ 25 w 575"/>
                <a:gd name="T37" fmla="*/ 14 h 441"/>
                <a:gd name="T38" fmla="*/ 29 w 575"/>
                <a:gd name="T39" fmla="*/ 17 h 441"/>
                <a:gd name="T40" fmla="*/ 39 w 575"/>
                <a:gd name="T41" fmla="*/ 15 h 441"/>
                <a:gd name="T42" fmla="*/ 45 w 575"/>
                <a:gd name="T43" fmla="*/ 16 h 441"/>
                <a:gd name="T44" fmla="*/ 46 w 575"/>
                <a:gd name="T45" fmla="*/ 16 h 441"/>
                <a:gd name="T46" fmla="*/ 42 w 575"/>
                <a:gd name="T47" fmla="*/ 19 h 441"/>
                <a:gd name="T48" fmla="*/ 37 w 575"/>
                <a:gd name="T49" fmla="*/ 21 h 441"/>
                <a:gd name="T50" fmla="*/ 33 w 575"/>
                <a:gd name="T51" fmla="*/ 24 h 441"/>
                <a:gd name="T52" fmla="*/ 31 w 575"/>
                <a:gd name="T53" fmla="*/ 29 h 441"/>
                <a:gd name="T54" fmla="*/ 29 w 575"/>
                <a:gd name="T55" fmla="*/ 31 h 441"/>
                <a:gd name="T56" fmla="*/ 25 w 575"/>
                <a:gd name="T57" fmla="*/ 30 h 441"/>
                <a:gd name="T58" fmla="*/ 25 w 575"/>
                <a:gd name="T59" fmla="*/ 25 h 441"/>
                <a:gd name="T60" fmla="*/ 29 w 575"/>
                <a:gd name="T61" fmla="*/ 23 h 441"/>
                <a:gd name="T62" fmla="*/ 34 w 575"/>
                <a:gd name="T63" fmla="*/ 21 h 441"/>
                <a:gd name="T64" fmla="*/ 33 w 575"/>
                <a:gd name="T65" fmla="*/ 19 h 441"/>
                <a:gd name="T66" fmla="*/ 29 w 575"/>
                <a:gd name="T67" fmla="*/ 19 h 441"/>
                <a:gd name="T68" fmla="*/ 26 w 575"/>
                <a:gd name="T69" fmla="*/ 20 h 441"/>
                <a:gd name="T70" fmla="*/ 22 w 575"/>
                <a:gd name="T71" fmla="*/ 21 h 441"/>
                <a:gd name="T72" fmla="*/ 18 w 575"/>
                <a:gd name="T73" fmla="*/ 25 h 44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75" h="441">
                  <a:moveTo>
                    <a:pt x="226" y="354"/>
                  </a:moveTo>
                  <a:lnTo>
                    <a:pt x="209" y="342"/>
                  </a:lnTo>
                  <a:lnTo>
                    <a:pt x="194" y="332"/>
                  </a:lnTo>
                  <a:lnTo>
                    <a:pt x="168" y="308"/>
                  </a:lnTo>
                  <a:lnTo>
                    <a:pt x="141" y="256"/>
                  </a:lnTo>
                  <a:lnTo>
                    <a:pt x="136" y="228"/>
                  </a:lnTo>
                  <a:lnTo>
                    <a:pt x="109" y="180"/>
                  </a:lnTo>
                  <a:lnTo>
                    <a:pt x="79" y="176"/>
                  </a:lnTo>
                  <a:lnTo>
                    <a:pt x="50" y="192"/>
                  </a:lnTo>
                  <a:lnTo>
                    <a:pt x="28" y="217"/>
                  </a:lnTo>
                  <a:lnTo>
                    <a:pt x="13" y="245"/>
                  </a:lnTo>
                  <a:lnTo>
                    <a:pt x="0" y="244"/>
                  </a:lnTo>
                  <a:lnTo>
                    <a:pt x="10" y="222"/>
                  </a:lnTo>
                  <a:lnTo>
                    <a:pt x="12" y="208"/>
                  </a:lnTo>
                  <a:lnTo>
                    <a:pt x="39" y="144"/>
                  </a:lnTo>
                  <a:lnTo>
                    <a:pt x="84" y="88"/>
                  </a:lnTo>
                  <a:lnTo>
                    <a:pt x="111" y="58"/>
                  </a:lnTo>
                  <a:lnTo>
                    <a:pt x="115" y="52"/>
                  </a:lnTo>
                  <a:lnTo>
                    <a:pt x="142" y="39"/>
                  </a:lnTo>
                  <a:lnTo>
                    <a:pt x="172" y="18"/>
                  </a:lnTo>
                  <a:lnTo>
                    <a:pt x="205" y="7"/>
                  </a:lnTo>
                  <a:lnTo>
                    <a:pt x="270" y="0"/>
                  </a:lnTo>
                  <a:lnTo>
                    <a:pt x="289" y="14"/>
                  </a:lnTo>
                  <a:lnTo>
                    <a:pt x="291" y="41"/>
                  </a:lnTo>
                  <a:lnTo>
                    <a:pt x="282" y="59"/>
                  </a:lnTo>
                  <a:lnTo>
                    <a:pt x="267" y="74"/>
                  </a:lnTo>
                  <a:lnTo>
                    <a:pt x="216" y="87"/>
                  </a:lnTo>
                  <a:lnTo>
                    <a:pt x="212" y="99"/>
                  </a:lnTo>
                  <a:lnTo>
                    <a:pt x="217" y="112"/>
                  </a:lnTo>
                  <a:lnTo>
                    <a:pt x="229" y="124"/>
                  </a:lnTo>
                  <a:lnTo>
                    <a:pt x="270" y="109"/>
                  </a:lnTo>
                  <a:lnTo>
                    <a:pt x="285" y="110"/>
                  </a:lnTo>
                  <a:lnTo>
                    <a:pt x="290" y="122"/>
                  </a:lnTo>
                  <a:lnTo>
                    <a:pt x="273" y="139"/>
                  </a:lnTo>
                  <a:lnTo>
                    <a:pt x="274" y="151"/>
                  </a:lnTo>
                  <a:lnTo>
                    <a:pt x="295" y="163"/>
                  </a:lnTo>
                  <a:lnTo>
                    <a:pt x="303" y="170"/>
                  </a:lnTo>
                  <a:lnTo>
                    <a:pt x="312" y="203"/>
                  </a:lnTo>
                  <a:lnTo>
                    <a:pt x="339" y="219"/>
                  </a:lnTo>
                  <a:lnTo>
                    <a:pt x="362" y="241"/>
                  </a:lnTo>
                  <a:lnTo>
                    <a:pt x="441" y="230"/>
                  </a:lnTo>
                  <a:lnTo>
                    <a:pt x="475" y="219"/>
                  </a:lnTo>
                  <a:lnTo>
                    <a:pt x="522" y="214"/>
                  </a:lnTo>
                  <a:lnTo>
                    <a:pt x="554" y="228"/>
                  </a:lnTo>
                  <a:lnTo>
                    <a:pt x="575" y="229"/>
                  </a:lnTo>
                  <a:lnTo>
                    <a:pt x="573" y="235"/>
                  </a:lnTo>
                  <a:lnTo>
                    <a:pt x="550" y="253"/>
                  </a:lnTo>
                  <a:lnTo>
                    <a:pt x="514" y="265"/>
                  </a:lnTo>
                  <a:lnTo>
                    <a:pt x="488" y="279"/>
                  </a:lnTo>
                  <a:lnTo>
                    <a:pt x="459" y="294"/>
                  </a:lnTo>
                  <a:lnTo>
                    <a:pt x="429" y="320"/>
                  </a:lnTo>
                  <a:lnTo>
                    <a:pt x="410" y="341"/>
                  </a:lnTo>
                  <a:lnTo>
                    <a:pt x="395" y="379"/>
                  </a:lnTo>
                  <a:lnTo>
                    <a:pt x="386" y="408"/>
                  </a:lnTo>
                  <a:lnTo>
                    <a:pt x="374" y="429"/>
                  </a:lnTo>
                  <a:lnTo>
                    <a:pt x="356" y="438"/>
                  </a:lnTo>
                  <a:lnTo>
                    <a:pt x="329" y="441"/>
                  </a:lnTo>
                  <a:lnTo>
                    <a:pt x="306" y="424"/>
                  </a:lnTo>
                  <a:lnTo>
                    <a:pt x="295" y="392"/>
                  </a:lnTo>
                  <a:lnTo>
                    <a:pt x="301" y="360"/>
                  </a:lnTo>
                  <a:lnTo>
                    <a:pt x="323" y="334"/>
                  </a:lnTo>
                  <a:lnTo>
                    <a:pt x="352" y="319"/>
                  </a:lnTo>
                  <a:lnTo>
                    <a:pt x="407" y="300"/>
                  </a:lnTo>
                  <a:lnTo>
                    <a:pt x="415" y="294"/>
                  </a:lnTo>
                  <a:lnTo>
                    <a:pt x="413" y="281"/>
                  </a:lnTo>
                  <a:lnTo>
                    <a:pt x="402" y="276"/>
                  </a:lnTo>
                  <a:lnTo>
                    <a:pt x="363" y="289"/>
                  </a:lnTo>
                  <a:lnTo>
                    <a:pt x="362" y="267"/>
                  </a:lnTo>
                  <a:lnTo>
                    <a:pt x="347" y="266"/>
                  </a:lnTo>
                  <a:lnTo>
                    <a:pt x="319" y="283"/>
                  </a:lnTo>
                  <a:lnTo>
                    <a:pt x="293" y="304"/>
                  </a:lnTo>
                  <a:lnTo>
                    <a:pt x="268" y="305"/>
                  </a:lnTo>
                  <a:lnTo>
                    <a:pt x="253" y="320"/>
                  </a:lnTo>
                  <a:lnTo>
                    <a:pt x="226" y="354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7FC15F6B-CC3E-4738-AD91-2940B919BD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" y="1361"/>
              <a:ext cx="164" cy="117"/>
            </a:xfrm>
            <a:custGeom>
              <a:avLst/>
              <a:gdLst>
                <a:gd name="T0" fmla="*/ 17 w 575"/>
                <a:gd name="T1" fmla="*/ 24 h 441"/>
                <a:gd name="T2" fmla="*/ 14 w 575"/>
                <a:gd name="T3" fmla="*/ 22 h 441"/>
                <a:gd name="T4" fmla="*/ 11 w 575"/>
                <a:gd name="T5" fmla="*/ 16 h 441"/>
                <a:gd name="T6" fmla="*/ 7 w 575"/>
                <a:gd name="T7" fmla="*/ 12 h 441"/>
                <a:gd name="T8" fmla="*/ 2 w 575"/>
                <a:gd name="T9" fmla="*/ 15 h 441"/>
                <a:gd name="T10" fmla="*/ 0 w 575"/>
                <a:gd name="T11" fmla="*/ 17 h 441"/>
                <a:gd name="T12" fmla="*/ 1 w 575"/>
                <a:gd name="T13" fmla="*/ 15 h 441"/>
                <a:gd name="T14" fmla="*/ 7 w 575"/>
                <a:gd name="T15" fmla="*/ 6 h 441"/>
                <a:gd name="T16" fmla="*/ 9 w 575"/>
                <a:gd name="T17" fmla="*/ 4 h 441"/>
                <a:gd name="T18" fmla="*/ 14 w 575"/>
                <a:gd name="T19" fmla="*/ 1 h 441"/>
                <a:gd name="T20" fmla="*/ 22 w 575"/>
                <a:gd name="T21" fmla="*/ 0 h 441"/>
                <a:gd name="T22" fmla="*/ 24 w 575"/>
                <a:gd name="T23" fmla="*/ 3 h 441"/>
                <a:gd name="T24" fmla="*/ 22 w 575"/>
                <a:gd name="T25" fmla="*/ 5 h 441"/>
                <a:gd name="T26" fmla="*/ 17 w 575"/>
                <a:gd name="T27" fmla="*/ 7 h 441"/>
                <a:gd name="T28" fmla="*/ 19 w 575"/>
                <a:gd name="T29" fmla="*/ 9 h 441"/>
                <a:gd name="T30" fmla="*/ 23 w 575"/>
                <a:gd name="T31" fmla="*/ 8 h 441"/>
                <a:gd name="T32" fmla="*/ 22 w 575"/>
                <a:gd name="T33" fmla="*/ 10 h 441"/>
                <a:gd name="T34" fmla="*/ 24 w 575"/>
                <a:gd name="T35" fmla="*/ 11 h 441"/>
                <a:gd name="T36" fmla="*/ 25 w 575"/>
                <a:gd name="T37" fmla="*/ 14 h 441"/>
                <a:gd name="T38" fmla="*/ 29 w 575"/>
                <a:gd name="T39" fmla="*/ 17 h 441"/>
                <a:gd name="T40" fmla="*/ 39 w 575"/>
                <a:gd name="T41" fmla="*/ 15 h 441"/>
                <a:gd name="T42" fmla="*/ 45 w 575"/>
                <a:gd name="T43" fmla="*/ 16 h 441"/>
                <a:gd name="T44" fmla="*/ 46 w 575"/>
                <a:gd name="T45" fmla="*/ 16 h 441"/>
                <a:gd name="T46" fmla="*/ 42 w 575"/>
                <a:gd name="T47" fmla="*/ 19 h 441"/>
                <a:gd name="T48" fmla="*/ 37 w 575"/>
                <a:gd name="T49" fmla="*/ 21 h 441"/>
                <a:gd name="T50" fmla="*/ 33 w 575"/>
                <a:gd name="T51" fmla="*/ 24 h 441"/>
                <a:gd name="T52" fmla="*/ 31 w 575"/>
                <a:gd name="T53" fmla="*/ 29 h 441"/>
                <a:gd name="T54" fmla="*/ 29 w 575"/>
                <a:gd name="T55" fmla="*/ 31 h 441"/>
                <a:gd name="T56" fmla="*/ 25 w 575"/>
                <a:gd name="T57" fmla="*/ 30 h 441"/>
                <a:gd name="T58" fmla="*/ 25 w 575"/>
                <a:gd name="T59" fmla="*/ 25 h 441"/>
                <a:gd name="T60" fmla="*/ 29 w 575"/>
                <a:gd name="T61" fmla="*/ 23 h 441"/>
                <a:gd name="T62" fmla="*/ 34 w 575"/>
                <a:gd name="T63" fmla="*/ 21 h 441"/>
                <a:gd name="T64" fmla="*/ 33 w 575"/>
                <a:gd name="T65" fmla="*/ 19 h 441"/>
                <a:gd name="T66" fmla="*/ 29 w 575"/>
                <a:gd name="T67" fmla="*/ 19 h 441"/>
                <a:gd name="T68" fmla="*/ 26 w 575"/>
                <a:gd name="T69" fmla="*/ 20 h 441"/>
                <a:gd name="T70" fmla="*/ 22 w 575"/>
                <a:gd name="T71" fmla="*/ 21 h 441"/>
                <a:gd name="T72" fmla="*/ 18 w 575"/>
                <a:gd name="T73" fmla="*/ 25 h 44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75" h="441">
                  <a:moveTo>
                    <a:pt x="226" y="354"/>
                  </a:moveTo>
                  <a:lnTo>
                    <a:pt x="209" y="342"/>
                  </a:lnTo>
                  <a:lnTo>
                    <a:pt x="194" y="332"/>
                  </a:lnTo>
                  <a:lnTo>
                    <a:pt x="168" y="308"/>
                  </a:lnTo>
                  <a:lnTo>
                    <a:pt x="141" y="256"/>
                  </a:lnTo>
                  <a:lnTo>
                    <a:pt x="136" y="228"/>
                  </a:lnTo>
                  <a:lnTo>
                    <a:pt x="109" y="180"/>
                  </a:lnTo>
                  <a:lnTo>
                    <a:pt x="79" y="176"/>
                  </a:lnTo>
                  <a:lnTo>
                    <a:pt x="50" y="192"/>
                  </a:lnTo>
                  <a:lnTo>
                    <a:pt x="28" y="217"/>
                  </a:lnTo>
                  <a:lnTo>
                    <a:pt x="13" y="245"/>
                  </a:lnTo>
                  <a:lnTo>
                    <a:pt x="0" y="244"/>
                  </a:lnTo>
                  <a:lnTo>
                    <a:pt x="10" y="222"/>
                  </a:lnTo>
                  <a:lnTo>
                    <a:pt x="12" y="208"/>
                  </a:lnTo>
                  <a:lnTo>
                    <a:pt x="39" y="144"/>
                  </a:lnTo>
                  <a:lnTo>
                    <a:pt x="84" y="88"/>
                  </a:lnTo>
                  <a:lnTo>
                    <a:pt x="111" y="58"/>
                  </a:lnTo>
                  <a:lnTo>
                    <a:pt x="115" y="52"/>
                  </a:lnTo>
                  <a:lnTo>
                    <a:pt x="142" y="39"/>
                  </a:lnTo>
                  <a:lnTo>
                    <a:pt x="172" y="18"/>
                  </a:lnTo>
                  <a:lnTo>
                    <a:pt x="205" y="7"/>
                  </a:lnTo>
                  <a:lnTo>
                    <a:pt x="270" y="0"/>
                  </a:lnTo>
                  <a:lnTo>
                    <a:pt x="289" y="14"/>
                  </a:lnTo>
                  <a:lnTo>
                    <a:pt x="291" y="41"/>
                  </a:lnTo>
                  <a:lnTo>
                    <a:pt x="282" y="59"/>
                  </a:lnTo>
                  <a:lnTo>
                    <a:pt x="267" y="74"/>
                  </a:lnTo>
                  <a:lnTo>
                    <a:pt x="216" y="87"/>
                  </a:lnTo>
                  <a:lnTo>
                    <a:pt x="212" y="99"/>
                  </a:lnTo>
                  <a:lnTo>
                    <a:pt x="217" y="112"/>
                  </a:lnTo>
                  <a:lnTo>
                    <a:pt x="229" y="124"/>
                  </a:lnTo>
                  <a:lnTo>
                    <a:pt x="270" y="109"/>
                  </a:lnTo>
                  <a:lnTo>
                    <a:pt x="285" y="110"/>
                  </a:lnTo>
                  <a:lnTo>
                    <a:pt x="290" y="122"/>
                  </a:lnTo>
                  <a:lnTo>
                    <a:pt x="273" y="139"/>
                  </a:lnTo>
                  <a:lnTo>
                    <a:pt x="274" y="151"/>
                  </a:lnTo>
                  <a:lnTo>
                    <a:pt x="295" y="163"/>
                  </a:lnTo>
                  <a:lnTo>
                    <a:pt x="303" y="170"/>
                  </a:lnTo>
                  <a:lnTo>
                    <a:pt x="312" y="203"/>
                  </a:lnTo>
                  <a:lnTo>
                    <a:pt x="339" y="219"/>
                  </a:lnTo>
                  <a:lnTo>
                    <a:pt x="362" y="241"/>
                  </a:lnTo>
                  <a:lnTo>
                    <a:pt x="441" y="230"/>
                  </a:lnTo>
                  <a:lnTo>
                    <a:pt x="475" y="219"/>
                  </a:lnTo>
                  <a:lnTo>
                    <a:pt x="522" y="214"/>
                  </a:lnTo>
                  <a:lnTo>
                    <a:pt x="554" y="228"/>
                  </a:lnTo>
                  <a:lnTo>
                    <a:pt x="575" y="229"/>
                  </a:lnTo>
                  <a:lnTo>
                    <a:pt x="573" y="235"/>
                  </a:lnTo>
                  <a:lnTo>
                    <a:pt x="550" y="253"/>
                  </a:lnTo>
                  <a:lnTo>
                    <a:pt x="514" y="265"/>
                  </a:lnTo>
                  <a:lnTo>
                    <a:pt x="488" y="279"/>
                  </a:lnTo>
                  <a:lnTo>
                    <a:pt x="459" y="294"/>
                  </a:lnTo>
                  <a:lnTo>
                    <a:pt x="429" y="320"/>
                  </a:lnTo>
                  <a:lnTo>
                    <a:pt x="410" y="341"/>
                  </a:lnTo>
                  <a:lnTo>
                    <a:pt x="395" y="379"/>
                  </a:lnTo>
                  <a:lnTo>
                    <a:pt x="386" y="408"/>
                  </a:lnTo>
                  <a:lnTo>
                    <a:pt x="374" y="429"/>
                  </a:lnTo>
                  <a:lnTo>
                    <a:pt x="356" y="438"/>
                  </a:lnTo>
                  <a:lnTo>
                    <a:pt x="329" y="441"/>
                  </a:lnTo>
                  <a:lnTo>
                    <a:pt x="306" y="424"/>
                  </a:lnTo>
                  <a:lnTo>
                    <a:pt x="295" y="392"/>
                  </a:lnTo>
                  <a:lnTo>
                    <a:pt x="301" y="360"/>
                  </a:lnTo>
                  <a:lnTo>
                    <a:pt x="323" y="334"/>
                  </a:lnTo>
                  <a:lnTo>
                    <a:pt x="352" y="319"/>
                  </a:lnTo>
                  <a:lnTo>
                    <a:pt x="407" y="300"/>
                  </a:lnTo>
                  <a:lnTo>
                    <a:pt x="415" y="294"/>
                  </a:lnTo>
                  <a:lnTo>
                    <a:pt x="413" y="281"/>
                  </a:lnTo>
                  <a:lnTo>
                    <a:pt x="402" y="276"/>
                  </a:lnTo>
                  <a:lnTo>
                    <a:pt x="363" y="289"/>
                  </a:lnTo>
                  <a:lnTo>
                    <a:pt x="362" y="267"/>
                  </a:lnTo>
                  <a:lnTo>
                    <a:pt x="347" y="266"/>
                  </a:lnTo>
                  <a:lnTo>
                    <a:pt x="319" y="283"/>
                  </a:lnTo>
                  <a:lnTo>
                    <a:pt x="293" y="304"/>
                  </a:lnTo>
                  <a:lnTo>
                    <a:pt x="268" y="305"/>
                  </a:lnTo>
                  <a:lnTo>
                    <a:pt x="253" y="320"/>
                  </a:lnTo>
                  <a:lnTo>
                    <a:pt x="226" y="35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C91E52EC-F727-4800-B0E7-F10D31588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" y="850"/>
              <a:ext cx="1083" cy="723"/>
            </a:xfrm>
            <a:custGeom>
              <a:avLst/>
              <a:gdLst>
                <a:gd name="T0" fmla="*/ 245 w 3811"/>
                <a:gd name="T1" fmla="*/ 164 h 2748"/>
                <a:gd name="T2" fmla="*/ 229 w 3811"/>
                <a:gd name="T3" fmla="*/ 175 h 2748"/>
                <a:gd name="T4" fmla="*/ 203 w 3811"/>
                <a:gd name="T5" fmla="*/ 188 h 2748"/>
                <a:gd name="T6" fmla="*/ 200 w 3811"/>
                <a:gd name="T7" fmla="*/ 179 h 2748"/>
                <a:gd name="T8" fmla="*/ 184 w 3811"/>
                <a:gd name="T9" fmla="*/ 160 h 2748"/>
                <a:gd name="T10" fmla="*/ 159 w 3811"/>
                <a:gd name="T11" fmla="*/ 154 h 2748"/>
                <a:gd name="T12" fmla="*/ 69 w 3811"/>
                <a:gd name="T13" fmla="*/ 145 h 2748"/>
                <a:gd name="T14" fmla="*/ 11 w 3811"/>
                <a:gd name="T15" fmla="*/ 123 h 2748"/>
                <a:gd name="T16" fmla="*/ 5 w 3811"/>
                <a:gd name="T17" fmla="*/ 110 h 2748"/>
                <a:gd name="T18" fmla="*/ 4 w 3811"/>
                <a:gd name="T19" fmla="*/ 97 h 2748"/>
                <a:gd name="T20" fmla="*/ 9 w 3811"/>
                <a:gd name="T21" fmla="*/ 81 h 2748"/>
                <a:gd name="T22" fmla="*/ 11 w 3811"/>
                <a:gd name="T23" fmla="*/ 64 h 2748"/>
                <a:gd name="T24" fmla="*/ 0 w 3811"/>
                <a:gd name="T25" fmla="*/ 47 h 2748"/>
                <a:gd name="T26" fmla="*/ 58 w 3811"/>
                <a:gd name="T27" fmla="*/ 10 h 2748"/>
                <a:gd name="T28" fmla="*/ 68 w 3811"/>
                <a:gd name="T29" fmla="*/ 11 h 2748"/>
                <a:gd name="T30" fmla="*/ 81 w 3811"/>
                <a:gd name="T31" fmla="*/ 15 h 2748"/>
                <a:gd name="T32" fmla="*/ 86 w 3811"/>
                <a:gd name="T33" fmla="*/ 19 h 2748"/>
                <a:gd name="T34" fmla="*/ 101 w 3811"/>
                <a:gd name="T35" fmla="*/ 29 h 2748"/>
                <a:gd name="T36" fmla="*/ 112 w 3811"/>
                <a:gd name="T37" fmla="*/ 38 h 2748"/>
                <a:gd name="T38" fmla="*/ 118 w 3811"/>
                <a:gd name="T39" fmla="*/ 38 h 2748"/>
                <a:gd name="T40" fmla="*/ 119 w 3811"/>
                <a:gd name="T41" fmla="*/ 35 h 2748"/>
                <a:gd name="T42" fmla="*/ 134 w 3811"/>
                <a:gd name="T43" fmla="*/ 39 h 2748"/>
                <a:gd name="T44" fmla="*/ 147 w 3811"/>
                <a:gd name="T45" fmla="*/ 47 h 2748"/>
                <a:gd name="T46" fmla="*/ 153 w 3811"/>
                <a:gd name="T47" fmla="*/ 41 h 2748"/>
                <a:gd name="T48" fmla="*/ 153 w 3811"/>
                <a:gd name="T49" fmla="*/ 34 h 2748"/>
                <a:gd name="T50" fmla="*/ 155 w 3811"/>
                <a:gd name="T51" fmla="*/ 21 h 2748"/>
                <a:gd name="T52" fmla="*/ 165 w 3811"/>
                <a:gd name="T53" fmla="*/ 26 h 2748"/>
                <a:gd name="T54" fmla="*/ 166 w 3811"/>
                <a:gd name="T55" fmla="*/ 33 h 2748"/>
                <a:gd name="T56" fmla="*/ 169 w 3811"/>
                <a:gd name="T57" fmla="*/ 34 h 2748"/>
                <a:gd name="T58" fmla="*/ 176 w 3811"/>
                <a:gd name="T59" fmla="*/ 43 h 2748"/>
                <a:gd name="T60" fmla="*/ 181 w 3811"/>
                <a:gd name="T61" fmla="*/ 31 h 2748"/>
                <a:gd name="T62" fmla="*/ 190 w 3811"/>
                <a:gd name="T63" fmla="*/ 33 h 2748"/>
                <a:gd name="T64" fmla="*/ 188 w 3811"/>
                <a:gd name="T65" fmla="*/ 41 h 2748"/>
                <a:gd name="T66" fmla="*/ 187 w 3811"/>
                <a:gd name="T67" fmla="*/ 48 h 2748"/>
                <a:gd name="T68" fmla="*/ 177 w 3811"/>
                <a:gd name="T69" fmla="*/ 49 h 2748"/>
                <a:gd name="T70" fmla="*/ 168 w 3811"/>
                <a:gd name="T71" fmla="*/ 52 h 2748"/>
                <a:gd name="T72" fmla="*/ 165 w 3811"/>
                <a:gd name="T73" fmla="*/ 64 h 2748"/>
                <a:gd name="T74" fmla="*/ 160 w 3811"/>
                <a:gd name="T75" fmla="*/ 69 h 2748"/>
                <a:gd name="T76" fmla="*/ 144 w 3811"/>
                <a:gd name="T77" fmla="*/ 83 h 2748"/>
                <a:gd name="T78" fmla="*/ 151 w 3811"/>
                <a:gd name="T79" fmla="*/ 91 h 2748"/>
                <a:gd name="T80" fmla="*/ 159 w 3811"/>
                <a:gd name="T81" fmla="*/ 100 h 2748"/>
                <a:gd name="T82" fmla="*/ 172 w 3811"/>
                <a:gd name="T83" fmla="*/ 107 h 2748"/>
                <a:gd name="T84" fmla="*/ 195 w 3811"/>
                <a:gd name="T85" fmla="*/ 111 h 2748"/>
                <a:gd name="T86" fmla="*/ 196 w 3811"/>
                <a:gd name="T87" fmla="*/ 118 h 2748"/>
                <a:gd name="T88" fmla="*/ 209 w 3811"/>
                <a:gd name="T89" fmla="*/ 132 h 2748"/>
                <a:gd name="T90" fmla="*/ 209 w 3811"/>
                <a:gd name="T91" fmla="*/ 112 h 2748"/>
                <a:gd name="T92" fmla="*/ 207 w 3811"/>
                <a:gd name="T93" fmla="*/ 91 h 2748"/>
                <a:gd name="T94" fmla="*/ 211 w 3811"/>
                <a:gd name="T95" fmla="*/ 80 h 2748"/>
                <a:gd name="T96" fmla="*/ 208 w 3811"/>
                <a:gd name="T97" fmla="*/ 67 h 2748"/>
                <a:gd name="T98" fmla="*/ 223 w 3811"/>
                <a:gd name="T99" fmla="*/ 67 h 2748"/>
                <a:gd name="T100" fmla="*/ 238 w 3811"/>
                <a:gd name="T101" fmla="*/ 73 h 2748"/>
                <a:gd name="T102" fmla="*/ 243 w 3811"/>
                <a:gd name="T103" fmla="*/ 84 h 2748"/>
                <a:gd name="T104" fmla="*/ 251 w 3811"/>
                <a:gd name="T105" fmla="*/ 77 h 2748"/>
                <a:gd name="T106" fmla="*/ 265 w 3811"/>
                <a:gd name="T107" fmla="*/ 78 h 2748"/>
                <a:gd name="T108" fmla="*/ 285 w 3811"/>
                <a:gd name="T109" fmla="*/ 97 h 2748"/>
                <a:gd name="T110" fmla="*/ 294 w 3811"/>
                <a:gd name="T111" fmla="*/ 99 h 2748"/>
                <a:gd name="T112" fmla="*/ 295 w 3811"/>
                <a:gd name="T113" fmla="*/ 102 h 2748"/>
                <a:gd name="T114" fmla="*/ 302 w 3811"/>
                <a:gd name="T115" fmla="*/ 100 h 2748"/>
                <a:gd name="T116" fmla="*/ 307 w 3811"/>
                <a:gd name="T117" fmla="*/ 110 h 2748"/>
                <a:gd name="T118" fmla="*/ 291 w 3811"/>
                <a:gd name="T119" fmla="*/ 124 h 2748"/>
                <a:gd name="T120" fmla="*/ 263 w 3811"/>
                <a:gd name="T121" fmla="*/ 136 h 2748"/>
                <a:gd name="T122" fmla="*/ 254 w 3811"/>
                <a:gd name="T123" fmla="*/ 152 h 27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811" h="2748">
                  <a:moveTo>
                    <a:pt x="3197" y="2194"/>
                  </a:moveTo>
                  <a:lnTo>
                    <a:pt x="3190" y="2231"/>
                  </a:lnTo>
                  <a:lnTo>
                    <a:pt x="3185" y="2263"/>
                  </a:lnTo>
                  <a:lnTo>
                    <a:pt x="3166" y="2298"/>
                  </a:lnTo>
                  <a:lnTo>
                    <a:pt x="3131" y="2340"/>
                  </a:lnTo>
                  <a:lnTo>
                    <a:pt x="3084" y="2365"/>
                  </a:lnTo>
                  <a:lnTo>
                    <a:pt x="3029" y="2372"/>
                  </a:lnTo>
                  <a:lnTo>
                    <a:pt x="2994" y="2366"/>
                  </a:lnTo>
                  <a:lnTo>
                    <a:pt x="2956" y="2374"/>
                  </a:lnTo>
                  <a:lnTo>
                    <a:pt x="2917" y="2396"/>
                  </a:lnTo>
                  <a:lnTo>
                    <a:pt x="2886" y="2431"/>
                  </a:lnTo>
                  <a:lnTo>
                    <a:pt x="2863" y="2476"/>
                  </a:lnTo>
                  <a:lnTo>
                    <a:pt x="2853" y="2508"/>
                  </a:lnTo>
                  <a:lnTo>
                    <a:pt x="2834" y="2525"/>
                  </a:lnTo>
                  <a:lnTo>
                    <a:pt x="2738" y="2564"/>
                  </a:lnTo>
                  <a:lnTo>
                    <a:pt x="2695" y="2585"/>
                  </a:lnTo>
                  <a:lnTo>
                    <a:pt x="2715" y="2625"/>
                  </a:lnTo>
                  <a:lnTo>
                    <a:pt x="2667" y="2642"/>
                  </a:lnTo>
                  <a:lnTo>
                    <a:pt x="2610" y="2668"/>
                  </a:lnTo>
                  <a:lnTo>
                    <a:pt x="2565" y="2692"/>
                  </a:lnTo>
                  <a:lnTo>
                    <a:pt x="2519" y="2721"/>
                  </a:lnTo>
                  <a:lnTo>
                    <a:pt x="2481" y="2745"/>
                  </a:lnTo>
                  <a:lnTo>
                    <a:pt x="2463" y="2748"/>
                  </a:lnTo>
                  <a:lnTo>
                    <a:pt x="2445" y="2726"/>
                  </a:lnTo>
                  <a:lnTo>
                    <a:pt x="2443" y="2717"/>
                  </a:lnTo>
                  <a:lnTo>
                    <a:pt x="2463" y="2679"/>
                  </a:lnTo>
                  <a:lnTo>
                    <a:pt x="2475" y="2638"/>
                  </a:lnTo>
                  <a:lnTo>
                    <a:pt x="2480" y="2591"/>
                  </a:lnTo>
                  <a:lnTo>
                    <a:pt x="2473" y="2551"/>
                  </a:lnTo>
                  <a:lnTo>
                    <a:pt x="2453" y="2515"/>
                  </a:lnTo>
                  <a:lnTo>
                    <a:pt x="2430" y="2459"/>
                  </a:lnTo>
                  <a:lnTo>
                    <a:pt x="2398" y="2411"/>
                  </a:lnTo>
                  <a:lnTo>
                    <a:pt x="2360" y="2367"/>
                  </a:lnTo>
                  <a:lnTo>
                    <a:pt x="2337" y="2343"/>
                  </a:lnTo>
                  <a:lnTo>
                    <a:pt x="2284" y="2307"/>
                  </a:lnTo>
                  <a:lnTo>
                    <a:pt x="2223" y="2274"/>
                  </a:lnTo>
                  <a:lnTo>
                    <a:pt x="2168" y="2237"/>
                  </a:lnTo>
                  <a:lnTo>
                    <a:pt x="2099" y="2202"/>
                  </a:lnTo>
                  <a:lnTo>
                    <a:pt x="2085" y="2204"/>
                  </a:lnTo>
                  <a:lnTo>
                    <a:pt x="2060" y="2224"/>
                  </a:lnTo>
                  <a:lnTo>
                    <a:pt x="2012" y="2227"/>
                  </a:lnTo>
                  <a:lnTo>
                    <a:pt x="1968" y="2222"/>
                  </a:lnTo>
                  <a:lnTo>
                    <a:pt x="1903" y="2224"/>
                  </a:lnTo>
                  <a:lnTo>
                    <a:pt x="1863" y="2213"/>
                  </a:lnTo>
                  <a:lnTo>
                    <a:pt x="1839" y="2186"/>
                  </a:lnTo>
                  <a:lnTo>
                    <a:pt x="1824" y="2182"/>
                  </a:lnTo>
                  <a:lnTo>
                    <a:pt x="1787" y="2191"/>
                  </a:lnTo>
                  <a:lnTo>
                    <a:pt x="1331" y="2154"/>
                  </a:lnTo>
                  <a:lnTo>
                    <a:pt x="850" y="2095"/>
                  </a:lnTo>
                  <a:lnTo>
                    <a:pt x="446" y="2031"/>
                  </a:lnTo>
                  <a:lnTo>
                    <a:pt x="190" y="1976"/>
                  </a:lnTo>
                  <a:lnTo>
                    <a:pt x="162" y="1908"/>
                  </a:lnTo>
                  <a:lnTo>
                    <a:pt x="148" y="1883"/>
                  </a:lnTo>
                  <a:lnTo>
                    <a:pt x="154" y="1837"/>
                  </a:lnTo>
                  <a:lnTo>
                    <a:pt x="148" y="1806"/>
                  </a:lnTo>
                  <a:lnTo>
                    <a:pt x="133" y="1778"/>
                  </a:lnTo>
                  <a:lnTo>
                    <a:pt x="101" y="1761"/>
                  </a:lnTo>
                  <a:lnTo>
                    <a:pt x="66" y="1733"/>
                  </a:lnTo>
                  <a:lnTo>
                    <a:pt x="39" y="1705"/>
                  </a:lnTo>
                  <a:lnTo>
                    <a:pt x="21" y="1690"/>
                  </a:lnTo>
                  <a:lnTo>
                    <a:pt x="20" y="1662"/>
                  </a:lnTo>
                  <a:lnTo>
                    <a:pt x="50" y="1626"/>
                  </a:lnTo>
                  <a:lnTo>
                    <a:pt x="62" y="1586"/>
                  </a:lnTo>
                  <a:lnTo>
                    <a:pt x="61" y="1577"/>
                  </a:lnTo>
                  <a:lnTo>
                    <a:pt x="65" y="1547"/>
                  </a:lnTo>
                  <a:lnTo>
                    <a:pt x="77" y="1515"/>
                  </a:lnTo>
                  <a:lnTo>
                    <a:pt x="92" y="1474"/>
                  </a:lnTo>
                  <a:lnTo>
                    <a:pt x="62" y="1441"/>
                  </a:lnTo>
                  <a:lnTo>
                    <a:pt x="52" y="1434"/>
                  </a:lnTo>
                  <a:lnTo>
                    <a:pt x="49" y="1397"/>
                  </a:lnTo>
                  <a:lnTo>
                    <a:pt x="63" y="1364"/>
                  </a:lnTo>
                  <a:lnTo>
                    <a:pt x="82" y="1321"/>
                  </a:lnTo>
                  <a:lnTo>
                    <a:pt x="95" y="1287"/>
                  </a:lnTo>
                  <a:lnTo>
                    <a:pt x="93" y="1255"/>
                  </a:lnTo>
                  <a:lnTo>
                    <a:pt x="98" y="1231"/>
                  </a:lnTo>
                  <a:lnTo>
                    <a:pt x="103" y="1202"/>
                  </a:lnTo>
                  <a:lnTo>
                    <a:pt x="110" y="1171"/>
                  </a:lnTo>
                  <a:lnTo>
                    <a:pt x="123" y="1135"/>
                  </a:lnTo>
                  <a:lnTo>
                    <a:pt x="125" y="1102"/>
                  </a:lnTo>
                  <a:lnTo>
                    <a:pt x="128" y="1062"/>
                  </a:lnTo>
                  <a:lnTo>
                    <a:pt x="136" y="1031"/>
                  </a:lnTo>
                  <a:lnTo>
                    <a:pt x="137" y="987"/>
                  </a:lnTo>
                  <a:lnTo>
                    <a:pt x="135" y="955"/>
                  </a:lnTo>
                  <a:lnTo>
                    <a:pt x="129" y="927"/>
                  </a:lnTo>
                  <a:lnTo>
                    <a:pt x="115" y="901"/>
                  </a:lnTo>
                  <a:lnTo>
                    <a:pt x="95" y="875"/>
                  </a:lnTo>
                  <a:lnTo>
                    <a:pt x="66" y="848"/>
                  </a:lnTo>
                  <a:lnTo>
                    <a:pt x="55" y="787"/>
                  </a:lnTo>
                  <a:lnTo>
                    <a:pt x="34" y="732"/>
                  </a:lnTo>
                  <a:lnTo>
                    <a:pt x="14" y="703"/>
                  </a:lnTo>
                  <a:lnTo>
                    <a:pt x="0" y="678"/>
                  </a:lnTo>
                  <a:lnTo>
                    <a:pt x="0" y="658"/>
                  </a:lnTo>
                  <a:lnTo>
                    <a:pt x="655" y="0"/>
                  </a:lnTo>
                  <a:lnTo>
                    <a:pt x="666" y="32"/>
                  </a:lnTo>
                  <a:lnTo>
                    <a:pt x="675" y="83"/>
                  </a:lnTo>
                  <a:lnTo>
                    <a:pt x="688" y="119"/>
                  </a:lnTo>
                  <a:lnTo>
                    <a:pt x="701" y="142"/>
                  </a:lnTo>
                  <a:lnTo>
                    <a:pt x="720" y="145"/>
                  </a:lnTo>
                  <a:lnTo>
                    <a:pt x="730" y="123"/>
                  </a:lnTo>
                  <a:lnTo>
                    <a:pt x="747" y="110"/>
                  </a:lnTo>
                  <a:lnTo>
                    <a:pt x="773" y="115"/>
                  </a:lnTo>
                  <a:lnTo>
                    <a:pt x="789" y="121"/>
                  </a:lnTo>
                  <a:lnTo>
                    <a:pt x="797" y="138"/>
                  </a:lnTo>
                  <a:lnTo>
                    <a:pt x="799" y="159"/>
                  </a:lnTo>
                  <a:lnTo>
                    <a:pt x="839" y="162"/>
                  </a:lnTo>
                  <a:lnTo>
                    <a:pt x="870" y="152"/>
                  </a:lnTo>
                  <a:lnTo>
                    <a:pt x="909" y="150"/>
                  </a:lnTo>
                  <a:lnTo>
                    <a:pt x="940" y="157"/>
                  </a:lnTo>
                  <a:lnTo>
                    <a:pt x="953" y="146"/>
                  </a:lnTo>
                  <a:lnTo>
                    <a:pt x="966" y="142"/>
                  </a:lnTo>
                  <a:lnTo>
                    <a:pt x="979" y="157"/>
                  </a:lnTo>
                  <a:lnTo>
                    <a:pt x="1002" y="213"/>
                  </a:lnTo>
                  <a:lnTo>
                    <a:pt x="1012" y="244"/>
                  </a:lnTo>
                  <a:lnTo>
                    <a:pt x="1021" y="238"/>
                  </a:lnTo>
                  <a:lnTo>
                    <a:pt x="1039" y="211"/>
                  </a:lnTo>
                  <a:lnTo>
                    <a:pt x="1054" y="218"/>
                  </a:lnTo>
                  <a:lnTo>
                    <a:pt x="1065" y="240"/>
                  </a:lnTo>
                  <a:lnTo>
                    <a:pt x="1058" y="255"/>
                  </a:lnTo>
                  <a:lnTo>
                    <a:pt x="1058" y="282"/>
                  </a:lnTo>
                  <a:lnTo>
                    <a:pt x="1113" y="278"/>
                  </a:lnTo>
                  <a:lnTo>
                    <a:pt x="1140" y="288"/>
                  </a:lnTo>
                  <a:lnTo>
                    <a:pt x="1155" y="312"/>
                  </a:lnTo>
                  <a:lnTo>
                    <a:pt x="1172" y="352"/>
                  </a:lnTo>
                  <a:lnTo>
                    <a:pt x="1195" y="378"/>
                  </a:lnTo>
                  <a:lnTo>
                    <a:pt x="1235" y="407"/>
                  </a:lnTo>
                  <a:lnTo>
                    <a:pt x="1251" y="426"/>
                  </a:lnTo>
                  <a:lnTo>
                    <a:pt x="1257" y="443"/>
                  </a:lnTo>
                  <a:lnTo>
                    <a:pt x="1256" y="467"/>
                  </a:lnTo>
                  <a:lnTo>
                    <a:pt x="1237" y="494"/>
                  </a:lnTo>
                  <a:lnTo>
                    <a:pt x="1253" y="509"/>
                  </a:lnTo>
                  <a:lnTo>
                    <a:pt x="1295" y="516"/>
                  </a:lnTo>
                  <a:lnTo>
                    <a:pt x="1345" y="528"/>
                  </a:lnTo>
                  <a:lnTo>
                    <a:pt x="1390" y="550"/>
                  </a:lnTo>
                  <a:lnTo>
                    <a:pt x="1418" y="577"/>
                  </a:lnTo>
                  <a:lnTo>
                    <a:pt x="1434" y="621"/>
                  </a:lnTo>
                  <a:lnTo>
                    <a:pt x="1440" y="633"/>
                  </a:lnTo>
                  <a:lnTo>
                    <a:pt x="1450" y="635"/>
                  </a:lnTo>
                  <a:lnTo>
                    <a:pt x="1455" y="629"/>
                  </a:lnTo>
                  <a:lnTo>
                    <a:pt x="1448" y="569"/>
                  </a:lnTo>
                  <a:lnTo>
                    <a:pt x="1458" y="552"/>
                  </a:lnTo>
                  <a:lnTo>
                    <a:pt x="1487" y="541"/>
                  </a:lnTo>
                  <a:lnTo>
                    <a:pt x="1514" y="541"/>
                  </a:lnTo>
                  <a:lnTo>
                    <a:pt x="1518" y="536"/>
                  </a:lnTo>
                  <a:lnTo>
                    <a:pt x="1517" y="531"/>
                  </a:lnTo>
                  <a:lnTo>
                    <a:pt x="1506" y="524"/>
                  </a:lnTo>
                  <a:lnTo>
                    <a:pt x="1477" y="521"/>
                  </a:lnTo>
                  <a:lnTo>
                    <a:pt x="1470" y="509"/>
                  </a:lnTo>
                  <a:lnTo>
                    <a:pt x="1473" y="501"/>
                  </a:lnTo>
                  <a:lnTo>
                    <a:pt x="1541" y="485"/>
                  </a:lnTo>
                  <a:lnTo>
                    <a:pt x="1560" y="492"/>
                  </a:lnTo>
                  <a:lnTo>
                    <a:pt x="1588" y="537"/>
                  </a:lnTo>
                  <a:lnTo>
                    <a:pt x="1613" y="561"/>
                  </a:lnTo>
                  <a:lnTo>
                    <a:pt x="1642" y="560"/>
                  </a:lnTo>
                  <a:lnTo>
                    <a:pt x="1657" y="568"/>
                  </a:lnTo>
                  <a:lnTo>
                    <a:pt x="1689" y="597"/>
                  </a:lnTo>
                  <a:lnTo>
                    <a:pt x="1784" y="585"/>
                  </a:lnTo>
                  <a:lnTo>
                    <a:pt x="1806" y="574"/>
                  </a:lnTo>
                  <a:lnTo>
                    <a:pt x="1821" y="576"/>
                  </a:lnTo>
                  <a:lnTo>
                    <a:pt x="1823" y="611"/>
                  </a:lnTo>
                  <a:lnTo>
                    <a:pt x="1816" y="647"/>
                  </a:lnTo>
                  <a:lnTo>
                    <a:pt x="1821" y="679"/>
                  </a:lnTo>
                  <a:lnTo>
                    <a:pt x="1827" y="683"/>
                  </a:lnTo>
                  <a:lnTo>
                    <a:pt x="1846" y="679"/>
                  </a:lnTo>
                  <a:lnTo>
                    <a:pt x="1853" y="669"/>
                  </a:lnTo>
                  <a:lnTo>
                    <a:pt x="1855" y="648"/>
                  </a:lnTo>
                  <a:lnTo>
                    <a:pt x="1849" y="621"/>
                  </a:lnTo>
                  <a:lnTo>
                    <a:pt x="1856" y="610"/>
                  </a:lnTo>
                  <a:lnTo>
                    <a:pt x="1891" y="589"/>
                  </a:lnTo>
                  <a:lnTo>
                    <a:pt x="1917" y="575"/>
                  </a:lnTo>
                  <a:lnTo>
                    <a:pt x="1938" y="555"/>
                  </a:lnTo>
                  <a:lnTo>
                    <a:pt x="1944" y="532"/>
                  </a:lnTo>
                  <a:lnTo>
                    <a:pt x="1936" y="523"/>
                  </a:lnTo>
                  <a:lnTo>
                    <a:pt x="1906" y="511"/>
                  </a:lnTo>
                  <a:lnTo>
                    <a:pt x="1899" y="504"/>
                  </a:lnTo>
                  <a:lnTo>
                    <a:pt x="1900" y="489"/>
                  </a:lnTo>
                  <a:lnTo>
                    <a:pt x="1912" y="473"/>
                  </a:lnTo>
                  <a:lnTo>
                    <a:pt x="1913" y="464"/>
                  </a:lnTo>
                  <a:lnTo>
                    <a:pt x="1886" y="418"/>
                  </a:lnTo>
                  <a:lnTo>
                    <a:pt x="1882" y="393"/>
                  </a:lnTo>
                  <a:lnTo>
                    <a:pt x="1888" y="362"/>
                  </a:lnTo>
                  <a:lnTo>
                    <a:pt x="1912" y="330"/>
                  </a:lnTo>
                  <a:lnTo>
                    <a:pt x="1919" y="299"/>
                  </a:lnTo>
                  <a:lnTo>
                    <a:pt x="1943" y="274"/>
                  </a:lnTo>
                  <a:lnTo>
                    <a:pt x="1981" y="267"/>
                  </a:lnTo>
                  <a:lnTo>
                    <a:pt x="1991" y="280"/>
                  </a:lnTo>
                  <a:lnTo>
                    <a:pt x="2003" y="312"/>
                  </a:lnTo>
                  <a:lnTo>
                    <a:pt x="2016" y="331"/>
                  </a:lnTo>
                  <a:lnTo>
                    <a:pt x="2022" y="361"/>
                  </a:lnTo>
                  <a:lnTo>
                    <a:pt x="2042" y="374"/>
                  </a:lnTo>
                  <a:lnTo>
                    <a:pt x="2054" y="382"/>
                  </a:lnTo>
                  <a:lnTo>
                    <a:pt x="2055" y="395"/>
                  </a:lnTo>
                  <a:lnTo>
                    <a:pt x="2042" y="411"/>
                  </a:lnTo>
                  <a:lnTo>
                    <a:pt x="2024" y="415"/>
                  </a:lnTo>
                  <a:lnTo>
                    <a:pt x="2016" y="422"/>
                  </a:lnTo>
                  <a:lnTo>
                    <a:pt x="2016" y="441"/>
                  </a:lnTo>
                  <a:lnTo>
                    <a:pt x="2050" y="473"/>
                  </a:lnTo>
                  <a:lnTo>
                    <a:pt x="2056" y="506"/>
                  </a:lnTo>
                  <a:lnTo>
                    <a:pt x="2063" y="540"/>
                  </a:lnTo>
                  <a:lnTo>
                    <a:pt x="2081" y="567"/>
                  </a:lnTo>
                  <a:lnTo>
                    <a:pt x="2104" y="570"/>
                  </a:lnTo>
                  <a:lnTo>
                    <a:pt x="2116" y="543"/>
                  </a:lnTo>
                  <a:lnTo>
                    <a:pt x="2112" y="520"/>
                  </a:lnTo>
                  <a:lnTo>
                    <a:pt x="2096" y="498"/>
                  </a:lnTo>
                  <a:lnTo>
                    <a:pt x="2097" y="477"/>
                  </a:lnTo>
                  <a:lnTo>
                    <a:pt x="2113" y="476"/>
                  </a:lnTo>
                  <a:lnTo>
                    <a:pt x="2129" y="487"/>
                  </a:lnTo>
                  <a:lnTo>
                    <a:pt x="2152" y="536"/>
                  </a:lnTo>
                  <a:lnTo>
                    <a:pt x="2153" y="585"/>
                  </a:lnTo>
                  <a:lnTo>
                    <a:pt x="2164" y="613"/>
                  </a:lnTo>
                  <a:lnTo>
                    <a:pt x="2175" y="621"/>
                  </a:lnTo>
                  <a:lnTo>
                    <a:pt x="2209" y="613"/>
                  </a:lnTo>
                  <a:lnTo>
                    <a:pt x="2220" y="596"/>
                  </a:lnTo>
                  <a:lnTo>
                    <a:pt x="2226" y="567"/>
                  </a:lnTo>
                  <a:lnTo>
                    <a:pt x="2246" y="543"/>
                  </a:lnTo>
                  <a:lnTo>
                    <a:pt x="2248" y="517"/>
                  </a:lnTo>
                  <a:lnTo>
                    <a:pt x="2240" y="458"/>
                  </a:lnTo>
                  <a:lnTo>
                    <a:pt x="2246" y="442"/>
                  </a:lnTo>
                  <a:lnTo>
                    <a:pt x="2255" y="433"/>
                  </a:lnTo>
                  <a:lnTo>
                    <a:pt x="2274" y="432"/>
                  </a:lnTo>
                  <a:lnTo>
                    <a:pt x="2292" y="439"/>
                  </a:lnTo>
                  <a:lnTo>
                    <a:pt x="2306" y="449"/>
                  </a:lnTo>
                  <a:lnTo>
                    <a:pt x="2318" y="485"/>
                  </a:lnTo>
                  <a:lnTo>
                    <a:pt x="2341" y="473"/>
                  </a:lnTo>
                  <a:lnTo>
                    <a:pt x="2355" y="474"/>
                  </a:lnTo>
                  <a:lnTo>
                    <a:pt x="2363" y="481"/>
                  </a:lnTo>
                  <a:lnTo>
                    <a:pt x="2362" y="495"/>
                  </a:lnTo>
                  <a:lnTo>
                    <a:pt x="2341" y="508"/>
                  </a:lnTo>
                  <a:lnTo>
                    <a:pt x="2328" y="526"/>
                  </a:lnTo>
                  <a:lnTo>
                    <a:pt x="2323" y="568"/>
                  </a:lnTo>
                  <a:lnTo>
                    <a:pt x="2337" y="573"/>
                  </a:lnTo>
                  <a:lnTo>
                    <a:pt x="2334" y="595"/>
                  </a:lnTo>
                  <a:lnTo>
                    <a:pt x="2354" y="595"/>
                  </a:lnTo>
                  <a:lnTo>
                    <a:pt x="2369" y="612"/>
                  </a:lnTo>
                  <a:lnTo>
                    <a:pt x="2382" y="622"/>
                  </a:lnTo>
                  <a:lnTo>
                    <a:pt x="2385" y="632"/>
                  </a:lnTo>
                  <a:lnTo>
                    <a:pt x="2343" y="691"/>
                  </a:lnTo>
                  <a:lnTo>
                    <a:pt x="2329" y="702"/>
                  </a:lnTo>
                  <a:lnTo>
                    <a:pt x="2313" y="697"/>
                  </a:lnTo>
                  <a:lnTo>
                    <a:pt x="2298" y="680"/>
                  </a:lnTo>
                  <a:lnTo>
                    <a:pt x="2283" y="694"/>
                  </a:lnTo>
                  <a:lnTo>
                    <a:pt x="2263" y="715"/>
                  </a:lnTo>
                  <a:lnTo>
                    <a:pt x="2251" y="717"/>
                  </a:lnTo>
                  <a:lnTo>
                    <a:pt x="2217" y="702"/>
                  </a:lnTo>
                  <a:lnTo>
                    <a:pt x="2200" y="703"/>
                  </a:lnTo>
                  <a:lnTo>
                    <a:pt x="2193" y="712"/>
                  </a:lnTo>
                  <a:lnTo>
                    <a:pt x="2201" y="727"/>
                  </a:lnTo>
                  <a:lnTo>
                    <a:pt x="2216" y="741"/>
                  </a:lnTo>
                  <a:lnTo>
                    <a:pt x="2205" y="753"/>
                  </a:lnTo>
                  <a:lnTo>
                    <a:pt x="2170" y="773"/>
                  </a:lnTo>
                  <a:lnTo>
                    <a:pt x="2131" y="772"/>
                  </a:lnTo>
                  <a:lnTo>
                    <a:pt x="2101" y="753"/>
                  </a:lnTo>
                  <a:lnTo>
                    <a:pt x="2075" y="746"/>
                  </a:lnTo>
                  <a:lnTo>
                    <a:pt x="2053" y="756"/>
                  </a:lnTo>
                  <a:lnTo>
                    <a:pt x="2055" y="787"/>
                  </a:lnTo>
                  <a:lnTo>
                    <a:pt x="2094" y="812"/>
                  </a:lnTo>
                  <a:lnTo>
                    <a:pt x="2122" y="820"/>
                  </a:lnTo>
                  <a:lnTo>
                    <a:pt x="2138" y="845"/>
                  </a:lnTo>
                  <a:lnTo>
                    <a:pt x="2118" y="882"/>
                  </a:lnTo>
                  <a:lnTo>
                    <a:pt x="2038" y="930"/>
                  </a:lnTo>
                  <a:lnTo>
                    <a:pt x="2002" y="931"/>
                  </a:lnTo>
                  <a:lnTo>
                    <a:pt x="1975" y="926"/>
                  </a:lnTo>
                  <a:lnTo>
                    <a:pt x="1963" y="934"/>
                  </a:lnTo>
                  <a:lnTo>
                    <a:pt x="1958" y="953"/>
                  </a:lnTo>
                  <a:lnTo>
                    <a:pt x="1972" y="964"/>
                  </a:lnTo>
                  <a:lnTo>
                    <a:pt x="1986" y="978"/>
                  </a:lnTo>
                  <a:lnTo>
                    <a:pt x="1978" y="995"/>
                  </a:lnTo>
                  <a:lnTo>
                    <a:pt x="1891" y="1069"/>
                  </a:lnTo>
                  <a:lnTo>
                    <a:pt x="1878" y="1088"/>
                  </a:lnTo>
                  <a:lnTo>
                    <a:pt x="1879" y="1097"/>
                  </a:lnTo>
                  <a:lnTo>
                    <a:pt x="1861" y="1126"/>
                  </a:lnTo>
                  <a:lnTo>
                    <a:pt x="1838" y="1149"/>
                  </a:lnTo>
                  <a:lnTo>
                    <a:pt x="1813" y="1177"/>
                  </a:lnTo>
                  <a:lnTo>
                    <a:pt x="1783" y="1193"/>
                  </a:lnTo>
                  <a:lnTo>
                    <a:pt x="1784" y="1202"/>
                  </a:lnTo>
                  <a:lnTo>
                    <a:pt x="1799" y="1228"/>
                  </a:lnTo>
                  <a:lnTo>
                    <a:pt x="1792" y="1259"/>
                  </a:lnTo>
                  <a:lnTo>
                    <a:pt x="1789" y="1298"/>
                  </a:lnTo>
                  <a:lnTo>
                    <a:pt x="1806" y="1313"/>
                  </a:lnTo>
                  <a:lnTo>
                    <a:pt x="1850" y="1314"/>
                  </a:lnTo>
                  <a:lnTo>
                    <a:pt x="1864" y="1317"/>
                  </a:lnTo>
                  <a:lnTo>
                    <a:pt x="1872" y="1325"/>
                  </a:lnTo>
                  <a:lnTo>
                    <a:pt x="1887" y="1385"/>
                  </a:lnTo>
                  <a:lnTo>
                    <a:pt x="1891" y="1423"/>
                  </a:lnTo>
                  <a:lnTo>
                    <a:pt x="1897" y="1451"/>
                  </a:lnTo>
                  <a:lnTo>
                    <a:pt x="1913" y="1467"/>
                  </a:lnTo>
                  <a:lnTo>
                    <a:pt x="1937" y="1463"/>
                  </a:lnTo>
                  <a:lnTo>
                    <a:pt x="1963" y="1444"/>
                  </a:lnTo>
                  <a:lnTo>
                    <a:pt x="1979" y="1441"/>
                  </a:lnTo>
                  <a:lnTo>
                    <a:pt x="2011" y="1453"/>
                  </a:lnTo>
                  <a:lnTo>
                    <a:pt x="2049" y="1479"/>
                  </a:lnTo>
                  <a:lnTo>
                    <a:pt x="2078" y="1482"/>
                  </a:lnTo>
                  <a:lnTo>
                    <a:pt x="2106" y="1497"/>
                  </a:lnTo>
                  <a:lnTo>
                    <a:pt x="2127" y="1516"/>
                  </a:lnTo>
                  <a:lnTo>
                    <a:pt x="2134" y="1549"/>
                  </a:lnTo>
                  <a:lnTo>
                    <a:pt x="2145" y="1555"/>
                  </a:lnTo>
                  <a:lnTo>
                    <a:pt x="2204" y="1563"/>
                  </a:lnTo>
                  <a:lnTo>
                    <a:pt x="2271" y="1565"/>
                  </a:lnTo>
                  <a:lnTo>
                    <a:pt x="2306" y="1578"/>
                  </a:lnTo>
                  <a:lnTo>
                    <a:pt x="2365" y="1590"/>
                  </a:lnTo>
                  <a:lnTo>
                    <a:pt x="2394" y="1589"/>
                  </a:lnTo>
                  <a:lnTo>
                    <a:pt x="2411" y="1597"/>
                  </a:lnTo>
                  <a:lnTo>
                    <a:pt x="2423" y="1605"/>
                  </a:lnTo>
                  <a:lnTo>
                    <a:pt x="2426" y="1623"/>
                  </a:lnTo>
                  <a:lnTo>
                    <a:pt x="2422" y="1635"/>
                  </a:lnTo>
                  <a:lnTo>
                    <a:pt x="2406" y="1648"/>
                  </a:lnTo>
                  <a:lnTo>
                    <a:pt x="2406" y="1663"/>
                  </a:lnTo>
                  <a:lnTo>
                    <a:pt x="2407" y="1678"/>
                  </a:lnTo>
                  <a:lnTo>
                    <a:pt x="2426" y="1704"/>
                  </a:lnTo>
                  <a:lnTo>
                    <a:pt x="2435" y="1748"/>
                  </a:lnTo>
                  <a:lnTo>
                    <a:pt x="2465" y="1833"/>
                  </a:lnTo>
                  <a:lnTo>
                    <a:pt x="2496" y="1858"/>
                  </a:lnTo>
                  <a:lnTo>
                    <a:pt x="2529" y="1915"/>
                  </a:lnTo>
                  <a:lnTo>
                    <a:pt x="2559" y="1913"/>
                  </a:lnTo>
                  <a:lnTo>
                    <a:pt x="2580" y="1881"/>
                  </a:lnTo>
                  <a:lnTo>
                    <a:pt x="2591" y="1911"/>
                  </a:lnTo>
                  <a:lnTo>
                    <a:pt x="2621" y="1906"/>
                  </a:lnTo>
                  <a:lnTo>
                    <a:pt x="2643" y="1879"/>
                  </a:lnTo>
                  <a:lnTo>
                    <a:pt x="2649" y="1819"/>
                  </a:lnTo>
                  <a:lnTo>
                    <a:pt x="2642" y="1781"/>
                  </a:lnTo>
                  <a:lnTo>
                    <a:pt x="2581" y="1684"/>
                  </a:lnTo>
                  <a:lnTo>
                    <a:pt x="2573" y="1645"/>
                  </a:lnTo>
                  <a:lnTo>
                    <a:pt x="2588" y="1623"/>
                  </a:lnTo>
                  <a:lnTo>
                    <a:pt x="2628" y="1598"/>
                  </a:lnTo>
                  <a:lnTo>
                    <a:pt x="2666" y="1542"/>
                  </a:lnTo>
                  <a:lnTo>
                    <a:pt x="2675" y="1472"/>
                  </a:lnTo>
                  <a:lnTo>
                    <a:pt x="2659" y="1416"/>
                  </a:lnTo>
                  <a:lnTo>
                    <a:pt x="2632" y="1373"/>
                  </a:lnTo>
                  <a:lnTo>
                    <a:pt x="2599" y="1335"/>
                  </a:lnTo>
                  <a:lnTo>
                    <a:pt x="2570" y="1320"/>
                  </a:lnTo>
                  <a:lnTo>
                    <a:pt x="2561" y="1306"/>
                  </a:lnTo>
                  <a:lnTo>
                    <a:pt x="2561" y="1274"/>
                  </a:lnTo>
                  <a:lnTo>
                    <a:pt x="2572" y="1246"/>
                  </a:lnTo>
                  <a:lnTo>
                    <a:pt x="2612" y="1232"/>
                  </a:lnTo>
                  <a:lnTo>
                    <a:pt x="2625" y="1209"/>
                  </a:lnTo>
                  <a:lnTo>
                    <a:pt x="2621" y="1181"/>
                  </a:lnTo>
                  <a:lnTo>
                    <a:pt x="2608" y="1155"/>
                  </a:lnTo>
                  <a:lnTo>
                    <a:pt x="2585" y="1128"/>
                  </a:lnTo>
                  <a:lnTo>
                    <a:pt x="2577" y="1113"/>
                  </a:lnTo>
                  <a:lnTo>
                    <a:pt x="2572" y="1082"/>
                  </a:lnTo>
                  <a:lnTo>
                    <a:pt x="2570" y="1047"/>
                  </a:lnTo>
                  <a:lnTo>
                    <a:pt x="2551" y="1007"/>
                  </a:lnTo>
                  <a:lnTo>
                    <a:pt x="2559" y="968"/>
                  </a:lnTo>
                  <a:lnTo>
                    <a:pt x="2578" y="960"/>
                  </a:lnTo>
                  <a:lnTo>
                    <a:pt x="2599" y="967"/>
                  </a:lnTo>
                  <a:lnTo>
                    <a:pt x="2628" y="982"/>
                  </a:lnTo>
                  <a:lnTo>
                    <a:pt x="2649" y="985"/>
                  </a:lnTo>
                  <a:lnTo>
                    <a:pt x="2680" y="977"/>
                  </a:lnTo>
                  <a:lnTo>
                    <a:pt x="2701" y="959"/>
                  </a:lnTo>
                  <a:lnTo>
                    <a:pt x="2727" y="957"/>
                  </a:lnTo>
                  <a:lnTo>
                    <a:pt x="2756" y="967"/>
                  </a:lnTo>
                  <a:lnTo>
                    <a:pt x="2779" y="986"/>
                  </a:lnTo>
                  <a:lnTo>
                    <a:pt x="2804" y="1019"/>
                  </a:lnTo>
                  <a:lnTo>
                    <a:pt x="2824" y="1039"/>
                  </a:lnTo>
                  <a:lnTo>
                    <a:pt x="2858" y="1051"/>
                  </a:lnTo>
                  <a:lnTo>
                    <a:pt x="2890" y="1052"/>
                  </a:lnTo>
                  <a:lnTo>
                    <a:pt x="2931" y="1041"/>
                  </a:lnTo>
                  <a:lnTo>
                    <a:pt x="2941" y="1059"/>
                  </a:lnTo>
                  <a:lnTo>
                    <a:pt x="2945" y="1074"/>
                  </a:lnTo>
                  <a:lnTo>
                    <a:pt x="2931" y="1098"/>
                  </a:lnTo>
                  <a:lnTo>
                    <a:pt x="2956" y="1139"/>
                  </a:lnTo>
                  <a:lnTo>
                    <a:pt x="2966" y="1159"/>
                  </a:lnTo>
                  <a:lnTo>
                    <a:pt x="2961" y="1209"/>
                  </a:lnTo>
                  <a:lnTo>
                    <a:pt x="2977" y="1220"/>
                  </a:lnTo>
                  <a:lnTo>
                    <a:pt x="3007" y="1215"/>
                  </a:lnTo>
                  <a:lnTo>
                    <a:pt x="3044" y="1243"/>
                  </a:lnTo>
                  <a:lnTo>
                    <a:pt x="3071" y="1246"/>
                  </a:lnTo>
                  <a:lnTo>
                    <a:pt x="3106" y="1240"/>
                  </a:lnTo>
                  <a:lnTo>
                    <a:pt x="3140" y="1209"/>
                  </a:lnTo>
                  <a:lnTo>
                    <a:pt x="3153" y="1167"/>
                  </a:lnTo>
                  <a:lnTo>
                    <a:pt x="3138" y="1130"/>
                  </a:lnTo>
                  <a:lnTo>
                    <a:pt x="3115" y="1118"/>
                  </a:lnTo>
                  <a:lnTo>
                    <a:pt x="3122" y="1085"/>
                  </a:lnTo>
                  <a:lnTo>
                    <a:pt x="3140" y="1054"/>
                  </a:lnTo>
                  <a:lnTo>
                    <a:pt x="3145" y="1030"/>
                  </a:lnTo>
                  <a:lnTo>
                    <a:pt x="3174" y="1045"/>
                  </a:lnTo>
                  <a:lnTo>
                    <a:pt x="3196" y="1066"/>
                  </a:lnTo>
                  <a:lnTo>
                    <a:pt x="3226" y="1080"/>
                  </a:lnTo>
                  <a:lnTo>
                    <a:pt x="3276" y="1132"/>
                  </a:lnTo>
                  <a:lnTo>
                    <a:pt x="3343" y="1170"/>
                  </a:lnTo>
                  <a:lnTo>
                    <a:pt x="3366" y="1230"/>
                  </a:lnTo>
                  <a:lnTo>
                    <a:pt x="3409" y="1266"/>
                  </a:lnTo>
                  <a:lnTo>
                    <a:pt x="3418" y="1341"/>
                  </a:lnTo>
                  <a:lnTo>
                    <a:pt x="3467" y="1355"/>
                  </a:lnTo>
                  <a:lnTo>
                    <a:pt x="3514" y="1394"/>
                  </a:lnTo>
                  <a:lnTo>
                    <a:pt x="3532" y="1399"/>
                  </a:lnTo>
                  <a:lnTo>
                    <a:pt x="3573" y="1384"/>
                  </a:lnTo>
                  <a:lnTo>
                    <a:pt x="3616" y="1387"/>
                  </a:lnTo>
                  <a:lnTo>
                    <a:pt x="3631" y="1378"/>
                  </a:lnTo>
                  <a:lnTo>
                    <a:pt x="3635" y="1377"/>
                  </a:lnTo>
                  <a:lnTo>
                    <a:pt x="3652" y="1385"/>
                  </a:lnTo>
                  <a:lnTo>
                    <a:pt x="3654" y="1398"/>
                  </a:lnTo>
                  <a:lnTo>
                    <a:pt x="3641" y="1429"/>
                  </a:lnTo>
                  <a:lnTo>
                    <a:pt x="3616" y="1443"/>
                  </a:lnTo>
                  <a:lnTo>
                    <a:pt x="3587" y="1474"/>
                  </a:lnTo>
                  <a:lnTo>
                    <a:pt x="3575" y="1504"/>
                  </a:lnTo>
                  <a:lnTo>
                    <a:pt x="3581" y="1525"/>
                  </a:lnTo>
                  <a:lnTo>
                    <a:pt x="3594" y="1530"/>
                  </a:lnTo>
                  <a:lnTo>
                    <a:pt x="3622" y="1503"/>
                  </a:lnTo>
                  <a:lnTo>
                    <a:pt x="3648" y="1472"/>
                  </a:lnTo>
                  <a:lnTo>
                    <a:pt x="3677" y="1436"/>
                  </a:lnTo>
                  <a:lnTo>
                    <a:pt x="3698" y="1428"/>
                  </a:lnTo>
                  <a:lnTo>
                    <a:pt x="3707" y="1432"/>
                  </a:lnTo>
                  <a:lnTo>
                    <a:pt x="3709" y="1452"/>
                  </a:lnTo>
                  <a:lnTo>
                    <a:pt x="3713" y="1460"/>
                  </a:lnTo>
                  <a:lnTo>
                    <a:pt x="3727" y="1463"/>
                  </a:lnTo>
                  <a:lnTo>
                    <a:pt x="3743" y="1444"/>
                  </a:lnTo>
                  <a:lnTo>
                    <a:pt x="3753" y="1443"/>
                  </a:lnTo>
                  <a:lnTo>
                    <a:pt x="3765" y="1450"/>
                  </a:lnTo>
                  <a:lnTo>
                    <a:pt x="3774" y="1474"/>
                  </a:lnTo>
                  <a:lnTo>
                    <a:pt x="3787" y="1506"/>
                  </a:lnTo>
                  <a:lnTo>
                    <a:pt x="3805" y="1517"/>
                  </a:lnTo>
                  <a:lnTo>
                    <a:pt x="3811" y="1557"/>
                  </a:lnTo>
                  <a:lnTo>
                    <a:pt x="3807" y="1584"/>
                  </a:lnTo>
                  <a:lnTo>
                    <a:pt x="3795" y="1606"/>
                  </a:lnTo>
                  <a:lnTo>
                    <a:pt x="3770" y="1631"/>
                  </a:lnTo>
                  <a:lnTo>
                    <a:pt x="3744" y="1640"/>
                  </a:lnTo>
                  <a:lnTo>
                    <a:pt x="3733" y="1675"/>
                  </a:lnTo>
                  <a:lnTo>
                    <a:pt x="3706" y="1740"/>
                  </a:lnTo>
                  <a:lnTo>
                    <a:pt x="3678" y="1767"/>
                  </a:lnTo>
                  <a:lnTo>
                    <a:pt x="3606" y="1791"/>
                  </a:lnTo>
                  <a:lnTo>
                    <a:pt x="3543" y="1808"/>
                  </a:lnTo>
                  <a:lnTo>
                    <a:pt x="3502" y="1817"/>
                  </a:lnTo>
                  <a:lnTo>
                    <a:pt x="3421" y="1839"/>
                  </a:lnTo>
                  <a:lnTo>
                    <a:pt x="3316" y="1863"/>
                  </a:lnTo>
                  <a:lnTo>
                    <a:pt x="3289" y="1903"/>
                  </a:lnTo>
                  <a:lnTo>
                    <a:pt x="3287" y="1936"/>
                  </a:lnTo>
                  <a:lnTo>
                    <a:pt x="3263" y="1960"/>
                  </a:lnTo>
                  <a:lnTo>
                    <a:pt x="3240" y="1980"/>
                  </a:lnTo>
                  <a:lnTo>
                    <a:pt x="3228" y="2001"/>
                  </a:lnTo>
                  <a:lnTo>
                    <a:pt x="3221" y="2035"/>
                  </a:lnTo>
                  <a:lnTo>
                    <a:pt x="3212" y="2066"/>
                  </a:lnTo>
                  <a:lnTo>
                    <a:pt x="3180" y="2121"/>
                  </a:lnTo>
                  <a:lnTo>
                    <a:pt x="3153" y="2185"/>
                  </a:lnTo>
                  <a:lnTo>
                    <a:pt x="3151" y="2194"/>
                  </a:lnTo>
                  <a:lnTo>
                    <a:pt x="3156" y="2203"/>
                  </a:lnTo>
                  <a:lnTo>
                    <a:pt x="3162" y="2206"/>
                  </a:lnTo>
                  <a:lnTo>
                    <a:pt x="3173" y="2204"/>
                  </a:lnTo>
                  <a:lnTo>
                    <a:pt x="3184" y="2193"/>
                  </a:lnTo>
                  <a:lnTo>
                    <a:pt x="3197" y="2194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0D30C62A-0F9C-48EA-BFC0-41992C411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" y="850"/>
              <a:ext cx="1083" cy="723"/>
            </a:xfrm>
            <a:custGeom>
              <a:avLst/>
              <a:gdLst>
                <a:gd name="T0" fmla="*/ 245 w 3811"/>
                <a:gd name="T1" fmla="*/ 164 h 2748"/>
                <a:gd name="T2" fmla="*/ 229 w 3811"/>
                <a:gd name="T3" fmla="*/ 175 h 2748"/>
                <a:gd name="T4" fmla="*/ 203 w 3811"/>
                <a:gd name="T5" fmla="*/ 188 h 2748"/>
                <a:gd name="T6" fmla="*/ 200 w 3811"/>
                <a:gd name="T7" fmla="*/ 179 h 2748"/>
                <a:gd name="T8" fmla="*/ 184 w 3811"/>
                <a:gd name="T9" fmla="*/ 160 h 2748"/>
                <a:gd name="T10" fmla="*/ 159 w 3811"/>
                <a:gd name="T11" fmla="*/ 154 h 2748"/>
                <a:gd name="T12" fmla="*/ 69 w 3811"/>
                <a:gd name="T13" fmla="*/ 145 h 2748"/>
                <a:gd name="T14" fmla="*/ 11 w 3811"/>
                <a:gd name="T15" fmla="*/ 123 h 2748"/>
                <a:gd name="T16" fmla="*/ 5 w 3811"/>
                <a:gd name="T17" fmla="*/ 110 h 2748"/>
                <a:gd name="T18" fmla="*/ 4 w 3811"/>
                <a:gd name="T19" fmla="*/ 97 h 2748"/>
                <a:gd name="T20" fmla="*/ 9 w 3811"/>
                <a:gd name="T21" fmla="*/ 81 h 2748"/>
                <a:gd name="T22" fmla="*/ 11 w 3811"/>
                <a:gd name="T23" fmla="*/ 64 h 2748"/>
                <a:gd name="T24" fmla="*/ 0 w 3811"/>
                <a:gd name="T25" fmla="*/ 47 h 2748"/>
                <a:gd name="T26" fmla="*/ 58 w 3811"/>
                <a:gd name="T27" fmla="*/ 10 h 2748"/>
                <a:gd name="T28" fmla="*/ 68 w 3811"/>
                <a:gd name="T29" fmla="*/ 11 h 2748"/>
                <a:gd name="T30" fmla="*/ 81 w 3811"/>
                <a:gd name="T31" fmla="*/ 15 h 2748"/>
                <a:gd name="T32" fmla="*/ 86 w 3811"/>
                <a:gd name="T33" fmla="*/ 19 h 2748"/>
                <a:gd name="T34" fmla="*/ 101 w 3811"/>
                <a:gd name="T35" fmla="*/ 29 h 2748"/>
                <a:gd name="T36" fmla="*/ 112 w 3811"/>
                <a:gd name="T37" fmla="*/ 38 h 2748"/>
                <a:gd name="T38" fmla="*/ 118 w 3811"/>
                <a:gd name="T39" fmla="*/ 38 h 2748"/>
                <a:gd name="T40" fmla="*/ 119 w 3811"/>
                <a:gd name="T41" fmla="*/ 35 h 2748"/>
                <a:gd name="T42" fmla="*/ 134 w 3811"/>
                <a:gd name="T43" fmla="*/ 39 h 2748"/>
                <a:gd name="T44" fmla="*/ 147 w 3811"/>
                <a:gd name="T45" fmla="*/ 47 h 2748"/>
                <a:gd name="T46" fmla="*/ 153 w 3811"/>
                <a:gd name="T47" fmla="*/ 41 h 2748"/>
                <a:gd name="T48" fmla="*/ 153 w 3811"/>
                <a:gd name="T49" fmla="*/ 34 h 2748"/>
                <a:gd name="T50" fmla="*/ 155 w 3811"/>
                <a:gd name="T51" fmla="*/ 21 h 2748"/>
                <a:gd name="T52" fmla="*/ 165 w 3811"/>
                <a:gd name="T53" fmla="*/ 26 h 2748"/>
                <a:gd name="T54" fmla="*/ 166 w 3811"/>
                <a:gd name="T55" fmla="*/ 33 h 2748"/>
                <a:gd name="T56" fmla="*/ 169 w 3811"/>
                <a:gd name="T57" fmla="*/ 34 h 2748"/>
                <a:gd name="T58" fmla="*/ 176 w 3811"/>
                <a:gd name="T59" fmla="*/ 43 h 2748"/>
                <a:gd name="T60" fmla="*/ 181 w 3811"/>
                <a:gd name="T61" fmla="*/ 31 h 2748"/>
                <a:gd name="T62" fmla="*/ 190 w 3811"/>
                <a:gd name="T63" fmla="*/ 33 h 2748"/>
                <a:gd name="T64" fmla="*/ 188 w 3811"/>
                <a:gd name="T65" fmla="*/ 41 h 2748"/>
                <a:gd name="T66" fmla="*/ 187 w 3811"/>
                <a:gd name="T67" fmla="*/ 48 h 2748"/>
                <a:gd name="T68" fmla="*/ 177 w 3811"/>
                <a:gd name="T69" fmla="*/ 49 h 2748"/>
                <a:gd name="T70" fmla="*/ 168 w 3811"/>
                <a:gd name="T71" fmla="*/ 52 h 2748"/>
                <a:gd name="T72" fmla="*/ 165 w 3811"/>
                <a:gd name="T73" fmla="*/ 64 h 2748"/>
                <a:gd name="T74" fmla="*/ 160 w 3811"/>
                <a:gd name="T75" fmla="*/ 69 h 2748"/>
                <a:gd name="T76" fmla="*/ 144 w 3811"/>
                <a:gd name="T77" fmla="*/ 83 h 2748"/>
                <a:gd name="T78" fmla="*/ 151 w 3811"/>
                <a:gd name="T79" fmla="*/ 91 h 2748"/>
                <a:gd name="T80" fmla="*/ 159 w 3811"/>
                <a:gd name="T81" fmla="*/ 100 h 2748"/>
                <a:gd name="T82" fmla="*/ 172 w 3811"/>
                <a:gd name="T83" fmla="*/ 107 h 2748"/>
                <a:gd name="T84" fmla="*/ 195 w 3811"/>
                <a:gd name="T85" fmla="*/ 111 h 2748"/>
                <a:gd name="T86" fmla="*/ 196 w 3811"/>
                <a:gd name="T87" fmla="*/ 118 h 2748"/>
                <a:gd name="T88" fmla="*/ 209 w 3811"/>
                <a:gd name="T89" fmla="*/ 132 h 2748"/>
                <a:gd name="T90" fmla="*/ 209 w 3811"/>
                <a:gd name="T91" fmla="*/ 112 h 2748"/>
                <a:gd name="T92" fmla="*/ 207 w 3811"/>
                <a:gd name="T93" fmla="*/ 91 h 2748"/>
                <a:gd name="T94" fmla="*/ 211 w 3811"/>
                <a:gd name="T95" fmla="*/ 80 h 2748"/>
                <a:gd name="T96" fmla="*/ 208 w 3811"/>
                <a:gd name="T97" fmla="*/ 67 h 2748"/>
                <a:gd name="T98" fmla="*/ 223 w 3811"/>
                <a:gd name="T99" fmla="*/ 67 h 2748"/>
                <a:gd name="T100" fmla="*/ 238 w 3811"/>
                <a:gd name="T101" fmla="*/ 73 h 2748"/>
                <a:gd name="T102" fmla="*/ 243 w 3811"/>
                <a:gd name="T103" fmla="*/ 84 h 2748"/>
                <a:gd name="T104" fmla="*/ 251 w 3811"/>
                <a:gd name="T105" fmla="*/ 77 h 2748"/>
                <a:gd name="T106" fmla="*/ 265 w 3811"/>
                <a:gd name="T107" fmla="*/ 78 h 2748"/>
                <a:gd name="T108" fmla="*/ 285 w 3811"/>
                <a:gd name="T109" fmla="*/ 97 h 2748"/>
                <a:gd name="T110" fmla="*/ 294 w 3811"/>
                <a:gd name="T111" fmla="*/ 99 h 2748"/>
                <a:gd name="T112" fmla="*/ 295 w 3811"/>
                <a:gd name="T113" fmla="*/ 102 h 2748"/>
                <a:gd name="T114" fmla="*/ 302 w 3811"/>
                <a:gd name="T115" fmla="*/ 100 h 2748"/>
                <a:gd name="T116" fmla="*/ 307 w 3811"/>
                <a:gd name="T117" fmla="*/ 110 h 2748"/>
                <a:gd name="T118" fmla="*/ 291 w 3811"/>
                <a:gd name="T119" fmla="*/ 124 h 2748"/>
                <a:gd name="T120" fmla="*/ 263 w 3811"/>
                <a:gd name="T121" fmla="*/ 136 h 2748"/>
                <a:gd name="T122" fmla="*/ 254 w 3811"/>
                <a:gd name="T123" fmla="*/ 152 h 27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811" h="2748">
                  <a:moveTo>
                    <a:pt x="3197" y="2194"/>
                  </a:moveTo>
                  <a:lnTo>
                    <a:pt x="3190" y="2231"/>
                  </a:lnTo>
                  <a:lnTo>
                    <a:pt x="3185" y="2263"/>
                  </a:lnTo>
                  <a:lnTo>
                    <a:pt x="3166" y="2298"/>
                  </a:lnTo>
                  <a:lnTo>
                    <a:pt x="3131" y="2340"/>
                  </a:lnTo>
                  <a:lnTo>
                    <a:pt x="3084" y="2365"/>
                  </a:lnTo>
                  <a:lnTo>
                    <a:pt x="3029" y="2372"/>
                  </a:lnTo>
                  <a:lnTo>
                    <a:pt x="2994" y="2366"/>
                  </a:lnTo>
                  <a:lnTo>
                    <a:pt x="2956" y="2374"/>
                  </a:lnTo>
                  <a:lnTo>
                    <a:pt x="2917" y="2396"/>
                  </a:lnTo>
                  <a:lnTo>
                    <a:pt x="2886" y="2431"/>
                  </a:lnTo>
                  <a:lnTo>
                    <a:pt x="2863" y="2476"/>
                  </a:lnTo>
                  <a:lnTo>
                    <a:pt x="2853" y="2508"/>
                  </a:lnTo>
                  <a:lnTo>
                    <a:pt x="2834" y="2525"/>
                  </a:lnTo>
                  <a:lnTo>
                    <a:pt x="2738" y="2564"/>
                  </a:lnTo>
                  <a:lnTo>
                    <a:pt x="2695" y="2585"/>
                  </a:lnTo>
                  <a:lnTo>
                    <a:pt x="2715" y="2625"/>
                  </a:lnTo>
                  <a:lnTo>
                    <a:pt x="2667" y="2642"/>
                  </a:lnTo>
                  <a:lnTo>
                    <a:pt x="2610" y="2668"/>
                  </a:lnTo>
                  <a:lnTo>
                    <a:pt x="2565" y="2692"/>
                  </a:lnTo>
                  <a:lnTo>
                    <a:pt x="2519" y="2721"/>
                  </a:lnTo>
                  <a:lnTo>
                    <a:pt x="2481" y="2745"/>
                  </a:lnTo>
                  <a:lnTo>
                    <a:pt x="2463" y="2748"/>
                  </a:lnTo>
                  <a:lnTo>
                    <a:pt x="2445" y="2726"/>
                  </a:lnTo>
                  <a:lnTo>
                    <a:pt x="2443" y="2717"/>
                  </a:lnTo>
                  <a:lnTo>
                    <a:pt x="2463" y="2679"/>
                  </a:lnTo>
                  <a:lnTo>
                    <a:pt x="2475" y="2638"/>
                  </a:lnTo>
                  <a:lnTo>
                    <a:pt x="2480" y="2591"/>
                  </a:lnTo>
                  <a:lnTo>
                    <a:pt x="2473" y="2551"/>
                  </a:lnTo>
                  <a:lnTo>
                    <a:pt x="2453" y="2515"/>
                  </a:lnTo>
                  <a:lnTo>
                    <a:pt x="2430" y="2459"/>
                  </a:lnTo>
                  <a:lnTo>
                    <a:pt x="2398" y="2411"/>
                  </a:lnTo>
                  <a:lnTo>
                    <a:pt x="2360" y="2367"/>
                  </a:lnTo>
                  <a:lnTo>
                    <a:pt x="2337" y="2343"/>
                  </a:lnTo>
                  <a:lnTo>
                    <a:pt x="2284" y="2307"/>
                  </a:lnTo>
                  <a:lnTo>
                    <a:pt x="2223" y="2274"/>
                  </a:lnTo>
                  <a:lnTo>
                    <a:pt x="2168" y="2237"/>
                  </a:lnTo>
                  <a:lnTo>
                    <a:pt x="2099" y="2202"/>
                  </a:lnTo>
                  <a:lnTo>
                    <a:pt x="2085" y="2204"/>
                  </a:lnTo>
                  <a:lnTo>
                    <a:pt x="2060" y="2224"/>
                  </a:lnTo>
                  <a:lnTo>
                    <a:pt x="2012" y="2227"/>
                  </a:lnTo>
                  <a:lnTo>
                    <a:pt x="1968" y="2222"/>
                  </a:lnTo>
                  <a:lnTo>
                    <a:pt x="1903" y="2224"/>
                  </a:lnTo>
                  <a:lnTo>
                    <a:pt x="1863" y="2213"/>
                  </a:lnTo>
                  <a:lnTo>
                    <a:pt x="1839" y="2186"/>
                  </a:lnTo>
                  <a:lnTo>
                    <a:pt x="1824" y="2182"/>
                  </a:lnTo>
                  <a:lnTo>
                    <a:pt x="1787" y="2191"/>
                  </a:lnTo>
                  <a:lnTo>
                    <a:pt x="1331" y="2154"/>
                  </a:lnTo>
                  <a:lnTo>
                    <a:pt x="850" y="2095"/>
                  </a:lnTo>
                  <a:lnTo>
                    <a:pt x="446" y="2031"/>
                  </a:lnTo>
                  <a:lnTo>
                    <a:pt x="190" y="1976"/>
                  </a:lnTo>
                  <a:lnTo>
                    <a:pt x="162" y="1908"/>
                  </a:lnTo>
                  <a:lnTo>
                    <a:pt x="148" y="1883"/>
                  </a:lnTo>
                  <a:lnTo>
                    <a:pt x="154" y="1837"/>
                  </a:lnTo>
                  <a:lnTo>
                    <a:pt x="148" y="1806"/>
                  </a:lnTo>
                  <a:lnTo>
                    <a:pt x="133" y="1778"/>
                  </a:lnTo>
                  <a:lnTo>
                    <a:pt x="101" y="1761"/>
                  </a:lnTo>
                  <a:lnTo>
                    <a:pt x="66" y="1733"/>
                  </a:lnTo>
                  <a:lnTo>
                    <a:pt x="39" y="1705"/>
                  </a:lnTo>
                  <a:lnTo>
                    <a:pt x="21" y="1690"/>
                  </a:lnTo>
                  <a:lnTo>
                    <a:pt x="20" y="1662"/>
                  </a:lnTo>
                  <a:lnTo>
                    <a:pt x="50" y="1626"/>
                  </a:lnTo>
                  <a:lnTo>
                    <a:pt x="62" y="1586"/>
                  </a:lnTo>
                  <a:lnTo>
                    <a:pt x="61" y="1577"/>
                  </a:lnTo>
                  <a:lnTo>
                    <a:pt x="65" y="1547"/>
                  </a:lnTo>
                  <a:lnTo>
                    <a:pt x="77" y="1515"/>
                  </a:lnTo>
                  <a:lnTo>
                    <a:pt x="92" y="1474"/>
                  </a:lnTo>
                  <a:lnTo>
                    <a:pt x="62" y="1441"/>
                  </a:lnTo>
                  <a:lnTo>
                    <a:pt x="52" y="1434"/>
                  </a:lnTo>
                  <a:lnTo>
                    <a:pt x="49" y="1397"/>
                  </a:lnTo>
                  <a:lnTo>
                    <a:pt x="63" y="1364"/>
                  </a:lnTo>
                  <a:lnTo>
                    <a:pt x="82" y="1321"/>
                  </a:lnTo>
                  <a:lnTo>
                    <a:pt x="95" y="1287"/>
                  </a:lnTo>
                  <a:lnTo>
                    <a:pt x="93" y="1255"/>
                  </a:lnTo>
                  <a:lnTo>
                    <a:pt x="98" y="1231"/>
                  </a:lnTo>
                  <a:lnTo>
                    <a:pt x="103" y="1202"/>
                  </a:lnTo>
                  <a:lnTo>
                    <a:pt x="110" y="1171"/>
                  </a:lnTo>
                  <a:lnTo>
                    <a:pt x="123" y="1135"/>
                  </a:lnTo>
                  <a:lnTo>
                    <a:pt x="125" y="1102"/>
                  </a:lnTo>
                  <a:lnTo>
                    <a:pt x="128" y="1062"/>
                  </a:lnTo>
                  <a:lnTo>
                    <a:pt x="136" y="1031"/>
                  </a:lnTo>
                  <a:lnTo>
                    <a:pt x="137" y="987"/>
                  </a:lnTo>
                  <a:lnTo>
                    <a:pt x="135" y="955"/>
                  </a:lnTo>
                  <a:lnTo>
                    <a:pt x="129" y="927"/>
                  </a:lnTo>
                  <a:lnTo>
                    <a:pt x="115" y="901"/>
                  </a:lnTo>
                  <a:lnTo>
                    <a:pt x="95" y="875"/>
                  </a:lnTo>
                  <a:lnTo>
                    <a:pt x="66" y="848"/>
                  </a:lnTo>
                  <a:lnTo>
                    <a:pt x="55" y="787"/>
                  </a:lnTo>
                  <a:lnTo>
                    <a:pt x="34" y="732"/>
                  </a:lnTo>
                  <a:lnTo>
                    <a:pt x="14" y="703"/>
                  </a:lnTo>
                  <a:lnTo>
                    <a:pt x="0" y="678"/>
                  </a:lnTo>
                  <a:lnTo>
                    <a:pt x="0" y="658"/>
                  </a:lnTo>
                  <a:lnTo>
                    <a:pt x="655" y="0"/>
                  </a:lnTo>
                  <a:lnTo>
                    <a:pt x="666" y="32"/>
                  </a:lnTo>
                  <a:lnTo>
                    <a:pt x="675" y="83"/>
                  </a:lnTo>
                  <a:lnTo>
                    <a:pt x="688" y="119"/>
                  </a:lnTo>
                  <a:lnTo>
                    <a:pt x="701" y="142"/>
                  </a:lnTo>
                  <a:lnTo>
                    <a:pt x="720" y="145"/>
                  </a:lnTo>
                  <a:lnTo>
                    <a:pt x="730" y="123"/>
                  </a:lnTo>
                  <a:lnTo>
                    <a:pt x="747" y="110"/>
                  </a:lnTo>
                  <a:lnTo>
                    <a:pt x="773" y="115"/>
                  </a:lnTo>
                  <a:lnTo>
                    <a:pt x="789" y="121"/>
                  </a:lnTo>
                  <a:lnTo>
                    <a:pt x="797" y="138"/>
                  </a:lnTo>
                  <a:lnTo>
                    <a:pt x="799" y="159"/>
                  </a:lnTo>
                  <a:lnTo>
                    <a:pt x="839" y="162"/>
                  </a:lnTo>
                  <a:lnTo>
                    <a:pt x="870" y="152"/>
                  </a:lnTo>
                  <a:lnTo>
                    <a:pt x="909" y="150"/>
                  </a:lnTo>
                  <a:lnTo>
                    <a:pt x="940" y="157"/>
                  </a:lnTo>
                  <a:lnTo>
                    <a:pt x="953" y="146"/>
                  </a:lnTo>
                  <a:lnTo>
                    <a:pt x="966" y="142"/>
                  </a:lnTo>
                  <a:lnTo>
                    <a:pt x="979" y="157"/>
                  </a:lnTo>
                  <a:lnTo>
                    <a:pt x="1002" y="213"/>
                  </a:lnTo>
                  <a:lnTo>
                    <a:pt x="1012" y="244"/>
                  </a:lnTo>
                  <a:lnTo>
                    <a:pt x="1021" y="238"/>
                  </a:lnTo>
                  <a:lnTo>
                    <a:pt x="1039" y="211"/>
                  </a:lnTo>
                  <a:lnTo>
                    <a:pt x="1054" y="218"/>
                  </a:lnTo>
                  <a:lnTo>
                    <a:pt x="1065" y="240"/>
                  </a:lnTo>
                  <a:lnTo>
                    <a:pt x="1058" y="255"/>
                  </a:lnTo>
                  <a:lnTo>
                    <a:pt x="1058" y="282"/>
                  </a:lnTo>
                  <a:lnTo>
                    <a:pt x="1113" y="278"/>
                  </a:lnTo>
                  <a:lnTo>
                    <a:pt x="1140" y="288"/>
                  </a:lnTo>
                  <a:lnTo>
                    <a:pt x="1155" y="312"/>
                  </a:lnTo>
                  <a:lnTo>
                    <a:pt x="1172" y="352"/>
                  </a:lnTo>
                  <a:lnTo>
                    <a:pt x="1195" y="378"/>
                  </a:lnTo>
                  <a:lnTo>
                    <a:pt x="1235" y="407"/>
                  </a:lnTo>
                  <a:lnTo>
                    <a:pt x="1251" y="426"/>
                  </a:lnTo>
                  <a:lnTo>
                    <a:pt x="1257" y="443"/>
                  </a:lnTo>
                  <a:lnTo>
                    <a:pt x="1256" y="467"/>
                  </a:lnTo>
                  <a:lnTo>
                    <a:pt x="1237" y="494"/>
                  </a:lnTo>
                  <a:lnTo>
                    <a:pt x="1253" y="509"/>
                  </a:lnTo>
                  <a:lnTo>
                    <a:pt x="1295" y="516"/>
                  </a:lnTo>
                  <a:lnTo>
                    <a:pt x="1345" y="528"/>
                  </a:lnTo>
                  <a:lnTo>
                    <a:pt x="1390" y="550"/>
                  </a:lnTo>
                  <a:lnTo>
                    <a:pt x="1418" y="577"/>
                  </a:lnTo>
                  <a:lnTo>
                    <a:pt x="1434" y="621"/>
                  </a:lnTo>
                  <a:lnTo>
                    <a:pt x="1440" y="633"/>
                  </a:lnTo>
                  <a:lnTo>
                    <a:pt x="1450" y="635"/>
                  </a:lnTo>
                  <a:lnTo>
                    <a:pt x="1455" y="629"/>
                  </a:lnTo>
                  <a:lnTo>
                    <a:pt x="1448" y="569"/>
                  </a:lnTo>
                  <a:lnTo>
                    <a:pt x="1458" y="552"/>
                  </a:lnTo>
                  <a:lnTo>
                    <a:pt x="1487" y="541"/>
                  </a:lnTo>
                  <a:lnTo>
                    <a:pt x="1514" y="541"/>
                  </a:lnTo>
                  <a:lnTo>
                    <a:pt x="1518" y="536"/>
                  </a:lnTo>
                  <a:lnTo>
                    <a:pt x="1517" y="531"/>
                  </a:lnTo>
                  <a:lnTo>
                    <a:pt x="1506" y="524"/>
                  </a:lnTo>
                  <a:lnTo>
                    <a:pt x="1477" y="521"/>
                  </a:lnTo>
                  <a:lnTo>
                    <a:pt x="1470" y="509"/>
                  </a:lnTo>
                  <a:lnTo>
                    <a:pt x="1473" y="501"/>
                  </a:lnTo>
                  <a:lnTo>
                    <a:pt x="1541" y="485"/>
                  </a:lnTo>
                  <a:lnTo>
                    <a:pt x="1560" y="492"/>
                  </a:lnTo>
                  <a:lnTo>
                    <a:pt x="1588" y="537"/>
                  </a:lnTo>
                  <a:lnTo>
                    <a:pt x="1613" y="561"/>
                  </a:lnTo>
                  <a:lnTo>
                    <a:pt x="1642" y="560"/>
                  </a:lnTo>
                  <a:lnTo>
                    <a:pt x="1657" y="568"/>
                  </a:lnTo>
                  <a:lnTo>
                    <a:pt x="1689" y="597"/>
                  </a:lnTo>
                  <a:lnTo>
                    <a:pt x="1784" y="585"/>
                  </a:lnTo>
                  <a:lnTo>
                    <a:pt x="1806" y="574"/>
                  </a:lnTo>
                  <a:lnTo>
                    <a:pt x="1821" y="576"/>
                  </a:lnTo>
                  <a:lnTo>
                    <a:pt x="1823" y="611"/>
                  </a:lnTo>
                  <a:lnTo>
                    <a:pt x="1816" y="647"/>
                  </a:lnTo>
                  <a:lnTo>
                    <a:pt x="1821" y="679"/>
                  </a:lnTo>
                  <a:lnTo>
                    <a:pt x="1827" y="683"/>
                  </a:lnTo>
                  <a:lnTo>
                    <a:pt x="1846" y="679"/>
                  </a:lnTo>
                  <a:lnTo>
                    <a:pt x="1853" y="669"/>
                  </a:lnTo>
                  <a:lnTo>
                    <a:pt x="1855" y="648"/>
                  </a:lnTo>
                  <a:lnTo>
                    <a:pt x="1849" y="621"/>
                  </a:lnTo>
                  <a:lnTo>
                    <a:pt x="1856" y="610"/>
                  </a:lnTo>
                  <a:lnTo>
                    <a:pt x="1891" y="589"/>
                  </a:lnTo>
                  <a:lnTo>
                    <a:pt x="1917" y="575"/>
                  </a:lnTo>
                  <a:lnTo>
                    <a:pt x="1938" y="555"/>
                  </a:lnTo>
                  <a:lnTo>
                    <a:pt x="1944" y="532"/>
                  </a:lnTo>
                  <a:lnTo>
                    <a:pt x="1936" y="523"/>
                  </a:lnTo>
                  <a:lnTo>
                    <a:pt x="1906" y="511"/>
                  </a:lnTo>
                  <a:lnTo>
                    <a:pt x="1899" y="504"/>
                  </a:lnTo>
                  <a:lnTo>
                    <a:pt x="1900" y="489"/>
                  </a:lnTo>
                  <a:lnTo>
                    <a:pt x="1912" y="473"/>
                  </a:lnTo>
                  <a:lnTo>
                    <a:pt x="1913" y="464"/>
                  </a:lnTo>
                  <a:lnTo>
                    <a:pt x="1886" y="418"/>
                  </a:lnTo>
                  <a:lnTo>
                    <a:pt x="1882" y="393"/>
                  </a:lnTo>
                  <a:lnTo>
                    <a:pt x="1888" y="362"/>
                  </a:lnTo>
                  <a:lnTo>
                    <a:pt x="1912" y="330"/>
                  </a:lnTo>
                  <a:lnTo>
                    <a:pt x="1919" y="299"/>
                  </a:lnTo>
                  <a:lnTo>
                    <a:pt x="1943" y="274"/>
                  </a:lnTo>
                  <a:lnTo>
                    <a:pt x="1981" y="267"/>
                  </a:lnTo>
                  <a:lnTo>
                    <a:pt x="1991" y="280"/>
                  </a:lnTo>
                  <a:lnTo>
                    <a:pt x="2003" y="312"/>
                  </a:lnTo>
                  <a:lnTo>
                    <a:pt x="2016" y="331"/>
                  </a:lnTo>
                  <a:lnTo>
                    <a:pt x="2022" y="361"/>
                  </a:lnTo>
                  <a:lnTo>
                    <a:pt x="2042" y="374"/>
                  </a:lnTo>
                  <a:lnTo>
                    <a:pt x="2054" y="382"/>
                  </a:lnTo>
                  <a:lnTo>
                    <a:pt x="2055" y="395"/>
                  </a:lnTo>
                  <a:lnTo>
                    <a:pt x="2042" y="411"/>
                  </a:lnTo>
                  <a:lnTo>
                    <a:pt x="2024" y="415"/>
                  </a:lnTo>
                  <a:lnTo>
                    <a:pt x="2016" y="422"/>
                  </a:lnTo>
                  <a:lnTo>
                    <a:pt x="2016" y="441"/>
                  </a:lnTo>
                  <a:lnTo>
                    <a:pt x="2050" y="473"/>
                  </a:lnTo>
                  <a:lnTo>
                    <a:pt x="2056" y="506"/>
                  </a:lnTo>
                  <a:lnTo>
                    <a:pt x="2063" y="540"/>
                  </a:lnTo>
                  <a:lnTo>
                    <a:pt x="2081" y="567"/>
                  </a:lnTo>
                  <a:lnTo>
                    <a:pt x="2104" y="570"/>
                  </a:lnTo>
                  <a:lnTo>
                    <a:pt x="2116" y="543"/>
                  </a:lnTo>
                  <a:lnTo>
                    <a:pt x="2112" y="520"/>
                  </a:lnTo>
                  <a:lnTo>
                    <a:pt x="2096" y="498"/>
                  </a:lnTo>
                  <a:lnTo>
                    <a:pt x="2097" y="477"/>
                  </a:lnTo>
                  <a:lnTo>
                    <a:pt x="2113" y="476"/>
                  </a:lnTo>
                  <a:lnTo>
                    <a:pt x="2129" y="487"/>
                  </a:lnTo>
                  <a:lnTo>
                    <a:pt x="2152" y="536"/>
                  </a:lnTo>
                  <a:lnTo>
                    <a:pt x="2153" y="585"/>
                  </a:lnTo>
                  <a:lnTo>
                    <a:pt x="2164" y="613"/>
                  </a:lnTo>
                  <a:lnTo>
                    <a:pt x="2175" y="621"/>
                  </a:lnTo>
                  <a:lnTo>
                    <a:pt x="2209" y="613"/>
                  </a:lnTo>
                  <a:lnTo>
                    <a:pt x="2220" y="596"/>
                  </a:lnTo>
                  <a:lnTo>
                    <a:pt x="2226" y="567"/>
                  </a:lnTo>
                  <a:lnTo>
                    <a:pt x="2246" y="543"/>
                  </a:lnTo>
                  <a:lnTo>
                    <a:pt x="2248" y="517"/>
                  </a:lnTo>
                  <a:lnTo>
                    <a:pt x="2240" y="458"/>
                  </a:lnTo>
                  <a:lnTo>
                    <a:pt x="2246" y="442"/>
                  </a:lnTo>
                  <a:lnTo>
                    <a:pt x="2255" y="433"/>
                  </a:lnTo>
                  <a:lnTo>
                    <a:pt x="2274" y="432"/>
                  </a:lnTo>
                  <a:lnTo>
                    <a:pt x="2292" y="439"/>
                  </a:lnTo>
                  <a:lnTo>
                    <a:pt x="2306" y="449"/>
                  </a:lnTo>
                  <a:lnTo>
                    <a:pt x="2318" y="485"/>
                  </a:lnTo>
                  <a:lnTo>
                    <a:pt x="2341" y="473"/>
                  </a:lnTo>
                  <a:lnTo>
                    <a:pt x="2355" y="474"/>
                  </a:lnTo>
                  <a:lnTo>
                    <a:pt x="2363" y="481"/>
                  </a:lnTo>
                  <a:lnTo>
                    <a:pt x="2362" y="495"/>
                  </a:lnTo>
                  <a:lnTo>
                    <a:pt x="2341" y="508"/>
                  </a:lnTo>
                  <a:lnTo>
                    <a:pt x="2328" y="526"/>
                  </a:lnTo>
                  <a:lnTo>
                    <a:pt x="2323" y="568"/>
                  </a:lnTo>
                  <a:lnTo>
                    <a:pt x="2337" y="573"/>
                  </a:lnTo>
                  <a:lnTo>
                    <a:pt x="2334" y="595"/>
                  </a:lnTo>
                  <a:lnTo>
                    <a:pt x="2354" y="595"/>
                  </a:lnTo>
                  <a:lnTo>
                    <a:pt x="2369" y="612"/>
                  </a:lnTo>
                  <a:lnTo>
                    <a:pt x="2382" y="622"/>
                  </a:lnTo>
                  <a:lnTo>
                    <a:pt x="2385" y="632"/>
                  </a:lnTo>
                  <a:lnTo>
                    <a:pt x="2343" y="691"/>
                  </a:lnTo>
                  <a:lnTo>
                    <a:pt x="2329" y="702"/>
                  </a:lnTo>
                  <a:lnTo>
                    <a:pt x="2313" y="697"/>
                  </a:lnTo>
                  <a:lnTo>
                    <a:pt x="2298" y="680"/>
                  </a:lnTo>
                  <a:lnTo>
                    <a:pt x="2283" y="694"/>
                  </a:lnTo>
                  <a:lnTo>
                    <a:pt x="2263" y="715"/>
                  </a:lnTo>
                  <a:lnTo>
                    <a:pt x="2251" y="717"/>
                  </a:lnTo>
                  <a:lnTo>
                    <a:pt x="2217" y="702"/>
                  </a:lnTo>
                  <a:lnTo>
                    <a:pt x="2200" y="703"/>
                  </a:lnTo>
                  <a:lnTo>
                    <a:pt x="2193" y="712"/>
                  </a:lnTo>
                  <a:lnTo>
                    <a:pt x="2201" y="727"/>
                  </a:lnTo>
                  <a:lnTo>
                    <a:pt x="2216" y="741"/>
                  </a:lnTo>
                  <a:lnTo>
                    <a:pt x="2205" y="753"/>
                  </a:lnTo>
                  <a:lnTo>
                    <a:pt x="2170" y="773"/>
                  </a:lnTo>
                  <a:lnTo>
                    <a:pt x="2131" y="772"/>
                  </a:lnTo>
                  <a:lnTo>
                    <a:pt x="2101" y="753"/>
                  </a:lnTo>
                  <a:lnTo>
                    <a:pt x="2075" y="746"/>
                  </a:lnTo>
                  <a:lnTo>
                    <a:pt x="2053" y="756"/>
                  </a:lnTo>
                  <a:lnTo>
                    <a:pt x="2055" y="787"/>
                  </a:lnTo>
                  <a:lnTo>
                    <a:pt x="2094" y="812"/>
                  </a:lnTo>
                  <a:lnTo>
                    <a:pt x="2122" y="820"/>
                  </a:lnTo>
                  <a:lnTo>
                    <a:pt x="2138" y="845"/>
                  </a:lnTo>
                  <a:lnTo>
                    <a:pt x="2118" y="882"/>
                  </a:lnTo>
                  <a:lnTo>
                    <a:pt x="2038" y="930"/>
                  </a:lnTo>
                  <a:lnTo>
                    <a:pt x="2002" y="931"/>
                  </a:lnTo>
                  <a:lnTo>
                    <a:pt x="1975" y="926"/>
                  </a:lnTo>
                  <a:lnTo>
                    <a:pt x="1963" y="934"/>
                  </a:lnTo>
                  <a:lnTo>
                    <a:pt x="1958" y="953"/>
                  </a:lnTo>
                  <a:lnTo>
                    <a:pt x="1972" y="964"/>
                  </a:lnTo>
                  <a:lnTo>
                    <a:pt x="1986" y="978"/>
                  </a:lnTo>
                  <a:lnTo>
                    <a:pt x="1978" y="995"/>
                  </a:lnTo>
                  <a:lnTo>
                    <a:pt x="1891" y="1069"/>
                  </a:lnTo>
                  <a:lnTo>
                    <a:pt x="1878" y="1088"/>
                  </a:lnTo>
                  <a:lnTo>
                    <a:pt x="1879" y="1097"/>
                  </a:lnTo>
                  <a:lnTo>
                    <a:pt x="1861" y="1126"/>
                  </a:lnTo>
                  <a:lnTo>
                    <a:pt x="1838" y="1149"/>
                  </a:lnTo>
                  <a:lnTo>
                    <a:pt x="1813" y="1177"/>
                  </a:lnTo>
                  <a:lnTo>
                    <a:pt x="1783" y="1193"/>
                  </a:lnTo>
                  <a:lnTo>
                    <a:pt x="1784" y="1202"/>
                  </a:lnTo>
                  <a:lnTo>
                    <a:pt x="1799" y="1228"/>
                  </a:lnTo>
                  <a:lnTo>
                    <a:pt x="1792" y="1259"/>
                  </a:lnTo>
                  <a:lnTo>
                    <a:pt x="1789" y="1298"/>
                  </a:lnTo>
                  <a:lnTo>
                    <a:pt x="1806" y="1313"/>
                  </a:lnTo>
                  <a:lnTo>
                    <a:pt x="1850" y="1314"/>
                  </a:lnTo>
                  <a:lnTo>
                    <a:pt x="1864" y="1317"/>
                  </a:lnTo>
                  <a:lnTo>
                    <a:pt x="1872" y="1325"/>
                  </a:lnTo>
                  <a:lnTo>
                    <a:pt x="1887" y="1385"/>
                  </a:lnTo>
                  <a:lnTo>
                    <a:pt x="1891" y="1423"/>
                  </a:lnTo>
                  <a:lnTo>
                    <a:pt x="1897" y="1451"/>
                  </a:lnTo>
                  <a:lnTo>
                    <a:pt x="1913" y="1467"/>
                  </a:lnTo>
                  <a:lnTo>
                    <a:pt x="1937" y="1463"/>
                  </a:lnTo>
                  <a:lnTo>
                    <a:pt x="1963" y="1444"/>
                  </a:lnTo>
                  <a:lnTo>
                    <a:pt x="1979" y="1441"/>
                  </a:lnTo>
                  <a:lnTo>
                    <a:pt x="2011" y="1453"/>
                  </a:lnTo>
                  <a:lnTo>
                    <a:pt x="2049" y="1479"/>
                  </a:lnTo>
                  <a:lnTo>
                    <a:pt x="2078" y="1482"/>
                  </a:lnTo>
                  <a:lnTo>
                    <a:pt x="2106" y="1497"/>
                  </a:lnTo>
                  <a:lnTo>
                    <a:pt x="2127" y="1516"/>
                  </a:lnTo>
                  <a:lnTo>
                    <a:pt x="2134" y="1549"/>
                  </a:lnTo>
                  <a:lnTo>
                    <a:pt x="2145" y="1555"/>
                  </a:lnTo>
                  <a:lnTo>
                    <a:pt x="2204" y="1563"/>
                  </a:lnTo>
                  <a:lnTo>
                    <a:pt x="2271" y="1565"/>
                  </a:lnTo>
                  <a:lnTo>
                    <a:pt x="2306" y="1578"/>
                  </a:lnTo>
                  <a:lnTo>
                    <a:pt x="2365" y="1590"/>
                  </a:lnTo>
                  <a:lnTo>
                    <a:pt x="2394" y="1589"/>
                  </a:lnTo>
                  <a:lnTo>
                    <a:pt x="2411" y="1597"/>
                  </a:lnTo>
                  <a:lnTo>
                    <a:pt x="2423" y="1605"/>
                  </a:lnTo>
                  <a:lnTo>
                    <a:pt x="2426" y="1623"/>
                  </a:lnTo>
                  <a:lnTo>
                    <a:pt x="2422" y="1635"/>
                  </a:lnTo>
                  <a:lnTo>
                    <a:pt x="2406" y="1648"/>
                  </a:lnTo>
                  <a:lnTo>
                    <a:pt x="2406" y="1663"/>
                  </a:lnTo>
                  <a:lnTo>
                    <a:pt x="2407" y="1678"/>
                  </a:lnTo>
                  <a:lnTo>
                    <a:pt x="2426" y="1704"/>
                  </a:lnTo>
                  <a:lnTo>
                    <a:pt x="2435" y="1748"/>
                  </a:lnTo>
                  <a:lnTo>
                    <a:pt x="2465" y="1833"/>
                  </a:lnTo>
                  <a:lnTo>
                    <a:pt x="2496" y="1858"/>
                  </a:lnTo>
                  <a:lnTo>
                    <a:pt x="2529" y="1915"/>
                  </a:lnTo>
                  <a:lnTo>
                    <a:pt x="2559" y="1913"/>
                  </a:lnTo>
                  <a:lnTo>
                    <a:pt x="2580" y="1881"/>
                  </a:lnTo>
                  <a:lnTo>
                    <a:pt x="2591" y="1911"/>
                  </a:lnTo>
                  <a:lnTo>
                    <a:pt x="2621" y="1906"/>
                  </a:lnTo>
                  <a:lnTo>
                    <a:pt x="2643" y="1879"/>
                  </a:lnTo>
                  <a:lnTo>
                    <a:pt x="2649" y="1819"/>
                  </a:lnTo>
                  <a:lnTo>
                    <a:pt x="2642" y="1781"/>
                  </a:lnTo>
                  <a:lnTo>
                    <a:pt x="2581" y="1684"/>
                  </a:lnTo>
                  <a:lnTo>
                    <a:pt x="2573" y="1645"/>
                  </a:lnTo>
                  <a:lnTo>
                    <a:pt x="2588" y="1623"/>
                  </a:lnTo>
                  <a:lnTo>
                    <a:pt x="2628" y="1598"/>
                  </a:lnTo>
                  <a:lnTo>
                    <a:pt x="2666" y="1542"/>
                  </a:lnTo>
                  <a:lnTo>
                    <a:pt x="2675" y="1472"/>
                  </a:lnTo>
                  <a:lnTo>
                    <a:pt x="2659" y="1416"/>
                  </a:lnTo>
                  <a:lnTo>
                    <a:pt x="2632" y="1373"/>
                  </a:lnTo>
                  <a:lnTo>
                    <a:pt x="2599" y="1335"/>
                  </a:lnTo>
                  <a:lnTo>
                    <a:pt x="2570" y="1320"/>
                  </a:lnTo>
                  <a:lnTo>
                    <a:pt x="2561" y="1306"/>
                  </a:lnTo>
                  <a:lnTo>
                    <a:pt x="2561" y="1274"/>
                  </a:lnTo>
                  <a:lnTo>
                    <a:pt x="2572" y="1246"/>
                  </a:lnTo>
                  <a:lnTo>
                    <a:pt x="2612" y="1232"/>
                  </a:lnTo>
                  <a:lnTo>
                    <a:pt x="2625" y="1209"/>
                  </a:lnTo>
                  <a:lnTo>
                    <a:pt x="2621" y="1181"/>
                  </a:lnTo>
                  <a:lnTo>
                    <a:pt x="2608" y="1155"/>
                  </a:lnTo>
                  <a:lnTo>
                    <a:pt x="2585" y="1128"/>
                  </a:lnTo>
                  <a:lnTo>
                    <a:pt x="2577" y="1113"/>
                  </a:lnTo>
                  <a:lnTo>
                    <a:pt x="2572" y="1082"/>
                  </a:lnTo>
                  <a:lnTo>
                    <a:pt x="2570" y="1047"/>
                  </a:lnTo>
                  <a:lnTo>
                    <a:pt x="2551" y="1007"/>
                  </a:lnTo>
                  <a:lnTo>
                    <a:pt x="2559" y="968"/>
                  </a:lnTo>
                  <a:lnTo>
                    <a:pt x="2578" y="960"/>
                  </a:lnTo>
                  <a:lnTo>
                    <a:pt x="2599" y="967"/>
                  </a:lnTo>
                  <a:lnTo>
                    <a:pt x="2628" y="982"/>
                  </a:lnTo>
                  <a:lnTo>
                    <a:pt x="2649" y="985"/>
                  </a:lnTo>
                  <a:lnTo>
                    <a:pt x="2680" y="977"/>
                  </a:lnTo>
                  <a:lnTo>
                    <a:pt x="2701" y="959"/>
                  </a:lnTo>
                  <a:lnTo>
                    <a:pt x="2727" y="957"/>
                  </a:lnTo>
                  <a:lnTo>
                    <a:pt x="2756" y="967"/>
                  </a:lnTo>
                  <a:lnTo>
                    <a:pt x="2779" y="986"/>
                  </a:lnTo>
                  <a:lnTo>
                    <a:pt x="2804" y="1019"/>
                  </a:lnTo>
                  <a:lnTo>
                    <a:pt x="2824" y="1039"/>
                  </a:lnTo>
                  <a:lnTo>
                    <a:pt x="2858" y="1051"/>
                  </a:lnTo>
                  <a:lnTo>
                    <a:pt x="2890" y="1052"/>
                  </a:lnTo>
                  <a:lnTo>
                    <a:pt x="2931" y="1041"/>
                  </a:lnTo>
                  <a:lnTo>
                    <a:pt x="2941" y="1059"/>
                  </a:lnTo>
                  <a:lnTo>
                    <a:pt x="2945" y="1074"/>
                  </a:lnTo>
                  <a:lnTo>
                    <a:pt x="2931" y="1098"/>
                  </a:lnTo>
                  <a:lnTo>
                    <a:pt x="2956" y="1139"/>
                  </a:lnTo>
                  <a:lnTo>
                    <a:pt x="2966" y="1159"/>
                  </a:lnTo>
                  <a:lnTo>
                    <a:pt x="2961" y="1209"/>
                  </a:lnTo>
                  <a:lnTo>
                    <a:pt x="2977" y="1220"/>
                  </a:lnTo>
                  <a:lnTo>
                    <a:pt x="3007" y="1215"/>
                  </a:lnTo>
                  <a:lnTo>
                    <a:pt x="3044" y="1243"/>
                  </a:lnTo>
                  <a:lnTo>
                    <a:pt x="3071" y="1246"/>
                  </a:lnTo>
                  <a:lnTo>
                    <a:pt x="3106" y="1240"/>
                  </a:lnTo>
                  <a:lnTo>
                    <a:pt x="3140" y="1209"/>
                  </a:lnTo>
                  <a:lnTo>
                    <a:pt x="3153" y="1167"/>
                  </a:lnTo>
                  <a:lnTo>
                    <a:pt x="3138" y="1130"/>
                  </a:lnTo>
                  <a:lnTo>
                    <a:pt x="3115" y="1118"/>
                  </a:lnTo>
                  <a:lnTo>
                    <a:pt x="3122" y="1085"/>
                  </a:lnTo>
                  <a:lnTo>
                    <a:pt x="3140" y="1054"/>
                  </a:lnTo>
                  <a:lnTo>
                    <a:pt x="3145" y="1030"/>
                  </a:lnTo>
                  <a:lnTo>
                    <a:pt x="3174" y="1045"/>
                  </a:lnTo>
                  <a:lnTo>
                    <a:pt x="3196" y="1066"/>
                  </a:lnTo>
                  <a:lnTo>
                    <a:pt x="3226" y="1080"/>
                  </a:lnTo>
                  <a:lnTo>
                    <a:pt x="3276" y="1132"/>
                  </a:lnTo>
                  <a:lnTo>
                    <a:pt x="3343" y="1170"/>
                  </a:lnTo>
                  <a:lnTo>
                    <a:pt x="3366" y="1230"/>
                  </a:lnTo>
                  <a:lnTo>
                    <a:pt x="3409" y="1266"/>
                  </a:lnTo>
                  <a:lnTo>
                    <a:pt x="3418" y="1341"/>
                  </a:lnTo>
                  <a:lnTo>
                    <a:pt x="3467" y="1355"/>
                  </a:lnTo>
                  <a:lnTo>
                    <a:pt x="3514" y="1394"/>
                  </a:lnTo>
                  <a:lnTo>
                    <a:pt x="3532" y="1399"/>
                  </a:lnTo>
                  <a:lnTo>
                    <a:pt x="3573" y="1384"/>
                  </a:lnTo>
                  <a:lnTo>
                    <a:pt x="3616" y="1387"/>
                  </a:lnTo>
                  <a:lnTo>
                    <a:pt x="3631" y="1378"/>
                  </a:lnTo>
                  <a:lnTo>
                    <a:pt x="3635" y="1377"/>
                  </a:lnTo>
                  <a:lnTo>
                    <a:pt x="3652" y="1385"/>
                  </a:lnTo>
                  <a:lnTo>
                    <a:pt x="3654" y="1398"/>
                  </a:lnTo>
                  <a:lnTo>
                    <a:pt x="3641" y="1429"/>
                  </a:lnTo>
                  <a:lnTo>
                    <a:pt x="3616" y="1443"/>
                  </a:lnTo>
                  <a:lnTo>
                    <a:pt x="3587" y="1474"/>
                  </a:lnTo>
                  <a:lnTo>
                    <a:pt x="3575" y="1504"/>
                  </a:lnTo>
                  <a:lnTo>
                    <a:pt x="3581" y="1525"/>
                  </a:lnTo>
                  <a:lnTo>
                    <a:pt x="3594" y="1530"/>
                  </a:lnTo>
                  <a:lnTo>
                    <a:pt x="3622" y="1503"/>
                  </a:lnTo>
                  <a:lnTo>
                    <a:pt x="3648" y="1472"/>
                  </a:lnTo>
                  <a:lnTo>
                    <a:pt x="3677" y="1436"/>
                  </a:lnTo>
                  <a:lnTo>
                    <a:pt x="3698" y="1428"/>
                  </a:lnTo>
                  <a:lnTo>
                    <a:pt x="3707" y="1432"/>
                  </a:lnTo>
                  <a:lnTo>
                    <a:pt x="3709" y="1452"/>
                  </a:lnTo>
                  <a:lnTo>
                    <a:pt x="3713" y="1460"/>
                  </a:lnTo>
                  <a:lnTo>
                    <a:pt x="3727" y="1463"/>
                  </a:lnTo>
                  <a:lnTo>
                    <a:pt x="3743" y="1444"/>
                  </a:lnTo>
                  <a:lnTo>
                    <a:pt x="3753" y="1443"/>
                  </a:lnTo>
                  <a:lnTo>
                    <a:pt x="3765" y="1450"/>
                  </a:lnTo>
                  <a:lnTo>
                    <a:pt x="3774" y="1474"/>
                  </a:lnTo>
                  <a:lnTo>
                    <a:pt x="3787" y="1506"/>
                  </a:lnTo>
                  <a:lnTo>
                    <a:pt x="3805" y="1517"/>
                  </a:lnTo>
                  <a:lnTo>
                    <a:pt x="3811" y="1557"/>
                  </a:lnTo>
                  <a:lnTo>
                    <a:pt x="3807" y="1584"/>
                  </a:lnTo>
                  <a:lnTo>
                    <a:pt x="3795" y="1606"/>
                  </a:lnTo>
                  <a:lnTo>
                    <a:pt x="3770" y="1631"/>
                  </a:lnTo>
                  <a:lnTo>
                    <a:pt x="3744" y="1640"/>
                  </a:lnTo>
                  <a:lnTo>
                    <a:pt x="3733" y="1675"/>
                  </a:lnTo>
                  <a:lnTo>
                    <a:pt x="3706" y="1740"/>
                  </a:lnTo>
                  <a:lnTo>
                    <a:pt x="3678" y="1767"/>
                  </a:lnTo>
                  <a:lnTo>
                    <a:pt x="3606" y="1791"/>
                  </a:lnTo>
                  <a:lnTo>
                    <a:pt x="3543" y="1808"/>
                  </a:lnTo>
                  <a:lnTo>
                    <a:pt x="3502" y="1817"/>
                  </a:lnTo>
                  <a:lnTo>
                    <a:pt x="3421" y="1839"/>
                  </a:lnTo>
                  <a:lnTo>
                    <a:pt x="3316" y="1863"/>
                  </a:lnTo>
                  <a:lnTo>
                    <a:pt x="3289" y="1903"/>
                  </a:lnTo>
                  <a:lnTo>
                    <a:pt x="3287" y="1936"/>
                  </a:lnTo>
                  <a:lnTo>
                    <a:pt x="3263" y="1960"/>
                  </a:lnTo>
                  <a:lnTo>
                    <a:pt x="3240" y="1980"/>
                  </a:lnTo>
                  <a:lnTo>
                    <a:pt x="3228" y="2001"/>
                  </a:lnTo>
                  <a:lnTo>
                    <a:pt x="3221" y="2035"/>
                  </a:lnTo>
                  <a:lnTo>
                    <a:pt x="3212" y="2066"/>
                  </a:lnTo>
                  <a:lnTo>
                    <a:pt x="3180" y="2121"/>
                  </a:lnTo>
                  <a:lnTo>
                    <a:pt x="3153" y="2185"/>
                  </a:lnTo>
                  <a:lnTo>
                    <a:pt x="3151" y="2194"/>
                  </a:lnTo>
                  <a:lnTo>
                    <a:pt x="3156" y="2203"/>
                  </a:lnTo>
                  <a:lnTo>
                    <a:pt x="3162" y="2206"/>
                  </a:lnTo>
                  <a:lnTo>
                    <a:pt x="3173" y="2204"/>
                  </a:lnTo>
                  <a:lnTo>
                    <a:pt x="3184" y="2193"/>
                  </a:lnTo>
                  <a:lnTo>
                    <a:pt x="3197" y="219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6464C953-CA11-46DE-8A91-E95387CAD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4" y="831"/>
              <a:ext cx="91" cy="60"/>
            </a:xfrm>
            <a:custGeom>
              <a:avLst/>
              <a:gdLst>
                <a:gd name="T0" fmla="*/ 22 w 324"/>
                <a:gd name="T1" fmla="*/ 3 h 223"/>
                <a:gd name="T2" fmla="*/ 19 w 324"/>
                <a:gd name="T3" fmla="*/ 1 h 223"/>
                <a:gd name="T4" fmla="*/ 17 w 324"/>
                <a:gd name="T5" fmla="*/ 0 h 223"/>
                <a:gd name="T6" fmla="*/ 14 w 324"/>
                <a:gd name="T7" fmla="*/ 0 h 223"/>
                <a:gd name="T8" fmla="*/ 10 w 324"/>
                <a:gd name="T9" fmla="*/ 2 h 223"/>
                <a:gd name="T10" fmla="*/ 6 w 324"/>
                <a:gd name="T11" fmla="*/ 5 h 223"/>
                <a:gd name="T12" fmla="*/ 4 w 324"/>
                <a:gd name="T13" fmla="*/ 7 h 223"/>
                <a:gd name="T14" fmla="*/ 2 w 324"/>
                <a:gd name="T15" fmla="*/ 9 h 223"/>
                <a:gd name="T16" fmla="*/ 0 w 324"/>
                <a:gd name="T17" fmla="*/ 10 h 223"/>
                <a:gd name="T18" fmla="*/ 0 w 324"/>
                <a:gd name="T19" fmla="*/ 12 h 223"/>
                <a:gd name="T20" fmla="*/ 1 w 324"/>
                <a:gd name="T21" fmla="*/ 14 h 223"/>
                <a:gd name="T22" fmla="*/ 4 w 324"/>
                <a:gd name="T23" fmla="*/ 16 h 223"/>
                <a:gd name="T24" fmla="*/ 6 w 324"/>
                <a:gd name="T25" fmla="*/ 16 h 223"/>
                <a:gd name="T26" fmla="*/ 9 w 324"/>
                <a:gd name="T27" fmla="*/ 14 h 223"/>
                <a:gd name="T28" fmla="*/ 10 w 324"/>
                <a:gd name="T29" fmla="*/ 12 h 223"/>
                <a:gd name="T30" fmla="*/ 14 w 324"/>
                <a:gd name="T31" fmla="*/ 11 h 223"/>
                <a:gd name="T32" fmla="*/ 18 w 324"/>
                <a:gd name="T33" fmla="*/ 11 h 223"/>
                <a:gd name="T34" fmla="*/ 19 w 324"/>
                <a:gd name="T35" fmla="*/ 10 h 223"/>
                <a:gd name="T36" fmla="*/ 22 w 324"/>
                <a:gd name="T37" fmla="*/ 8 h 223"/>
                <a:gd name="T38" fmla="*/ 25 w 324"/>
                <a:gd name="T39" fmla="*/ 8 h 223"/>
                <a:gd name="T40" fmla="*/ 26 w 324"/>
                <a:gd name="T41" fmla="*/ 7 h 223"/>
                <a:gd name="T42" fmla="*/ 22 w 324"/>
                <a:gd name="T43" fmla="*/ 3 h 22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24" h="223">
                  <a:moveTo>
                    <a:pt x="280" y="40"/>
                  </a:moveTo>
                  <a:lnTo>
                    <a:pt x="239" y="13"/>
                  </a:lnTo>
                  <a:lnTo>
                    <a:pt x="222" y="0"/>
                  </a:lnTo>
                  <a:lnTo>
                    <a:pt x="175" y="0"/>
                  </a:lnTo>
                  <a:lnTo>
                    <a:pt x="122" y="23"/>
                  </a:lnTo>
                  <a:lnTo>
                    <a:pt x="83" y="63"/>
                  </a:lnTo>
                  <a:lnTo>
                    <a:pt x="58" y="97"/>
                  </a:lnTo>
                  <a:lnTo>
                    <a:pt x="28" y="118"/>
                  </a:lnTo>
                  <a:lnTo>
                    <a:pt x="2" y="136"/>
                  </a:lnTo>
                  <a:lnTo>
                    <a:pt x="0" y="171"/>
                  </a:lnTo>
                  <a:lnTo>
                    <a:pt x="18" y="196"/>
                  </a:lnTo>
                  <a:lnTo>
                    <a:pt x="53" y="223"/>
                  </a:lnTo>
                  <a:lnTo>
                    <a:pt x="81" y="217"/>
                  </a:lnTo>
                  <a:lnTo>
                    <a:pt x="110" y="197"/>
                  </a:lnTo>
                  <a:lnTo>
                    <a:pt x="133" y="168"/>
                  </a:lnTo>
                  <a:lnTo>
                    <a:pt x="179" y="156"/>
                  </a:lnTo>
                  <a:lnTo>
                    <a:pt x="225" y="151"/>
                  </a:lnTo>
                  <a:lnTo>
                    <a:pt x="240" y="133"/>
                  </a:lnTo>
                  <a:lnTo>
                    <a:pt x="286" y="115"/>
                  </a:lnTo>
                  <a:lnTo>
                    <a:pt x="321" y="111"/>
                  </a:lnTo>
                  <a:lnTo>
                    <a:pt x="324" y="97"/>
                  </a:lnTo>
                  <a:lnTo>
                    <a:pt x="280" y="4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597E2E1-9D79-4FCD-9324-33A2461CD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4" y="831"/>
              <a:ext cx="91" cy="60"/>
            </a:xfrm>
            <a:custGeom>
              <a:avLst/>
              <a:gdLst>
                <a:gd name="T0" fmla="*/ 22 w 324"/>
                <a:gd name="T1" fmla="*/ 3 h 223"/>
                <a:gd name="T2" fmla="*/ 19 w 324"/>
                <a:gd name="T3" fmla="*/ 1 h 223"/>
                <a:gd name="T4" fmla="*/ 17 w 324"/>
                <a:gd name="T5" fmla="*/ 0 h 223"/>
                <a:gd name="T6" fmla="*/ 14 w 324"/>
                <a:gd name="T7" fmla="*/ 0 h 223"/>
                <a:gd name="T8" fmla="*/ 10 w 324"/>
                <a:gd name="T9" fmla="*/ 2 h 223"/>
                <a:gd name="T10" fmla="*/ 6 w 324"/>
                <a:gd name="T11" fmla="*/ 5 h 223"/>
                <a:gd name="T12" fmla="*/ 4 w 324"/>
                <a:gd name="T13" fmla="*/ 7 h 223"/>
                <a:gd name="T14" fmla="*/ 2 w 324"/>
                <a:gd name="T15" fmla="*/ 9 h 223"/>
                <a:gd name="T16" fmla="*/ 0 w 324"/>
                <a:gd name="T17" fmla="*/ 10 h 223"/>
                <a:gd name="T18" fmla="*/ 0 w 324"/>
                <a:gd name="T19" fmla="*/ 12 h 223"/>
                <a:gd name="T20" fmla="*/ 1 w 324"/>
                <a:gd name="T21" fmla="*/ 14 h 223"/>
                <a:gd name="T22" fmla="*/ 4 w 324"/>
                <a:gd name="T23" fmla="*/ 16 h 223"/>
                <a:gd name="T24" fmla="*/ 6 w 324"/>
                <a:gd name="T25" fmla="*/ 16 h 223"/>
                <a:gd name="T26" fmla="*/ 9 w 324"/>
                <a:gd name="T27" fmla="*/ 14 h 223"/>
                <a:gd name="T28" fmla="*/ 10 w 324"/>
                <a:gd name="T29" fmla="*/ 12 h 223"/>
                <a:gd name="T30" fmla="*/ 14 w 324"/>
                <a:gd name="T31" fmla="*/ 11 h 223"/>
                <a:gd name="T32" fmla="*/ 18 w 324"/>
                <a:gd name="T33" fmla="*/ 11 h 223"/>
                <a:gd name="T34" fmla="*/ 19 w 324"/>
                <a:gd name="T35" fmla="*/ 10 h 223"/>
                <a:gd name="T36" fmla="*/ 22 w 324"/>
                <a:gd name="T37" fmla="*/ 8 h 223"/>
                <a:gd name="T38" fmla="*/ 25 w 324"/>
                <a:gd name="T39" fmla="*/ 8 h 223"/>
                <a:gd name="T40" fmla="*/ 26 w 324"/>
                <a:gd name="T41" fmla="*/ 7 h 223"/>
                <a:gd name="T42" fmla="*/ 22 w 324"/>
                <a:gd name="T43" fmla="*/ 3 h 22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24" h="223">
                  <a:moveTo>
                    <a:pt x="280" y="40"/>
                  </a:moveTo>
                  <a:lnTo>
                    <a:pt x="239" y="13"/>
                  </a:lnTo>
                  <a:lnTo>
                    <a:pt x="222" y="0"/>
                  </a:lnTo>
                  <a:lnTo>
                    <a:pt x="175" y="0"/>
                  </a:lnTo>
                  <a:lnTo>
                    <a:pt x="122" y="23"/>
                  </a:lnTo>
                  <a:lnTo>
                    <a:pt x="83" y="63"/>
                  </a:lnTo>
                  <a:lnTo>
                    <a:pt x="58" y="97"/>
                  </a:lnTo>
                  <a:lnTo>
                    <a:pt x="28" y="118"/>
                  </a:lnTo>
                  <a:lnTo>
                    <a:pt x="2" y="136"/>
                  </a:lnTo>
                  <a:lnTo>
                    <a:pt x="0" y="171"/>
                  </a:lnTo>
                  <a:lnTo>
                    <a:pt x="18" y="196"/>
                  </a:lnTo>
                  <a:lnTo>
                    <a:pt x="53" y="223"/>
                  </a:lnTo>
                  <a:lnTo>
                    <a:pt x="81" y="217"/>
                  </a:lnTo>
                  <a:lnTo>
                    <a:pt x="110" y="197"/>
                  </a:lnTo>
                  <a:lnTo>
                    <a:pt x="133" y="168"/>
                  </a:lnTo>
                  <a:lnTo>
                    <a:pt x="179" y="156"/>
                  </a:lnTo>
                  <a:lnTo>
                    <a:pt x="225" y="151"/>
                  </a:lnTo>
                  <a:lnTo>
                    <a:pt x="240" y="133"/>
                  </a:lnTo>
                  <a:lnTo>
                    <a:pt x="286" y="115"/>
                  </a:lnTo>
                  <a:lnTo>
                    <a:pt x="321" y="111"/>
                  </a:lnTo>
                  <a:lnTo>
                    <a:pt x="324" y="97"/>
                  </a:lnTo>
                  <a:lnTo>
                    <a:pt x="280" y="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C2A18C61-753D-4079-8A50-38B91B631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2" y="835"/>
              <a:ext cx="86" cy="32"/>
            </a:xfrm>
            <a:custGeom>
              <a:avLst/>
              <a:gdLst>
                <a:gd name="T0" fmla="*/ 4 w 302"/>
                <a:gd name="T1" fmla="*/ 1 h 122"/>
                <a:gd name="T2" fmla="*/ 7 w 302"/>
                <a:gd name="T3" fmla="*/ 0 h 122"/>
                <a:gd name="T4" fmla="*/ 11 w 302"/>
                <a:gd name="T5" fmla="*/ 1 h 122"/>
                <a:gd name="T6" fmla="*/ 16 w 302"/>
                <a:gd name="T7" fmla="*/ 1 h 122"/>
                <a:gd name="T8" fmla="*/ 20 w 302"/>
                <a:gd name="T9" fmla="*/ 0 h 122"/>
                <a:gd name="T10" fmla="*/ 22 w 302"/>
                <a:gd name="T11" fmla="*/ 1 h 122"/>
                <a:gd name="T12" fmla="*/ 24 w 302"/>
                <a:gd name="T13" fmla="*/ 3 h 122"/>
                <a:gd name="T14" fmla="*/ 24 w 302"/>
                <a:gd name="T15" fmla="*/ 4 h 122"/>
                <a:gd name="T16" fmla="*/ 24 w 302"/>
                <a:gd name="T17" fmla="*/ 6 h 122"/>
                <a:gd name="T18" fmla="*/ 24 w 302"/>
                <a:gd name="T19" fmla="*/ 6 h 122"/>
                <a:gd name="T20" fmla="*/ 22 w 302"/>
                <a:gd name="T21" fmla="*/ 8 h 122"/>
                <a:gd name="T22" fmla="*/ 19 w 302"/>
                <a:gd name="T23" fmla="*/ 8 h 122"/>
                <a:gd name="T24" fmla="*/ 16 w 302"/>
                <a:gd name="T25" fmla="*/ 8 h 122"/>
                <a:gd name="T26" fmla="*/ 15 w 302"/>
                <a:gd name="T27" fmla="*/ 8 h 122"/>
                <a:gd name="T28" fmla="*/ 11 w 302"/>
                <a:gd name="T29" fmla="*/ 8 h 122"/>
                <a:gd name="T30" fmla="*/ 11 w 302"/>
                <a:gd name="T31" fmla="*/ 8 h 122"/>
                <a:gd name="T32" fmla="*/ 7 w 302"/>
                <a:gd name="T33" fmla="*/ 7 h 122"/>
                <a:gd name="T34" fmla="*/ 5 w 302"/>
                <a:gd name="T35" fmla="*/ 7 h 122"/>
                <a:gd name="T36" fmla="*/ 3 w 302"/>
                <a:gd name="T37" fmla="*/ 8 h 122"/>
                <a:gd name="T38" fmla="*/ 2 w 302"/>
                <a:gd name="T39" fmla="*/ 7 h 122"/>
                <a:gd name="T40" fmla="*/ 1 w 302"/>
                <a:gd name="T41" fmla="*/ 6 h 122"/>
                <a:gd name="T42" fmla="*/ 0 w 302"/>
                <a:gd name="T43" fmla="*/ 5 h 122"/>
                <a:gd name="T44" fmla="*/ 1 w 302"/>
                <a:gd name="T45" fmla="*/ 3 h 122"/>
                <a:gd name="T46" fmla="*/ 3 w 302"/>
                <a:gd name="T47" fmla="*/ 1 h 122"/>
                <a:gd name="T48" fmla="*/ 4 w 302"/>
                <a:gd name="T49" fmla="*/ 1 h 1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02" h="122">
                  <a:moveTo>
                    <a:pt x="48" y="7"/>
                  </a:moveTo>
                  <a:lnTo>
                    <a:pt x="82" y="3"/>
                  </a:lnTo>
                  <a:lnTo>
                    <a:pt x="142" y="11"/>
                  </a:lnTo>
                  <a:lnTo>
                    <a:pt x="200" y="6"/>
                  </a:lnTo>
                  <a:lnTo>
                    <a:pt x="244" y="0"/>
                  </a:lnTo>
                  <a:lnTo>
                    <a:pt x="276" y="18"/>
                  </a:lnTo>
                  <a:lnTo>
                    <a:pt x="299" y="41"/>
                  </a:lnTo>
                  <a:lnTo>
                    <a:pt x="302" y="55"/>
                  </a:lnTo>
                  <a:lnTo>
                    <a:pt x="298" y="84"/>
                  </a:lnTo>
                  <a:lnTo>
                    <a:pt x="293" y="91"/>
                  </a:lnTo>
                  <a:lnTo>
                    <a:pt x="271" y="116"/>
                  </a:lnTo>
                  <a:lnTo>
                    <a:pt x="233" y="122"/>
                  </a:lnTo>
                  <a:lnTo>
                    <a:pt x="201" y="109"/>
                  </a:lnTo>
                  <a:lnTo>
                    <a:pt x="180" y="113"/>
                  </a:lnTo>
                  <a:lnTo>
                    <a:pt x="142" y="120"/>
                  </a:lnTo>
                  <a:lnTo>
                    <a:pt x="130" y="121"/>
                  </a:lnTo>
                  <a:lnTo>
                    <a:pt x="91" y="102"/>
                  </a:lnTo>
                  <a:lnTo>
                    <a:pt x="55" y="98"/>
                  </a:lnTo>
                  <a:lnTo>
                    <a:pt x="32" y="109"/>
                  </a:lnTo>
                  <a:lnTo>
                    <a:pt x="20" y="107"/>
                  </a:lnTo>
                  <a:lnTo>
                    <a:pt x="8" y="89"/>
                  </a:lnTo>
                  <a:lnTo>
                    <a:pt x="0" y="68"/>
                  </a:lnTo>
                  <a:lnTo>
                    <a:pt x="13" y="37"/>
                  </a:lnTo>
                  <a:lnTo>
                    <a:pt x="30" y="1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04B0E381-DE0F-45F5-8092-ABDF54893E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2" y="835"/>
              <a:ext cx="86" cy="32"/>
            </a:xfrm>
            <a:custGeom>
              <a:avLst/>
              <a:gdLst>
                <a:gd name="T0" fmla="*/ 4 w 302"/>
                <a:gd name="T1" fmla="*/ 1 h 122"/>
                <a:gd name="T2" fmla="*/ 7 w 302"/>
                <a:gd name="T3" fmla="*/ 0 h 122"/>
                <a:gd name="T4" fmla="*/ 11 w 302"/>
                <a:gd name="T5" fmla="*/ 1 h 122"/>
                <a:gd name="T6" fmla="*/ 16 w 302"/>
                <a:gd name="T7" fmla="*/ 1 h 122"/>
                <a:gd name="T8" fmla="*/ 20 w 302"/>
                <a:gd name="T9" fmla="*/ 0 h 122"/>
                <a:gd name="T10" fmla="*/ 22 w 302"/>
                <a:gd name="T11" fmla="*/ 1 h 122"/>
                <a:gd name="T12" fmla="*/ 24 w 302"/>
                <a:gd name="T13" fmla="*/ 3 h 122"/>
                <a:gd name="T14" fmla="*/ 24 w 302"/>
                <a:gd name="T15" fmla="*/ 4 h 122"/>
                <a:gd name="T16" fmla="*/ 24 w 302"/>
                <a:gd name="T17" fmla="*/ 6 h 122"/>
                <a:gd name="T18" fmla="*/ 24 w 302"/>
                <a:gd name="T19" fmla="*/ 6 h 122"/>
                <a:gd name="T20" fmla="*/ 22 w 302"/>
                <a:gd name="T21" fmla="*/ 8 h 122"/>
                <a:gd name="T22" fmla="*/ 19 w 302"/>
                <a:gd name="T23" fmla="*/ 8 h 122"/>
                <a:gd name="T24" fmla="*/ 16 w 302"/>
                <a:gd name="T25" fmla="*/ 8 h 122"/>
                <a:gd name="T26" fmla="*/ 15 w 302"/>
                <a:gd name="T27" fmla="*/ 8 h 122"/>
                <a:gd name="T28" fmla="*/ 11 w 302"/>
                <a:gd name="T29" fmla="*/ 8 h 122"/>
                <a:gd name="T30" fmla="*/ 11 w 302"/>
                <a:gd name="T31" fmla="*/ 8 h 122"/>
                <a:gd name="T32" fmla="*/ 7 w 302"/>
                <a:gd name="T33" fmla="*/ 7 h 122"/>
                <a:gd name="T34" fmla="*/ 5 w 302"/>
                <a:gd name="T35" fmla="*/ 7 h 122"/>
                <a:gd name="T36" fmla="*/ 3 w 302"/>
                <a:gd name="T37" fmla="*/ 8 h 122"/>
                <a:gd name="T38" fmla="*/ 2 w 302"/>
                <a:gd name="T39" fmla="*/ 7 h 122"/>
                <a:gd name="T40" fmla="*/ 1 w 302"/>
                <a:gd name="T41" fmla="*/ 6 h 122"/>
                <a:gd name="T42" fmla="*/ 0 w 302"/>
                <a:gd name="T43" fmla="*/ 5 h 122"/>
                <a:gd name="T44" fmla="*/ 1 w 302"/>
                <a:gd name="T45" fmla="*/ 3 h 122"/>
                <a:gd name="T46" fmla="*/ 3 w 302"/>
                <a:gd name="T47" fmla="*/ 1 h 122"/>
                <a:gd name="T48" fmla="*/ 4 w 302"/>
                <a:gd name="T49" fmla="*/ 1 h 1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02" h="122">
                  <a:moveTo>
                    <a:pt x="48" y="7"/>
                  </a:moveTo>
                  <a:lnTo>
                    <a:pt x="82" y="3"/>
                  </a:lnTo>
                  <a:lnTo>
                    <a:pt x="142" y="11"/>
                  </a:lnTo>
                  <a:lnTo>
                    <a:pt x="200" y="6"/>
                  </a:lnTo>
                  <a:lnTo>
                    <a:pt x="244" y="0"/>
                  </a:lnTo>
                  <a:lnTo>
                    <a:pt x="276" y="18"/>
                  </a:lnTo>
                  <a:lnTo>
                    <a:pt x="299" y="41"/>
                  </a:lnTo>
                  <a:lnTo>
                    <a:pt x="302" y="55"/>
                  </a:lnTo>
                  <a:lnTo>
                    <a:pt x="298" y="84"/>
                  </a:lnTo>
                  <a:lnTo>
                    <a:pt x="293" y="91"/>
                  </a:lnTo>
                  <a:lnTo>
                    <a:pt x="271" y="116"/>
                  </a:lnTo>
                  <a:lnTo>
                    <a:pt x="233" y="122"/>
                  </a:lnTo>
                  <a:lnTo>
                    <a:pt x="201" y="109"/>
                  </a:lnTo>
                  <a:lnTo>
                    <a:pt x="180" y="113"/>
                  </a:lnTo>
                  <a:lnTo>
                    <a:pt x="142" y="120"/>
                  </a:lnTo>
                  <a:lnTo>
                    <a:pt x="130" y="121"/>
                  </a:lnTo>
                  <a:lnTo>
                    <a:pt x="91" y="102"/>
                  </a:lnTo>
                  <a:lnTo>
                    <a:pt x="55" y="98"/>
                  </a:lnTo>
                  <a:lnTo>
                    <a:pt x="32" y="109"/>
                  </a:lnTo>
                  <a:lnTo>
                    <a:pt x="20" y="107"/>
                  </a:lnTo>
                  <a:lnTo>
                    <a:pt x="8" y="89"/>
                  </a:lnTo>
                  <a:lnTo>
                    <a:pt x="0" y="68"/>
                  </a:lnTo>
                  <a:lnTo>
                    <a:pt x="13" y="37"/>
                  </a:lnTo>
                  <a:lnTo>
                    <a:pt x="30" y="17"/>
                  </a:lnTo>
                  <a:lnTo>
                    <a:pt x="48" y="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3" name="Freeform 82">
              <a:extLst>
                <a:ext uri="{FF2B5EF4-FFF2-40B4-BE49-F238E27FC236}">
                  <a16:creationId xmlns:a16="http://schemas.microsoft.com/office/drawing/2014/main" id="{43AE7BC6-BB0C-468A-A52E-43D8632EA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875"/>
              <a:ext cx="139" cy="107"/>
            </a:xfrm>
            <a:custGeom>
              <a:avLst/>
              <a:gdLst>
                <a:gd name="T0" fmla="*/ 6 w 489"/>
                <a:gd name="T1" fmla="*/ 16 h 410"/>
                <a:gd name="T2" fmla="*/ 3 w 489"/>
                <a:gd name="T3" fmla="*/ 15 h 410"/>
                <a:gd name="T4" fmla="*/ 0 w 489"/>
                <a:gd name="T5" fmla="*/ 16 h 410"/>
                <a:gd name="T6" fmla="*/ 4 w 489"/>
                <a:gd name="T7" fmla="*/ 20 h 410"/>
                <a:gd name="T8" fmla="*/ 5 w 489"/>
                <a:gd name="T9" fmla="*/ 23 h 410"/>
                <a:gd name="T10" fmla="*/ 8 w 489"/>
                <a:gd name="T11" fmla="*/ 25 h 410"/>
                <a:gd name="T12" fmla="*/ 17 w 489"/>
                <a:gd name="T13" fmla="*/ 24 h 410"/>
                <a:gd name="T14" fmla="*/ 23 w 489"/>
                <a:gd name="T15" fmla="*/ 24 h 410"/>
                <a:gd name="T16" fmla="*/ 28 w 489"/>
                <a:gd name="T17" fmla="*/ 26 h 410"/>
                <a:gd name="T18" fmla="*/ 32 w 489"/>
                <a:gd name="T19" fmla="*/ 28 h 410"/>
                <a:gd name="T20" fmla="*/ 34 w 489"/>
                <a:gd name="T21" fmla="*/ 28 h 410"/>
                <a:gd name="T22" fmla="*/ 35 w 489"/>
                <a:gd name="T23" fmla="*/ 26 h 410"/>
                <a:gd name="T24" fmla="*/ 33 w 489"/>
                <a:gd name="T25" fmla="*/ 24 h 410"/>
                <a:gd name="T26" fmla="*/ 35 w 489"/>
                <a:gd name="T27" fmla="*/ 23 h 410"/>
                <a:gd name="T28" fmla="*/ 39 w 489"/>
                <a:gd name="T29" fmla="*/ 24 h 410"/>
                <a:gd name="T30" fmla="*/ 39 w 489"/>
                <a:gd name="T31" fmla="*/ 22 h 410"/>
                <a:gd name="T32" fmla="*/ 34 w 489"/>
                <a:gd name="T33" fmla="*/ 19 h 410"/>
                <a:gd name="T34" fmla="*/ 32 w 489"/>
                <a:gd name="T35" fmla="*/ 16 h 410"/>
                <a:gd name="T36" fmla="*/ 33 w 489"/>
                <a:gd name="T37" fmla="*/ 12 h 410"/>
                <a:gd name="T38" fmla="*/ 34 w 489"/>
                <a:gd name="T39" fmla="*/ 8 h 410"/>
                <a:gd name="T40" fmla="*/ 32 w 489"/>
                <a:gd name="T41" fmla="*/ 3 h 410"/>
                <a:gd name="T42" fmla="*/ 30 w 489"/>
                <a:gd name="T43" fmla="*/ 4 h 410"/>
                <a:gd name="T44" fmla="*/ 30 w 489"/>
                <a:gd name="T45" fmla="*/ 8 h 410"/>
                <a:gd name="T46" fmla="*/ 29 w 489"/>
                <a:gd name="T47" fmla="*/ 9 h 410"/>
                <a:gd name="T48" fmla="*/ 29 w 489"/>
                <a:gd name="T49" fmla="*/ 5 h 410"/>
                <a:gd name="T50" fmla="*/ 28 w 489"/>
                <a:gd name="T51" fmla="*/ 3 h 410"/>
                <a:gd name="T52" fmla="*/ 25 w 489"/>
                <a:gd name="T53" fmla="*/ 4 h 410"/>
                <a:gd name="T54" fmla="*/ 21 w 489"/>
                <a:gd name="T55" fmla="*/ 7 h 410"/>
                <a:gd name="T56" fmla="*/ 22 w 489"/>
                <a:gd name="T57" fmla="*/ 4 h 410"/>
                <a:gd name="T58" fmla="*/ 18 w 489"/>
                <a:gd name="T59" fmla="*/ 2 h 410"/>
                <a:gd name="T60" fmla="*/ 16 w 489"/>
                <a:gd name="T61" fmla="*/ 0 h 410"/>
                <a:gd name="T62" fmla="*/ 9 w 489"/>
                <a:gd name="T63" fmla="*/ 4 h 410"/>
                <a:gd name="T64" fmla="*/ 7 w 489"/>
                <a:gd name="T65" fmla="*/ 4 h 410"/>
                <a:gd name="T66" fmla="*/ 6 w 489"/>
                <a:gd name="T67" fmla="*/ 5 h 410"/>
                <a:gd name="T68" fmla="*/ 10 w 489"/>
                <a:gd name="T69" fmla="*/ 8 h 410"/>
                <a:gd name="T70" fmla="*/ 10 w 489"/>
                <a:gd name="T71" fmla="*/ 9 h 410"/>
                <a:gd name="T72" fmla="*/ 5 w 489"/>
                <a:gd name="T73" fmla="*/ 9 h 410"/>
                <a:gd name="T74" fmla="*/ 4 w 489"/>
                <a:gd name="T75" fmla="*/ 10 h 410"/>
                <a:gd name="T76" fmla="*/ 11 w 489"/>
                <a:gd name="T77" fmla="*/ 13 h 410"/>
                <a:gd name="T78" fmla="*/ 14 w 489"/>
                <a:gd name="T79" fmla="*/ 16 h 410"/>
                <a:gd name="T80" fmla="*/ 14 w 489"/>
                <a:gd name="T81" fmla="*/ 18 h 410"/>
                <a:gd name="T82" fmla="*/ 11 w 489"/>
                <a:gd name="T83" fmla="*/ 18 h 4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89" h="410">
                  <a:moveTo>
                    <a:pt x="121" y="262"/>
                  </a:moveTo>
                  <a:lnTo>
                    <a:pt x="76" y="233"/>
                  </a:lnTo>
                  <a:lnTo>
                    <a:pt x="41" y="220"/>
                  </a:lnTo>
                  <a:lnTo>
                    <a:pt x="31" y="217"/>
                  </a:lnTo>
                  <a:lnTo>
                    <a:pt x="9" y="226"/>
                  </a:lnTo>
                  <a:lnTo>
                    <a:pt x="0" y="237"/>
                  </a:lnTo>
                  <a:lnTo>
                    <a:pt x="16" y="264"/>
                  </a:lnTo>
                  <a:lnTo>
                    <a:pt x="44" y="288"/>
                  </a:lnTo>
                  <a:lnTo>
                    <a:pt x="66" y="301"/>
                  </a:lnTo>
                  <a:lnTo>
                    <a:pt x="65" y="342"/>
                  </a:lnTo>
                  <a:lnTo>
                    <a:pt x="72" y="358"/>
                  </a:lnTo>
                  <a:lnTo>
                    <a:pt x="101" y="368"/>
                  </a:lnTo>
                  <a:lnTo>
                    <a:pt x="158" y="361"/>
                  </a:lnTo>
                  <a:lnTo>
                    <a:pt x="211" y="355"/>
                  </a:lnTo>
                  <a:lnTo>
                    <a:pt x="248" y="353"/>
                  </a:lnTo>
                  <a:lnTo>
                    <a:pt x="280" y="356"/>
                  </a:lnTo>
                  <a:lnTo>
                    <a:pt x="323" y="354"/>
                  </a:lnTo>
                  <a:lnTo>
                    <a:pt x="344" y="379"/>
                  </a:lnTo>
                  <a:lnTo>
                    <a:pt x="359" y="388"/>
                  </a:lnTo>
                  <a:lnTo>
                    <a:pt x="395" y="407"/>
                  </a:lnTo>
                  <a:lnTo>
                    <a:pt x="405" y="409"/>
                  </a:lnTo>
                  <a:lnTo>
                    <a:pt x="420" y="410"/>
                  </a:lnTo>
                  <a:lnTo>
                    <a:pt x="433" y="404"/>
                  </a:lnTo>
                  <a:lnTo>
                    <a:pt x="434" y="385"/>
                  </a:lnTo>
                  <a:lnTo>
                    <a:pt x="411" y="361"/>
                  </a:lnTo>
                  <a:lnTo>
                    <a:pt x="405" y="356"/>
                  </a:lnTo>
                  <a:lnTo>
                    <a:pt x="404" y="351"/>
                  </a:lnTo>
                  <a:lnTo>
                    <a:pt x="429" y="342"/>
                  </a:lnTo>
                  <a:lnTo>
                    <a:pt x="452" y="353"/>
                  </a:lnTo>
                  <a:lnTo>
                    <a:pt x="485" y="347"/>
                  </a:lnTo>
                  <a:lnTo>
                    <a:pt x="489" y="340"/>
                  </a:lnTo>
                  <a:lnTo>
                    <a:pt x="479" y="317"/>
                  </a:lnTo>
                  <a:lnTo>
                    <a:pt x="449" y="289"/>
                  </a:lnTo>
                  <a:lnTo>
                    <a:pt x="419" y="282"/>
                  </a:lnTo>
                  <a:lnTo>
                    <a:pt x="403" y="270"/>
                  </a:lnTo>
                  <a:lnTo>
                    <a:pt x="395" y="232"/>
                  </a:lnTo>
                  <a:lnTo>
                    <a:pt x="404" y="202"/>
                  </a:lnTo>
                  <a:lnTo>
                    <a:pt x="403" y="174"/>
                  </a:lnTo>
                  <a:lnTo>
                    <a:pt x="407" y="144"/>
                  </a:lnTo>
                  <a:lnTo>
                    <a:pt x="415" y="114"/>
                  </a:lnTo>
                  <a:lnTo>
                    <a:pt x="401" y="44"/>
                  </a:lnTo>
                  <a:lnTo>
                    <a:pt x="396" y="40"/>
                  </a:lnTo>
                  <a:lnTo>
                    <a:pt x="378" y="44"/>
                  </a:lnTo>
                  <a:lnTo>
                    <a:pt x="371" y="54"/>
                  </a:lnTo>
                  <a:lnTo>
                    <a:pt x="368" y="93"/>
                  </a:lnTo>
                  <a:lnTo>
                    <a:pt x="374" y="122"/>
                  </a:lnTo>
                  <a:lnTo>
                    <a:pt x="366" y="132"/>
                  </a:lnTo>
                  <a:lnTo>
                    <a:pt x="358" y="134"/>
                  </a:lnTo>
                  <a:lnTo>
                    <a:pt x="356" y="126"/>
                  </a:lnTo>
                  <a:lnTo>
                    <a:pt x="357" y="81"/>
                  </a:lnTo>
                  <a:lnTo>
                    <a:pt x="353" y="62"/>
                  </a:lnTo>
                  <a:lnTo>
                    <a:pt x="346" y="49"/>
                  </a:lnTo>
                  <a:lnTo>
                    <a:pt x="324" y="45"/>
                  </a:lnTo>
                  <a:lnTo>
                    <a:pt x="308" y="58"/>
                  </a:lnTo>
                  <a:lnTo>
                    <a:pt x="279" y="102"/>
                  </a:lnTo>
                  <a:lnTo>
                    <a:pt x="264" y="105"/>
                  </a:lnTo>
                  <a:lnTo>
                    <a:pt x="254" y="97"/>
                  </a:lnTo>
                  <a:lnTo>
                    <a:pt x="268" y="66"/>
                  </a:lnTo>
                  <a:lnTo>
                    <a:pt x="257" y="39"/>
                  </a:lnTo>
                  <a:lnTo>
                    <a:pt x="228" y="31"/>
                  </a:lnTo>
                  <a:lnTo>
                    <a:pt x="209" y="4"/>
                  </a:lnTo>
                  <a:lnTo>
                    <a:pt x="203" y="0"/>
                  </a:lnTo>
                  <a:lnTo>
                    <a:pt x="176" y="5"/>
                  </a:lnTo>
                  <a:lnTo>
                    <a:pt x="117" y="52"/>
                  </a:lnTo>
                  <a:lnTo>
                    <a:pt x="91" y="62"/>
                  </a:lnTo>
                  <a:lnTo>
                    <a:pt x="87" y="62"/>
                  </a:lnTo>
                  <a:lnTo>
                    <a:pt x="64" y="71"/>
                  </a:lnTo>
                  <a:lnTo>
                    <a:pt x="70" y="80"/>
                  </a:lnTo>
                  <a:lnTo>
                    <a:pt x="94" y="99"/>
                  </a:lnTo>
                  <a:lnTo>
                    <a:pt x="125" y="117"/>
                  </a:lnTo>
                  <a:lnTo>
                    <a:pt x="128" y="126"/>
                  </a:lnTo>
                  <a:lnTo>
                    <a:pt x="123" y="132"/>
                  </a:lnTo>
                  <a:lnTo>
                    <a:pt x="96" y="137"/>
                  </a:lnTo>
                  <a:lnTo>
                    <a:pt x="65" y="128"/>
                  </a:lnTo>
                  <a:lnTo>
                    <a:pt x="47" y="132"/>
                  </a:lnTo>
                  <a:lnTo>
                    <a:pt x="50" y="147"/>
                  </a:lnTo>
                  <a:lnTo>
                    <a:pt x="95" y="177"/>
                  </a:lnTo>
                  <a:lnTo>
                    <a:pt x="135" y="192"/>
                  </a:lnTo>
                  <a:lnTo>
                    <a:pt x="168" y="213"/>
                  </a:lnTo>
                  <a:lnTo>
                    <a:pt x="179" y="229"/>
                  </a:lnTo>
                  <a:lnTo>
                    <a:pt x="183" y="244"/>
                  </a:lnTo>
                  <a:lnTo>
                    <a:pt x="177" y="261"/>
                  </a:lnTo>
                  <a:lnTo>
                    <a:pt x="160" y="268"/>
                  </a:lnTo>
                  <a:lnTo>
                    <a:pt x="140" y="269"/>
                  </a:lnTo>
                  <a:lnTo>
                    <a:pt x="121" y="262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C4CDB230-616A-42EA-BB0B-7069BB71C1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875"/>
              <a:ext cx="139" cy="107"/>
            </a:xfrm>
            <a:custGeom>
              <a:avLst/>
              <a:gdLst>
                <a:gd name="T0" fmla="*/ 6 w 489"/>
                <a:gd name="T1" fmla="*/ 16 h 410"/>
                <a:gd name="T2" fmla="*/ 3 w 489"/>
                <a:gd name="T3" fmla="*/ 15 h 410"/>
                <a:gd name="T4" fmla="*/ 0 w 489"/>
                <a:gd name="T5" fmla="*/ 16 h 410"/>
                <a:gd name="T6" fmla="*/ 4 w 489"/>
                <a:gd name="T7" fmla="*/ 20 h 410"/>
                <a:gd name="T8" fmla="*/ 5 w 489"/>
                <a:gd name="T9" fmla="*/ 23 h 410"/>
                <a:gd name="T10" fmla="*/ 8 w 489"/>
                <a:gd name="T11" fmla="*/ 25 h 410"/>
                <a:gd name="T12" fmla="*/ 17 w 489"/>
                <a:gd name="T13" fmla="*/ 24 h 410"/>
                <a:gd name="T14" fmla="*/ 23 w 489"/>
                <a:gd name="T15" fmla="*/ 24 h 410"/>
                <a:gd name="T16" fmla="*/ 28 w 489"/>
                <a:gd name="T17" fmla="*/ 26 h 410"/>
                <a:gd name="T18" fmla="*/ 32 w 489"/>
                <a:gd name="T19" fmla="*/ 28 h 410"/>
                <a:gd name="T20" fmla="*/ 34 w 489"/>
                <a:gd name="T21" fmla="*/ 28 h 410"/>
                <a:gd name="T22" fmla="*/ 35 w 489"/>
                <a:gd name="T23" fmla="*/ 26 h 410"/>
                <a:gd name="T24" fmla="*/ 33 w 489"/>
                <a:gd name="T25" fmla="*/ 24 h 410"/>
                <a:gd name="T26" fmla="*/ 35 w 489"/>
                <a:gd name="T27" fmla="*/ 23 h 410"/>
                <a:gd name="T28" fmla="*/ 39 w 489"/>
                <a:gd name="T29" fmla="*/ 24 h 410"/>
                <a:gd name="T30" fmla="*/ 39 w 489"/>
                <a:gd name="T31" fmla="*/ 22 h 410"/>
                <a:gd name="T32" fmla="*/ 34 w 489"/>
                <a:gd name="T33" fmla="*/ 19 h 410"/>
                <a:gd name="T34" fmla="*/ 32 w 489"/>
                <a:gd name="T35" fmla="*/ 16 h 410"/>
                <a:gd name="T36" fmla="*/ 33 w 489"/>
                <a:gd name="T37" fmla="*/ 12 h 410"/>
                <a:gd name="T38" fmla="*/ 34 w 489"/>
                <a:gd name="T39" fmla="*/ 8 h 410"/>
                <a:gd name="T40" fmla="*/ 32 w 489"/>
                <a:gd name="T41" fmla="*/ 3 h 410"/>
                <a:gd name="T42" fmla="*/ 30 w 489"/>
                <a:gd name="T43" fmla="*/ 4 h 410"/>
                <a:gd name="T44" fmla="*/ 30 w 489"/>
                <a:gd name="T45" fmla="*/ 8 h 410"/>
                <a:gd name="T46" fmla="*/ 29 w 489"/>
                <a:gd name="T47" fmla="*/ 9 h 410"/>
                <a:gd name="T48" fmla="*/ 29 w 489"/>
                <a:gd name="T49" fmla="*/ 5 h 410"/>
                <a:gd name="T50" fmla="*/ 28 w 489"/>
                <a:gd name="T51" fmla="*/ 3 h 410"/>
                <a:gd name="T52" fmla="*/ 25 w 489"/>
                <a:gd name="T53" fmla="*/ 4 h 410"/>
                <a:gd name="T54" fmla="*/ 21 w 489"/>
                <a:gd name="T55" fmla="*/ 7 h 410"/>
                <a:gd name="T56" fmla="*/ 22 w 489"/>
                <a:gd name="T57" fmla="*/ 4 h 410"/>
                <a:gd name="T58" fmla="*/ 18 w 489"/>
                <a:gd name="T59" fmla="*/ 2 h 410"/>
                <a:gd name="T60" fmla="*/ 16 w 489"/>
                <a:gd name="T61" fmla="*/ 0 h 410"/>
                <a:gd name="T62" fmla="*/ 9 w 489"/>
                <a:gd name="T63" fmla="*/ 4 h 410"/>
                <a:gd name="T64" fmla="*/ 7 w 489"/>
                <a:gd name="T65" fmla="*/ 4 h 410"/>
                <a:gd name="T66" fmla="*/ 6 w 489"/>
                <a:gd name="T67" fmla="*/ 5 h 410"/>
                <a:gd name="T68" fmla="*/ 10 w 489"/>
                <a:gd name="T69" fmla="*/ 8 h 410"/>
                <a:gd name="T70" fmla="*/ 10 w 489"/>
                <a:gd name="T71" fmla="*/ 9 h 410"/>
                <a:gd name="T72" fmla="*/ 5 w 489"/>
                <a:gd name="T73" fmla="*/ 9 h 410"/>
                <a:gd name="T74" fmla="*/ 4 w 489"/>
                <a:gd name="T75" fmla="*/ 10 h 410"/>
                <a:gd name="T76" fmla="*/ 11 w 489"/>
                <a:gd name="T77" fmla="*/ 13 h 410"/>
                <a:gd name="T78" fmla="*/ 14 w 489"/>
                <a:gd name="T79" fmla="*/ 16 h 410"/>
                <a:gd name="T80" fmla="*/ 14 w 489"/>
                <a:gd name="T81" fmla="*/ 18 h 410"/>
                <a:gd name="T82" fmla="*/ 11 w 489"/>
                <a:gd name="T83" fmla="*/ 18 h 4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89" h="410">
                  <a:moveTo>
                    <a:pt x="121" y="262"/>
                  </a:moveTo>
                  <a:lnTo>
                    <a:pt x="76" y="233"/>
                  </a:lnTo>
                  <a:lnTo>
                    <a:pt x="41" y="220"/>
                  </a:lnTo>
                  <a:lnTo>
                    <a:pt x="31" y="217"/>
                  </a:lnTo>
                  <a:lnTo>
                    <a:pt x="9" y="226"/>
                  </a:lnTo>
                  <a:lnTo>
                    <a:pt x="0" y="237"/>
                  </a:lnTo>
                  <a:lnTo>
                    <a:pt x="16" y="264"/>
                  </a:lnTo>
                  <a:lnTo>
                    <a:pt x="44" y="288"/>
                  </a:lnTo>
                  <a:lnTo>
                    <a:pt x="66" y="301"/>
                  </a:lnTo>
                  <a:lnTo>
                    <a:pt x="65" y="342"/>
                  </a:lnTo>
                  <a:lnTo>
                    <a:pt x="72" y="358"/>
                  </a:lnTo>
                  <a:lnTo>
                    <a:pt x="101" y="368"/>
                  </a:lnTo>
                  <a:lnTo>
                    <a:pt x="158" y="361"/>
                  </a:lnTo>
                  <a:lnTo>
                    <a:pt x="211" y="355"/>
                  </a:lnTo>
                  <a:lnTo>
                    <a:pt x="248" y="353"/>
                  </a:lnTo>
                  <a:lnTo>
                    <a:pt x="280" y="356"/>
                  </a:lnTo>
                  <a:lnTo>
                    <a:pt x="323" y="354"/>
                  </a:lnTo>
                  <a:lnTo>
                    <a:pt x="344" y="379"/>
                  </a:lnTo>
                  <a:lnTo>
                    <a:pt x="359" y="388"/>
                  </a:lnTo>
                  <a:lnTo>
                    <a:pt x="395" y="407"/>
                  </a:lnTo>
                  <a:lnTo>
                    <a:pt x="405" y="409"/>
                  </a:lnTo>
                  <a:lnTo>
                    <a:pt x="420" y="410"/>
                  </a:lnTo>
                  <a:lnTo>
                    <a:pt x="433" y="404"/>
                  </a:lnTo>
                  <a:lnTo>
                    <a:pt x="434" y="385"/>
                  </a:lnTo>
                  <a:lnTo>
                    <a:pt x="411" y="361"/>
                  </a:lnTo>
                  <a:lnTo>
                    <a:pt x="405" y="356"/>
                  </a:lnTo>
                  <a:lnTo>
                    <a:pt x="404" y="351"/>
                  </a:lnTo>
                  <a:lnTo>
                    <a:pt x="429" y="342"/>
                  </a:lnTo>
                  <a:lnTo>
                    <a:pt x="452" y="353"/>
                  </a:lnTo>
                  <a:lnTo>
                    <a:pt x="485" y="347"/>
                  </a:lnTo>
                  <a:lnTo>
                    <a:pt x="489" y="340"/>
                  </a:lnTo>
                  <a:lnTo>
                    <a:pt x="479" y="317"/>
                  </a:lnTo>
                  <a:lnTo>
                    <a:pt x="449" y="289"/>
                  </a:lnTo>
                  <a:lnTo>
                    <a:pt x="419" y="282"/>
                  </a:lnTo>
                  <a:lnTo>
                    <a:pt x="403" y="270"/>
                  </a:lnTo>
                  <a:lnTo>
                    <a:pt x="395" y="232"/>
                  </a:lnTo>
                  <a:lnTo>
                    <a:pt x="404" y="202"/>
                  </a:lnTo>
                  <a:lnTo>
                    <a:pt x="403" y="174"/>
                  </a:lnTo>
                  <a:lnTo>
                    <a:pt x="407" y="144"/>
                  </a:lnTo>
                  <a:lnTo>
                    <a:pt x="415" y="114"/>
                  </a:lnTo>
                  <a:lnTo>
                    <a:pt x="401" y="44"/>
                  </a:lnTo>
                  <a:lnTo>
                    <a:pt x="396" y="40"/>
                  </a:lnTo>
                  <a:lnTo>
                    <a:pt x="378" y="44"/>
                  </a:lnTo>
                  <a:lnTo>
                    <a:pt x="371" y="54"/>
                  </a:lnTo>
                  <a:lnTo>
                    <a:pt x="368" y="93"/>
                  </a:lnTo>
                  <a:lnTo>
                    <a:pt x="374" y="122"/>
                  </a:lnTo>
                  <a:lnTo>
                    <a:pt x="366" y="132"/>
                  </a:lnTo>
                  <a:lnTo>
                    <a:pt x="358" y="134"/>
                  </a:lnTo>
                  <a:lnTo>
                    <a:pt x="356" y="126"/>
                  </a:lnTo>
                  <a:lnTo>
                    <a:pt x="357" y="81"/>
                  </a:lnTo>
                  <a:lnTo>
                    <a:pt x="353" y="62"/>
                  </a:lnTo>
                  <a:lnTo>
                    <a:pt x="346" y="49"/>
                  </a:lnTo>
                  <a:lnTo>
                    <a:pt x="324" y="45"/>
                  </a:lnTo>
                  <a:lnTo>
                    <a:pt x="308" y="58"/>
                  </a:lnTo>
                  <a:lnTo>
                    <a:pt x="279" y="102"/>
                  </a:lnTo>
                  <a:lnTo>
                    <a:pt x="264" y="105"/>
                  </a:lnTo>
                  <a:lnTo>
                    <a:pt x="254" y="97"/>
                  </a:lnTo>
                  <a:lnTo>
                    <a:pt x="268" y="66"/>
                  </a:lnTo>
                  <a:lnTo>
                    <a:pt x="257" y="39"/>
                  </a:lnTo>
                  <a:lnTo>
                    <a:pt x="228" y="31"/>
                  </a:lnTo>
                  <a:lnTo>
                    <a:pt x="209" y="4"/>
                  </a:lnTo>
                  <a:lnTo>
                    <a:pt x="203" y="0"/>
                  </a:lnTo>
                  <a:lnTo>
                    <a:pt x="176" y="5"/>
                  </a:lnTo>
                  <a:lnTo>
                    <a:pt x="117" y="52"/>
                  </a:lnTo>
                  <a:lnTo>
                    <a:pt x="91" y="62"/>
                  </a:lnTo>
                  <a:lnTo>
                    <a:pt x="87" y="62"/>
                  </a:lnTo>
                  <a:lnTo>
                    <a:pt x="64" y="71"/>
                  </a:lnTo>
                  <a:lnTo>
                    <a:pt x="70" y="80"/>
                  </a:lnTo>
                  <a:lnTo>
                    <a:pt x="94" y="99"/>
                  </a:lnTo>
                  <a:lnTo>
                    <a:pt x="125" y="117"/>
                  </a:lnTo>
                  <a:lnTo>
                    <a:pt x="128" y="126"/>
                  </a:lnTo>
                  <a:lnTo>
                    <a:pt x="123" y="132"/>
                  </a:lnTo>
                  <a:lnTo>
                    <a:pt x="96" y="137"/>
                  </a:lnTo>
                  <a:lnTo>
                    <a:pt x="65" y="128"/>
                  </a:lnTo>
                  <a:lnTo>
                    <a:pt x="47" y="132"/>
                  </a:lnTo>
                  <a:lnTo>
                    <a:pt x="50" y="147"/>
                  </a:lnTo>
                  <a:lnTo>
                    <a:pt x="95" y="177"/>
                  </a:lnTo>
                  <a:lnTo>
                    <a:pt x="135" y="192"/>
                  </a:lnTo>
                  <a:lnTo>
                    <a:pt x="168" y="213"/>
                  </a:lnTo>
                  <a:lnTo>
                    <a:pt x="179" y="229"/>
                  </a:lnTo>
                  <a:lnTo>
                    <a:pt x="183" y="244"/>
                  </a:lnTo>
                  <a:lnTo>
                    <a:pt x="177" y="261"/>
                  </a:lnTo>
                  <a:lnTo>
                    <a:pt x="160" y="268"/>
                  </a:lnTo>
                  <a:lnTo>
                    <a:pt x="140" y="269"/>
                  </a:lnTo>
                  <a:lnTo>
                    <a:pt x="121" y="26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1FC2D7BB-2694-4AC8-8B8A-F489A42B4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2" y="688"/>
              <a:ext cx="107" cy="135"/>
            </a:xfrm>
            <a:custGeom>
              <a:avLst/>
              <a:gdLst>
                <a:gd name="T0" fmla="*/ 15 w 375"/>
                <a:gd name="T1" fmla="*/ 3 h 517"/>
                <a:gd name="T2" fmla="*/ 11 w 375"/>
                <a:gd name="T3" fmla="*/ 5 h 517"/>
                <a:gd name="T4" fmla="*/ 7 w 375"/>
                <a:gd name="T5" fmla="*/ 6 h 517"/>
                <a:gd name="T6" fmla="*/ 4 w 375"/>
                <a:gd name="T7" fmla="*/ 4 h 517"/>
                <a:gd name="T8" fmla="*/ 0 w 375"/>
                <a:gd name="T9" fmla="*/ 7 h 517"/>
                <a:gd name="T10" fmla="*/ 1 w 375"/>
                <a:gd name="T11" fmla="*/ 10 h 517"/>
                <a:gd name="T12" fmla="*/ 5 w 375"/>
                <a:gd name="T13" fmla="*/ 10 h 517"/>
                <a:gd name="T14" fmla="*/ 10 w 375"/>
                <a:gd name="T15" fmla="*/ 9 h 517"/>
                <a:gd name="T16" fmla="*/ 12 w 375"/>
                <a:gd name="T17" fmla="*/ 10 h 517"/>
                <a:gd name="T18" fmla="*/ 17 w 375"/>
                <a:gd name="T19" fmla="*/ 9 h 517"/>
                <a:gd name="T20" fmla="*/ 18 w 375"/>
                <a:gd name="T21" fmla="*/ 9 h 517"/>
                <a:gd name="T22" fmla="*/ 19 w 375"/>
                <a:gd name="T23" fmla="*/ 11 h 517"/>
                <a:gd name="T24" fmla="*/ 18 w 375"/>
                <a:gd name="T25" fmla="*/ 13 h 517"/>
                <a:gd name="T26" fmla="*/ 15 w 375"/>
                <a:gd name="T27" fmla="*/ 14 h 517"/>
                <a:gd name="T28" fmla="*/ 11 w 375"/>
                <a:gd name="T29" fmla="*/ 16 h 517"/>
                <a:gd name="T30" fmla="*/ 11 w 375"/>
                <a:gd name="T31" fmla="*/ 20 h 517"/>
                <a:gd name="T32" fmla="*/ 8 w 375"/>
                <a:gd name="T33" fmla="*/ 17 h 517"/>
                <a:gd name="T34" fmla="*/ 6 w 375"/>
                <a:gd name="T35" fmla="*/ 16 h 517"/>
                <a:gd name="T36" fmla="*/ 5 w 375"/>
                <a:gd name="T37" fmla="*/ 21 h 517"/>
                <a:gd name="T38" fmla="*/ 8 w 375"/>
                <a:gd name="T39" fmla="*/ 25 h 517"/>
                <a:gd name="T40" fmla="*/ 4 w 375"/>
                <a:gd name="T41" fmla="*/ 25 h 517"/>
                <a:gd name="T42" fmla="*/ 1 w 375"/>
                <a:gd name="T43" fmla="*/ 27 h 517"/>
                <a:gd name="T44" fmla="*/ 2 w 375"/>
                <a:gd name="T45" fmla="*/ 30 h 517"/>
                <a:gd name="T46" fmla="*/ 5 w 375"/>
                <a:gd name="T47" fmla="*/ 30 h 517"/>
                <a:gd name="T48" fmla="*/ 6 w 375"/>
                <a:gd name="T49" fmla="*/ 32 h 517"/>
                <a:gd name="T50" fmla="*/ 10 w 375"/>
                <a:gd name="T51" fmla="*/ 34 h 517"/>
                <a:gd name="T52" fmla="*/ 15 w 375"/>
                <a:gd name="T53" fmla="*/ 35 h 517"/>
                <a:gd name="T54" fmla="*/ 15 w 375"/>
                <a:gd name="T55" fmla="*/ 33 h 517"/>
                <a:gd name="T56" fmla="*/ 13 w 375"/>
                <a:gd name="T57" fmla="*/ 31 h 517"/>
                <a:gd name="T58" fmla="*/ 17 w 375"/>
                <a:gd name="T59" fmla="*/ 29 h 517"/>
                <a:gd name="T60" fmla="*/ 20 w 375"/>
                <a:gd name="T61" fmla="*/ 26 h 517"/>
                <a:gd name="T62" fmla="*/ 20 w 375"/>
                <a:gd name="T63" fmla="*/ 24 h 517"/>
                <a:gd name="T64" fmla="*/ 17 w 375"/>
                <a:gd name="T65" fmla="*/ 21 h 517"/>
                <a:gd name="T66" fmla="*/ 22 w 375"/>
                <a:gd name="T67" fmla="*/ 18 h 517"/>
                <a:gd name="T68" fmla="*/ 23 w 375"/>
                <a:gd name="T69" fmla="*/ 16 h 517"/>
                <a:gd name="T70" fmla="*/ 25 w 375"/>
                <a:gd name="T71" fmla="*/ 15 h 517"/>
                <a:gd name="T72" fmla="*/ 25 w 375"/>
                <a:gd name="T73" fmla="*/ 11 h 517"/>
                <a:gd name="T74" fmla="*/ 28 w 375"/>
                <a:gd name="T75" fmla="*/ 9 h 517"/>
                <a:gd name="T76" fmla="*/ 29 w 375"/>
                <a:gd name="T77" fmla="*/ 6 h 517"/>
                <a:gd name="T78" fmla="*/ 26 w 375"/>
                <a:gd name="T79" fmla="*/ 6 h 517"/>
                <a:gd name="T80" fmla="*/ 25 w 375"/>
                <a:gd name="T81" fmla="*/ 5 h 517"/>
                <a:gd name="T82" fmla="*/ 30 w 375"/>
                <a:gd name="T83" fmla="*/ 4 h 517"/>
                <a:gd name="T84" fmla="*/ 29 w 375"/>
                <a:gd name="T85" fmla="*/ 1 h 517"/>
                <a:gd name="T86" fmla="*/ 21 w 375"/>
                <a:gd name="T87" fmla="*/ 2 h 517"/>
                <a:gd name="T88" fmla="*/ 18 w 375"/>
                <a:gd name="T89" fmla="*/ 0 h 51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375" h="517">
                  <a:moveTo>
                    <a:pt x="203" y="18"/>
                  </a:moveTo>
                  <a:lnTo>
                    <a:pt x="185" y="37"/>
                  </a:lnTo>
                  <a:lnTo>
                    <a:pt x="159" y="53"/>
                  </a:lnTo>
                  <a:lnTo>
                    <a:pt x="135" y="81"/>
                  </a:lnTo>
                  <a:lnTo>
                    <a:pt x="115" y="95"/>
                  </a:lnTo>
                  <a:lnTo>
                    <a:pt x="90" y="90"/>
                  </a:lnTo>
                  <a:lnTo>
                    <a:pt x="73" y="74"/>
                  </a:lnTo>
                  <a:lnTo>
                    <a:pt x="44" y="67"/>
                  </a:lnTo>
                  <a:lnTo>
                    <a:pt x="15" y="76"/>
                  </a:lnTo>
                  <a:lnTo>
                    <a:pt x="0" y="99"/>
                  </a:lnTo>
                  <a:lnTo>
                    <a:pt x="1" y="126"/>
                  </a:lnTo>
                  <a:lnTo>
                    <a:pt x="12" y="142"/>
                  </a:lnTo>
                  <a:lnTo>
                    <a:pt x="25" y="155"/>
                  </a:lnTo>
                  <a:lnTo>
                    <a:pt x="56" y="154"/>
                  </a:lnTo>
                  <a:lnTo>
                    <a:pt x="83" y="149"/>
                  </a:lnTo>
                  <a:lnTo>
                    <a:pt x="127" y="135"/>
                  </a:lnTo>
                  <a:lnTo>
                    <a:pt x="142" y="142"/>
                  </a:lnTo>
                  <a:lnTo>
                    <a:pt x="149" y="152"/>
                  </a:lnTo>
                  <a:lnTo>
                    <a:pt x="179" y="160"/>
                  </a:lnTo>
                  <a:lnTo>
                    <a:pt x="204" y="137"/>
                  </a:lnTo>
                  <a:lnTo>
                    <a:pt x="217" y="133"/>
                  </a:lnTo>
                  <a:lnTo>
                    <a:pt x="226" y="137"/>
                  </a:lnTo>
                  <a:lnTo>
                    <a:pt x="235" y="149"/>
                  </a:lnTo>
                  <a:lnTo>
                    <a:pt x="236" y="158"/>
                  </a:lnTo>
                  <a:lnTo>
                    <a:pt x="233" y="171"/>
                  </a:lnTo>
                  <a:lnTo>
                    <a:pt x="226" y="184"/>
                  </a:lnTo>
                  <a:lnTo>
                    <a:pt x="208" y="206"/>
                  </a:lnTo>
                  <a:lnTo>
                    <a:pt x="185" y="211"/>
                  </a:lnTo>
                  <a:lnTo>
                    <a:pt x="155" y="207"/>
                  </a:lnTo>
                  <a:lnTo>
                    <a:pt x="133" y="231"/>
                  </a:lnTo>
                  <a:lnTo>
                    <a:pt x="143" y="287"/>
                  </a:lnTo>
                  <a:lnTo>
                    <a:pt x="128" y="289"/>
                  </a:lnTo>
                  <a:lnTo>
                    <a:pt x="107" y="275"/>
                  </a:lnTo>
                  <a:lnTo>
                    <a:pt x="97" y="249"/>
                  </a:lnTo>
                  <a:lnTo>
                    <a:pt x="78" y="227"/>
                  </a:lnTo>
                  <a:lnTo>
                    <a:pt x="69" y="228"/>
                  </a:lnTo>
                  <a:lnTo>
                    <a:pt x="59" y="245"/>
                  </a:lnTo>
                  <a:lnTo>
                    <a:pt x="61" y="312"/>
                  </a:lnTo>
                  <a:lnTo>
                    <a:pt x="85" y="337"/>
                  </a:lnTo>
                  <a:lnTo>
                    <a:pt x="96" y="363"/>
                  </a:lnTo>
                  <a:lnTo>
                    <a:pt x="77" y="367"/>
                  </a:lnTo>
                  <a:lnTo>
                    <a:pt x="46" y="366"/>
                  </a:lnTo>
                  <a:lnTo>
                    <a:pt x="24" y="377"/>
                  </a:lnTo>
                  <a:lnTo>
                    <a:pt x="16" y="399"/>
                  </a:lnTo>
                  <a:lnTo>
                    <a:pt x="17" y="427"/>
                  </a:lnTo>
                  <a:lnTo>
                    <a:pt x="29" y="437"/>
                  </a:lnTo>
                  <a:lnTo>
                    <a:pt x="39" y="444"/>
                  </a:lnTo>
                  <a:lnTo>
                    <a:pt x="63" y="444"/>
                  </a:lnTo>
                  <a:lnTo>
                    <a:pt x="82" y="435"/>
                  </a:lnTo>
                  <a:lnTo>
                    <a:pt x="76" y="472"/>
                  </a:lnTo>
                  <a:lnTo>
                    <a:pt x="91" y="495"/>
                  </a:lnTo>
                  <a:lnTo>
                    <a:pt x="122" y="499"/>
                  </a:lnTo>
                  <a:lnTo>
                    <a:pt x="158" y="516"/>
                  </a:lnTo>
                  <a:lnTo>
                    <a:pt x="177" y="517"/>
                  </a:lnTo>
                  <a:lnTo>
                    <a:pt x="189" y="506"/>
                  </a:lnTo>
                  <a:lnTo>
                    <a:pt x="189" y="479"/>
                  </a:lnTo>
                  <a:lnTo>
                    <a:pt x="184" y="477"/>
                  </a:lnTo>
                  <a:lnTo>
                    <a:pt x="156" y="454"/>
                  </a:lnTo>
                  <a:lnTo>
                    <a:pt x="163" y="442"/>
                  </a:lnTo>
                  <a:lnTo>
                    <a:pt x="213" y="428"/>
                  </a:lnTo>
                  <a:lnTo>
                    <a:pt x="224" y="415"/>
                  </a:lnTo>
                  <a:lnTo>
                    <a:pt x="241" y="378"/>
                  </a:lnTo>
                  <a:lnTo>
                    <a:pt x="244" y="368"/>
                  </a:lnTo>
                  <a:lnTo>
                    <a:pt x="244" y="351"/>
                  </a:lnTo>
                  <a:lnTo>
                    <a:pt x="231" y="319"/>
                  </a:lnTo>
                  <a:lnTo>
                    <a:pt x="208" y="308"/>
                  </a:lnTo>
                  <a:lnTo>
                    <a:pt x="221" y="289"/>
                  </a:lnTo>
                  <a:lnTo>
                    <a:pt x="270" y="267"/>
                  </a:lnTo>
                  <a:lnTo>
                    <a:pt x="275" y="260"/>
                  </a:lnTo>
                  <a:lnTo>
                    <a:pt x="280" y="243"/>
                  </a:lnTo>
                  <a:lnTo>
                    <a:pt x="298" y="235"/>
                  </a:lnTo>
                  <a:lnTo>
                    <a:pt x="309" y="219"/>
                  </a:lnTo>
                  <a:lnTo>
                    <a:pt x="305" y="187"/>
                  </a:lnTo>
                  <a:lnTo>
                    <a:pt x="312" y="162"/>
                  </a:lnTo>
                  <a:lnTo>
                    <a:pt x="341" y="133"/>
                  </a:lnTo>
                  <a:lnTo>
                    <a:pt x="344" y="127"/>
                  </a:lnTo>
                  <a:lnTo>
                    <a:pt x="353" y="97"/>
                  </a:lnTo>
                  <a:lnTo>
                    <a:pt x="351" y="93"/>
                  </a:lnTo>
                  <a:lnTo>
                    <a:pt x="346" y="88"/>
                  </a:lnTo>
                  <a:lnTo>
                    <a:pt x="318" y="88"/>
                  </a:lnTo>
                  <a:lnTo>
                    <a:pt x="313" y="84"/>
                  </a:lnTo>
                  <a:lnTo>
                    <a:pt x="311" y="75"/>
                  </a:lnTo>
                  <a:lnTo>
                    <a:pt x="314" y="69"/>
                  </a:lnTo>
                  <a:lnTo>
                    <a:pt x="364" y="56"/>
                  </a:lnTo>
                  <a:lnTo>
                    <a:pt x="375" y="35"/>
                  </a:lnTo>
                  <a:lnTo>
                    <a:pt x="351" y="15"/>
                  </a:lnTo>
                  <a:lnTo>
                    <a:pt x="317" y="7"/>
                  </a:lnTo>
                  <a:lnTo>
                    <a:pt x="258" y="23"/>
                  </a:lnTo>
                  <a:lnTo>
                    <a:pt x="238" y="27"/>
                  </a:lnTo>
                  <a:lnTo>
                    <a:pt x="225" y="0"/>
                  </a:lnTo>
                  <a:lnTo>
                    <a:pt x="203" y="18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772B63C4-CBE7-4899-BEBB-E7F41FA81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2" y="688"/>
              <a:ext cx="107" cy="135"/>
            </a:xfrm>
            <a:custGeom>
              <a:avLst/>
              <a:gdLst>
                <a:gd name="T0" fmla="*/ 15 w 375"/>
                <a:gd name="T1" fmla="*/ 3 h 517"/>
                <a:gd name="T2" fmla="*/ 11 w 375"/>
                <a:gd name="T3" fmla="*/ 5 h 517"/>
                <a:gd name="T4" fmla="*/ 7 w 375"/>
                <a:gd name="T5" fmla="*/ 6 h 517"/>
                <a:gd name="T6" fmla="*/ 4 w 375"/>
                <a:gd name="T7" fmla="*/ 4 h 517"/>
                <a:gd name="T8" fmla="*/ 0 w 375"/>
                <a:gd name="T9" fmla="*/ 7 h 517"/>
                <a:gd name="T10" fmla="*/ 1 w 375"/>
                <a:gd name="T11" fmla="*/ 10 h 517"/>
                <a:gd name="T12" fmla="*/ 5 w 375"/>
                <a:gd name="T13" fmla="*/ 10 h 517"/>
                <a:gd name="T14" fmla="*/ 10 w 375"/>
                <a:gd name="T15" fmla="*/ 9 h 517"/>
                <a:gd name="T16" fmla="*/ 12 w 375"/>
                <a:gd name="T17" fmla="*/ 10 h 517"/>
                <a:gd name="T18" fmla="*/ 17 w 375"/>
                <a:gd name="T19" fmla="*/ 9 h 517"/>
                <a:gd name="T20" fmla="*/ 18 w 375"/>
                <a:gd name="T21" fmla="*/ 9 h 517"/>
                <a:gd name="T22" fmla="*/ 19 w 375"/>
                <a:gd name="T23" fmla="*/ 11 h 517"/>
                <a:gd name="T24" fmla="*/ 18 w 375"/>
                <a:gd name="T25" fmla="*/ 13 h 517"/>
                <a:gd name="T26" fmla="*/ 15 w 375"/>
                <a:gd name="T27" fmla="*/ 14 h 517"/>
                <a:gd name="T28" fmla="*/ 11 w 375"/>
                <a:gd name="T29" fmla="*/ 16 h 517"/>
                <a:gd name="T30" fmla="*/ 11 w 375"/>
                <a:gd name="T31" fmla="*/ 20 h 517"/>
                <a:gd name="T32" fmla="*/ 8 w 375"/>
                <a:gd name="T33" fmla="*/ 17 h 517"/>
                <a:gd name="T34" fmla="*/ 6 w 375"/>
                <a:gd name="T35" fmla="*/ 16 h 517"/>
                <a:gd name="T36" fmla="*/ 5 w 375"/>
                <a:gd name="T37" fmla="*/ 21 h 517"/>
                <a:gd name="T38" fmla="*/ 8 w 375"/>
                <a:gd name="T39" fmla="*/ 25 h 517"/>
                <a:gd name="T40" fmla="*/ 4 w 375"/>
                <a:gd name="T41" fmla="*/ 25 h 517"/>
                <a:gd name="T42" fmla="*/ 1 w 375"/>
                <a:gd name="T43" fmla="*/ 27 h 517"/>
                <a:gd name="T44" fmla="*/ 2 w 375"/>
                <a:gd name="T45" fmla="*/ 30 h 517"/>
                <a:gd name="T46" fmla="*/ 5 w 375"/>
                <a:gd name="T47" fmla="*/ 30 h 517"/>
                <a:gd name="T48" fmla="*/ 6 w 375"/>
                <a:gd name="T49" fmla="*/ 32 h 517"/>
                <a:gd name="T50" fmla="*/ 10 w 375"/>
                <a:gd name="T51" fmla="*/ 34 h 517"/>
                <a:gd name="T52" fmla="*/ 15 w 375"/>
                <a:gd name="T53" fmla="*/ 35 h 517"/>
                <a:gd name="T54" fmla="*/ 15 w 375"/>
                <a:gd name="T55" fmla="*/ 33 h 517"/>
                <a:gd name="T56" fmla="*/ 13 w 375"/>
                <a:gd name="T57" fmla="*/ 31 h 517"/>
                <a:gd name="T58" fmla="*/ 17 w 375"/>
                <a:gd name="T59" fmla="*/ 29 h 517"/>
                <a:gd name="T60" fmla="*/ 20 w 375"/>
                <a:gd name="T61" fmla="*/ 26 h 517"/>
                <a:gd name="T62" fmla="*/ 20 w 375"/>
                <a:gd name="T63" fmla="*/ 24 h 517"/>
                <a:gd name="T64" fmla="*/ 17 w 375"/>
                <a:gd name="T65" fmla="*/ 21 h 517"/>
                <a:gd name="T66" fmla="*/ 22 w 375"/>
                <a:gd name="T67" fmla="*/ 18 h 517"/>
                <a:gd name="T68" fmla="*/ 23 w 375"/>
                <a:gd name="T69" fmla="*/ 16 h 517"/>
                <a:gd name="T70" fmla="*/ 25 w 375"/>
                <a:gd name="T71" fmla="*/ 15 h 517"/>
                <a:gd name="T72" fmla="*/ 25 w 375"/>
                <a:gd name="T73" fmla="*/ 11 h 517"/>
                <a:gd name="T74" fmla="*/ 28 w 375"/>
                <a:gd name="T75" fmla="*/ 9 h 517"/>
                <a:gd name="T76" fmla="*/ 29 w 375"/>
                <a:gd name="T77" fmla="*/ 6 h 517"/>
                <a:gd name="T78" fmla="*/ 26 w 375"/>
                <a:gd name="T79" fmla="*/ 6 h 517"/>
                <a:gd name="T80" fmla="*/ 25 w 375"/>
                <a:gd name="T81" fmla="*/ 5 h 517"/>
                <a:gd name="T82" fmla="*/ 30 w 375"/>
                <a:gd name="T83" fmla="*/ 4 h 517"/>
                <a:gd name="T84" fmla="*/ 29 w 375"/>
                <a:gd name="T85" fmla="*/ 1 h 517"/>
                <a:gd name="T86" fmla="*/ 21 w 375"/>
                <a:gd name="T87" fmla="*/ 2 h 517"/>
                <a:gd name="T88" fmla="*/ 18 w 375"/>
                <a:gd name="T89" fmla="*/ 0 h 51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375" h="517">
                  <a:moveTo>
                    <a:pt x="203" y="18"/>
                  </a:moveTo>
                  <a:lnTo>
                    <a:pt x="185" y="37"/>
                  </a:lnTo>
                  <a:lnTo>
                    <a:pt x="159" y="53"/>
                  </a:lnTo>
                  <a:lnTo>
                    <a:pt x="135" y="81"/>
                  </a:lnTo>
                  <a:lnTo>
                    <a:pt x="115" y="95"/>
                  </a:lnTo>
                  <a:lnTo>
                    <a:pt x="90" y="90"/>
                  </a:lnTo>
                  <a:lnTo>
                    <a:pt x="73" y="74"/>
                  </a:lnTo>
                  <a:lnTo>
                    <a:pt x="44" y="67"/>
                  </a:lnTo>
                  <a:lnTo>
                    <a:pt x="15" y="76"/>
                  </a:lnTo>
                  <a:lnTo>
                    <a:pt x="0" y="99"/>
                  </a:lnTo>
                  <a:lnTo>
                    <a:pt x="1" y="126"/>
                  </a:lnTo>
                  <a:lnTo>
                    <a:pt x="12" y="142"/>
                  </a:lnTo>
                  <a:lnTo>
                    <a:pt x="25" y="155"/>
                  </a:lnTo>
                  <a:lnTo>
                    <a:pt x="56" y="154"/>
                  </a:lnTo>
                  <a:lnTo>
                    <a:pt x="83" y="149"/>
                  </a:lnTo>
                  <a:lnTo>
                    <a:pt x="127" y="135"/>
                  </a:lnTo>
                  <a:lnTo>
                    <a:pt x="142" y="142"/>
                  </a:lnTo>
                  <a:lnTo>
                    <a:pt x="149" y="152"/>
                  </a:lnTo>
                  <a:lnTo>
                    <a:pt x="179" y="160"/>
                  </a:lnTo>
                  <a:lnTo>
                    <a:pt x="204" y="137"/>
                  </a:lnTo>
                  <a:lnTo>
                    <a:pt x="217" y="133"/>
                  </a:lnTo>
                  <a:lnTo>
                    <a:pt x="226" y="137"/>
                  </a:lnTo>
                  <a:lnTo>
                    <a:pt x="235" y="149"/>
                  </a:lnTo>
                  <a:lnTo>
                    <a:pt x="236" y="158"/>
                  </a:lnTo>
                  <a:lnTo>
                    <a:pt x="233" y="171"/>
                  </a:lnTo>
                  <a:lnTo>
                    <a:pt x="226" y="184"/>
                  </a:lnTo>
                  <a:lnTo>
                    <a:pt x="208" y="206"/>
                  </a:lnTo>
                  <a:lnTo>
                    <a:pt x="185" y="211"/>
                  </a:lnTo>
                  <a:lnTo>
                    <a:pt x="155" y="207"/>
                  </a:lnTo>
                  <a:lnTo>
                    <a:pt x="133" y="231"/>
                  </a:lnTo>
                  <a:lnTo>
                    <a:pt x="143" y="287"/>
                  </a:lnTo>
                  <a:lnTo>
                    <a:pt x="128" y="289"/>
                  </a:lnTo>
                  <a:lnTo>
                    <a:pt x="107" y="275"/>
                  </a:lnTo>
                  <a:lnTo>
                    <a:pt x="97" y="249"/>
                  </a:lnTo>
                  <a:lnTo>
                    <a:pt x="78" y="227"/>
                  </a:lnTo>
                  <a:lnTo>
                    <a:pt x="69" y="228"/>
                  </a:lnTo>
                  <a:lnTo>
                    <a:pt x="59" y="245"/>
                  </a:lnTo>
                  <a:lnTo>
                    <a:pt x="61" y="312"/>
                  </a:lnTo>
                  <a:lnTo>
                    <a:pt x="85" y="337"/>
                  </a:lnTo>
                  <a:lnTo>
                    <a:pt x="96" y="363"/>
                  </a:lnTo>
                  <a:lnTo>
                    <a:pt x="77" y="367"/>
                  </a:lnTo>
                  <a:lnTo>
                    <a:pt x="46" y="366"/>
                  </a:lnTo>
                  <a:lnTo>
                    <a:pt x="24" y="377"/>
                  </a:lnTo>
                  <a:lnTo>
                    <a:pt x="16" y="399"/>
                  </a:lnTo>
                  <a:lnTo>
                    <a:pt x="17" y="427"/>
                  </a:lnTo>
                  <a:lnTo>
                    <a:pt x="29" y="437"/>
                  </a:lnTo>
                  <a:lnTo>
                    <a:pt x="39" y="444"/>
                  </a:lnTo>
                  <a:lnTo>
                    <a:pt x="63" y="444"/>
                  </a:lnTo>
                  <a:lnTo>
                    <a:pt x="82" y="435"/>
                  </a:lnTo>
                  <a:lnTo>
                    <a:pt x="76" y="472"/>
                  </a:lnTo>
                  <a:lnTo>
                    <a:pt x="91" y="495"/>
                  </a:lnTo>
                  <a:lnTo>
                    <a:pt x="122" y="499"/>
                  </a:lnTo>
                  <a:lnTo>
                    <a:pt x="158" y="516"/>
                  </a:lnTo>
                  <a:lnTo>
                    <a:pt x="177" y="517"/>
                  </a:lnTo>
                  <a:lnTo>
                    <a:pt x="189" y="506"/>
                  </a:lnTo>
                  <a:lnTo>
                    <a:pt x="189" y="479"/>
                  </a:lnTo>
                  <a:lnTo>
                    <a:pt x="184" y="477"/>
                  </a:lnTo>
                  <a:lnTo>
                    <a:pt x="156" y="454"/>
                  </a:lnTo>
                  <a:lnTo>
                    <a:pt x="163" y="442"/>
                  </a:lnTo>
                  <a:lnTo>
                    <a:pt x="213" y="428"/>
                  </a:lnTo>
                  <a:lnTo>
                    <a:pt x="224" y="415"/>
                  </a:lnTo>
                  <a:lnTo>
                    <a:pt x="241" y="378"/>
                  </a:lnTo>
                  <a:lnTo>
                    <a:pt x="244" y="368"/>
                  </a:lnTo>
                  <a:lnTo>
                    <a:pt x="244" y="351"/>
                  </a:lnTo>
                  <a:lnTo>
                    <a:pt x="231" y="319"/>
                  </a:lnTo>
                  <a:lnTo>
                    <a:pt x="208" y="308"/>
                  </a:lnTo>
                  <a:lnTo>
                    <a:pt x="221" y="289"/>
                  </a:lnTo>
                  <a:lnTo>
                    <a:pt x="270" y="267"/>
                  </a:lnTo>
                  <a:lnTo>
                    <a:pt x="275" y="260"/>
                  </a:lnTo>
                  <a:lnTo>
                    <a:pt x="280" y="243"/>
                  </a:lnTo>
                  <a:lnTo>
                    <a:pt x="298" y="235"/>
                  </a:lnTo>
                  <a:lnTo>
                    <a:pt x="309" y="219"/>
                  </a:lnTo>
                  <a:lnTo>
                    <a:pt x="305" y="187"/>
                  </a:lnTo>
                  <a:lnTo>
                    <a:pt x="312" y="162"/>
                  </a:lnTo>
                  <a:lnTo>
                    <a:pt x="341" y="133"/>
                  </a:lnTo>
                  <a:lnTo>
                    <a:pt x="344" y="127"/>
                  </a:lnTo>
                  <a:lnTo>
                    <a:pt x="353" y="97"/>
                  </a:lnTo>
                  <a:lnTo>
                    <a:pt x="351" y="93"/>
                  </a:lnTo>
                  <a:lnTo>
                    <a:pt x="346" y="88"/>
                  </a:lnTo>
                  <a:lnTo>
                    <a:pt x="318" y="88"/>
                  </a:lnTo>
                  <a:lnTo>
                    <a:pt x="313" y="84"/>
                  </a:lnTo>
                  <a:lnTo>
                    <a:pt x="311" y="75"/>
                  </a:lnTo>
                  <a:lnTo>
                    <a:pt x="314" y="69"/>
                  </a:lnTo>
                  <a:lnTo>
                    <a:pt x="364" y="56"/>
                  </a:lnTo>
                  <a:lnTo>
                    <a:pt x="375" y="35"/>
                  </a:lnTo>
                  <a:lnTo>
                    <a:pt x="351" y="15"/>
                  </a:lnTo>
                  <a:lnTo>
                    <a:pt x="317" y="7"/>
                  </a:lnTo>
                  <a:lnTo>
                    <a:pt x="258" y="23"/>
                  </a:lnTo>
                  <a:lnTo>
                    <a:pt x="238" y="27"/>
                  </a:lnTo>
                  <a:lnTo>
                    <a:pt x="225" y="0"/>
                  </a:lnTo>
                  <a:lnTo>
                    <a:pt x="203" y="1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DCF4B7DA-033F-4696-AD5C-F098E2684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880"/>
              <a:ext cx="282" cy="221"/>
            </a:xfrm>
            <a:custGeom>
              <a:avLst/>
              <a:gdLst>
                <a:gd name="T0" fmla="*/ 67 w 984"/>
                <a:gd name="T1" fmla="*/ 57 h 845"/>
                <a:gd name="T2" fmla="*/ 62 w 984"/>
                <a:gd name="T3" fmla="*/ 54 h 845"/>
                <a:gd name="T4" fmla="*/ 57 w 984"/>
                <a:gd name="T5" fmla="*/ 52 h 845"/>
                <a:gd name="T6" fmla="*/ 50 w 984"/>
                <a:gd name="T7" fmla="*/ 48 h 845"/>
                <a:gd name="T8" fmla="*/ 46 w 984"/>
                <a:gd name="T9" fmla="*/ 43 h 845"/>
                <a:gd name="T10" fmla="*/ 50 w 984"/>
                <a:gd name="T11" fmla="*/ 37 h 845"/>
                <a:gd name="T12" fmla="*/ 48 w 984"/>
                <a:gd name="T13" fmla="*/ 26 h 845"/>
                <a:gd name="T14" fmla="*/ 40 w 984"/>
                <a:gd name="T15" fmla="*/ 25 h 845"/>
                <a:gd name="T16" fmla="*/ 38 w 984"/>
                <a:gd name="T17" fmla="*/ 21 h 845"/>
                <a:gd name="T18" fmla="*/ 34 w 984"/>
                <a:gd name="T19" fmla="*/ 21 h 845"/>
                <a:gd name="T20" fmla="*/ 30 w 984"/>
                <a:gd name="T21" fmla="*/ 17 h 845"/>
                <a:gd name="T22" fmla="*/ 22 w 984"/>
                <a:gd name="T23" fmla="*/ 20 h 845"/>
                <a:gd name="T24" fmla="*/ 13 w 984"/>
                <a:gd name="T25" fmla="*/ 19 h 845"/>
                <a:gd name="T26" fmla="*/ 1 w 984"/>
                <a:gd name="T27" fmla="*/ 13 h 845"/>
                <a:gd name="T28" fmla="*/ 3 w 984"/>
                <a:gd name="T29" fmla="*/ 6 h 845"/>
                <a:gd name="T30" fmla="*/ 10 w 984"/>
                <a:gd name="T31" fmla="*/ 0 h 845"/>
                <a:gd name="T32" fmla="*/ 9 w 984"/>
                <a:gd name="T33" fmla="*/ 4 h 845"/>
                <a:gd name="T34" fmla="*/ 9 w 984"/>
                <a:gd name="T35" fmla="*/ 8 h 845"/>
                <a:gd name="T36" fmla="*/ 11 w 984"/>
                <a:gd name="T37" fmla="*/ 16 h 845"/>
                <a:gd name="T38" fmla="*/ 12 w 984"/>
                <a:gd name="T39" fmla="*/ 10 h 845"/>
                <a:gd name="T40" fmla="*/ 13 w 984"/>
                <a:gd name="T41" fmla="*/ 3 h 845"/>
                <a:gd name="T42" fmla="*/ 19 w 984"/>
                <a:gd name="T43" fmla="*/ 1 h 845"/>
                <a:gd name="T44" fmla="*/ 22 w 984"/>
                <a:gd name="T45" fmla="*/ 8 h 845"/>
                <a:gd name="T46" fmla="*/ 30 w 984"/>
                <a:gd name="T47" fmla="*/ 8 h 845"/>
                <a:gd name="T48" fmla="*/ 36 w 984"/>
                <a:gd name="T49" fmla="*/ 10 h 845"/>
                <a:gd name="T50" fmla="*/ 44 w 984"/>
                <a:gd name="T51" fmla="*/ 11 h 845"/>
                <a:gd name="T52" fmla="*/ 49 w 984"/>
                <a:gd name="T53" fmla="*/ 15 h 845"/>
                <a:gd name="T54" fmla="*/ 54 w 984"/>
                <a:gd name="T55" fmla="*/ 15 h 845"/>
                <a:gd name="T56" fmla="*/ 58 w 984"/>
                <a:gd name="T57" fmla="*/ 22 h 845"/>
                <a:gd name="T58" fmla="*/ 70 w 984"/>
                <a:gd name="T59" fmla="*/ 25 h 845"/>
                <a:gd name="T60" fmla="*/ 73 w 984"/>
                <a:gd name="T61" fmla="*/ 27 h 845"/>
                <a:gd name="T62" fmla="*/ 81 w 984"/>
                <a:gd name="T63" fmla="*/ 30 h 845"/>
                <a:gd name="T64" fmla="*/ 81 w 984"/>
                <a:gd name="T65" fmla="*/ 35 h 845"/>
                <a:gd name="T66" fmla="*/ 77 w 984"/>
                <a:gd name="T67" fmla="*/ 36 h 845"/>
                <a:gd name="T68" fmla="*/ 76 w 984"/>
                <a:gd name="T69" fmla="*/ 39 h 845"/>
                <a:gd name="T70" fmla="*/ 71 w 984"/>
                <a:gd name="T71" fmla="*/ 36 h 845"/>
                <a:gd name="T72" fmla="*/ 64 w 984"/>
                <a:gd name="T73" fmla="*/ 35 h 845"/>
                <a:gd name="T74" fmla="*/ 68 w 984"/>
                <a:gd name="T75" fmla="*/ 40 h 845"/>
                <a:gd name="T76" fmla="*/ 74 w 984"/>
                <a:gd name="T77" fmla="*/ 43 h 845"/>
                <a:gd name="T78" fmla="*/ 76 w 984"/>
                <a:gd name="T79" fmla="*/ 48 h 845"/>
                <a:gd name="T80" fmla="*/ 77 w 984"/>
                <a:gd name="T81" fmla="*/ 52 h 845"/>
                <a:gd name="T82" fmla="*/ 65 w 984"/>
                <a:gd name="T83" fmla="*/ 50 h 845"/>
                <a:gd name="T84" fmla="*/ 69 w 984"/>
                <a:gd name="T85" fmla="*/ 52 h 845"/>
                <a:gd name="T86" fmla="*/ 76 w 984"/>
                <a:gd name="T87" fmla="*/ 58 h 845"/>
                <a:gd name="T88" fmla="*/ 71 w 984"/>
                <a:gd name="T89" fmla="*/ 57 h 84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984" h="845">
                  <a:moveTo>
                    <a:pt x="865" y="838"/>
                  </a:moveTo>
                  <a:lnTo>
                    <a:pt x="841" y="830"/>
                  </a:lnTo>
                  <a:lnTo>
                    <a:pt x="812" y="830"/>
                  </a:lnTo>
                  <a:lnTo>
                    <a:pt x="782" y="802"/>
                  </a:lnTo>
                  <a:lnTo>
                    <a:pt x="777" y="794"/>
                  </a:lnTo>
                  <a:lnTo>
                    <a:pt x="762" y="793"/>
                  </a:lnTo>
                  <a:lnTo>
                    <a:pt x="714" y="787"/>
                  </a:lnTo>
                  <a:lnTo>
                    <a:pt x="708" y="784"/>
                  </a:lnTo>
                  <a:lnTo>
                    <a:pt x="692" y="757"/>
                  </a:lnTo>
                  <a:lnTo>
                    <a:pt x="680" y="721"/>
                  </a:lnTo>
                  <a:lnTo>
                    <a:pt x="640" y="705"/>
                  </a:lnTo>
                  <a:lnTo>
                    <a:pt x="611" y="695"/>
                  </a:lnTo>
                  <a:lnTo>
                    <a:pt x="567" y="671"/>
                  </a:lnTo>
                  <a:lnTo>
                    <a:pt x="561" y="638"/>
                  </a:lnTo>
                  <a:lnTo>
                    <a:pt x="563" y="628"/>
                  </a:lnTo>
                  <a:lnTo>
                    <a:pt x="557" y="601"/>
                  </a:lnTo>
                  <a:lnTo>
                    <a:pt x="575" y="568"/>
                  </a:lnTo>
                  <a:lnTo>
                    <a:pt x="603" y="542"/>
                  </a:lnTo>
                  <a:lnTo>
                    <a:pt x="622" y="515"/>
                  </a:lnTo>
                  <a:lnTo>
                    <a:pt x="605" y="432"/>
                  </a:lnTo>
                  <a:lnTo>
                    <a:pt x="583" y="383"/>
                  </a:lnTo>
                  <a:lnTo>
                    <a:pt x="549" y="365"/>
                  </a:lnTo>
                  <a:lnTo>
                    <a:pt x="515" y="358"/>
                  </a:lnTo>
                  <a:lnTo>
                    <a:pt x="482" y="364"/>
                  </a:lnTo>
                  <a:lnTo>
                    <a:pt x="466" y="353"/>
                  </a:lnTo>
                  <a:lnTo>
                    <a:pt x="471" y="323"/>
                  </a:lnTo>
                  <a:lnTo>
                    <a:pt x="456" y="301"/>
                  </a:lnTo>
                  <a:lnTo>
                    <a:pt x="451" y="298"/>
                  </a:lnTo>
                  <a:lnTo>
                    <a:pt x="415" y="309"/>
                  </a:lnTo>
                  <a:lnTo>
                    <a:pt x="409" y="310"/>
                  </a:lnTo>
                  <a:lnTo>
                    <a:pt x="387" y="291"/>
                  </a:lnTo>
                  <a:lnTo>
                    <a:pt x="380" y="263"/>
                  </a:lnTo>
                  <a:lnTo>
                    <a:pt x="361" y="254"/>
                  </a:lnTo>
                  <a:lnTo>
                    <a:pt x="332" y="270"/>
                  </a:lnTo>
                  <a:lnTo>
                    <a:pt x="318" y="290"/>
                  </a:lnTo>
                  <a:lnTo>
                    <a:pt x="265" y="295"/>
                  </a:lnTo>
                  <a:lnTo>
                    <a:pt x="230" y="292"/>
                  </a:lnTo>
                  <a:lnTo>
                    <a:pt x="200" y="279"/>
                  </a:lnTo>
                  <a:lnTo>
                    <a:pt x="158" y="283"/>
                  </a:lnTo>
                  <a:lnTo>
                    <a:pt x="127" y="275"/>
                  </a:lnTo>
                  <a:lnTo>
                    <a:pt x="48" y="212"/>
                  </a:lnTo>
                  <a:lnTo>
                    <a:pt x="18" y="183"/>
                  </a:lnTo>
                  <a:lnTo>
                    <a:pt x="0" y="160"/>
                  </a:lnTo>
                  <a:lnTo>
                    <a:pt x="0" y="131"/>
                  </a:lnTo>
                  <a:lnTo>
                    <a:pt x="34" y="89"/>
                  </a:lnTo>
                  <a:lnTo>
                    <a:pt x="58" y="42"/>
                  </a:lnTo>
                  <a:lnTo>
                    <a:pt x="97" y="2"/>
                  </a:lnTo>
                  <a:lnTo>
                    <a:pt x="126" y="0"/>
                  </a:lnTo>
                  <a:lnTo>
                    <a:pt x="134" y="18"/>
                  </a:lnTo>
                  <a:lnTo>
                    <a:pt x="132" y="33"/>
                  </a:lnTo>
                  <a:lnTo>
                    <a:pt x="115" y="62"/>
                  </a:lnTo>
                  <a:lnTo>
                    <a:pt x="90" y="84"/>
                  </a:lnTo>
                  <a:lnTo>
                    <a:pt x="91" y="93"/>
                  </a:lnTo>
                  <a:lnTo>
                    <a:pt x="106" y="120"/>
                  </a:lnTo>
                  <a:lnTo>
                    <a:pt x="103" y="150"/>
                  </a:lnTo>
                  <a:lnTo>
                    <a:pt x="105" y="211"/>
                  </a:lnTo>
                  <a:lnTo>
                    <a:pt x="130" y="242"/>
                  </a:lnTo>
                  <a:lnTo>
                    <a:pt x="146" y="218"/>
                  </a:lnTo>
                  <a:lnTo>
                    <a:pt x="156" y="176"/>
                  </a:lnTo>
                  <a:lnTo>
                    <a:pt x="150" y="145"/>
                  </a:lnTo>
                  <a:lnTo>
                    <a:pt x="147" y="107"/>
                  </a:lnTo>
                  <a:lnTo>
                    <a:pt x="146" y="79"/>
                  </a:lnTo>
                  <a:lnTo>
                    <a:pt x="159" y="47"/>
                  </a:lnTo>
                  <a:lnTo>
                    <a:pt x="165" y="36"/>
                  </a:lnTo>
                  <a:lnTo>
                    <a:pt x="233" y="13"/>
                  </a:lnTo>
                  <a:lnTo>
                    <a:pt x="239" y="17"/>
                  </a:lnTo>
                  <a:lnTo>
                    <a:pt x="254" y="71"/>
                  </a:lnTo>
                  <a:lnTo>
                    <a:pt x="251" y="102"/>
                  </a:lnTo>
                  <a:lnTo>
                    <a:pt x="269" y="122"/>
                  </a:lnTo>
                  <a:lnTo>
                    <a:pt x="298" y="129"/>
                  </a:lnTo>
                  <a:lnTo>
                    <a:pt x="335" y="137"/>
                  </a:lnTo>
                  <a:lnTo>
                    <a:pt x="368" y="116"/>
                  </a:lnTo>
                  <a:lnTo>
                    <a:pt x="404" y="106"/>
                  </a:lnTo>
                  <a:lnTo>
                    <a:pt x="424" y="115"/>
                  </a:lnTo>
                  <a:lnTo>
                    <a:pt x="439" y="142"/>
                  </a:lnTo>
                  <a:lnTo>
                    <a:pt x="464" y="166"/>
                  </a:lnTo>
                  <a:lnTo>
                    <a:pt x="519" y="155"/>
                  </a:lnTo>
                  <a:lnTo>
                    <a:pt x="540" y="162"/>
                  </a:lnTo>
                  <a:lnTo>
                    <a:pt x="556" y="172"/>
                  </a:lnTo>
                  <a:lnTo>
                    <a:pt x="569" y="198"/>
                  </a:lnTo>
                  <a:lnTo>
                    <a:pt x="593" y="218"/>
                  </a:lnTo>
                  <a:lnTo>
                    <a:pt x="608" y="225"/>
                  </a:lnTo>
                  <a:lnTo>
                    <a:pt x="635" y="213"/>
                  </a:lnTo>
                  <a:lnTo>
                    <a:pt x="651" y="220"/>
                  </a:lnTo>
                  <a:lnTo>
                    <a:pt x="666" y="247"/>
                  </a:lnTo>
                  <a:lnTo>
                    <a:pt x="657" y="277"/>
                  </a:lnTo>
                  <a:lnTo>
                    <a:pt x="703" y="326"/>
                  </a:lnTo>
                  <a:lnTo>
                    <a:pt x="725" y="356"/>
                  </a:lnTo>
                  <a:lnTo>
                    <a:pt x="753" y="379"/>
                  </a:lnTo>
                  <a:lnTo>
                    <a:pt x="851" y="371"/>
                  </a:lnTo>
                  <a:lnTo>
                    <a:pt x="882" y="382"/>
                  </a:lnTo>
                  <a:lnTo>
                    <a:pt x="887" y="387"/>
                  </a:lnTo>
                  <a:lnTo>
                    <a:pt x="889" y="396"/>
                  </a:lnTo>
                  <a:lnTo>
                    <a:pt x="946" y="394"/>
                  </a:lnTo>
                  <a:lnTo>
                    <a:pt x="972" y="404"/>
                  </a:lnTo>
                  <a:lnTo>
                    <a:pt x="984" y="445"/>
                  </a:lnTo>
                  <a:lnTo>
                    <a:pt x="981" y="449"/>
                  </a:lnTo>
                  <a:lnTo>
                    <a:pt x="961" y="472"/>
                  </a:lnTo>
                  <a:lnTo>
                    <a:pt x="980" y="509"/>
                  </a:lnTo>
                  <a:lnTo>
                    <a:pt x="976" y="514"/>
                  </a:lnTo>
                  <a:lnTo>
                    <a:pt x="947" y="520"/>
                  </a:lnTo>
                  <a:lnTo>
                    <a:pt x="939" y="530"/>
                  </a:lnTo>
                  <a:lnTo>
                    <a:pt x="944" y="558"/>
                  </a:lnTo>
                  <a:lnTo>
                    <a:pt x="940" y="564"/>
                  </a:lnTo>
                  <a:lnTo>
                    <a:pt x="922" y="567"/>
                  </a:lnTo>
                  <a:lnTo>
                    <a:pt x="901" y="557"/>
                  </a:lnTo>
                  <a:lnTo>
                    <a:pt x="889" y="545"/>
                  </a:lnTo>
                  <a:lnTo>
                    <a:pt x="863" y="522"/>
                  </a:lnTo>
                  <a:lnTo>
                    <a:pt x="799" y="496"/>
                  </a:lnTo>
                  <a:lnTo>
                    <a:pt x="781" y="499"/>
                  </a:lnTo>
                  <a:lnTo>
                    <a:pt x="777" y="504"/>
                  </a:lnTo>
                  <a:lnTo>
                    <a:pt x="776" y="523"/>
                  </a:lnTo>
                  <a:lnTo>
                    <a:pt x="807" y="556"/>
                  </a:lnTo>
                  <a:lnTo>
                    <a:pt x="829" y="580"/>
                  </a:lnTo>
                  <a:lnTo>
                    <a:pt x="864" y="604"/>
                  </a:lnTo>
                  <a:lnTo>
                    <a:pt x="895" y="622"/>
                  </a:lnTo>
                  <a:lnTo>
                    <a:pt x="901" y="625"/>
                  </a:lnTo>
                  <a:lnTo>
                    <a:pt x="925" y="654"/>
                  </a:lnTo>
                  <a:lnTo>
                    <a:pt x="930" y="677"/>
                  </a:lnTo>
                  <a:lnTo>
                    <a:pt x="926" y="706"/>
                  </a:lnTo>
                  <a:lnTo>
                    <a:pt x="946" y="732"/>
                  </a:lnTo>
                  <a:lnTo>
                    <a:pt x="937" y="763"/>
                  </a:lnTo>
                  <a:lnTo>
                    <a:pt x="932" y="764"/>
                  </a:lnTo>
                  <a:lnTo>
                    <a:pt x="892" y="748"/>
                  </a:lnTo>
                  <a:lnTo>
                    <a:pt x="843" y="722"/>
                  </a:lnTo>
                  <a:lnTo>
                    <a:pt x="791" y="725"/>
                  </a:lnTo>
                  <a:lnTo>
                    <a:pt x="786" y="729"/>
                  </a:lnTo>
                  <a:lnTo>
                    <a:pt x="810" y="743"/>
                  </a:lnTo>
                  <a:lnTo>
                    <a:pt x="842" y="762"/>
                  </a:lnTo>
                  <a:lnTo>
                    <a:pt x="918" y="809"/>
                  </a:lnTo>
                  <a:lnTo>
                    <a:pt x="931" y="831"/>
                  </a:lnTo>
                  <a:lnTo>
                    <a:pt x="925" y="843"/>
                  </a:lnTo>
                  <a:lnTo>
                    <a:pt x="910" y="845"/>
                  </a:lnTo>
                  <a:lnTo>
                    <a:pt x="889" y="839"/>
                  </a:lnTo>
                  <a:lnTo>
                    <a:pt x="865" y="838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8AF47487-5EDD-40FE-BF60-BF593ADA9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880"/>
              <a:ext cx="282" cy="221"/>
            </a:xfrm>
            <a:custGeom>
              <a:avLst/>
              <a:gdLst>
                <a:gd name="T0" fmla="*/ 67 w 984"/>
                <a:gd name="T1" fmla="*/ 57 h 845"/>
                <a:gd name="T2" fmla="*/ 62 w 984"/>
                <a:gd name="T3" fmla="*/ 54 h 845"/>
                <a:gd name="T4" fmla="*/ 57 w 984"/>
                <a:gd name="T5" fmla="*/ 52 h 845"/>
                <a:gd name="T6" fmla="*/ 50 w 984"/>
                <a:gd name="T7" fmla="*/ 48 h 845"/>
                <a:gd name="T8" fmla="*/ 46 w 984"/>
                <a:gd name="T9" fmla="*/ 43 h 845"/>
                <a:gd name="T10" fmla="*/ 50 w 984"/>
                <a:gd name="T11" fmla="*/ 37 h 845"/>
                <a:gd name="T12" fmla="*/ 48 w 984"/>
                <a:gd name="T13" fmla="*/ 26 h 845"/>
                <a:gd name="T14" fmla="*/ 40 w 984"/>
                <a:gd name="T15" fmla="*/ 25 h 845"/>
                <a:gd name="T16" fmla="*/ 38 w 984"/>
                <a:gd name="T17" fmla="*/ 21 h 845"/>
                <a:gd name="T18" fmla="*/ 34 w 984"/>
                <a:gd name="T19" fmla="*/ 21 h 845"/>
                <a:gd name="T20" fmla="*/ 30 w 984"/>
                <a:gd name="T21" fmla="*/ 17 h 845"/>
                <a:gd name="T22" fmla="*/ 22 w 984"/>
                <a:gd name="T23" fmla="*/ 20 h 845"/>
                <a:gd name="T24" fmla="*/ 13 w 984"/>
                <a:gd name="T25" fmla="*/ 19 h 845"/>
                <a:gd name="T26" fmla="*/ 1 w 984"/>
                <a:gd name="T27" fmla="*/ 13 h 845"/>
                <a:gd name="T28" fmla="*/ 3 w 984"/>
                <a:gd name="T29" fmla="*/ 6 h 845"/>
                <a:gd name="T30" fmla="*/ 10 w 984"/>
                <a:gd name="T31" fmla="*/ 0 h 845"/>
                <a:gd name="T32" fmla="*/ 9 w 984"/>
                <a:gd name="T33" fmla="*/ 4 h 845"/>
                <a:gd name="T34" fmla="*/ 9 w 984"/>
                <a:gd name="T35" fmla="*/ 8 h 845"/>
                <a:gd name="T36" fmla="*/ 11 w 984"/>
                <a:gd name="T37" fmla="*/ 16 h 845"/>
                <a:gd name="T38" fmla="*/ 12 w 984"/>
                <a:gd name="T39" fmla="*/ 10 h 845"/>
                <a:gd name="T40" fmla="*/ 13 w 984"/>
                <a:gd name="T41" fmla="*/ 3 h 845"/>
                <a:gd name="T42" fmla="*/ 19 w 984"/>
                <a:gd name="T43" fmla="*/ 1 h 845"/>
                <a:gd name="T44" fmla="*/ 22 w 984"/>
                <a:gd name="T45" fmla="*/ 8 h 845"/>
                <a:gd name="T46" fmla="*/ 30 w 984"/>
                <a:gd name="T47" fmla="*/ 8 h 845"/>
                <a:gd name="T48" fmla="*/ 36 w 984"/>
                <a:gd name="T49" fmla="*/ 10 h 845"/>
                <a:gd name="T50" fmla="*/ 44 w 984"/>
                <a:gd name="T51" fmla="*/ 11 h 845"/>
                <a:gd name="T52" fmla="*/ 49 w 984"/>
                <a:gd name="T53" fmla="*/ 15 h 845"/>
                <a:gd name="T54" fmla="*/ 54 w 984"/>
                <a:gd name="T55" fmla="*/ 15 h 845"/>
                <a:gd name="T56" fmla="*/ 58 w 984"/>
                <a:gd name="T57" fmla="*/ 22 h 845"/>
                <a:gd name="T58" fmla="*/ 70 w 984"/>
                <a:gd name="T59" fmla="*/ 25 h 845"/>
                <a:gd name="T60" fmla="*/ 73 w 984"/>
                <a:gd name="T61" fmla="*/ 27 h 845"/>
                <a:gd name="T62" fmla="*/ 81 w 984"/>
                <a:gd name="T63" fmla="*/ 30 h 845"/>
                <a:gd name="T64" fmla="*/ 81 w 984"/>
                <a:gd name="T65" fmla="*/ 35 h 845"/>
                <a:gd name="T66" fmla="*/ 77 w 984"/>
                <a:gd name="T67" fmla="*/ 36 h 845"/>
                <a:gd name="T68" fmla="*/ 76 w 984"/>
                <a:gd name="T69" fmla="*/ 39 h 845"/>
                <a:gd name="T70" fmla="*/ 71 w 984"/>
                <a:gd name="T71" fmla="*/ 36 h 845"/>
                <a:gd name="T72" fmla="*/ 64 w 984"/>
                <a:gd name="T73" fmla="*/ 35 h 845"/>
                <a:gd name="T74" fmla="*/ 68 w 984"/>
                <a:gd name="T75" fmla="*/ 40 h 845"/>
                <a:gd name="T76" fmla="*/ 74 w 984"/>
                <a:gd name="T77" fmla="*/ 43 h 845"/>
                <a:gd name="T78" fmla="*/ 76 w 984"/>
                <a:gd name="T79" fmla="*/ 48 h 845"/>
                <a:gd name="T80" fmla="*/ 77 w 984"/>
                <a:gd name="T81" fmla="*/ 52 h 845"/>
                <a:gd name="T82" fmla="*/ 65 w 984"/>
                <a:gd name="T83" fmla="*/ 50 h 845"/>
                <a:gd name="T84" fmla="*/ 69 w 984"/>
                <a:gd name="T85" fmla="*/ 52 h 845"/>
                <a:gd name="T86" fmla="*/ 76 w 984"/>
                <a:gd name="T87" fmla="*/ 58 h 845"/>
                <a:gd name="T88" fmla="*/ 71 w 984"/>
                <a:gd name="T89" fmla="*/ 57 h 84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984" h="845">
                  <a:moveTo>
                    <a:pt x="865" y="838"/>
                  </a:moveTo>
                  <a:lnTo>
                    <a:pt x="841" y="830"/>
                  </a:lnTo>
                  <a:lnTo>
                    <a:pt x="812" y="830"/>
                  </a:lnTo>
                  <a:lnTo>
                    <a:pt x="782" y="802"/>
                  </a:lnTo>
                  <a:lnTo>
                    <a:pt x="777" y="794"/>
                  </a:lnTo>
                  <a:lnTo>
                    <a:pt x="762" y="793"/>
                  </a:lnTo>
                  <a:lnTo>
                    <a:pt x="714" y="787"/>
                  </a:lnTo>
                  <a:lnTo>
                    <a:pt x="708" y="784"/>
                  </a:lnTo>
                  <a:lnTo>
                    <a:pt x="692" y="757"/>
                  </a:lnTo>
                  <a:lnTo>
                    <a:pt x="680" y="721"/>
                  </a:lnTo>
                  <a:lnTo>
                    <a:pt x="640" y="705"/>
                  </a:lnTo>
                  <a:lnTo>
                    <a:pt x="611" y="695"/>
                  </a:lnTo>
                  <a:lnTo>
                    <a:pt x="567" y="671"/>
                  </a:lnTo>
                  <a:lnTo>
                    <a:pt x="561" y="638"/>
                  </a:lnTo>
                  <a:lnTo>
                    <a:pt x="563" y="628"/>
                  </a:lnTo>
                  <a:lnTo>
                    <a:pt x="557" y="601"/>
                  </a:lnTo>
                  <a:lnTo>
                    <a:pt x="575" y="568"/>
                  </a:lnTo>
                  <a:lnTo>
                    <a:pt x="603" y="542"/>
                  </a:lnTo>
                  <a:lnTo>
                    <a:pt x="622" y="515"/>
                  </a:lnTo>
                  <a:lnTo>
                    <a:pt x="605" y="432"/>
                  </a:lnTo>
                  <a:lnTo>
                    <a:pt x="583" y="383"/>
                  </a:lnTo>
                  <a:lnTo>
                    <a:pt x="549" y="365"/>
                  </a:lnTo>
                  <a:lnTo>
                    <a:pt x="515" y="358"/>
                  </a:lnTo>
                  <a:lnTo>
                    <a:pt x="482" y="364"/>
                  </a:lnTo>
                  <a:lnTo>
                    <a:pt x="466" y="353"/>
                  </a:lnTo>
                  <a:lnTo>
                    <a:pt x="471" y="323"/>
                  </a:lnTo>
                  <a:lnTo>
                    <a:pt x="456" y="301"/>
                  </a:lnTo>
                  <a:lnTo>
                    <a:pt x="451" y="298"/>
                  </a:lnTo>
                  <a:lnTo>
                    <a:pt x="415" y="309"/>
                  </a:lnTo>
                  <a:lnTo>
                    <a:pt x="409" y="310"/>
                  </a:lnTo>
                  <a:lnTo>
                    <a:pt x="387" y="291"/>
                  </a:lnTo>
                  <a:lnTo>
                    <a:pt x="380" y="263"/>
                  </a:lnTo>
                  <a:lnTo>
                    <a:pt x="361" y="254"/>
                  </a:lnTo>
                  <a:lnTo>
                    <a:pt x="332" y="270"/>
                  </a:lnTo>
                  <a:lnTo>
                    <a:pt x="318" y="290"/>
                  </a:lnTo>
                  <a:lnTo>
                    <a:pt x="265" y="295"/>
                  </a:lnTo>
                  <a:lnTo>
                    <a:pt x="230" y="292"/>
                  </a:lnTo>
                  <a:lnTo>
                    <a:pt x="200" y="279"/>
                  </a:lnTo>
                  <a:lnTo>
                    <a:pt x="158" y="283"/>
                  </a:lnTo>
                  <a:lnTo>
                    <a:pt x="127" y="275"/>
                  </a:lnTo>
                  <a:lnTo>
                    <a:pt x="48" y="212"/>
                  </a:lnTo>
                  <a:lnTo>
                    <a:pt x="18" y="183"/>
                  </a:lnTo>
                  <a:lnTo>
                    <a:pt x="0" y="160"/>
                  </a:lnTo>
                  <a:lnTo>
                    <a:pt x="0" y="131"/>
                  </a:lnTo>
                  <a:lnTo>
                    <a:pt x="34" y="89"/>
                  </a:lnTo>
                  <a:lnTo>
                    <a:pt x="58" y="42"/>
                  </a:lnTo>
                  <a:lnTo>
                    <a:pt x="97" y="2"/>
                  </a:lnTo>
                  <a:lnTo>
                    <a:pt x="126" y="0"/>
                  </a:lnTo>
                  <a:lnTo>
                    <a:pt x="134" y="18"/>
                  </a:lnTo>
                  <a:lnTo>
                    <a:pt x="132" y="33"/>
                  </a:lnTo>
                  <a:lnTo>
                    <a:pt x="115" y="62"/>
                  </a:lnTo>
                  <a:lnTo>
                    <a:pt x="90" y="84"/>
                  </a:lnTo>
                  <a:lnTo>
                    <a:pt x="91" y="93"/>
                  </a:lnTo>
                  <a:lnTo>
                    <a:pt x="106" y="120"/>
                  </a:lnTo>
                  <a:lnTo>
                    <a:pt x="103" y="150"/>
                  </a:lnTo>
                  <a:lnTo>
                    <a:pt x="105" y="211"/>
                  </a:lnTo>
                  <a:lnTo>
                    <a:pt x="130" y="242"/>
                  </a:lnTo>
                  <a:lnTo>
                    <a:pt x="146" y="218"/>
                  </a:lnTo>
                  <a:lnTo>
                    <a:pt x="156" y="176"/>
                  </a:lnTo>
                  <a:lnTo>
                    <a:pt x="150" y="145"/>
                  </a:lnTo>
                  <a:lnTo>
                    <a:pt x="147" y="107"/>
                  </a:lnTo>
                  <a:lnTo>
                    <a:pt x="146" y="79"/>
                  </a:lnTo>
                  <a:lnTo>
                    <a:pt x="159" y="47"/>
                  </a:lnTo>
                  <a:lnTo>
                    <a:pt x="165" y="36"/>
                  </a:lnTo>
                  <a:lnTo>
                    <a:pt x="233" y="13"/>
                  </a:lnTo>
                  <a:lnTo>
                    <a:pt x="239" y="17"/>
                  </a:lnTo>
                  <a:lnTo>
                    <a:pt x="254" y="71"/>
                  </a:lnTo>
                  <a:lnTo>
                    <a:pt x="251" y="102"/>
                  </a:lnTo>
                  <a:lnTo>
                    <a:pt x="269" y="122"/>
                  </a:lnTo>
                  <a:lnTo>
                    <a:pt x="298" y="129"/>
                  </a:lnTo>
                  <a:lnTo>
                    <a:pt x="335" y="137"/>
                  </a:lnTo>
                  <a:lnTo>
                    <a:pt x="368" y="116"/>
                  </a:lnTo>
                  <a:lnTo>
                    <a:pt x="404" y="106"/>
                  </a:lnTo>
                  <a:lnTo>
                    <a:pt x="424" y="115"/>
                  </a:lnTo>
                  <a:lnTo>
                    <a:pt x="439" y="142"/>
                  </a:lnTo>
                  <a:lnTo>
                    <a:pt x="464" y="166"/>
                  </a:lnTo>
                  <a:lnTo>
                    <a:pt x="519" y="155"/>
                  </a:lnTo>
                  <a:lnTo>
                    <a:pt x="540" y="162"/>
                  </a:lnTo>
                  <a:lnTo>
                    <a:pt x="556" y="172"/>
                  </a:lnTo>
                  <a:lnTo>
                    <a:pt x="569" y="198"/>
                  </a:lnTo>
                  <a:lnTo>
                    <a:pt x="593" y="218"/>
                  </a:lnTo>
                  <a:lnTo>
                    <a:pt x="608" y="225"/>
                  </a:lnTo>
                  <a:lnTo>
                    <a:pt x="635" y="213"/>
                  </a:lnTo>
                  <a:lnTo>
                    <a:pt x="651" y="220"/>
                  </a:lnTo>
                  <a:lnTo>
                    <a:pt x="666" y="247"/>
                  </a:lnTo>
                  <a:lnTo>
                    <a:pt x="657" y="277"/>
                  </a:lnTo>
                  <a:lnTo>
                    <a:pt x="703" y="326"/>
                  </a:lnTo>
                  <a:lnTo>
                    <a:pt x="725" y="356"/>
                  </a:lnTo>
                  <a:lnTo>
                    <a:pt x="753" y="379"/>
                  </a:lnTo>
                  <a:lnTo>
                    <a:pt x="851" y="371"/>
                  </a:lnTo>
                  <a:lnTo>
                    <a:pt x="882" y="382"/>
                  </a:lnTo>
                  <a:lnTo>
                    <a:pt x="887" y="387"/>
                  </a:lnTo>
                  <a:lnTo>
                    <a:pt x="889" y="396"/>
                  </a:lnTo>
                  <a:lnTo>
                    <a:pt x="946" y="394"/>
                  </a:lnTo>
                  <a:lnTo>
                    <a:pt x="972" y="404"/>
                  </a:lnTo>
                  <a:lnTo>
                    <a:pt x="984" y="445"/>
                  </a:lnTo>
                  <a:lnTo>
                    <a:pt x="981" y="449"/>
                  </a:lnTo>
                  <a:lnTo>
                    <a:pt x="961" y="472"/>
                  </a:lnTo>
                  <a:lnTo>
                    <a:pt x="980" y="509"/>
                  </a:lnTo>
                  <a:lnTo>
                    <a:pt x="976" y="514"/>
                  </a:lnTo>
                  <a:lnTo>
                    <a:pt x="947" y="520"/>
                  </a:lnTo>
                  <a:lnTo>
                    <a:pt x="939" y="530"/>
                  </a:lnTo>
                  <a:lnTo>
                    <a:pt x="944" y="558"/>
                  </a:lnTo>
                  <a:lnTo>
                    <a:pt x="940" y="564"/>
                  </a:lnTo>
                  <a:lnTo>
                    <a:pt x="922" y="567"/>
                  </a:lnTo>
                  <a:lnTo>
                    <a:pt x="901" y="557"/>
                  </a:lnTo>
                  <a:lnTo>
                    <a:pt x="889" y="545"/>
                  </a:lnTo>
                  <a:lnTo>
                    <a:pt x="863" y="522"/>
                  </a:lnTo>
                  <a:lnTo>
                    <a:pt x="799" y="496"/>
                  </a:lnTo>
                  <a:lnTo>
                    <a:pt x="781" y="499"/>
                  </a:lnTo>
                  <a:lnTo>
                    <a:pt x="777" y="504"/>
                  </a:lnTo>
                  <a:lnTo>
                    <a:pt x="776" y="523"/>
                  </a:lnTo>
                  <a:lnTo>
                    <a:pt x="807" y="556"/>
                  </a:lnTo>
                  <a:lnTo>
                    <a:pt x="829" y="580"/>
                  </a:lnTo>
                  <a:lnTo>
                    <a:pt x="864" y="604"/>
                  </a:lnTo>
                  <a:lnTo>
                    <a:pt x="895" y="622"/>
                  </a:lnTo>
                  <a:lnTo>
                    <a:pt x="901" y="625"/>
                  </a:lnTo>
                  <a:lnTo>
                    <a:pt x="925" y="654"/>
                  </a:lnTo>
                  <a:lnTo>
                    <a:pt x="930" y="677"/>
                  </a:lnTo>
                  <a:lnTo>
                    <a:pt x="926" y="706"/>
                  </a:lnTo>
                  <a:lnTo>
                    <a:pt x="946" y="732"/>
                  </a:lnTo>
                  <a:lnTo>
                    <a:pt x="937" y="763"/>
                  </a:lnTo>
                  <a:lnTo>
                    <a:pt x="932" y="764"/>
                  </a:lnTo>
                  <a:lnTo>
                    <a:pt x="892" y="748"/>
                  </a:lnTo>
                  <a:lnTo>
                    <a:pt x="843" y="722"/>
                  </a:lnTo>
                  <a:lnTo>
                    <a:pt x="791" y="725"/>
                  </a:lnTo>
                  <a:lnTo>
                    <a:pt x="786" y="729"/>
                  </a:lnTo>
                  <a:lnTo>
                    <a:pt x="810" y="743"/>
                  </a:lnTo>
                  <a:lnTo>
                    <a:pt x="842" y="762"/>
                  </a:lnTo>
                  <a:lnTo>
                    <a:pt x="918" y="809"/>
                  </a:lnTo>
                  <a:lnTo>
                    <a:pt x="931" y="831"/>
                  </a:lnTo>
                  <a:lnTo>
                    <a:pt x="925" y="843"/>
                  </a:lnTo>
                  <a:lnTo>
                    <a:pt x="910" y="845"/>
                  </a:lnTo>
                  <a:lnTo>
                    <a:pt x="889" y="839"/>
                  </a:lnTo>
                  <a:lnTo>
                    <a:pt x="865" y="83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F88BECD8-6868-4BF9-8E07-79A0CDAFE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7" y="1268"/>
              <a:ext cx="103" cy="95"/>
            </a:xfrm>
            <a:custGeom>
              <a:avLst/>
              <a:gdLst>
                <a:gd name="T0" fmla="*/ 1 w 362"/>
                <a:gd name="T1" fmla="*/ 16 h 358"/>
                <a:gd name="T2" fmla="*/ 1 w 362"/>
                <a:gd name="T3" fmla="*/ 20 h 358"/>
                <a:gd name="T4" fmla="*/ 1 w 362"/>
                <a:gd name="T5" fmla="*/ 23 h 358"/>
                <a:gd name="T6" fmla="*/ 3 w 362"/>
                <a:gd name="T7" fmla="*/ 25 h 358"/>
                <a:gd name="T8" fmla="*/ 6 w 362"/>
                <a:gd name="T9" fmla="*/ 23 h 358"/>
                <a:gd name="T10" fmla="*/ 11 w 362"/>
                <a:gd name="T11" fmla="*/ 22 h 358"/>
                <a:gd name="T12" fmla="*/ 15 w 362"/>
                <a:gd name="T13" fmla="*/ 20 h 358"/>
                <a:gd name="T14" fmla="*/ 17 w 362"/>
                <a:gd name="T15" fmla="*/ 22 h 358"/>
                <a:gd name="T16" fmla="*/ 17 w 362"/>
                <a:gd name="T17" fmla="*/ 23 h 358"/>
                <a:gd name="T18" fmla="*/ 18 w 362"/>
                <a:gd name="T19" fmla="*/ 23 h 358"/>
                <a:gd name="T20" fmla="*/ 20 w 362"/>
                <a:gd name="T21" fmla="*/ 19 h 358"/>
                <a:gd name="T22" fmla="*/ 22 w 362"/>
                <a:gd name="T23" fmla="*/ 19 h 358"/>
                <a:gd name="T24" fmla="*/ 24 w 362"/>
                <a:gd name="T25" fmla="*/ 22 h 358"/>
                <a:gd name="T26" fmla="*/ 26 w 362"/>
                <a:gd name="T27" fmla="*/ 21 h 358"/>
                <a:gd name="T28" fmla="*/ 28 w 362"/>
                <a:gd name="T29" fmla="*/ 24 h 358"/>
                <a:gd name="T30" fmla="*/ 29 w 362"/>
                <a:gd name="T31" fmla="*/ 19 h 358"/>
                <a:gd name="T32" fmla="*/ 27 w 362"/>
                <a:gd name="T33" fmla="*/ 17 h 358"/>
                <a:gd name="T34" fmla="*/ 23 w 362"/>
                <a:gd name="T35" fmla="*/ 17 h 358"/>
                <a:gd name="T36" fmla="*/ 23 w 362"/>
                <a:gd name="T37" fmla="*/ 15 h 358"/>
                <a:gd name="T38" fmla="*/ 23 w 362"/>
                <a:gd name="T39" fmla="*/ 14 h 358"/>
                <a:gd name="T40" fmla="*/ 19 w 362"/>
                <a:gd name="T41" fmla="*/ 12 h 358"/>
                <a:gd name="T42" fmla="*/ 18 w 362"/>
                <a:gd name="T43" fmla="*/ 8 h 358"/>
                <a:gd name="T44" fmla="*/ 16 w 362"/>
                <a:gd name="T45" fmla="*/ 8 h 358"/>
                <a:gd name="T46" fmla="*/ 15 w 362"/>
                <a:gd name="T47" fmla="*/ 11 h 358"/>
                <a:gd name="T48" fmla="*/ 11 w 362"/>
                <a:gd name="T49" fmla="*/ 11 h 358"/>
                <a:gd name="T50" fmla="*/ 10 w 362"/>
                <a:gd name="T51" fmla="*/ 8 h 358"/>
                <a:gd name="T52" fmla="*/ 7 w 362"/>
                <a:gd name="T53" fmla="*/ 8 h 358"/>
                <a:gd name="T54" fmla="*/ 5 w 362"/>
                <a:gd name="T55" fmla="*/ 11 h 358"/>
                <a:gd name="T56" fmla="*/ 4 w 362"/>
                <a:gd name="T57" fmla="*/ 10 h 358"/>
                <a:gd name="T58" fmla="*/ 4 w 362"/>
                <a:gd name="T59" fmla="*/ 6 h 358"/>
                <a:gd name="T60" fmla="*/ 4 w 362"/>
                <a:gd name="T61" fmla="*/ 0 h 358"/>
                <a:gd name="T62" fmla="*/ 1 w 362"/>
                <a:gd name="T63" fmla="*/ 1 h 358"/>
                <a:gd name="T64" fmla="*/ 0 w 362"/>
                <a:gd name="T65" fmla="*/ 6 h 358"/>
                <a:gd name="T66" fmla="*/ 1 w 362"/>
                <a:gd name="T67" fmla="*/ 12 h 3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62" h="358">
                  <a:moveTo>
                    <a:pt x="13" y="196"/>
                  </a:moveTo>
                  <a:lnTo>
                    <a:pt x="16" y="225"/>
                  </a:lnTo>
                  <a:lnTo>
                    <a:pt x="10" y="266"/>
                  </a:lnTo>
                  <a:lnTo>
                    <a:pt x="16" y="282"/>
                  </a:lnTo>
                  <a:lnTo>
                    <a:pt x="4" y="314"/>
                  </a:lnTo>
                  <a:lnTo>
                    <a:pt x="11" y="327"/>
                  </a:lnTo>
                  <a:lnTo>
                    <a:pt x="16" y="356"/>
                  </a:lnTo>
                  <a:lnTo>
                    <a:pt x="37" y="358"/>
                  </a:lnTo>
                  <a:lnTo>
                    <a:pt x="53" y="343"/>
                  </a:lnTo>
                  <a:lnTo>
                    <a:pt x="77" y="319"/>
                  </a:lnTo>
                  <a:lnTo>
                    <a:pt x="105" y="309"/>
                  </a:lnTo>
                  <a:lnTo>
                    <a:pt x="129" y="313"/>
                  </a:lnTo>
                  <a:lnTo>
                    <a:pt x="156" y="291"/>
                  </a:lnTo>
                  <a:lnTo>
                    <a:pt x="189" y="284"/>
                  </a:lnTo>
                  <a:lnTo>
                    <a:pt x="201" y="290"/>
                  </a:lnTo>
                  <a:lnTo>
                    <a:pt x="211" y="313"/>
                  </a:lnTo>
                  <a:lnTo>
                    <a:pt x="207" y="320"/>
                  </a:lnTo>
                  <a:lnTo>
                    <a:pt x="207" y="332"/>
                  </a:lnTo>
                  <a:lnTo>
                    <a:pt x="218" y="329"/>
                  </a:lnTo>
                  <a:lnTo>
                    <a:pt x="225" y="320"/>
                  </a:lnTo>
                  <a:lnTo>
                    <a:pt x="230" y="295"/>
                  </a:lnTo>
                  <a:lnTo>
                    <a:pt x="243" y="262"/>
                  </a:lnTo>
                  <a:lnTo>
                    <a:pt x="255" y="255"/>
                  </a:lnTo>
                  <a:lnTo>
                    <a:pt x="277" y="270"/>
                  </a:lnTo>
                  <a:lnTo>
                    <a:pt x="287" y="289"/>
                  </a:lnTo>
                  <a:lnTo>
                    <a:pt x="295" y="316"/>
                  </a:lnTo>
                  <a:lnTo>
                    <a:pt x="300" y="314"/>
                  </a:lnTo>
                  <a:lnTo>
                    <a:pt x="318" y="307"/>
                  </a:lnTo>
                  <a:lnTo>
                    <a:pt x="325" y="317"/>
                  </a:lnTo>
                  <a:lnTo>
                    <a:pt x="347" y="334"/>
                  </a:lnTo>
                  <a:lnTo>
                    <a:pt x="362" y="312"/>
                  </a:lnTo>
                  <a:lnTo>
                    <a:pt x="359" y="274"/>
                  </a:lnTo>
                  <a:lnTo>
                    <a:pt x="344" y="243"/>
                  </a:lnTo>
                  <a:lnTo>
                    <a:pt x="333" y="236"/>
                  </a:lnTo>
                  <a:lnTo>
                    <a:pt x="296" y="243"/>
                  </a:lnTo>
                  <a:lnTo>
                    <a:pt x="287" y="241"/>
                  </a:lnTo>
                  <a:lnTo>
                    <a:pt x="283" y="223"/>
                  </a:lnTo>
                  <a:lnTo>
                    <a:pt x="289" y="215"/>
                  </a:lnTo>
                  <a:lnTo>
                    <a:pt x="290" y="207"/>
                  </a:lnTo>
                  <a:lnTo>
                    <a:pt x="285" y="193"/>
                  </a:lnTo>
                  <a:lnTo>
                    <a:pt x="261" y="187"/>
                  </a:lnTo>
                  <a:lnTo>
                    <a:pt x="239" y="173"/>
                  </a:lnTo>
                  <a:lnTo>
                    <a:pt x="225" y="151"/>
                  </a:lnTo>
                  <a:lnTo>
                    <a:pt x="219" y="118"/>
                  </a:lnTo>
                  <a:lnTo>
                    <a:pt x="212" y="111"/>
                  </a:lnTo>
                  <a:lnTo>
                    <a:pt x="200" y="113"/>
                  </a:lnTo>
                  <a:lnTo>
                    <a:pt x="189" y="122"/>
                  </a:lnTo>
                  <a:lnTo>
                    <a:pt x="178" y="151"/>
                  </a:lnTo>
                  <a:lnTo>
                    <a:pt x="162" y="165"/>
                  </a:lnTo>
                  <a:lnTo>
                    <a:pt x="129" y="156"/>
                  </a:lnTo>
                  <a:lnTo>
                    <a:pt x="122" y="132"/>
                  </a:lnTo>
                  <a:lnTo>
                    <a:pt x="127" y="113"/>
                  </a:lnTo>
                  <a:lnTo>
                    <a:pt x="116" y="104"/>
                  </a:lnTo>
                  <a:lnTo>
                    <a:pt x="90" y="111"/>
                  </a:lnTo>
                  <a:lnTo>
                    <a:pt x="75" y="141"/>
                  </a:lnTo>
                  <a:lnTo>
                    <a:pt x="68" y="155"/>
                  </a:lnTo>
                  <a:lnTo>
                    <a:pt x="57" y="154"/>
                  </a:lnTo>
                  <a:lnTo>
                    <a:pt x="50" y="141"/>
                  </a:lnTo>
                  <a:lnTo>
                    <a:pt x="49" y="108"/>
                  </a:lnTo>
                  <a:lnTo>
                    <a:pt x="49" y="79"/>
                  </a:lnTo>
                  <a:lnTo>
                    <a:pt x="52" y="41"/>
                  </a:lnTo>
                  <a:lnTo>
                    <a:pt x="49" y="4"/>
                  </a:lnTo>
                  <a:lnTo>
                    <a:pt x="39" y="0"/>
                  </a:lnTo>
                  <a:lnTo>
                    <a:pt x="18" y="8"/>
                  </a:lnTo>
                  <a:lnTo>
                    <a:pt x="4" y="46"/>
                  </a:lnTo>
                  <a:lnTo>
                    <a:pt x="0" y="92"/>
                  </a:lnTo>
                  <a:lnTo>
                    <a:pt x="18" y="137"/>
                  </a:lnTo>
                  <a:lnTo>
                    <a:pt x="7" y="173"/>
                  </a:lnTo>
                  <a:lnTo>
                    <a:pt x="13" y="196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1552DCC6-7A87-441E-B667-315582457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7" y="1268"/>
              <a:ext cx="103" cy="95"/>
            </a:xfrm>
            <a:custGeom>
              <a:avLst/>
              <a:gdLst>
                <a:gd name="T0" fmla="*/ 1 w 362"/>
                <a:gd name="T1" fmla="*/ 16 h 358"/>
                <a:gd name="T2" fmla="*/ 1 w 362"/>
                <a:gd name="T3" fmla="*/ 20 h 358"/>
                <a:gd name="T4" fmla="*/ 1 w 362"/>
                <a:gd name="T5" fmla="*/ 23 h 358"/>
                <a:gd name="T6" fmla="*/ 3 w 362"/>
                <a:gd name="T7" fmla="*/ 25 h 358"/>
                <a:gd name="T8" fmla="*/ 6 w 362"/>
                <a:gd name="T9" fmla="*/ 23 h 358"/>
                <a:gd name="T10" fmla="*/ 11 w 362"/>
                <a:gd name="T11" fmla="*/ 22 h 358"/>
                <a:gd name="T12" fmla="*/ 15 w 362"/>
                <a:gd name="T13" fmla="*/ 20 h 358"/>
                <a:gd name="T14" fmla="*/ 17 w 362"/>
                <a:gd name="T15" fmla="*/ 22 h 358"/>
                <a:gd name="T16" fmla="*/ 17 w 362"/>
                <a:gd name="T17" fmla="*/ 23 h 358"/>
                <a:gd name="T18" fmla="*/ 18 w 362"/>
                <a:gd name="T19" fmla="*/ 23 h 358"/>
                <a:gd name="T20" fmla="*/ 20 w 362"/>
                <a:gd name="T21" fmla="*/ 19 h 358"/>
                <a:gd name="T22" fmla="*/ 22 w 362"/>
                <a:gd name="T23" fmla="*/ 19 h 358"/>
                <a:gd name="T24" fmla="*/ 24 w 362"/>
                <a:gd name="T25" fmla="*/ 22 h 358"/>
                <a:gd name="T26" fmla="*/ 26 w 362"/>
                <a:gd name="T27" fmla="*/ 21 h 358"/>
                <a:gd name="T28" fmla="*/ 28 w 362"/>
                <a:gd name="T29" fmla="*/ 24 h 358"/>
                <a:gd name="T30" fmla="*/ 29 w 362"/>
                <a:gd name="T31" fmla="*/ 19 h 358"/>
                <a:gd name="T32" fmla="*/ 27 w 362"/>
                <a:gd name="T33" fmla="*/ 17 h 358"/>
                <a:gd name="T34" fmla="*/ 23 w 362"/>
                <a:gd name="T35" fmla="*/ 17 h 358"/>
                <a:gd name="T36" fmla="*/ 23 w 362"/>
                <a:gd name="T37" fmla="*/ 15 h 358"/>
                <a:gd name="T38" fmla="*/ 23 w 362"/>
                <a:gd name="T39" fmla="*/ 14 h 358"/>
                <a:gd name="T40" fmla="*/ 19 w 362"/>
                <a:gd name="T41" fmla="*/ 12 h 358"/>
                <a:gd name="T42" fmla="*/ 18 w 362"/>
                <a:gd name="T43" fmla="*/ 8 h 358"/>
                <a:gd name="T44" fmla="*/ 16 w 362"/>
                <a:gd name="T45" fmla="*/ 8 h 358"/>
                <a:gd name="T46" fmla="*/ 15 w 362"/>
                <a:gd name="T47" fmla="*/ 11 h 358"/>
                <a:gd name="T48" fmla="*/ 11 w 362"/>
                <a:gd name="T49" fmla="*/ 11 h 358"/>
                <a:gd name="T50" fmla="*/ 10 w 362"/>
                <a:gd name="T51" fmla="*/ 8 h 358"/>
                <a:gd name="T52" fmla="*/ 7 w 362"/>
                <a:gd name="T53" fmla="*/ 8 h 358"/>
                <a:gd name="T54" fmla="*/ 5 w 362"/>
                <a:gd name="T55" fmla="*/ 11 h 358"/>
                <a:gd name="T56" fmla="*/ 4 w 362"/>
                <a:gd name="T57" fmla="*/ 10 h 358"/>
                <a:gd name="T58" fmla="*/ 4 w 362"/>
                <a:gd name="T59" fmla="*/ 6 h 358"/>
                <a:gd name="T60" fmla="*/ 4 w 362"/>
                <a:gd name="T61" fmla="*/ 0 h 358"/>
                <a:gd name="T62" fmla="*/ 1 w 362"/>
                <a:gd name="T63" fmla="*/ 1 h 358"/>
                <a:gd name="T64" fmla="*/ 0 w 362"/>
                <a:gd name="T65" fmla="*/ 6 h 358"/>
                <a:gd name="T66" fmla="*/ 1 w 362"/>
                <a:gd name="T67" fmla="*/ 12 h 3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62" h="358">
                  <a:moveTo>
                    <a:pt x="13" y="196"/>
                  </a:moveTo>
                  <a:lnTo>
                    <a:pt x="16" y="225"/>
                  </a:lnTo>
                  <a:lnTo>
                    <a:pt x="10" y="266"/>
                  </a:lnTo>
                  <a:lnTo>
                    <a:pt x="16" y="282"/>
                  </a:lnTo>
                  <a:lnTo>
                    <a:pt x="4" y="314"/>
                  </a:lnTo>
                  <a:lnTo>
                    <a:pt x="11" y="327"/>
                  </a:lnTo>
                  <a:lnTo>
                    <a:pt x="16" y="356"/>
                  </a:lnTo>
                  <a:lnTo>
                    <a:pt x="37" y="358"/>
                  </a:lnTo>
                  <a:lnTo>
                    <a:pt x="53" y="343"/>
                  </a:lnTo>
                  <a:lnTo>
                    <a:pt x="77" y="319"/>
                  </a:lnTo>
                  <a:lnTo>
                    <a:pt x="105" y="309"/>
                  </a:lnTo>
                  <a:lnTo>
                    <a:pt x="129" y="313"/>
                  </a:lnTo>
                  <a:lnTo>
                    <a:pt x="156" y="291"/>
                  </a:lnTo>
                  <a:lnTo>
                    <a:pt x="189" y="284"/>
                  </a:lnTo>
                  <a:lnTo>
                    <a:pt x="201" y="290"/>
                  </a:lnTo>
                  <a:lnTo>
                    <a:pt x="211" y="313"/>
                  </a:lnTo>
                  <a:lnTo>
                    <a:pt x="207" y="320"/>
                  </a:lnTo>
                  <a:lnTo>
                    <a:pt x="207" y="332"/>
                  </a:lnTo>
                  <a:lnTo>
                    <a:pt x="218" y="329"/>
                  </a:lnTo>
                  <a:lnTo>
                    <a:pt x="225" y="320"/>
                  </a:lnTo>
                  <a:lnTo>
                    <a:pt x="230" y="295"/>
                  </a:lnTo>
                  <a:lnTo>
                    <a:pt x="243" y="262"/>
                  </a:lnTo>
                  <a:lnTo>
                    <a:pt x="255" y="255"/>
                  </a:lnTo>
                  <a:lnTo>
                    <a:pt x="277" y="270"/>
                  </a:lnTo>
                  <a:lnTo>
                    <a:pt x="287" y="289"/>
                  </a:lnTo>
                  <a:lnTo>
                    <a:pt x="295" y="316"/>
                  </a:lnTo>
                  <a:lnTo>
                    <a:pt x="300" y="314"/>
                  </a:lnTo>
                  <a:lnTo>
                    <a:pt x="318" y="307"/>
                  </a:lnTo>
                  <a:lnTo>
                    <a:pt x="325" y="317"/>
                  </a:lnTo>
                  <a:lnTo>
                    <a:pt x="347" y="334"/>
                  </a:lnTo>
                  <a:lnTo>
                    <a:pt x="362" y="312"/>
                  </a:lnTo>
                  <a:lnTo>
                    <a:pt x="359" y="274"/>
                  </a:lnTo>
                  <a:lnTo>
                    <a:pt x="344" y="243"/>
                  </a:lnTo>
                  <a:lnTo>
                    <a:pt x="333" y="236"/>
                  </a:lnTo>
                  <a:lnTo>
                    <a:pt x="296" y="243"/>
                  </a:lnTo>
                  <a:lnTo>
                    <a:pt x="287" y="241"/>
                  </a:lnTo>
                  <a:lnTo>
                    <a:pt x="283" y="223"/>
                  </a:lnTo>
                  <a:lnTo>
                    <a:pt x="289" y="215"/>
                  </a:lnTo>
                  <a:lnTo>
                    <a:pt x="290" y="207"/>
                  </a:lnTo>
                  <a:lnTo>
                    <a:pt x="285" y="193"/>
                  </a:lnTo>
                  <a:lnTo>
                    <a:pt x="261" y="187"/>
                  </a:lnTo>
                  <a:lnTo>
                    <a:pt x="239" y="173"/>
                  </a:lnTo>
                  <a:lnTo>
                    <a:pt x="225" y="151"/>
                  </a:lnTo>
                  <a:lnTo>
                    <a:pt x="219" y="118"/>
                  </a:lnTo>
                  <a:lnTo>
                    <a:pt x="212" y="111"/>
                  </a:lnTo>
                  <a:lnTo>
                    <a:pt x="200" y="113"/>
                  </a:lnTo>
                  <a:lnTo>
                    <a:pt x="189" y="122"/>
                  </a:lnTo>
                  <a:lnTo>
                    <a:pt x="178" y="151"/>
                  </a:lnTo>
                  <a:lnTo>
                    <a:pt x="162" y="165"/>
                  </a:lnTo>
                  <a:lnTo>
                    <a:pt x="129" y="156"/>
                  </a:lnTo>
                  <a:lnTo>
                    <a:pt x="122" y="132"/>
                  </a:lnTo>
                  <a:lnTo>
                    <a:pt x="127" y="113"/>
                  </a:lnTo>
                  <a:lnTo>
                    <a:pt x="116" y="104"/>
                  </a:lnTo>
                  <a:lnTo>
                    <a:pt x="90" y="111"/>
                  </a:lnTo>
                  <a:lnTo>
                    <a:pt x="75" y="141"/>
                  </a:lnTo>
                  <a:lnTo>
                    <a:pt x="68" y="155"/>
                  </a:lnTo>
                  <a:lnTo>
                    <a:pt x="57" y="154"/>
                  </a:lnTo>
                  <a:lnTo>
                    <a:pt x="50" y="141"/>
                  </a:lnTo>
                  <a:lnTo>
                    <a:pt x="49" y="108"/>
                  </a:lnTo>
                  <a:lnTo>
                    <a:pt x="49" y="79"/>
                  </a:lnTo>
                  <a:lnTo>
                    <a:pt x="52" y="41"/>
                  </a:lnTo>
                  <a:lnTo>
                    <a:pt x="49" y="4"/>
                  </a:lnTo>
                  <a:lnTo>
                    <a:pt x="39" y="0"/>
                  </a:lnTo>
                  <a:lnTo>
                    <a:pt x="18" y="8"/>
                  </a:lnTo>
                  <a:lnTo>
                    <a:pt x="4" y="46"/>
                  </a:lnTo>
                  <a:lnTo>
                    <a:pt x="0" y="92"/>
                  </a:lnTo>
                  <a:lnTo>
                    <a:pt x="18" y="137"/>
                  </a:lnTo>
                  <a:lnTo>
                    <a:pt x="7" y="173"/>
                  </a:lnTo>
                  <a:lnTo>
                    <a:pt x="13" y="19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7B151647-E29B-49CE-A496-BFAAA6EF3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1336"/>
              <a:ext cx="44" cy="14"/>
            </a:xfrm>
            <a:custGeom>
              <a:avLst/>
              <a:gdLst>
                <a:gd name="T0" fmla="*/ 1 w 159"/>
                <a:gd name="T1" fmla="*/ 1 h 58"/>
                <a:gd name="T2" fmla="*/ 5 w 159"/>
                <a:gd name="T3" fmla="*/ 0 h 58"/>
                <a:gd name="T4" fmla="*/ 7 w 159"/>
                <a:gd name="T5" fmla="*/ 0 h 58"/>
                <a:gd name="T6" fmla="*/ 11 w 159"/>
                <a:gd name="T7" fmla="*/ 1 h 58"/>
                <a:gd name="T8" fmla="*/ 12 w 159"/>
                <a:gd name="T9" fmla="*/ 3 h 58"/>
                <a:gd name="T10" fmla="*/ 12 w 159"/>
                <a:gd name="T11" fmla="*/ 3 h 58"/>
                <a:gd name="T12" fmla="*/ 10 w 159"/>
                <a:gd name="T13" fmla="*/ 3 h 58"/>
                <a:gd name="T14" fmla="*/ 7 w 159"/>
                <a:gd name="T15" fmla="*/ 3 h 58"/>
                <a:gd name="T16" fmla="*/ 1 w 159"/>
                <a:gd name="T17" fmla="*/ 3 h 58"/>
                <a:gd name="T18" fmla="*/ 1 w 159"/>
                <a:gd name="T19" fmla="*/ 3 h 58"/>
                <a:gd name="T20" fmla="*/ 0 w 159"/>
                <a:gd name="T21" fmla="*/ 1 h 58"/>
                <a:gd name="T22" fmla="*/ 1 w 159"/>
                <a:gd name="T23" fmla="*/ 1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9" h="58">
                  <a:moveTo>
                    <a:pt x="7" y="11"/>
                  </a:moveTo>
                  <a:lnTo>
                    <a:pt x="66" y="0"/>
                  </a:lnTo>
                  <a:lnTo>
                    <a:pt x="94" y="1"/>
                  </a:lnTo>
                  <a:lnTo>
                    <a:pt x="136" y="16"/>
                  </a:lnTo>
                  <a:lnTo>
                    <a:pt x="159" y="45"/>
                  </a:lnTo>
                  <a:lnTo>
                    <a:pt x="155" y="51"/>
                  </a:lnTo>
                  <a:lnTo>
                    <a:pt x="125" y="57"/>
                  </a:lnTo>
                  <a:lnTo>
                    <a:pt x="92" y="58"/>
                  </a:lnTo>
                  <a:lnTo>
                    <a:pt x="19" y="47"/>
                  </a:lnTo>
                  <a:lnTo>
                    <a:pt x="14" y="44"/>
                  </a:lnTo>
                  <a:lnTo>
                    <a:pt x="0" y="24"/>
                  </a:lnTo>
                  <a:lnTo>
                    <a:pt x="7" y="11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0B9341C2-5D57-4C09-94C1-DEBAE66A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1336"/>
              <a:ext cx="44" cy="14"/>
            </a:xfrm>
            <a:custGeom>
              <a:avLst/>
              <a:gdLst>
                <a:gd name="T0" fmla="*/ 1 w 159"/>
                <a:gd name="T1" fmla="*/ 1 h 58"/>
                <a:gd name="T2" fmla="*/ 5 w 159"/>
                <a:gd name="T3" fmla="*/ 0 h 58"/>
                <a:gd name="T4" fmla="*/ 7 w 159"/>
                <a:gd name="T5" fmla="*/ 0 h 58"/>
                <a:gd name="T6" fmla="*/ 11 w 159"/>
                <a:gd name="T7" fmla="*/ 1 h 58"/>
                <a:gd name="T8" fmla="*/ 12 w 159"/>
                <a:gd name="T9" fmla="*/ 3 h 58"/>
                <a:gd name="T10" fmla="*/ 12 w 159"/>
                <a:gd name="T11" fmla="*/ 3 h 58"/>
                <a:gd name="T12" fmla="*/ 10 w 159"/>
                <a:gd name="T13" fmla="*/ 3 h 58"/>
                <a:gd name="T14" fmla="*/ 7 w 159"/>
                <a:gd name="T15" fmla="*/ 3 h 58"/>
                <a:gd name="T16" fmla="*/ 1 w 159"/>
                <a:gd name="T17" fmla="*/ 3 h 58"/>
                <a:gd name="T18" fmla="*/ 1 w 159"/>
                <a:gd name="T19" fmla="*/ 3 h 58"/>
                <a:gd name="T20" fmla="*/ 0 w 159"/>
                <a:gd name="T21" fmla="*/ 1 h 58"/>
                <a:gd name="T22" fmla="*/ 1 w 159"/>
                <a:gd name="T23" fmla="*/ 1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9" h="58">
                  <a:moveTo>
                    <a:pt x="7" y="11"/>
                  </a:moveTo>
                  <a:lnTo>
                    <a:pt x="66" y="0"/>
                  </a:lnTo>
                  <a:lnTo>
                    <a:pt x="94" y="1"/>
                  </a:lnTo>
                  <a:lnTo>
                    <a:pt x="136" y="16"/>
                  </a:lnTo>
                  <a:lnTo>
                    <a:pt x="159" y="45"/>
                  </a:lnTo>
                  <a:lnTo>
                    <a:pt x="155" y="51"/>
                  </a:lnTo>
                  <a:lnTo>
                    <a:pt x="125" y="57"/>
                  </a:lnTo>
                  <a:lnTo>
                    <a:pt x="92" y="58"/>
                  </a:lnTo>
                  <a:lnTo>
                    <a:pt x="19" y="47"/>
                  </a:lnTo>
                  <a:lnTo>
                    <a:pt x="14" y="44"/>
                  </a:lnTo>
                  <a:lnTo>
                    <a:pt x="0" y="24"/>
                  </a:lnTo>
                  <a:lnTo>
                    <a:pt x="7" y="1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89785F56-0834-4752-A468-FA0B7AA94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2" y="1398"/>
              <a:ext cx="41" cy="15"/>
            </a:xfrm>
            <a:custGeom>
              <a:avLst/>
              <a:gdLst>
                <a:gd name="T0" fmla="*/ 2 w 142"/>
                <a:gd name="T1" fmla="*/ 1 h 62"/>
                <a:gd name="T2" fmla="*/ 5 w 142"/>
                <a:gd name="T3" fmla="*/ 2 h 62"/>
                <a:gd name="T4" fmla="*/ 7 w 142"/>
                <a:gd name="T5" fmla="*/ 1 h 62"/>
                <a:gd name="T6" fmla="*/ 8 w 142"/>
                <a:gd name="T7" fmla="*/ 0 h 62"/>
                <a:gd name="T8" fmla="*/ 10 w 142"/>
                <a:gd name="T9" fmla="*/ 0 h 62"/>
                <a:gd name="T10" fmla="*/ 12 w 142"/>
                <a:gd name="T11" fmla="*/ 0 h 62"/>
                <a:gd name="T12" fmla="*/ 12 w 142"/>
                <a:gd name="T13" fmla="*/ 0 h 62"/>
                <a:gd name="T14" fmla="*/ 11 w 142"/>
                <a:gd name="T15" fmla="*/ 2 h 62"/>
                <a:gd name="T16" fmla="*/ 10 w 142"/>
                <a:gd name="T17" fmla="*/ 3 h 62"/>
                <a:gd name="T18" fmla="*/ 6 w 142"/>
                <a:gd name="T19" fmla="*/ 4 h 62"/>
                <a:gd name="T20" fmla="*/ 3 w 142"/>
                <a:gd name="T21" fmla="*/ 3 h 62"/>
                <a:gd name="T22" fmla="*/ 1 w 142"/>
                <a:gd name="T23" fmla="*/ 2 h 62"/>
                <a:gd name="T24" fmla="*/ 0 w 142"/>
                <a:gd name="T25" fmla="*/ 2 h 62"/>
                <a:gd name="T26" fmla="*/ 0 w 142"/>
                <a:gd name="T27" fmla="*/ 1 h 62"/>
                <a:gd name="T28" fmla="*/ 2 w 142"/>
                <a:gd name="T29" fmla="*/ 1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42" h="62">
                  <a:moveTo>
                    <a:pt x="25" y="13"/>
                  </a:moveTo>
                  <a:lnTo>
                    <a:pt x="57" y="27"/>
                  </a:lnTo>
                  <a:lnTo>
                    <a:pt x="79" y="22"/>
                  </a:lnTo>
                  <a:lnTo>
                    <a:pt x="102" y="4"/>
                  </a:lnTo>
                  <a:lnTo>
                    <a:pt x="120" y="0"/>
                  </a:lnTo>
                  <a:lnTo>
                    <a:pt x="141" y="4"/>
                  </a:lnTo>
                  <a:lnTo>
                    <a:pt x="142" y="9"/>
                  </a:lnTo>
                  <a:lnTo>
                    <a:pt x="133" y="35"/>
                  </a:lnTo>
                  <a:lnTo>
                    <a:pt x="116" y="48"/>
                  </a:lnTo>
                  <a:lnTo>
                    <a:pt x="73" y="62"/>
                  </a:lnTo>
                  <a:lnTo>
                    <a:pt x="43" y="57"/>
                  </a:lnTo>
                  <a:lnTo>
                    <a:pt x="7" y="41"/>
                  </a:lnTo>
                  <a:lnTo>
                    <a:pt x="0" y="27"/>
                  </a:lnTo>
                  <a:lnTo>
                    <a:pt x="3" y="23"/>
                  </a:lnTo>
                  <a:lnTo>
                    <a:pt x="25" y="13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7B133568-6B24-4D04-82B4-6C67D50465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2" y="1398"/>
              <a:ext cx="41" cy="15"/>
            </a:xfrm>
            <a:custGeom>
              <a:avLst/>
              <a:gdLst>
                <a:gd name="T0" fmla="*/ 2 w 142"/>
                <a:gd name="T1" fmla="*/ 1 h 62"/>
                <a:gd name="T2" fmla="*/ 5 w 142"/>
                <a:gd name="T3" fmla="*/ 2 h 62"/>
                <a:gd name="T4" fmla="*/ 7 w 142"/>
                <a:gd name="T5" fmla="*/ 1 h 62"/>
                <a:gd name="T6" fmla="*/ 8 w 142"/>
                <a:gd name="T7" fmla="*/ 0 h 62"/>
                <a:gd name="T8" fmla="*/ 10 w 142"/>
                <a:gd name="T9" fmla="*/ 0 h 62"/>
                <a:gd name="T10" fmla="*/ 12 w 142"/>
                <a:gd name="T11" fmla="*/ 0 h 62"/>
                <a:gd name="T12" fmla="*/ 12 w 142"/>
                <a:gd name="T13" fmla="*/ 0 h 62"/>
                <a:gd name="T14" fmla="*/ 11 w 142"/>
                <a:gd name="T15" fmla="*/ 2 h 62"/>
                <a:gd name="T16" fmla="*/ 10 w 142"/>
                <a:gd name="T17" fmla="*/ 3 h 62"/>
                <a:gd name="T18" fmla="*/ 6 w 142"/>
                <a:gd name="T19" fmla="*/ 4 h 62"/>
                <a:gd name="T20" fmla="*/ 3 w 142"/>
                <a:gd name="T21" fmla="*/ 3 h 62"/>
                <a:gd name="T22" fmla="*/ 1 w 142"/>
                <a:gd name="T23" fmla="*/ 2 h 62"/>
                <a:gd name="T24" fmla="*/ 0 w 142"/>
                <a:gd name="T25" fmla="*/ 2 h 62"/>
                <a:gd name="T26" fmla="*/ 0 w 142"/>
                <a:gd name="T27" fmla="*/ 1 h 62"/>
                <a:gd name="T28" fmla="*/ 2 w 142"/>
                <a:gd name="T29" fmla="*/ 1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42" h="62">
                  <a:moveTo>
                    <a:pt x="25" y="13"/>
                  </a:moveTo>
                  <a:lnTo>
                    <a:pt x="57" y="27"/>
                  </a:lnTo>
                  <a:lnTo>
                    <a:pt x="79" y="22"/>
                  </a:lnTo>
                  <a:lnTo>
                    <a:pt x="102" y="4"/>
                  </a:lnTo>
                  <a:lnTo>
                    <a:pt x="120" y="0"/>
                  </a:lnTo>
                  <a:lnTo>
                    <a:pt x="141" y="4"/>
                  </a:lnTo>
                  <a:lnTo>
                    <a:pt x="142" y="9"/>
                  </a:lnTo>
                  <a:lnTo>
                    <a:pt x="133" y="35"/>
                  </a:lnTo>
                  <a:lnTo>
                    <a:pt x="116" y="48"/>
                  </a:lnTo>
                  <a:lnTo>
                    <a:pt x="73" y="62"/>
                  </a:lnTo>
                  <a:lnTo>
                    <a:pt x="43" y="57"/>
                  </a:lnTo>
                  <a:lnTo>
                    <a:pt x="7" y="41"/>
                  </a:lnTo>
                  <a:lnTo>
                    <a:pt x="0" y="27"/>
                  </a:lnTo>
                  <a:lnTo>
                    <a:pt x="3" y="23"/>
                  </a:lnTo>
                  <a:lnTo>
                    <a:pt x="25" y="1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5" name="Freeform 94">
              <a:extLst>
                <a:ext uri="{FF2B5EF4-FFF2-40B4-BE49-F238E27FC236}">
                  <a16:creationId xmlns:a16="http://schemas.microsoft.com/office/drawing/2014/main" id="{31025324-D31C-49A3-B544-FB0CD1140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298"/>
              <a:ext cx="54" cy="84"/>
            </a:xfrm>
            <a:custGeom>
              <a:avLst/>
              <a:gdLst>
                <a:gd name="T0" fmla="*/ 9 w 190"/>
                <a:gd name="T1" fmla="*/ 8 h 323"/>
                <a:gd name="T2" fmla="*/ 8 w 190"/>
                <a:gd name="T3" fmla="*/ 6 h 323"/>
                <a:gd name="T4" fmla="*/ 7 w 190"/>
                <a:gd name="T5" fmla="*/ 5 h 323"/>
                <a:gd name="T6" fmla="*/ 5 w 190"/>
                <a:gd name="T7" fmla="*/ 4 h 323"/>
                <a:gd name="T8" fmla="*/ 4 w 190"/>
                <a:gd name="T9" fmla="*/ 3 h 323"/>
                <a:gd name="T10" fmla="*/ 2 w 190"/>
                <a:gd name="T11" fmla="*/ 0 h 323"/>
                <a:gd name="T12" fmla="*/ 1 w 190"/>
                <a:gd name="T13" fmla="*/ 0 h 323"/>
                <a:gd name="T14" fmla="*/ 0 w 190"/>
                <a:gd name="T15" fmla="*/ 1 h 323"/>
                <a:gd name="T16" fmla="*/ 0 w 190"/>
                <a:gd name="T17" fmla="*/ 2 h 323"/>
                <a:gd name="T18" fmla="*/ 1 w 190"/>
                <a:gd name="T19" fmla="*/ 2 h 323"/>
                <a:gd name="T20" fmla="*/ 2 w 190"/>
                <a:gd name="T21" fmla="*/ 3 h 323"/>
                <a:gd name="T22" fmla="*/ 1 w 190"/>
                <a:gd name="T23" fmla="*/ 4 h 323"/>
                <a:gd name="T24" fmla="*/ 1 w 190"/>
                <a:gd name="T25" fmla="*/ 5 h 323"/>
                <a:gd name="T26" fmla="*/ 3 w 190"/>
                <a:gd name="T27" fmla="*/ 7 h 323"/>
                <a:gd name="T28" fmla="*/ 5 w 190"/>
                <a:gd name="T29" fmla="*/ 10 h 323"/>
                <a:gd name="T30" fmla="*/ 7 w 190"/>
                <a:gd name="T31" fmla="*/ 14 h 323"/>
                <a:gd name="T32" fmla="*/ 8 w 190"/>
                <a:gd name="T33" fmla="*/ 15 h 323"/>
                <a:gd name="T34" fmla="*/ 10 w 190"/>
                <a:gd name="T35" fmla="*/ 20 h 323"/>
                <a:gd name="T36" fmla="*/ 11 w 190"/>
                <a:gd name="T37" fmla="*/ 21 h 323"/>
                <a:gd name="T38" fmla="*/ 13 w 190"/>
                <a:gd name="T39" fmla="*/ 22 h 323"/>
                <a:gd name="T40" fmla="*/ 15 w 190"/>
                <a:gd name="T41" fmla="*/ 22 h 323"/>
                <a:gd name="T42" fmla="*/ 15 w 190"/>
                <a:gd name="T43" fmla="*/ 21 h 323"/>
                <a:gd name="T44" fmla="*/ 14 w 190"/>
                <a:gd name="T45" fmla="*/ 18 h 323"/>
                <a:gd name="T46" fmla="*/ 13 w 190"/>
                <a:gd name="T47" fmla="*/ 17 h 323"/>
                <a:gd name="T48" fmla="*/ 11 w 190"/>
                <a:gd name="T49" fmla="*/ 15 h 323"/>
                <a:gd name="T50" fmla="*/ 10 w 190"/>
                <a:gd name="T51" fmla="*/ 10 h 323"/>
                <a:gd name="T52" fmla="*/ 9 w 190"/>
                <a:gd name="T53" fmla="*/ 8 h 32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90" h="323">
                  <a:moveTo>
                    <a:pt x="110" y="117"/>
                  </a:moveTo>
                  <a:lnTo>
                    <a:pt x="98" y="92"/>
                  </a:lnTo>
                  <a:lnTo>
                    <a:pt x="80" y="81"/>
                  </a:lnTo>
                  <a:lnTo>
                    <a:pt x="64" y="66"/>
                  </a:lnTo>
                  <a:lnTo>
                    <a:pt x="54" y="48"/>
                  </a:lnTo>
                  <a:lnTo>
                    <a:pt x="23" y="2"/>
                  </a:lnTo>
                  <a:lnTo>
                    <a:pt x="8" y="0"/>
                  </a:lnTo>
                  <a:lnTo>
                    <a:pt x="0" y="9"/>
                  </a:lnTo>
                  <a:lnTo>
                    <a:pt x="0" y="30"/>
                  </a:lnTo>
                  <a:lnTo>
                    <a:pt x="16" y="35"/>
                  </a:lnTo>
                  <a:lnTo>
                    <a:pt x="21" y="48"/>
                  </a:lnTo>
                  <a:lnTo>
                    <a:pt x="10" y="60"/>
                  </a:lnTo>
                  <a:lnTo>
                    <a:pt x="9" y="74"/>
                  </a:lnTo>
                  <a:lnTo>
                    <a:pt x="36" y="101"/>
                  </a:lnTo>
                  <a:lnTo>
                    <a:pt x="62" y="142"/>
                  </a:lnTo>
                  <a:lnTo>
                    <a:pt x="93" y="206"/>
                  </a:lnTo>
                  <a:lnTo>
                    <a:pt x="98" y="223"/>
                  </a:lnTo>
                  <a:lnTo>
                    <a:pt x="126" y="290"/>
                  </a:lnTo>
                  <a:lnTo>
                    <a:pt x="140" y="308"/>
                  </a:lnTo>
                  <a:lnTo>
                    <a:pt x="158" y="323"/>
                  </a:lnTo>
                  <a:lnTo>
                    <a:pt x="183" y="318"/>
                  </a:lnTo>
                  <a:lnTo>
                    <a:pt x="190" y="302"/>
                  </a:lnTo>
                  <a:lnTo>
                    <a:pt x="169" y="272"/>
                  </a:lnTo>
                  <a:lnTo>
                    <a:pt x="156" y="259"/>
                  </a:lnTo>
                  <a:lnTo>
                    <a:pt x="136" y="220"/>
                  </a:lnTo>
                  <a:lnTo>
                    <a:pt x="121" y="147"/>
                  </a:lnTo>
                  <a:lnTo>
                    <a:pt x="110" y="117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6" name="Freeform 95">
              <a:extLst>
                <a:ext uri="{FF2B5EF4-FFF2-40B4-BE49-F238E27FC236}">
                  <a16:creationId xmlns:a16="http://schemas.microsoft.com/office/drawing/2014/main" id="{8AA7123F-43F1-4A0D-861B-062D47B5F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298"/>
              <a:ext cx="54" cy="84"/>
            </a:xfrm>
            <a:custGeom>
              <a:avLst/>
              <a:gdLst>
                <a:gd name="T0" fmla="*/ 9 w 190"/>
                <a:gd name="T1" fmla="*/ 8 h 323"/>
                <a:gd name="T2" fmla="*/ 8 w 190"/>
                <a:gd name="T3" fmla="*/ 6 h 323"/>
                <a:gd name="T4" fmla="*/ 7 w 190"/>
                <a:gd name="T5" fmla="*/ 5 h 323"/>
                <a:gd name="T6" fmla="*/ 5 w 190"/>
                <a:gd name="T7" fmla="*/ 4 h 323"/>
                <a:gd name="T8" fmla="*/ 4 w 190"/>
                <a:gd name="T9" fmla="*/ 3 h 323"/>
                <a:gd name="T10" fmla="*/ 2 w 190"/>
                <a:gd name="T11" fmla="*/ 0 h 323"/>
                <a:gd name="T12" fmla="*/ 1 w 190"/>
                <a:gd name="T13" fmla="*/ 0 h 323"/>
                <a:gd name="T14" fmla="*/ 0 w 190"/>
                <a:gd name="T15" fmla="*/ 1 h 323"/>
                <a:gd name="T16" fmla="*/ 0 w 190"/>
                <a:gd name="T17" fmla="*/ 2 h 323"/>
                <a:gd name="T18" fmla="*/ 1 w 190"/>
                <a:gd name="T19" fmla="*/ 2 h 323"/>
                <a:gd name="T20" fmla="*/ 2 w 190"/>
                <a:gd name="T21" fmla="*/ 3 h 323"/>
                <a:gd name="T22" fmla="*/ 1 w 190"/>
                <a:gd name="T23" fmla="*/ 4 h 323"/>
                <a:gd name="T24" fmla="*/ 1 w 190"/>
                <a:gd name="T25" fmla="*/ 5 h 323"/>
                <a:gd name="T26" fmla="*/ 3 w 190"/>
                <a:gd name="T27" fmla="*/ 7 h 323"/>
                <a:gd name="T28" fmla="*/ 5 w 190"/>
                <a:gd name="T29" fmla="*/ 10 h 323"/>
                <a:gd name="T30" fmla="*/ 7 w 190"/>
                <a:gd name="T31" fmla="*/ 14 h 323"/>
                <a:gd name="T32" fmla="*/ 8 w 190"/>
                <a:gd name="T33" fmla="*/ 15 h 323"/>
                <a:gd name="T34" fmla="*/ 10 w 190"/>
                <a:gd name="T35" fmla="*/ 20 h 323"/>
                <a:gd name="T36" fmla="*/ 11 w 190"/>
                <a:gd name="T37" fmla="*/ 21 h 323"/>
                <a:gd name="T38" fmla="*/ 13 w 190"/>
                <a:gd name="T39" fmla="*/ 22 h 323"/>
                <a:gd name="T40" fmla="*/ 15 w 190"/>
                <a:gd name="T41" fmla="*/ 22 h 323"/>
                <a:gd name="T42" fmla="*/ 15 w 190"/>
                <a:gd name="T43" fmla="*/ 21 h 323"/>
                <a:gd name="T44" fmla="*/ 14 w 190"/>
                <a:gd name="T45" fmla="*/ 18 h 323"/>
                <a:gd name="T46" fmla="*/ 13 w 190"/>
                <a:gd name="T47" fmla="*/ 17 h 323"/>
                <a:gd name="T48" fmla="*/ 11 w 190"/>
                <a:gd name="T49" fmla="*/ 15 h 323"/>
                <a:gd name="T50" fmla="*/ 10 w 190"/>
                <a:gd name="T51" fmla="*/ 10 h 323"/>
                <a:gd name="T52" fmla="*/ 9 w 190"/>
                <a:gd name="T53" fmla="*/ 8 h 32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90" h="323">
                  <a:moveTo>
                    <a:pt x="110" y="117"/>
                  </a:moveTo>
                  <a:lnTo>
                    <a:pt x="98" y="92"/>
                  </a:lnTo>
                  <a:lnTo>
                    <a:pt x="80" y="81"/>
                  </a:lnTo>
                  <a:lnTo>
                    <a:pt x="64" y="66"/>
                  </a:lnTo>
                  <a:lnTo>
                    <a:pt x="54" y="48"/>
                  </a:lnTo>
                  <a:lnTo>
                    <a:pt x="23" y="2"/>
                  </a:lnTo>
                  <a:lnTo>
                    <a:pt x="8" y="0"/>
                  </a:lnTo>
                  <a:lnTo>
                    <a:pt x="0" y="9"/>
                  </a:lnTo>
                  <a:lnTo>
                    <a:pt x="0" y="30"/>
                  </a:lnTo>
                  <a:lnTo>
                    <a:pt x="16" y="35"/>
                  </a:lnTo>
                  <a:lnTo>
                    <a:pt x="21" y="48"/>
                  </a:lnTo>
                  <a:lnTo>
                    <a:pt x="10" y="60"/>
                  </a:lnTo>
                  <a:lnTo>
                    <a:pt x="9" y="74"/>
                  </a:lnTo>
                  <a:lnTo>
                    <a:pt x="36" y="101"/>
                  </a:lnTo>
                  <a:lnTo>
                    <a:pt x="62" y="142"/>
                  </a:lnTo>
                  <a:lnTo>
                    <a:pt x="93" y="206"/>
                  </a:lnTo>
                  <a:lnTo>
                    <a:pt x="98" y="223"/>
                  </a:lnTo>
                  <a:lnTo>
                    <a:pt x="126" y="290"/>
                  </a:lnTo>
                  <a:lnTo>
                    <a:pt x="140" y="308"/>
                  </a:lnTo>
                  <a:lnTo>
                    <a:pt x="158" y="323"/>
                  </a:lnTo>
                  <a:lnTo>
                    <a:pt x="183" y="318"/>
                  </a:lnTo>
                  <a:lnTo>
                    <a:pt x="190" y="302"/>
                  </a:lnTo>
                  <a:lnTo>
                    <a:pt x="169" y="272"/>
                  </a:lnTo>
                  <a:lnTo>
                    <a:pt x="156" y="259"/>
                  </a:lnTo>
                  <a:lnTo>
                    <a:pt x="136" y="220"/>
                  </a:lnTo>
                  <a:lnTo>
                    <a:pt x="121" y="147"/>
                  </a:lnTo>
                  <a:lnTo>
                    <a:pt x="110" y="11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id="{650E67EA-ABC2-4F16-965F-2024430C3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" y="1206"/>
              <a:ext cx="15" cy="24"/>
            </a:xfrm>
            <a:custGeom>
              <a:avLst/>
              <a:gdLst>
                <a:gd name="T0" fmla="*/ 1 w 54"/>
                <a:gd name="T1" fmla="*/ 0 h 91"/>
                <a:gd name="T2" fmla="*/ 3 w 54"/>
                <a:gd name="T3" fmla="*/ 0 h 91"/>
                <a:gd name="T4" fmla="*/ 4 w 54"/>
                <a:gd name="T5" fmla="*/ 2 h 91"/>
                <a:gd name="T6" fmla="*/ 4 w 54"/>
                <a:gd name="T7" fmla="*/ 4 h 91"/>
                <a:gd name="T8" fmla="*/ 4 w 54"/>
                <a:gd name="T9" fmla="*/ 6 h 91"/>
                <a:gd name="T10" fmla="*/ 2 w 54"/>
                <a:gd name="T11" fmla="*/ 6 h 91"/>
                <a:gd name="T12" fmla="*/ 1 w 54"/>
                <a:gd name="T13" fmla="*/ 6 h 91"/>
                <a:gd name="T14" fmla="*/ 1 w 54"/>
                <a:gd name="T15" fmla="*/ 6 h 91"/>
                <a:gd name="T16" fmla="*/ 0 w 54"/>
                <a:gd name="T17" fmla="*/ 4 h 91"/>
                <a:gd name="T18" fmla="*/ 0 w 54"/>
                <a:gd name="T19" fmla="*/ 1 h 91"/>
                <a:gd name="T20" fmla="*/ 1 w 54"/>
                <a:gd name="T21" fmla="*/ 0 h 9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4" h="91">
                  <a:moveTo>
                    <a:pt x="10" y="0"/>
                  </a:moveTo>
                  <a:lnTo>
                    <a:pt x="37" y="0"/>
                  </a:lnTo>
                  <a:lnTo>
                    <a:pt x="51" y="30"/>
                  </a:lnTo>
                  <a:lnTo>
                    <a:pt x="54" y="59"/>
                  </a:lnTo>
                  <a:lnTo>
                    <a:pt x="46" y="87"/>
                  </a:lnTo>
                  <a:lnTo>
                    <a:pt x="27" y="91"/>
                  </a:lnTo>
                  <a:lnTo>
                    <a:pt x="17" y="88"/>
                  </a:lnTo>
                  <a:lnTo>
                    <a:pt x="11" y="81"/>
                  </a:lnTo>
                  <a:lnTo>
                    <a:pt x="0" y="58"/>
                  </a:lnTo>
                  <a:lnTo>
                    <a:pt x="3" y="1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01D22DFB-47A6-4926-9CA3-AA752155B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" y="1206"/>
              <a:ext cx="15" cy="24"/>
            </a:xfrm>
            <a:custGeom>
              <a:avLst/>
              <a:gdLst>
                <a:gd name="T0" fmla="*/ 1 w 54"/>
                <a:gd name="T1" fmla="*/ 0 h 91"/>
                <a:gd name="T2" fmla="*/ 3 w 54"/>
                <a:gd name="T3" fmla="*/ 0 h 91"/>
                <a:gd name="T4" fmla="*/ 4 w 54"/>
                <a:gd name="T5" fmla="*/ 2 h 91"/>
                <a:gd name="T6" fmla="*/ 4 w 54"/>
                <a:gd name="T7" fmla="*/ 4 h 91"/>
                <a:gd name="T8" fmla="*/ 4 w 54"/>
                <a:gd name="T9" fmla="*/ 6 h 91"/>
                <a:gd name="T10" fmla="*/ 2 w 54"/>
                <a:gd name="T11" fmla="*/ 6 h 91"/>
                <a:gd name="T12" fmla="*/ 1 w 54"/>
                <a:gd name="T13" fmla="*/ 6 h 91"/>
                <a:gd name="T14" fmla="*/ 1 w 54"/>
                <a:gd name="T15" fmla="*/ 6 h 91"/>
                <a:gd name="T16" fmla="*/ 0 w 54"/>
                <a:gd name="T17" fmla="*/ 4 h 91"/>
                <a:gd name="T18" fmla="*/ 0 w 54"/>
                <a:gd name="T19" fmla="*/ 1 h 91"/>
                <a:gd name="T20" fmla="*/ 1 w 54"/>
                <a:gd name="T21" fmla="*/ 0 h 9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4" h="91">
                  <a:moveTo>
                    <a:pt x="10" y="0"/>
                  </a:moveTo>
                  <a:lnTo>
                    <a:pt x="37" y="0"/>
                  </a:lnTo>
                  <a:lnTo>
                    <a:pt x="51" y="30"/>
                  </a:lnTo>
                  <a:lnTo>
                    <a:pt x="54" y="59"/>
                  </a:lnTo>
                  <a:lnTo>
                    <a:pt x="46" y="87"/>
                  </a:lnTo>
                  <a:lnTo>
                    <a:pt x="27" y="91"/>
                  </a:lnTo>
                  <a:lnTo>
                    <a:pt x="17" y="88"/>
                  </a:lnTo>
                  <a:lnTo>
                    <a:pt x="11" y="81"/>
                  </a:lnTo>
                  <a:lnTo>
                    <a:pt x="0" y="58"/>
                  </a:lnTo>
                  <a:lnTo>
                    <a:pt x="3" y="16"/>
                  </a:lnTo>
                  <a:lnTo>
                    <a:pt x="1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id="{160C51FE-F8EB-4DC1-91F8-B2F508531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8" y="1232"/>
              <a:ext cx="19" cy="40"/>
            </a:xfrm>
            <a:custGeom>
              <a:avLst/>
              <a:gdLst>
                <a:gd name="T0" fmla="*/ 0 w 72"/>
                <a:gd name="T1" fmla="*/ 0 h 148"/>
                <a:gd name="T2" fmla="*/ 3 w 72"/>
                <a:gd name="T3" fmla="*/ 1 h 148"/>
                <a:gd name="T4" fmla="*/ 4 w 72"/>
                <a:gd name="T5" fmla="*/ 5 h 148"/>
                <a:gd name="T6" fmla="*/ 5 w 72"/>
                <a:gd name="T7" fmla="*/ 7 h 148"/>
                <a:gd name="T8" fmla="*/ 5 w 72"/>
                <a:gd name="T9" fmla="*/ 9 h 148"/>
                <a:gd name="T10" fmla="*/ 4 w 72"/>
                <a:gd name="T11" fmla="*/ 10 h 148"/>
                <a:gd name="T12" fmla="*/ 3 w 72"/>
                <a:gd name="T13" fmla="*/ 11 h 148"/>
                <a:gd name="T14" fmla="*/ 3 w 72"/>
                <a:gd name="T15" fmla="*/ 10 h 148"/>
                <a:gd name="T16" fmla="*/ 1 w 72"/>
                <a:gd name="T17" fmla="*/ 7 h 148"/>
                <a:gd name="T18" fmla="*/ 1 w 72"/>
                <a:gd name="T19" fmla="*/ 4 h 148"/>
                <a:gd name="T20" fmla="*/ 1 w 72"/>
                <a:gd name="T21" fmla="*/ 1 h 148"/>
                <a:gd name="T22" fmla="*/ 0 w 72"/>
                <a:gd name="T23" fmla="*/ 0 h 1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2" h="148">
                  <a:moveTo>
                    <a:pt x="0" y="0"/>
                  </a:moveTo>
                  <a:lnTo>
                    <a:pt x="41" y="16"/>
                  </a:lnTo>
                  <a:lnTo>
                    <a:pt x="64" y="62"/>
                  </a:lnTo>
                  <a:lnTo>
                    <a:pt x="71" y="100"/>
                  </a:lnTo>
                  <a:lnTo>
                    <a:pt x="72" y="130"/>
                  </a:lnTo>
                  <a:lnTo>
                    <a:pt x="65" y="141"/>
                  </a:lnTo>
                  <a:lnTo>
                    <a:pt x="51" y="148"/>
                  </a:lnTo>
                  <a:lnTo>
                    <a:pt x="41" y="141"/>
                  </a:lnTo>
                  <a:lnTo>
                    <a:pt x="20" y="92"/>
                  </a:lnTo>
                  <a:lnTo>
                    <a:pt x="9" y="47"/>
                  </a:lnTo>
                  <a:lnTo>
                    <a:pt x="6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id="{31A7DDCD-CF08-4B9D-933A-3244D508E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8" y="1232"/>
              <a:ext cx="19" cy="40"/>
            </a:xfrm>
            <a:custGeom>
              <a:avLst/>
              <a:gdLst>
                <a:gd name="T0" fmla="*/ 0 w 72"/>
                <a:gd name="T1" fmla="*/ 0 h 148"/>
                <a:gd name="T2" fmla="*/ 3 w 72"/>
                <a:gd name="T3" fmla="*/ 1 h 148"/>
                <a:gd name="T4" fmla="*/ 4 w 72"/>
                <a:gd name="T5" fmla="*/ 5 h 148"/>
                <a:gd name="T6" fmla="*/ 5 w 72"/>
                <a:gd name="T7" fmla="*/ 7 h 148"/>
                <a:gd name="T8" fmla="*/ 5 w 72"/>
                <a:gd name="T9" fmla="*/ 9 h 148"/>
                <a:gd name="T10" fmla="*/ 4 w 72"/>
                <a:gd name="T11" fmla="*/ 10 h 148"/>
                <a:gd name="T12" fmla="*/ 3 w 72"/>
                <a:gd name="T13" fmla="*/ 11 h 148"/>
                <a:gd name="T14" fmla="*/ 3 w 72"/>
                <a:gd name="T15" fmla="*/ 10 h 148"/>
                <a:gd name="T16" fmla="*/ 1 w 72"/>
                <a:gd name="T17" fmla="*/ 7 h 148"/>
                <a:gd name="T18" fmla="*/ 1 w 72"/>
                <a:gd name="T19" fmla="*/ 4 h 148"/>
                <a:gd name="T20" fmla="*/ 1 w 72"/>
                <a:gd name="T21" fmla="*/ 1 h 148"/>
                <a:gd name="T22" fmla="*/ 0 w 72"/>
                <a:gd name="T23" fmla="*/ 0 h 1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2" h="148">
                  <a:moveTo>
                    <a:pt x="0" y="0"/>
                  </a:moveTo>
                  <a:lnTo>
                    <a:pt x="41" y="16"/>
                  </a:lnTo>
                  <a:lnTo>
                    <a:pt x="64" y="62"/>
                  </a:lnTo>
                  <a:lnTo>
                    <a:pt x="71" y="100"/>
                  </a:lnTo>
                  <a:lnTo>
                    <a:pt x="72" y="130"/>
                  </a:lnTo>
                  <a:lnTo>
                    <a:pt x="65" y="141"/>
                  </a:lnTo>
                  <a:lnTo>
                    <a:pt x="51" y="148"/>
                  </a:lnTo>
                  <a:lnTo>
                    <a:pt x="41" y="141"/>
                  </a:lnTo>
                  <a:lnTo>
                    <a:pt x="20" y="92"/>
                  </a:lnTo>
                  <a:lnTo>
                    <a:pt x="9" y="47"/>
                  </a:lnTo>
                  <a:lnTo>
                    <a:pt x="6" y="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EE429D66-71CD-4F83-B9B8-1A622166C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738"/>
              <a:ext cx="481" cy="443"/>
            </a:xfrm>
            <a:custGeom>
              <a:avLst/>
              <a:gdLst>
                <a:gd name="T0" fmla="*/ 91 w 1694"/>
                <a:gd name="T1" fmla="*/ 112 h 1683"/>
                <a:gd name="T2" fmla="*/ 92 w 1694"/>
                <a:gd name="T3" fmla="*/ 102 h 1683"/>
                <a:gd name="T4" fmla="*/ 87 w 1694"/>
                <a:gd name="T5" fmla="*/ 94 h 1683"/>
                <a:gd name="T6" fmla="*/ 85 w 1694"/>
                <a:gd name="T7" fmla="*/ 88 h 1683"/>
                <a:gd name="T8" fmla="*/ 85 w 1694"/>
                <a:gd name="T9" fmla="*/ 82 h 1683"/>
                <a:gd name="T10" fmla="*/ 80 w 1694"/>
                <a:gd name="T11" fmla="*/ 80 h 1683"/>
                <a:gd name="T12" fmla="*/ 75 w 1694"/>
                <a:gd name="T13" fmla="*/ 73 h 1683"/>
                <a:gd name="T14" fmla="*/ 72 w 1694"/>
                <a:gd name="T15" fmla="*/ 66 h 1683"/>
                <a:gd name="T16" fmla="*/ 69 w 1694"/>
                <a:gd name="T17" fmla="*/ 60 h 1683"/>
                <a:gd name="T18" fmla="*/ 68 w 1694"/>
                <a:gd name="T19" fmla="*/ 56 h 1683"/>
                <a:gd name="T20" fmla="*/ 52 w 1694"/>
                <a:gd name="T21" fmla="*/ 58 h 1683"/>
                <a:gd name="T22" fmla="*/ 33 w 1694"/>
                <a:gd name="T23" fmla="*/ 67 h 1683"/>
                <a:gd name="T24" fmla="*/ 20 w 1694"/>
                <a:gd name="T25" fmla="*/ 66 h 1683"/>
                <a:gd name="T26" fmla="*/ 7 w 1694"/>
                <a:gd name="T27" fmla="*/ 63 h 1683"/>
                <a:gd name="T28" fmla="*/ 0 w 1694"/>
                <a:gd name="T29" fmla="*/ 61 h 1683"/>
                <a:gd name="T30" fmla="*/ 12 w 1694"/>
                <a:gd name="T31" fmla="*/ 61 h 1683"/>
                <a:gd name="T32" fmla="*/ 21 w 1694"/>
                <a:gd name="T33" fmla="*/ 62 h 1683"/>
                <a:gd name="T34" fmla="*/ 34 w 1694"/>
                <a:gd name="T35" fmla="*/ 58 h 1683"/>
                <a:gd name="T36" fmla="*/ 44 w 1694"/>
                <a:gd name="T37" fmla="*/ 54 h 1683"/>
                <a:gd name="T38" fmla="*/ 38 w 1694"/>
                <a:gd name="T39" fmla="*/ 51 h 1683"/>
                <a:gd name="T40" fmla="*/ 32 w 1694"/>
                <a:gd name="T41" fmla="*/ 48 h 1683"/>
                <a:gd name="T42" fmla="*/ 36 w 1694"/>
                <a:gd name="T43" fmla="*/ 43 h 1683"/>
                <a:gd name="T44" fmla="*/ 43 w 1694"/>
                <a:gd name="T45" fmla="*/ 39 h 1683"/>
                <a:gd name="T46" fmla="*/ 39 w 1694"/>
                <a:gd name="T47" fmla="*/ 37 h 1683"/>
                <a:gd name="T48" fmla="*/ 43 w 1694"/>
                <a:gd name="T49" fmla="*/ 35 h 1683"/>
                <a:gd name="T50" fmla="*/ 45 w 1694"/>
                <a:gd name="T51" fmla="*/ 29 h 1683"/>
                <a:gd name="T52" fmla="*/ 58 w 1694"/>
                <a:gd name="T53" fmla="*/ 24 h 1683"/>
                <a:gd name="T54" fmla="*/ 64 w 1694"/>
                <a:gd name="T55" fmla="*/ 27 h 1683"/>
                <a:gd name="T56" fmla="*/ 73 w 1694"/>
                <a:gd name="T57" fmla="*/ 23 h 1683"/>
                <a:gd name="T58" fmla="*/ 74 w 1694"/>
                <a:gd name="T59" fmla="*/ 20 h 1683"/>
                <a:gd name="T60" fmla="*/ 70 w 1694"/>
                <a:gd name="T61" fmla="*/ 11 h 1683"/>
                <a:gd name="T62" fmla="*/ 76 w 1694"/>
                <a:gd name="T63" fmla="*/ 13 h 1683"/>
                <a:gd name="T64" fmla="*/ 76 w 1694"/>
                <a:gd name="T65" fmla="*/ 7 h 1683"/>
                <a:gd name="T66" fmla="*/ 85 w 1694"/>
                <a:gd name="T67" fmla="*/ 11 h 1683"/>
                <a:gd name="T68" fmla="*/ 83 w 1694"/>
                <a:gd name="T69" fmla="*/ 17 h 1683"/>
                <a:gd name="T70" fmla="*/ 91 w 1694"/>
                <a:gd name="T71" fmla="*/ 14 h 1683"/>
                <a:gd name="T72" fmla="*/ 93 w 1694"/>
                <a:gd name="T73" fmla="*/ 7 h 1683"/>
                <a:gd name="T74" fmla="*/ 96 w 1694"/>
                <a:gd name="T75" fmla="*/ 1 h 1683"/>
                <a:gd name="T76" fmla="*/ 103 w 1694"/>
                <a:gd name="T77" fmla="*/ 3 h 1683"/>
                <a:gd name="T78" fmla="*/ 119 w 1694"/>
                <a:gd name="T79" fmla="*/ 5 h 1683"/>
                <a:gd name="T80" fmla="*/ 127 w 1694"/>
                <a:gd name="T81" fmla="*/ 10 h 1683"/>
                <a:gd name="T82" fmla="*/ 130 w 1694"/>
                <a:gd name="T83" fmla="*/ 17 h 1683"/>
                <a:gd name="T84" fmla="*/ 128 w 1694"/>
                <a:gd name="T85" fmla="*/ 20 h 1683"/>
                <a:gd name="T86" fmla="*/ 135 w 1694"/>
                <a:gd name="T87" fmla="*/ 25 h 1683"/>
                <a:gd name="T88" fmla="*/ 85 w 1694"/>
                <a:gd name="T89" fmla="*/ 78 h 1683"/>
                <a:gd name="T90" fmla="*/ 91 w 1694"/>
                <a:gd name="T91" fmla="*/ 90 h 1683"/>
                <a:gd name="T92" fmla="*/ 95 w 1694"/>
                <a:gd name="T93" fmla="*/ 98 h 1683"/>
                <a:gd name="T94" fmla="*/ 93 w 1694"/>
                <a:gd name="T95" fmla="*/ 108 h 1683"/>
                <a:gd name="T96" fmla="*/ 91 w 1694"/>
                <a:gd name="T97" fmla="*/ 117 h 168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694" h="1683">
                  <a:moveTo>
                    <a:pt x="1131" y="1683"/>
                  </a:moveTo>
                  <a:lnTo>
                    <a:pt x="1114" y="1676"/>
                  </a:lnTo>
                  <a:lnTo>
                    <a:pt x="1109" y="1653"/>
                  </a:lnTo>
                  <a:lnTo>
                    <a:pt x="1123" y="1619"/>
                  </a:lnTo>
                  <a:lnTo>
                    <a:pt x="1105" y="1568"/>
                  </a:lnTo>
                  <a:lnTo>
                    <a:pt x="1107" y="1540"/>
                  </a:lnTo>
                  <a:lnTo>
                    <a:pt x="1118" y="1485"/>
                  </a:lnTo>
                  <a:lnTo>
                    <a:pt x="1137" y="1466"/>
                  </a:lnTo>
                  <a:lnTo>
                    <a:pt x="1145" y="1394"/>
                  </a:lnTo>
                  <a:lnTo>
                    <a:pt x="1129" y="1378"/>
                  </a:lnTo>
                  <a:lnTo>
                    <a:pt x="1124" y="1354"/>
                  </a:lnTo>
                  <a:lnTo>
                    <a:pt x="1084" y="1355"/>
                  </a:lnTo>
                  <a:lnTo>
                    <a:pt x="1075" y="1348"/>
                  </a:lnTo>
                  <a:lnTo>
                    <a:pt x="1079" y="1313"/>
                  </a:lnTo>
                  <a:lnTo>
                    <a:pt x="1067" y="1281"/>
                  </a:lnTo>
                  <a:lnTo>
                    <a:pt x="1054" y="1269"/>
                  </a:lnTo>
                  <a:lnTo>
                    <a:pt x="1026" y="1262"/>
                  </a:lnTo>
                  <a:lnTo>
                    <a:pt x="1011" y="1240"/>
                  </a:lnTo>
                  <a:lnTo>
                    <a:pt x="1020" y="1210"/>
                  </a:lnTo>
                  <a:lnTo>
                    <a:pt x="1049" y="1189"/>
                  </a:lnTo>
                  <a:lnTo>
                    <a:pt x="1057" y="1175"/>
                  </a:lnTo>
                  <a:lnTo>
                    <a:pt x="1050" y="1158"/>
                  </a:lnTo>
                  <a:lnTo>
                    <a:pt x="1028" y="1155"/>
                  </a:lnTo>
                  <a:lnTo>
                    <a:pt x="998" y="1150"/>
                  </a:lnTo>
                  <a:lnTo>
                    <a:pt x="993" y="1148"/>
                  </a:lnTo>
                  <a:lnTo>
                    <a:pt x="975" y="1122"/>
                  </a:lnTo>
                  <a:lnTo>
                    <a:pt x="949" y="1092"/>
                  </a:lnTo>
                  <a:lnTo>
                    <a:pt x="934" y="1059"/>
                  </a:lnTo>
                  <a:lnTo>
                    <a:pt x="912" y="1023"/>
                  </a:lnTo>
                  <a:lnTo>
                    <a:pt x="921" y="991"/>
                  </a:lnTo>
                  <a:lnTo>
                    <a:pt x="920" y="983"/>
                  </a:lnTo>
                  <a:lnTo>
                    <a:pt x="899" y="958"/>
                  </a:lnTo>
                  <a:lnTo>
                    <a:pt x="897" y="943"/>
                  </a:lnTo>
                  <a:lnTo>
                    <a:pt x="905" y="908"/>
                  </a:lnTo>
                  <a:lnTo>
                    <a:pt x="875" y="881"/>
                  </a:lnTo>
                  <a:lnTo>
                    <a:pt x="857" y="870"/>
                  </a:lnTo>
                  <a:lnTo>
                    <a:pt x="864" y="849"/>
                  </a:lnTo>
                  <a:lnTo>
                    <a:pt x="872" y="843"/>
                  </a:lnTo>
                  <a:lnTo>
                    <a:pt x="871" y="816"/>
                  </a:lnTo>
                  <a:lnTo>
                    <a:pt x="849" y="805"/>
                  </a:lnTo>
                  <a:lnTo>
                    <a:pt x="797" y="820"/>
                  </a:lnTo>
                  <a:lnTo>
                    <a:pt x="693" y="831"/>
                  </a:lnTo>
                  <a:lnTo>
                    <a:pt x="665" y="825"/>
                  </a:lnTo>
                  <a:lnTo>
                    <a:pt x="648" y="840"/>
                  </a:lnTo>
                  <a:lnTo>
                    <a:pt x="635" y="876"/>
                  </a:lnTo>
                  <a:lnTo>
                    <a:pt x="611" y="899"/>
                  </a:lnTo>
                  <a:lnTo>
                    <a:pt x="521" y="925"/>
                  </a:lnTo>
                  <a:lnTo>
                    <a:pt x="413" y="961"/>
                  </a:lnTo>
                  <a:lnTo>
                    <a:pt x="320" y="986"/>
                  </a:lnTo>
                  <a:lnTo>
                    <a:pt x="297" y="984"/>
                  </a:lnTo>
                  <a:lnTo>
                    <a:pt x="266" y="961"/>
                  </a:lnTo>
                  <a:lnTo>
                    <a:pt x="242" y="956"/>
                  </a:lnTo>
                  <a:lnTo>
                    <a:pt x="169" y="958"/>
                  </a:lnTo>
                  <a:lnTo>
                    <a:pt x="153" y="951"/>
                  </a:lnTo>
                  <a:lnTo>
                    <a:pt x="116" y="921"/>
                  </a:lnTo>
                  <a:lnTo>
                    <a:pt x="90" y="915"/>
                  </a:lnTo>
                  <a:lnTo>
                    <a:pt x="55" y="919"/>
                  </a:lnTo>
                  <a:lnTo>
                    <a:pt x="17" y="908"/>
                  </a:lnTo>
                  <a:lnTo>
                    <a:pt x="5" y="893"/>
                  </a:lnTo>
                  <a:lnTo>
                    <a:pt x="0" y="873"/>
                  </a:lnTo>
                  <a:lnTo>
                    <a:pt x="13" y="861"/>
                  </a:lnTo>
                  <a:lnTo>
                    <a:pt x="45" y="843"/>
                  </a:lnTo>
                  <a:lnTo>
                    <a:pt x="72" y="873"/>
                  </a:lnTo>
                  <a:lnTo>
                    <a:pt x="145" y="881"/>
                  </a:lnTo>
                  <a:lnTo>
                    <a:pt x="163" y="895"/>
                  </a:lnTo>
                  <a:lnTo>
                    <a:pt x="178" y="922"/>
                  </a:lnTo>
                  <a:lnTo>
                    <a:pt x="230" y="905"/>
                  </a:lnTo>
                  <a:lnTo>
                    <a:pt x="259" y="900"/>
                  </a:lnTo>
                  <a:lnTo>
                    <a:pt x="283" y="910"/>
                  </a:lnTo>
                  <a:lnTo>
                    <a:pt x="359" y="906"/>
                  </a:lnTo>
                  <a:lnTo>
                    <a:pt x="393" y="884"/>
                  </a:lnTo>
                  <a:lnTo>
                    <a:pt x="420" y="843"/>
                  </a:lnTo>
                  <a:lnTo>
                    <a:pt x="444" y="820"/>
                  </a:lnTo>
                  <a:lnTo>
                    <a:pt x="481" y="818"/>
                  </a:lnTo>
                  <a:lnTo>
                    <a:pt x="545" y="801"/>
                  </a:lnTo>
                  <a:lnTo>
                    <a:pt x="547" y="787"/>
                  </a:lnTo>
                  <a:lnTo>
                    <a:pt x="480" y="779"/>
                  </a:lnTo>
                  <a:lnTo>
                    <a:pt x="467" y="766"/>
                  </a:lnTo>
                  <a:lnTo>
                    <a:pt x="467" y="748"/>
                  </a:lnTo>
                  <a:lnTo>
                    <a:pt x="474" y="733"/>
                  </a:lnTo>
                  <a:lnTo>
                    <a:pt x="465" y="709"/>
                  </a:lnTo>
                  <a:lnTo>
                    <a:pt x="444" y="700"/>
                  </a:lnTo>
                  <a:lnTo>
                    <a:pt x="407" y="708"/>
                  </a:lnTo>
                  <a:lnTo>
                    <a:pt x="394" y="694"/>
                  </a:lnTo>
                  <a:lnTo>
                    <a:pt x="405" y="686"/>
                  </a:lnTo>
                  <a:lnTo>
                    <a:pt x="447" y="670"/>
                  </a:lnTo>
                  <a:lnTo>
                    <a:pt x="440" y="652"/>
                  </a:lnTo>
                  <a:lnTo>
                    <a:pt x="444" y="627"/>
                  </a:lnTo>
                  <a:lnTo>
                    <a:pt x="465" y="610"/>
                  </a:lnTo>
                  <a:lnTo>
                    <a:pt x="492" y="595"/>
                  </a:lnTo>
                  <a:lnTo>
                    <a:pt x="522" y="589"/>
                  </a:lnTo>
                  <a:lnTo>
                    <a:pt x="532" y="567"/>
                  </a:lnTo>
                  <a:lnTo>
                    <a:pt x="493" y="559"/>
                  </a:lnTo>
                  <a:lnTo>
                    <a:pt x="470" y="559"/>
                  </a:lnTo>
                  <a:lnTo>
                    <a:pt x="458" y="548"/>
                  </a:lnTo>
                  <a:lnTo>
                    <a:pt x="480" y="534"/>
                  </a:lnTo>
                  <a:lnTo>
                    <a:pt x="485" y="493"/>
                  </a:lnTo>
                  <a:lnTo>
                    <a:pt x="496" y="478"/>
                  </a:lnTo>
                  <a:lnTo>
                    <a:pt x="511" y="483"/>
                  </a:lnTo>
                  <a:lnTo>
                    <a:pt x="531" y="510"/>
                  </a:lnTo>
                  <a:lnTo>
                    <a:pt x="559" y="510"/>
                  </a:lnTo>
                  <a:lnTo>
                    <a:pt x="569" y="493"/>
                  </a:lnTo>
                  <a:lnTo>
                    <a:pt x="559" y="460"/>
                  </a:lnTo>
                  <a:lnTo>
                    <a:pt x="552" y="424"/>
                  </a:lnTo>
                  <a:lnTo>
                    <a:pt x="555" y="393"/>
                  </a:lnTo>
                  <a:lnTo>
                    <a:pt x="567" y="376"/>
                  </a:lnTo>
                  <a:lnTo>
                    <a:pt x="606" y="361"/>
                  </a:lnTo>
                  <a:lnTo>
                    <a:pt x="718" y="341"/>
                  </a:lnTo>
                  <a:lnTo>
                    <a:pt x="730" y="374"/>
                  </a:lnTo>
                  <a:lnTo>
                    <a:pt x="760" y="371"/>
                  </a:lnTo>
                  <a:lnTo>
                    <a:pt x="772" y="376"/>
                  </a:lnTo>
                  <a:lnTo>
                    <a:pt x="789" y="394"/>
                  </a:lnTo>
                  <a:lnTo>
                    <a:pt x="829" y="400"/>
                  </a:lnTo>
                  <a:lnTo>
                    <a:pt x="872" y="390"/>
                  </a:lnTo>
                  <a:lnTo>
                    <a:pt x="895" y="368"/>
                  </a:lnTo>
                  <a:lnTo>
                    <a:pt x="901" y="335"/>
                  </a:lnTo>
                  <a:lnTo>
                    <a:pt x="942" y="334"/>
                  </a:lnTo>
                  <a:lnTo>
                    <a:pt x="960" y="326"/>
                  </a:lnTo>
                  <a:lnTo>
                    <a:pt x="959" y="309"/>
                  </a:lnTo>
                  <a:lnTo>
                    <a:pt x="923" y="294"/>
                  </a:lnTo>
                  <a:lnTo>
                    <a:pt x="898" y="269"/>
                  </a:lnTo>
                  <a:lnTo>
                    <a:pt x="863" y="216"/>
                  </a:lnTo>
                  <a:lnTo>
                    <a:pt x="863" y="192"/>
                  </a:lnTo>
                  <a:lnTo>
                    <a:pt x="870" y="164"/>
                  </a:lnTo>
                  <a:lnTo>
                    <a:pt x="886" y="177"/>
                  </a:lnTo>
                  <a:lnTo>
                    <a:pt x="904" y="203"/>
                  </a:lnTo>
                  <a:lnTo>
                    <a:pt x="927" y="205"/>
                  </a:lnTo>
                  <a:lnTo>
                    <a:pt x="939" y="187"/>
                  </a:lnTo>
                  <a:lnTo>
                    <a:pt x="939" y="163"/>
                  </a:lnTo>
                  <a:lnTo>
                    <a:pt x="926" y="124"/>
                  </a:lnTo>
                  <a:lnTo>
                    <a:pt x="927" y="85"/>
                  </a:lnTo>
                  <a:lnTo>
                    <a:pt x="947" y="96"/>
                  </a:lnTo>
                  <a:lnTo>
                    <a:pt x="972" y="131"/>
                  </a:lnTo>
                  <a:lnTo>
                    <a:pt x="1005" y="134"/>
                  </a:lnTo>
                  <a:lnTo>
                    <a:pt x="1041" y="146"/>
                  </a:lnTo>
                  <a:lnTo>
                    <a:pt x="1048" y="154"/>
                  </a:lnTo>
                  <a:lnTo>
                    <a:pt x="1059" y="179"/>
                  </a:lnTo>
                  <a:lnTo>
                    <a:pt x="1037" y="199"/>
                  </a:lnTo>
                  <a:lnTo>
                    <a:pt x="1027" y="217"/>
                  </a:lnTo>
                  <a:lnTo>
                    <a:pt x="1037" y="239"/>
                  </a:lnTo>
                  <a:lnTo>
                    <a:pt x="1053" y="250"/>
                  </a:lnTo>
                  <a:lnTo>
                    <a:pt x="1083" y="240"/>
                  </a:lnTo>
                  <a:lnTo>
                    <a:pt x="1118" y="227"/>
                  </a:lnTo>
                  <a:lnTo>
                    <a:pt x="1126" y="210"/>
                  </a:lnTo>
                  <a:lnTo>
                    <a:pt x="1122" y="180"/>
                  </a:lnTo>
                  <a:lnTo>
                    <a:pt x="1101" y="158"/>
                  </a:lnTo>
                  <a:lnTo>
                    <a:pt x="1121" y="131"/>
                  </a:lnTo>
                  <a:lnTo>
                    <a:pt x="1148" y="106"/>
                  </a:lnTo>
                  <a:lnTo>
                    <a:pt x="1160" y="94"/>
                  </a:lnTo>
                  <a:lnTo>
                    <a:pt x="1172" y="61"/>
                  </a:lnTo>
                  <a:lnTo>
                    <a:pt x="1177" y="29"/>
                  </a:lnTo>
                  <a:lnTo>
                    <a:pt x="1194" y="16"/>
                  </a:lnTo>
                  <a:lnTo>
                    <a:pt x="1230" y="0"/>
                  </a:lnTo>
                  <a:lnTo>
                    <a:pt x="1249" y="6"/>
                  </a:lnTo>
                  <a:lnTo>
                    <a:pt x="1260" y="16"/>
                  </a:lnTo>
                  <a:lnTo>
                    <a:pt x="1270" y="45"/>
                  </a:lnTo>
                  <a:lnTo>
                    <a:pt x="1288" y="47"/>
                  </a:lnTo>
                  <a:lnTo>
                    <a:pt x="1362" y="31"/>
                  </a:lnTo>
                  <a:lnTo>
                    <a:pt x="1400" y="32"/>
                  </a:lnTo>
                  <a:lnTo>
                    <a:pt x="1479" y="70"/>
                  </a:lnTo>
                  <a:lnTo>
                    <a:pt x="1535" y="81"/>
                  </a:lnTo>
                  <a:lnTo>
                    <a:pt x="1546" y="90"/>
                  </a:lnTo>
                  <a:lnTo>
                    <a:pt x="1549" y="128"/>
                  </a:lnTo>
                  <a:lnTo>
                    <a:pt x="1572" y="140"/>
                  </a:lnTo>
                  <a:lnTo>
                    <a:pt x="1579" y="158"/>
                  </a:lnTo>
                  <a:lnTo>
                    <a:pt x="1586" y="229"/>
                  </a:lnTo>
                  <a:lnTo>
                    <a:pt x="1599" y="232"/>
                  </a:lnTo>
                  <a:lnTo>
                    <a:pt x="1609" y="245"/>
                  </a:lnTo>
                  <a:lnTo>
                    <a:pt x="1607" y="251"/>
                  </a:lnTo>
                  <a:lnTo>
                    <a:pt x="1581" y="265"/>
                  </a:lnTo>
                  <a:lnTo>
                    <a:pt x="1579" y="283"/>
                  </a:lnTo>
                  <a:lnTo>
                    <a:pt x="1586" y="290"/>
                  </a:lnTo>
                  <a:lnTo>
                    <a:pt x="1620" y="298"/>
                  </a:lnTo>
                  <a:lnTo>
                    <a:pt x="1629" y="324"/>
                  </a:lnTo>
                  <a:lnTo>
                    <a:pt x="1656" y="333"/>
                  </a:lnTo>
                  <a:lnTo>
                    <a:pt x="1674" y="359"/>
                  </a:lnTo>
                  <a:lnTo>
                    <a:pt x="1694" y="427"/>
                  </a:lnTo>
                  <a:lnTo>
                    <a:pt x="1038" y="1085"/>
                  </a:lnTo>
                  <a:lnTo>
                    <a:pt x="1039" y="1105"/>
                  </a:lnTo>
                  <a:lnTo>
                    <a:pt x="1052" y="1131"/>
                  </a:lnTo>
                  <a:lnTo>
                    <a:pt x="1071" y="1160"/>
                  </a:lnTo>
                  <a:lnTo>
                    <a:pt x="1092" y="1214"/>
                  </a:lnTo>
                  <a:lnTo>
                    <a:pt x="1105" y="1275"/>
                  </a:lnTo>
                  <a:lnTo>
                    <a:pt x="1134" y="1303"/>
                  </a:lnTo>
                  <a:lnTo>
                    <a:pt x="1152" y="1328"/>
                  </a:lnTo>
                  <a:lnTo>
                    <a:pt x="1167" y="1354"/>
                  </a:lnTo>
                  <a:lnTo>
                    <a:pt x="1172" y="1381"/>
                  </a:lnTo>
                  <a:lnTo>
                    <a:pt x="1174" y="1415"/>
                  </a:lnTo>
                  <a:lnTo>
                    <a:pt x="1173" y="1458"/>
                  </a:lnTo>
                  <a:lnTo>
                    <a:pt x="1165" y="1489"/>
                  </a:lnTo>
                  <a:lnTo>
                    <a:pt x="1163" y="1528"/>
                  </a:lnTo>
                  <a:lnTo>
                    <a:pt x="1160" y="1562"/>
                  </a:lnTo>
                  <a:lnTo>
                    <a:pt x="1148" y="1599"/>
                  </a:lnTo>
                  <a:lnTo>
                    <a:pt x="1141" y="1629"/>
                  </a:lnTo>
                  <a:lnTo>
                    <a:pt x="1136" y="1659"/>
                  </a:lnTo>
                  <a:lnTo>
                    <a:pt x="1131" y="1683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2" name="Freeform 101">
              <a:extLst>
                <a:ext uri="{FF2B5EF4-FFF2-40B4-BE49-F238E27FC236}">
                  <a16:creationId xmlns:a16="http://schemas.microsoft.com/office/drawing/2014/main" id="{14A3453D-3D98-45FC-B286-83927F3B2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738"/>
              <a:ext cx="481" cy="443"/>
            </a:xfrm>
            <a:custGeom>
              <a:avLst/>
              <a:gdLst>
                <a:gd name="T0" fmla="*/ 91 w 1694"/>
                <a:gd name="T1" fmla="*/ 112 h 1683"/>
                <a:gd name="T2" fmla="*/ 92 w 1694"/>
                <a:gd name="T3" fmla="*/ 102 h 1683"/>
                <a:gd name="T4" fmla="*/ 87 w 1694"/>
                <a:gd name="T5" fmla="*/ 94 h 1683"/>
                <a:gd name="T6" fmla="*/ 85 w 1694"/>
                <a:gd name="T7" fmla="*/ 88 h 1683"/>
                <a:gd name="T8" fmla="*/ 85 w 1694"/>
                <a:gd name="T9" fmla="*/ 82 h 1683"/>
                <a:gd name="T10" fmla="*/ 80 w 1694"/>
                <a:gd name="T11" fmla="*/ 80 h 1683"/>
                <a:gd name="T12" fmla="*/ 75 w 1694"/>
                <a:gd name="T13" fmla="*/ 73 h 1683"/>
                <a:gd name="T14" fmla="*/ 72 w 1694"/>
                <a:gd name="T15" fmla="*/ 66 h 1683"/>
                <a:gd name="T16" fmla="*/ 69 w 1694"/>
                <a:gd name="T17" fmla="*/ 60 h 1683"/>
                <a:gd name="T18" fmla="*/ 68 w 1694"/>
                <a:gd name="T19" fmla="*/ 56 h 1683"/>
                <a:gd name="T20" fmla="*/ 52 w 1694"/>
                <a:gd name="T21" fmla="*/ 58 h 1683"/>
                <a:gd name="T22" fmla="*/ 33 w 1694"/>
                <a:gd name="T23" fmla="*/ 67 h 1683"/>
                <a:gd name="T24" fmla="*/ 20 w 1694"/>
                <a:gd name="T25" fmla="*/ 66 h 1683"/>
                <a:gd name="T26" fmla="*/ 7 w 1694"/>
                <a:gd name="T27" fmla="*/ 63 h 1683"/>
                <a:gd name="T28" fmla="*/ 0 w 1694"/>
                <a:gd name="T29" fmla="*/ 61 h 1683"/>
                <a:gd name="T30" fmla="*/ 12 w 1694"/>
                <a:gd name="T31" fmla="*/ 61 h 1683"/>
                <a:gd name="T32" fmla="*/ 21 w 1694"/>
                <a:gd name="T33" fmla="*/ 62 h 1683"/>
                <a:gd name="T34" fmla="*/ 34 w 1694"/>
                <a:gd name="T35" fmla="*/ 58 h 1683"/>
                <a:gd name="T36" fmla="*/ 44 w 1694"/>
                <a:gd name="T37" fmla="*/ 54 h 1683"/>
                <a:gd name="T38" fmla="*/ 38 w 1694"/>
                <a:gd name="T39" fmla="*/ 51 h 1683"/>
                <a:gd name="T40" fmla="*/ 32 w 1694"/>
                <a:gd name="T41" fmla="*/ 48 h 1683"/>
                <a:gd name="T42" fmla="*/ 36 w 1694"/>
                <a:gd name="T43" fmla="*/ 43 h 1683"/>
                <a:gd name="T44" fmla="*/ 43 w 1694"/>
                <a:gd name="T45" fmla="*/ 39 h 1683"/>
                <a:gd name="T46" fmla="*/ 39 w 1694"/>
                <a:gd name="T47" fmla="*/ 37 h 1683"/>
                <a:gd name="T48" fmla="*/ 43 w 1694"/>
                <a:gd name="T49" fmla="*/ 35 h 1683"/>
                <a:gd name="T50" fmla="*/ 45 w 1694"/>
                <a:gd name="T51" fmla="*/ 29 h 1683"/>
                <a:gd name="T52" fmla="*/ 58 w 1694"/>
                <a:gd name="T53" fmla="*/ 24 h 1683"/>
                <a:gd name="T54" fmla="*/ 64 w 1694"/>
                <a:gd name="T55" fmla="*/ 27 h 1683"/>
                <a:gd name="T56" fmla="*/ 73 w 1694"/>
                <a:gd name="T57" fmla="*/ 23 h 1683"/>
                <a:gd name="T58" fmla="*/ 74 w 1694"/>
                <a:gd name="T59" fmla="*/ 20 h 1683"/>
                <a:gd name="T60" fmla="*/ 70 w 1694"/>
                <a:gd name="T61" fmla="*/ 11 h 1683"/>
                <a:gd name="T62" fmla="*/ 76 w 1694"/>
                <a:gd name="T63" fmla="*/ 13 h 1683"/>
                <a:gd name="T64" fmla="*/ 76 w 1694"/>
                <a:gd name="T65" fmla="*/ 7 h 1683"/>
                <a:gd name="T66" fmla="*/ 85 w 1694"/>
                <a:gd name="T67" fmla="*/ 11 h 1683"/>
                <a:gd name="T68" fmla="*/ 83 w 1694"/>
                <a:gd name="T69" fmla="*/ 17 h 1683"/>
                <a:gd name="T70" fmla="*/ 91 w 1694"/>
                <a:gd name="T71" fmla="*/ 14 h 1683"/>
                <a:gd name="T72" fmla="*/ 93 w 1694"/>
                <a:gd name="T73" fmla="*/ 7 h 1683"/>
                <a:gd name="T74" fmla="*/ 96 w 1694"/>
                <a:gd name="T75" fmla="*/ 1 h 1683"/>
                <a:gd name="T76" fmla="*/ 103 w 1694"/>
                <a:gd name="T77" fmla="*/ 3 h 1683"/>
                <a:gd name="T78" fmla="*/ 119 w 1694"/>
                <a:gd name="T79" fmla="*/ 5 h 1683"/>
                <a:gd name="T80" fmla="*/ 127 w 1694"/>
                <a:gd name="T81" fmla="*/ 10 h 1683"/>
                <a:gd name="T82" fmla="*/ 130 w 1694"/>
                <a:gd name="T83" fmla="*/ 17 h 1683"/>
                <a:gd name="T84" fmla="*/ 128 w 1694"/>
                <a:gd name="T85" fmla="*/ 20 h 1683"/>
                <a:gd name="T86" fmla="*/ 135 w 1694"/>
                <a:gd name="T87" fmla="*/ 25 h 1683"/>
                <a:gd name="T88" fmla="*/ 85 w 1694"/>
                <a:gd name="T89" fmla="*/ 78 h 1683"/>
                <a:gd name="T90" fmla="*/ 91 w 1694"/>
                <a:gd name="T91" fmla="*/ 90 h 1683"/>
                <a:gd name="T92" fmla="*/ 95 w 1694"/>
                <a:gd name="T93" fmla="*/ 98 h 1683"/>
                <a:gd name="T94" fmla="*/ 93 w 1694"/>
                <a:gd name="T95" fmla="*/ 108 h 1683"/>
                <a:gd name="T96" fmla="*/ 91 w 1694"/>
                <a:gd name="T97" fmla="*/ 117 h 168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694" h="1683">
                  <a:moveTo>
                    <a:pt x="1131" y="1683"/>
                  </a:moveTo>
                  <a:lnTo>
                    <a:pt x="1114" y="1676"/>
                  </a:lnTo>
                  <a:lnTo>
                    <a:pt x="1109" y="1653"/>
                  </a:lnTo>
                  <a:lnTo>
                    <a:pt x="1123" y="1619"/>
                  </a:lnTo>
                  <a:lnTo>
                    <a:pt x="1105" y="1568"/>
                  </a:lnTo>
                  <a:lnTo>
                    <a:pt x="1107" y="1540"/>
                  </a:lnTo>
                  <a:lnTo>
                    <a:pt x="1118" y="1485"/>
                  </a:lnTo>
                  <a:lnTo>
                    <a:pt x="1137" y="1466"/>
                  </a:lnTo>
                  <a:lnTo>
                    <a:pt x="1145" y="1394"/>
                  </a:lnTo>
                  <a:lnTo>
                    <a:pt x="1129" y="1378"/>
                  </a:lnTo>
                  <a:lnTo>
                    <a:pt x="1124" y="1354"/>
                  </a:lnTo>
                  <a:lnTo>
                    <a:pt x="1084" y="1355"/>
                  </a:lnTo>
                  <a:lnTo>
                    <a:pt x="1075" y="1348"/>
                  </a:lnTo>
                  <a:lnTo>
                    <a:pt x="1079" y="1313"/>
                  </a:lnTo>
                  <a:lnTo>
                    <a:pt x="1067" y="1281"/>
                  </a:lnTo>
                  <a:lnTo>
                    <a:pt x="1054" y="1269"/>
                  </a:lnTo>
                  <a:lnTo>
                    <a:pt x="1026" y="1262"/>
                  </a:lnTo>
                  <a:lnTo>
                    <a:pt x="1011" y="1240"/>
                  </a:lnTo>
                  <a:lnTo>
                    <a:pt x="1020" y="1210"/>
                  </a:lnTo>
                  <a:lnTo>
                    <a:pt x="1049" y="1189"/>
                  </a:lnTo>
                  <a:lnTo>
                    <a:pt x="1057" y="1175"/>
                  </a:lnTo>
                  <a:lnTo>
                    <a:pt x="1050" y="1158"/>
                  </a:lnTo>
                  <a:lnTo>
                    <a:pt x="1028" y="1155"/>
                  </a:lnTo>
                  <a:lnTo>
                    <a:pt x="998" y="1150"/>
                  </a:lnTo>
                  <a:lnTo>
                    <a:pt x="993" y="1148"/>
                  </a:lnTo>
                  <a:lnTo>
                    <a:pt x="975" y="1122"/>
                  </a:lnTo>
                  <a:lnTo>
                    <a:pt x="949" y="1092"/>
                  </a:lnTo>
                  <a:lnTo>
                    <a:pt x="934" y="1059"/>
                  </a:lnTo>
                  <a:lnTo>
                    <a:pt x="912" y="1023"/>
                  </a:lnTo>
                  <a:lnTo>
                    <a:pt x="921" y="991"/>
                  </a:lnTo>
                  <a:lnTo>
                    <a:pt x="920" y="983"/>
                  </a:lnTo>
                  <a:lnTo>
                    <a:pt x="899" y="958"/>
                  </a:lnTo>
                  <a:lnTo>
                    <a:pt x="897" y="943"/>
                  </a:lnTo>
                  <a:lnTo>
                    <a:pt x="905" y="908"/>
                  </a:lnTo>
                  <a:lnTo>
                    <a:pt x="875" y="881"/>
                  </a:lnTo>
                  <a:lnTo>
                    <a:pt x="857" y="870"/>
                  </a:lnTo>
                  <a:lnTo>
                    <a:pt x="864" y="849"/>
                  </a:lnTo>
                  <a:lnTo>
                    <a:pt x="872" y="843"/>
                  </a:lnTo>
                  <a:lnTo>
                    <a:pt x="871" y="816"/>
                  </a:lnTo>
                  <a:lnTo>
                    <a:pt x="849" y="805"/>
                  </a:lnTo>
                  <a:lnTo>
                    <a:pt x="797" y="820"/>
                  </a:lnTo>
                  <a:lnTo>
                    <a:pt x="693" y="831"/>
                  </a:lnTo>
                  <a:lnTo>
                    <a:pt x="665" y="825"/>
                  </a:lnTo>
                  <a:lnTo>
                    <a:pt x="648" y="840"/>
                  </a:lnTo>
                  <a:lnTo>
                    <a:pt x="635" y="876"/>
                  </a:lnTo>
                  <a:lnTo>
                    <a:pt x="611" y="899"/>
                  </a:lnTo>
                  <a:lnTo>
                    <a:pt x="521" y="925"/>
                  </a:lnTo>
                  <a:lnTo>
                    <a:pt x="413" y="961"/>
                  </a:lnTo>
                  <a:lnTo>
                    <a:pt x="320" y="986"/>
                  </a:lnTo>
                  <a:lnTo>
                    <a:pt x="297" y="984"/>
                  </a:lnTo>
                  <a:lnTo>
                    <a:pt x="266" y="961"/>
                  </a:lnTo>
                  <a:lnTo>
                    <a:pt x="242" y="956"/>
                  </a:lnTo>
                  <a:lnTo>
                    <a:pt x="169" y="958"/>
                  </a:lnTo>
                  <a:lnTo>
                    <a:pt x="153" y="951"/>
                  </a:lnTo>
                  <a:lnTo>
                    <a:pt x="116" y="921"/>
                  </a:lnTo>
                  <a:lnTo>
                    <a:pt x="90" y="915"/>
                  </a:lnTo>
                  <a:lnTo>
                    <a:pt x="55" y="919"/>
                  </a:lnTo>
                  <a:lnTo>
                    <a:pt x="17" y="908"/>
                  </a:lnTo>
                  <a:lnTo>
                    <a:pt x="5" y="893"/>
                  </a:lnTo>
                  <a:lnTo>
                    <a:pt x="0" y="873"/>
                  </a:lnTo>
                  <a:lnTo>
                    <a:pt x="13" y="861"/>
                  </a:lnTo>
                  <a:lnTo>
                    <a:pt x="45" y="843"/>
                  </a:lnTo>
                  <a:lnTo>
                    <a:pt x="72" y="873"/>
                  </a:lnTo>
                  <a:lnTo>
                    <a:pt x="145" y="881"/>
                  </a:lnTo>
                  <a:lnTo>
                    <a:pt x="163" y="895"/>
                  </a:lnTo>
                  <a:lnTo>
                    <a:pt x="178" y="922"/>
                  </a:lnTo>
                  <a:lnTo>
                    <a:pt x="230" y="905"/>
                  </a:lnTo>
                  <a:lnTo>
                    <a:pt x="259" y="900"/>
                  </a:lnTo>
                  <a:lnTo>
                    <a:pt x="283" y="910"/>
                  </a:lnTo>
                  <a:lnTo>
                    <a:pt x="359" y="906"/>
                  </a:lnTo>
                  <a:lnTo>
                    <a:pt x="393" y="884"/>
                  </a:lnTo>
                  <a:lnTo>
                    <a:pt x="420" y="843"/>
                  </a:lnTo>
                  <a:lnTo>
                    <a:pt x="444" y="820"/>
                  </a:lnTo>
                  <a:lnTo>
                    <a:pt x="481" y="818"/>
                  </a:lnTo>
                  <a:lnTo>
                    <a:pt x="545" y="801"/>
                  </a:lnTo>
                  <a:lnTo>
                    <a:pt x="547" y="787"/>
                  </a:lnTo>
                  <a:lnTo>
                    <a:pt x="480" y="779"/>
                  </a:lnTo>
                  <a:lnTo>
                    <a:pt x="467" y="766"/>
                  </a:lnTo>
                  <a:lnTo>
                    <a:pt x="467" y="748"/>
                  </a:lnTo>
                  <a:lnTo>
                    <a:pt x="474" y="733"/>
                  </a:lnTo>
                  <a:lnTo>
                    <a:pt x="465" y="709"/>
                  </a:lnTo>
                  <a:lnTo>
                    <a:pt x="444" y="700"/>
                  </a:lnTo>
                  <a:lnTo>
                    <a:pt x="407" y="708"/>
                  </a:lnTo>
                  <a:lnTo>
                    <a:pt x="394" y="694"/>
                  </a:lnTo>
                  <a:lnTo>
                    <a:pt x="405" y="686"/>
                  </a:lnTo>
                  <a:lnTo>
                    <a:pt x="447" y="670"/>
                  </a:lnTo>
                  <a:lnTo>
                    <a:pt x="440" y="652"/>
                  </a:lnTo>
                  <a:lnTo>
                    <a:pt x="444" y="627"/>
                  </a:lnTo>
                  <a:lnTo>
                    <a:pt x="465" y="610"/>
                  </a:lnTo>
                  <a:lnTo>
                    <a:pt x="492" y="595"/>
                  </a:lnTo>
                  <a:lnTo>
                    <a:pt x="522" y="589"/>
                  </a:lnTo>
                  <a:lnTo>
                    <a:pt x="532" y="567"/>
                  </a:lnTo>
                  <a:lnTo>
                    <a:pt x="493" y="559"/>
                  </a:lnTo>
                  <a:lnTo>
                    <a:pt x="470" y="559"/>
                  </a:lnTo>
                  <a:lnTo>
                    <a:pt x="458" y="548"/>
                  </a:lnTo>
                  <a:lnTo>
                    <a:pt x="480" y="534"/>
                  </a:lnTo>
                  <a:lnTo>
                    <a:pt x="485" y="493"/>
                  </a:lnTo>
                  <a:lnTo>
                    <a:pt x="496" y="478"/>
                  </a:lnTo>
                  <a:lnTo>
                    <a:pt x="511" y="483"/>
                  </a:lnTo>
                  <a:lnTo>
                    <a:pt x="531" y="510"/>
                  </a:lnTo>
                  <a:lnTo>
                    <a:pt x="559" y="510"/>
                  </a:lnTo>
                  <a:lnTo>
                    <a:pt x="569" y="493"/>
                  </a:lnTo>
                  <a:lnTo>
                    <a:pt x="559" y="460"/>
                  </a:lnTo>
                  <a:lnTo>
                    <a:pt x="552" y="424"/>
                  </a:lnTo>
                  <a:lnTo>
                    <a:pt x="555" y="393"/>
                  </a:lnTo>
                  <a:lnTo>
                    <a:pt x="567" y="376"/>
                  </a:lnTo>
                  <a:lnTo>
                    <a:pt x="606" y="361"/>
                  </a:lnTo>
                  <a:lnTo>
                    <a:pt x="718" y="341"/>
                  </a:lnTo>
                  <a:lnTo>
                    <a:pt x="730" y="374"/>
                  </a:lnTo>
                  <a:lnTo>
                    <a:pt x="760" y="371"/>
                  </a:lnTo>
                  <a:lnTo>
                    <a:pt x="772" y="376"/>
                  </a:lnTo>
                  <a:lnTo>
                    <a:pt x="789" y="394"/>
                  </a:lnTo>
                  <a:lnTo>
                    <a:pt x="829" y="400"/>
                  </a:lnTo>
                  <a:lnTo>
                    <a:pt x="872" y="390"/>
                  </a:lnTo>
                  <a:lnTo>
                    <a:pt x="895" y="368"/>
                  </a:lnTo>
                  <a:lnTo>
                    <a:pt x="901" y="335"/>
                  </a:lnTo>
                  <a:lnTo>
                    <a:pt x="942" y="334"/>
                  </a:lnTo>
                  <a:lnTo>
                    <a:pt x="960" y="326"/>
                  </a:lnTo>
                  <a:lnTo>
                    <a:pt x="959" y="309"/>
                  </a:lnTo>
                  <a:lnTo>
                    <a:pt x="923" y="294"/>
                  </a:lnTo>
                  <a:lnTo>
                    <a:pt x="898" y="269"/>
                  </a:lnTo>
                  <a:lnTo>
                    <a:pt x="863" y="216"/>
                  </a:lnTo>
                  <a:lnTo>
                    <a:pt x="863" y="192"/>
                  </a:lnTo>
                  <a:lnTo>
                    <a:pt x="870" y="164"/>
                  </a:lnTo>
                  <a:lnTo>
                    <a:pt x="886" y="177"/>
                  </a:lnTo>
                  <a:lnTo>
                    <a:pt x="904" y="203"/>
                  </a:lnTo>
                  <a:lnTo>
                    <a:pt x="927" y="205"/>
                  </a:lnTo>
                  <a:lnTo>
                    <a:pt x="939" y="187"/>
                  </a:lnTo>
                  <a:lnTo>
                    <a:pt x="939" y="163"/>
                  </a:lnTo>
                  <a:lnTo>
                    <a:pt x="926" y="124"/>
                  </a:lnTo>
                  <a:lnTo>
                    <a:pt x="927" y="85"/>
                  </a:lnTo>
                  <a:lnTo>
                    <a:pt x="947" y="96"/>
                  </a:lnTo>
                  <a:lnTo>
                    <a:pt x="972" y="131"/>
                  </a:lnTo>
                  <a:lnTo>
                    <a:pt x="1005" y="134"/>
                  </a:lnTo>
                  <a:lnTo>
                    <a:pt x="1041" y="146"/>
                  </a:lnTo>
                  <a:lnTo>
                    <a:pt x="1048" y="154"/>
                  </a:lnTo>
                  <a:lnTo>
                    <a:pt x="1059" y="179"/>
                  </a:lnTo>
                  <a:lnTo>
                    <a:pt x="1037" y="199"/>
                  </a:lnTo>
                  <a:lnTo>
                    <a:pt x="1027" y="217"/>
                  </a:lnTo>
                  <a:lnTo>
                    <a:pt x="1037" y="239"/>
                  </a:lnTo>
                  <a:lnTo>
                    <a:pt x="1053" y="250"/>
                  </a:lnTo>
                  <a:lnTo>
                    <a:pt x="1083" y="240"/>
                  </a:lnTo>
                  <a:lnTo>
                    <a:pt x="1118" y="227"/>
                  </a:lnTo>
                  <a:lnTo>
                    <a:pt x="1126" y="210"/>
                  </a:lnTo>
                  <a:lnTo>
                    <a:pt x="1122" y="180"/>
                  </a:lnTo>
                  <a:lnTo>
                    <a:pt x="1101" y="158"/>
                  </a:lnTo>
                  <a:lnTo>
                    <a:pt x="1121" y="131"/>
                  </a:lnTo>
                  <a:lnTo>
                    <a:pt x="1148" y="106"/>
                  </a:lnTo>
                  <a:lnTo>
                    <a:pt x="1160" y="94"/>
                  </a:lnTo>
                  <a:lnTo>
                    <a:pt x="1172" y="61"/>
                  </a:lnTo>
                  <a:lnTo>
                    <a:pt x="1177" y="29"/>
                  </a:lnTo>
                  <a:lnTo>
                    <a:pt x="1194" y="16"/>
                  </a:lnTo>
                  <a:lnTo>
                    <a:pt x="1230" y="0"/>
                  </a:lnTo>
                  <a:lnTo>
                    <a:pt x="1249" y="6"/>
                  </a:lnTo>
                  <a:lnTo>
                    <a:pt x="1260" y="16"/>
                  </a:lnTo>
                  <a:lnTo>
                    <a:pt x="1270" y="45"/>
                  </a:lnTo>
                  <a:lnTo>
                    <a:pt x="1288" y="47"/>
                  </a:lnTo>
                  <a:lnTo>
                    <a:pt x="1362" y="31"/>
                  </a:lnTo>
                  <a:lnTo>
                    <a:pt x="1400" y="32"/>
                  </a:lnTo>
                  <a:lnTo>
                    <a:pt x="1479" y="70"/>
                  </a:lnTo>
                  <a:lnTo>
                    <a:pt x="1535" y="81"/>
                  </a:lnTo>
                  <a:lnTo>
                    <a:pt x="1546" y="90"/>
                  </a:lnTo>
                  <a:lnTo>
                    <a:pt x="1549" y="128"/>
                  </a:lnTo>
                  <a:lnTo>
                    <a:pt x="1572" y="140"/>
                  </a:lnTo>
                  <a:lnTo>
                    <a:pt x="1579" y="158"/>
                  </a:lnTo>
                  <a:lnTo>
                    <a:pt x="1586" y="229"/>
                  </a:lnTo>
                  <a:lnTo>
                    <a:pt x="1599" y="232"/>
                  </a:lnTo>
                  <a:lnTo>
                    <a:pt x="1609" y="245"/>
                  </a:lnTo>
                  <a:lnTo>
                    <a:pt x="1607" y="251"/>
                  </a:lnTo>
                  <a:lnTo>
                    <a:pt x="1581" y="265"/>
                  </a:lnTo>
                  <a:lnTo>
                    <a:pt x="1579" y="283"/>
                  </a:lnTo>
                  <a:lnTo>
                    <a:pt x="1586" y="290"/>
                  </a:lnTo>
                  <a:lnTo>
                    <a:pt x="1620" y="298"/>
                  </a:lnTo>
                  <a:lnTo>
                    <a:pt x="1629" y="324"/>
                  </a:lnTo>
                  <a:lnTo>
                    <a:pt x="1656" y="333"/>
                  </a:lnTo>
                  <a:lnTo>
                    <a:pt x="1674" y="359"/>
                  </a:lnTo>
                  <a:lnTo>
                    <a:pt x="1694" y="427"/>
                  </a:lnTo>
                  <a:lnTo>
                    <a:pt x="1038" y="1085"/>
                  </a:lnTo>
                  <a:lnTo>
                    <a:pt x="1039" y="1105"/>
                  </a:lnTo>
                  <a:lnTo>
                    <a:pt x="1052" y="1131"/>
                  </a:lnTo>
                  <a:lnTo>
                    <a:pt x="1071" y="1160"/>
                  </a:lnTo>
                  <a:lnTo>
                    <a:pt x="1092" y="1214"/>
                  </a:lnTo>
                  <a:lnTo>
                    <a:pt x="1105" y="1275"/>
                  </a:lnTo>
                  <a:lnTo>
                    <a:pt x="1134" y="1303"/>
                  </a:lnTo>
                  <a:lnTo>
                    <a:pt x="1152" y="1328"/>
                  </a:lnTo>
                  <a:lnTo>
                    <a:pt x="1167" y="1354"/>
                  </a:lnTo>
                  <a:lnTo>
                    <a:pt x="1172" y="1381"/>
                  </a:lnTo>
                  <a:lnTo>
                    <a:pt x="1174" y="1415"/>
                  </a:lnTo>
                  <a:lnTo>
                    <a:pt x="1173" y="1458"/>
                  </a:lnTo>
                  <a:lnTo>
                    <a:pt x="1165" y="1489"/>
                  </a:lnTo>
                  <a:lnTo>
                    <a:pt x="1163" y="1528"/>
                  </a:lnTo>
                  <a:lnTo>
                    <a:pt x="1160" y="1562"/>
                  </a:lnTo>
                  <a:lnTo>
                    <a:pt x="1148" y="1599"/>
                  </a:lnTo>
                  <a:lnTo>
                    <a:pt x="1141" y="1629"/>
                  </a:lnTo>
                  <a:lnTo>
                    <a:pt x="1136" y="1659"/>
                  </a:lnTo>
                  <a:lnTo>
                    <a:pt x="1131" y="168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93A3DF99-ABE0-4033-B649-051E70D12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" y="1370"/>
              <a:ext cx="1032" cy="582"/>
            </a:xfrm>
            <a:custGeom>
              <a:avLst/>
              <a:gdLst>
                <a:gd name="T0" fmla="*/ 206 w 3631"/>
                <a:gd name="T1" fmla="*/ 123 h 2213"/>
                <a:gd name="T2" fmla="*/ 217 w 3631"/>
                <a:gd name="T3" fmla="*/ 123 h 2213"/>
                <a:gd name="T4" fmla="*/ 227 w 3631"/>
                <a:gd name="T5" fmla="*/ 135 h 2213"/>
                <a:gd name="T6" fmla="*/ 229 w 3631"/>
                <a:gd name="T7" fmla="*/ 140 h 2213"/>
                <a:gd name="T8" fmla="*/ 239 w 3631"/>
                <a:gd name="T9" fmla="*/ 150 h 2213"/>
                <a:gd name="T10" fmla="*/ 245 w 3631"/>
                <a:gd name="T11" fmla="*/ 140 h 2213"/>
                <a:gd name="T12" fmla="*/ 235 w 3631"/>
                <a:gd name="T13" fmla="*/ 120 h 2213"/>
                <a:gd name="T14" fmla="*/ 236 w 3631"/>
                <a:gd name="T15" fmla="*/ 107 h 2213"/>
                <a:gd name="T16" fmla="*/ 247 w 3631"/>
                <a:gd name="T17" fmla="*/ 96 h 2213"/>
                <a:gd name="T18" fmla="*/ 258 w 3631"/>
                <a:gd name="T19" fmla="*/ 88 h 2213"/>
                <a:gd name="T20" fmla="*/ 256 w 3631"/>
                <a:gd name="T21" fmla="*/ 82 h 2213"/>
                <a:gd name="T22" fmla="*/ 253 w 3631"/>
                <a:gd name="T23" fmla="*/ 72 h 2213"/>
                <a:gd name="T24" fmla="*/ 254 w 3631"/>
                <a:gd name="T25" fmla="*/ 68 h 2213"/>
                <a:gd name="T26" fmla="*/ 258 w 3631"/>
                <a:gd name="T27" fmla="*/ 74 h 2213"/>
                <a:gd name="T28" fmla="*/ 257 w 3631"/>
                <a:gd name="T29" fmla="*/ 63 h 2213"/>
                <a:gd name="T30" fmla="*/ 263 w 3631"/>
                <a:gd name="T31" fmla="*/ 63 h 2213"/>
                <a:gd name="T32" fmla="*/ 266 w 3631"/>
                <a:gd name="T33" fmla="*/ 51 h 2213"/>
                <a:gd name="T34" fmla="*/ 279 w 3631"/>
                <a:gd name="T35" fmla="*/ 45 h 2213"/>
                <a:gd name="T36" fmla="*/ 277 w 3631"/>
                <a:gd name="T37" fmla="*/ 36 h 2213"/>
                <a:gd name="T38" fmla="*/ 289 w 3631"/>
                <a:gd name="T39" fmla="*/ 26 h 2213"/>
                <a:gd name="T40" fmla="*/ 291 w 3631"/>
                <a:gd name="T41" fmla="*/ 22 h 2213"/>
                <a:gd name="T42" fmla="*/ 281 w 3631"/>
                <a:gd name="T43" fmla="*/ 10 h 2213"/>
                <a:gd name="T44" fmla="*/ 273 w 3631"/>
                <a:gd name="T45" fmla="*/ 22 h 2213"/>
                <a:gd name="T46" fmla="*/ 253 w 3631"/>
                <a:gd name="T47" fmla="*/ 29 h 2213"/>
                <a:gd name="T48" fmla="*/ 235 w 3631"/>
                <a:gd name="T49" fmla="*/ 42 h 2213"/>
                <a:gd name="T50" fmla="*/ 218 w 3631"/>
                <a:gd name="T51" fmla="*/ 53 h 2213"/>
                <a:gd name="T52" fmla="*/ 217 w 3631"/>
                <a:gd name="T53" fmla="*/ 42 h 2213"/>
                <a:gd name="T54" fmla="*/ 206 w 3631"/>
                <a:gd name="T55" fmla="*/ 26 h 2213"/>
                <a:gd name="T56" fmla="*/ 184 w 3631"/>
                <a:gd name="T57" fmla="*/ 17 h 2213"/>
                <a:gd name="T58" fmla="*/ 165 w 3631"/>
                <a:gd name="T59" fmla="*/ 14 h 2213"/>
                <a:gd name="T60" fmla="*/ 33 w 3631"/>
                <a:gd name="T61" fmla="*/ 2 h 2213"/>
                <a:gd name="T62" fmla="*/ 28 w 3631"/>
                <a:gd name="T63" fmla="*/ 10 h 2213"/>
                <a:gd name="T64" fmla="*/ 24 w 3631"/>
                <a:gd name="T65" fmla="*/ 2 h 2213"/>
                <a:gd name="T66" fmla="*/ 20 w 3631"/>
                <a:gd name="T67" fmla="*/ 9 h 2213"/>
                <a:gd name="T68" fmla="*/ 13 w 3631"/>
                <a:gd name="T69" fmla="*/ 23 h 2213"/>
                <a:gd name="T70" fmla="*/ 7 w 3631"/>
                <a:gd name="T71" fmla="*/ 36 h 2213"/>
                <a:gd name="T72" fmla="*/ 1 w 3631"/>
                <a:gd name="T73" fmla="*/ 50 h 2213"/>
                <a:gd name="T74" fmla="*/ 2 w 3631"/>
                <a:gd name="T75" fmla="*/ 63 h 2213"/>
                <a:gd name="T76" fmla="*/ 2 w 3631"/>
                <a:gd name="T77" fmla="*/ 70 h 2213"/>
                <a:gd name="T78" fmla="*/ 8 w 3631"/>
                <a:gd name="T79" fmla="*/ 87 h 2213"/>
                <a:gd name="T80" fmla="*/ 19 w 3631"/>
                <a:gd name="T81" fmla="*/ 98 h 2213"/>
                <a:gd name="T82" fmla="*/ 34 w 3631"/>
                <a:gd name="T83" fmla="*/ 106 h 2213"/>
                <a:gd name="T84" fmla="*/ 49 w 3631"/>
                <a:gd name="T85" fmla="*/ 113 h 2213"/>
                <a:gd name="T86" fmla="*/ 65 w 3631"/>
                <a:gd name="T87" fmla="*/ 117 h 2213"/>
                <a:gd name="T88" fmla="*/ 78 w 3631"/>
                <a:gd name="T89" fmla="*/ 115 h 2213"/>
                <a:gd name="T90" fmla="*/ 89 w 3631"/>
                <a:gd name="T91" fmla="*/ 121 h 2213"/>
                <a:gd name="T92" fmla="*/ 99 w 3631"/>
                <a:gd name="T93" fmla="*/ 132 h 2213"/>
                <a:gd name="T94" fmla="*/ 111 w 3631"/>
                <a:gd name="T95" fmla="*/ 129 h 2213"/>
                <a:gd name="T96" fmla="*/ 125 w 3631"/>
                <a:gd name="T97" fmla="*/ 148 h 2213"/>
                <a:gd name="T98" fmla="*/ 137 w 3631"/>
                <a:gd name="T99" fmla="*/ 151 h 2213"/>
                <a:gd name="T100" fmla="*/ 140 w 3631"/>
                <a:gd name="T101" fmla="*/ 138 h 2213"/>
                <a:gd name="T102" fmla="*/ 151 w 3631"/>
                <a:gd name="T103" fmla="*/ 128 h 2213"/>
                <a:gd name="T104" fmla="*/ 160 w 3631"/>
                <a:gd name="T105" fmla="*/ 128 h 2213"/>
                <a:gd name="T106" fmla="*/ 173 w 3631"/>
                <a:gd name="T107" fmla="*/ 129 h 2213"/>
                <a:gd name="T108" fmla="*/ 185 w 3631"/>
                <a:gd name="T109" fmla="*/ 128 h 2213"/>
                <a:gd name="T110" fmla="*/ 179 w 3631"/>
                <a:gd name="T111" fmla="*/ 125 h 221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31" h="2213">
                  <a:moveTo>
                    <a:pt x="2307" y="1776"/>
                  </a:moveTo>
                  <a:lnTo>
                    <a:pt x="2368" y="1761"/>
                  </a:lnTo>
                  <a:lnTo>
                    <a:pt x="2383" y="1774"/>
                  </a:lnTo>
                  <a:lnTo>
                    <a:pt x="2401" y="1778"/>
                  </a:lnTo>
                  <a:lnTo>
                    <a:pt x="2515" y="1759"/>
                  </a:lnTo>
                  <a:lnTo>
                    <a:pt x="2550" y="1782"/>
                  </a:lnTo>
                  <a:lnTo>
                    <a:pt x="2573" y="1816"/>
                  </a:lnTo>
                  <a:lnTo>
                    <a:pt x="2596" y="1824"/>
                  </a:lnTo>
                  <a:lnTo>
                    <a:pt x="2632" y="1817"/>
                  </a:lnTo>
                  <a:lnTo>
                    <a:pt x="2649" y="1789"/>
                  </a:lnTo>
                  <a:lnTo>
                    <a:pt x="2666" y="1776"/>
                  </a:lnTo>
                  <a:lnTo>
                    <a:pt x="2686" y="1782"/>
                  </a:lnTo>
                  <a:lnTo>
                    <a:pt x="2719" y="1803"/>
                  </a:lnTo>
                  <a:lnTo>
                    <a:pt x="2761" y="1840"/>
                  </a:lnTo>
                  <a:lnTo>
                    <a:pt x="2779" y="1869"/>
                  </a:lnTo>
                  <a:lnTo>
                    <a:pt x="2785" y="1897"/>
                  </a:lnTo>
                  <a:lnTo>
                    <a:pt x="2799" y="1947"/>
                  </a:lnTo>
                  <a:lnTo>
                    <a:pt x="2807" y="1950"/>
                  </a:lnTo>
                  <a:lnTo>
                    <a:pt x="2822" y="1944"/>
                  </a:lnTo>
                  <a:lnTo>
                    <a:pt x="2836" y="1953"/>
                  </a:lnTo>
                  <a:lnTo>
                    <a:pt x="2837" y="1966"/>
                  </a:lnTo>
                  <a:lnTo>
                    <a:pt x="2821" y="1987"/>
                  </a:lnTo>
                  <a:lnTo>
                    <a:pt x="2824" y="2001"/>
                  </a:lnTo>
                  <a:lnTo>
                    <a:pt x="2839" y="2028"/>
                  </a:lnTo>
                  <a:lnTo>
                    <a:pt x="2867" y="2034"/>
                  </a:lnTo>
                  <a:lnTo>
                    <a:pt x="2881" y="2047"/>
                  </a:lnTo>
                  <a:lnTo>
                    <a:pt x="2898" y="2088"/>
                  </a:lnTo>
                  <a:lnTo>
                    <a:pt x="2923" y="2111"/>
                  </a:lnTo>
                  <a:lnTo>
                    <a:pt x="2941" y="2131"/>
                  </a:lnTo>
                  <a:lnTo>
                    <a:pt x="2955" y="2163"/>
                  </a:lnTo>
                  <a:lnTo>
                    <a:pt x="2992" y="2179"/>
                  </a:lnTo>
                  <a:lnTo>
                    <a:pt x="3007" y="2176"/>
                  </a:lnTo>
                  <a:lnTo>
                    <a:pt x="3023" y="2144"/>
                  </a:lnTo>
                  <a:lnTo>
                    <a:pt x="3027" y="2114"/>
                  </a:lnTo>
                  <a:lnTo>
                    <a:pt x="3034" y="2062"/>
                  </a:lnTo>
                  <a:lnTo>
                    <a:pt x="3030" y="2028"/>
                  </a:lnTo>
                  <a:lnTo>
                    <a:pt x="3001" y="1952"/>
                  </a:lnTo>
                  <a:lnTo>
                    <a:pt x="2971" y="1900"/>
                  </a:lnTo>
                  <a:lnTo>
                    <a:pt x="2957" y="1854"/>
                  </a:lnTo>
                  <a:lnTo>
                    <a:pt x="2943" y="1804"/>
                  </a:lnTo>
                  <a:lnTo>
                    <a:pt x="2927" y="1763"/>
                  </a:lnTo>
                  <a:lnTo>
                    <a:pt x="2910" y="1729"/>
                  </a:lnTo>
                  <a:lnTo>
                    <a:pt x="2890" y="1702"/>
                  </a:lnTo>
                  <a:lnTo>
                    <a:pt x="2870" y="1673"/>
                  </a:lnTo>
                  <a:lnTo>
                    <a:pt x="2874" y="1643"/>
                  </a:lnTo>
                  <a:lnTo>
                    <a:pt x="2882" y="1608"/>
                  </a:lnTo>
                  <a:lnTo>
                    <a:pt x="2899" y="1576"/>
                  </a:lnTo>
                  <a:lnTo>
                    <a:pt x="2917" y="1549"/>
                  </a:lnTo>
                  <a:lnTo>
                    <a:pt x="2961" y="1532"/>
                  </a:lnTo>
                  <a:lnTo>
                    <a:pt x="2982" y="1515"/>
                  </a:lnTo>
                  <a:lnTo>
                    <a:pt x="3001" y="1484"/>
                  </a:lnTo>
                  <a:lnTo>
                    <a:pt x="3046" y="1421"/>
                  </a:lnTo>
                  <a:lnTo>
                    <a:pt x="3045" y="1410"/>
                  </a:lnTo>
                  <a:lnTo>
                    <a:pt x="3054" y="1393"/>
                  </a:lnTo>
                  <a:lnTo>
                    <a:pt x="3079" y="1397"/>
                  </a:lnTo>
                  <a:lnTo>
                    <a:pt x="3108" y="1370"/>
                  </a:lnTo>
                  <a:lnTo>
                    <a:pt x="3127" y="1330"/>
                  </a:lnTo>
                  <a:lnTo>
                    <a:pt x="3152" y="1306"/>
                  </a:lnTo>
                  <a:lnTo>
                    <a:pt x="3179" y="1300"/>
                  </a:lnTo>
                  <a:lnTo>
                    <a:pt x="3187" y="1274"/>
                  </a:lnTo>
                  <a:lnTo>
                    <a:pt x="3167" y="1258"/>
                  </a:lnTo>
                  <a:lnTo>
                    <a:pt x="3175" y="1241"/>
                  </a:lnTo>
                  <a:lnTo>
                    <a:pt x="3196" y="1234"/>
                  </a:lnTo>
                  <a:lnTo>
                    <a:pt x="3197" y="1215"/>
                  </a:lnTo>
                  <a:lnTo>
                    <a:pt x="3189" y="1196"/>
                  </a:lnTo>
                  <a:lnTo>
                    <a:pt x="3175" y="1192"/>
                  </a:lnTo>
                  <a:lnTo>
                    <a:pt x="3176" y="1178"/>
                  </a:lnTo>
                  <a:lnTo>
                    <a:pt x="3183" y="1168"/>
                  </a:lnTo>
                  <a:lnTo>
                    <a:pt x="3164" y="1124"/>
                  </a:lnTo>
                  <a:lnTo>
                    <a:pt x="3146" y="1100"/>
                  </a:lnTo>
                  <a:lnTo>
                    <a:pt x="3140" y="1072"/>
                  </a:lnTo>
                  <a:lnTo>
                    <a:pt x="3130" y="1045"/>
                  </a:lnTo>
                  <a:lnTo>
                    <a:pt x="3111" y="1020"/>
                  </a:lnTo>
                  <a:lnTo>
                    <a:pt x="3104" y="987"/>
                  </a:lnTo>
                  <a:lnTo>
                    <a:pt x="3112" y="976"/>
                  </a:lnTo>
                  <a:lnTo>
                    <a:pt x="3120" y="969"/>
                  </a:lnTo>
                  <a:lnTo>
                    <a:pt x="3128" y="972"/>
                  </a:lnTo>
                  <a:lnTo>
                    <a:pt x="3145" y="980"/>
                  </a:lnTo>
                  <a:lnTo>
                    <a:pt x="3155" y="1011"/>
                  </a:lnTo>
                  <a:lnTo>
                    <a:pt x="3160" y="1037"/>
                  </a:lnTo>
                  <a:lnTo>
                    <a:pt x="3164" y="1080"/>
                  </a:lnTo>
                  <a:lnTo>
                    <a:pt x="3170" y="1089"/>
                  </a:lnTo>
                  <a:lnTo>
                    <a:pt x="3186" y="1091"/>
                  </a:lnTo>
                  <a:lnTo>
                    <a:pt x="3198" y="1071"/>
                  </a:lnTo>
                  <a:lnTo>
                    <a:pt x="3194" y="1036"/>
                  </a:lnTo>
                  <a:lnTo>
                    <a:pt x="3207" y="1005"/>
                  </a:lnTo>
                  <a:lnTo>
                    <a:pt x="3207" y="980"/>
                  </a:lnTo>
                  <a:lnTo>
                    <a:pt x="3192" y="955"/>
                  </a:lnTo>
                  <a:lnTo>
                    <a:pt x="3183" y="949"/>
                  </a:lnTo>
                  <a:lnTo>
                    <a:pt x="3177" y="918"/>
                  </a:lnTo>
                  <a:lnTo>
                    <a:pt x="3185" y="906"/>
                  </a:lnTo>
                  <a:lnTo>
                    <a:pt x="3196" y="911"/>
                  </a:lnTo>
                  <a:lnTo>
                    <a:pt x="3212" y="936"/>
                  </a:lnTo>
                  <a:lnTo>
                    <a:pt x="3221" y="941"/>
                  </a:lnTo>
                  <a:lnTo>
                    <a:pt x="3237" y="930"/>
                  </a:lnTo>
                  <a:lnTo>
                    <a:pt x="3251" y="912"/>
                  </a:lnTo>
                  <a:lnTo>
                    <a:pt x="3250" y="876"/>
                  </a:lnTo>
                  <a:lnTo>
                    <a:pt x="3272" y="847"/>
                  </a:lnTo>
                  <a:lnTo>
                    <a:pt x="3281" y="816"/>
                  </a:lnTo>
                  <a:lnTo>
                    <a:pt x="3267" y="800"/>
                  </a:lnTo>
                  <a:lnTo>
                    <a:pt x="3272" y="771"/>
                  </a:lnTo>
                  <a:lnTo>
                    <a:pt x="3294" y="739"/>
                  </a:lnTo>
                  <a:lnTo>
                    <a:pt x="3319" y="718"/>
                  </a:lnTo>
                  <a:lnTo>
                    <a:pt x="3346" y="709"/>
                  </a:lnTo>
                  <a:lnTo>
                    <a:pt x="3374" y="682"/>
                  </a:lnTo>
                  <a:lnTo>
                    <a:pt x="3401" y="676"/>
                  </a:lnTo>
                  <a:lnTo>
                    <a:pt x="3428" y="668"/>
                  </a:lnTo>
                  <a:lnTo>
                    <a:pt x="3452" y="650"/>
                  </a:lnTo>
                  <a:lnTo>
                    <a:pt x="3460" y="630"/>
                  </a:lnTo>
                  <a:lnTo>
                    <a:pt x="3451" y="610"/>
                  </a:lnTo>
                  <a:lnTo>
                    <a:pt x="3435" y="599"/>
                  </a:lnTo>
                  <a:lnTo>
                    <a:pt x="3436" y="581"/>
                  </a:lnTo>
                  <a:lnTo>
                    <a:pt x="3443" y="564"/>
                  </a:lnTo>
                  <a:lnTo>
                    <a:pt x="3433" y="523"/>
                  </a:lnTo>
                  <a:lnTo>
                    <a:pt x="3441" y="488"/>
                  </a:lnTo>
                  <a:lnTo>
                    <a:pt x="3467" y="449"/>
                  </a:lnTo>
                  <a:lnTo>
                    <a:pt x="3496" y="429"/>
                  </a:lnTo>
                  <a:lnTo>
                    <a:pt x="3519" y="405"/>
                  </a:lnTo>
                  <a:lnTo>
                    <a:pt x="3550" y="388"/>
                  </a:lnTo>
                  <a:lnTo>
                    <a:pt x="3575" y="375"/>
                  </a:lnTo>
                  <a:lnTo>
                    <a:pt x="3606" y="359"/>
                  </a:lnTo>
                  <a:lnTo>
                    <a:pt x="3625" y="356"/>
                  </a:lnTo>
                  <a:lnTo>
                    <a:pt x="3628" y="350"/>
                  </a:lnTo>
                  <a:lnTo>
                    <a:pt x="3631" y="329"/>
                  </a:lnTo>
                  <a:lnTo>
                    <a:pt x="3624" y="326"/>
                  </a:lnTo>
                  <a:lnTo>
                    <a:pt x="3606" y="315"/>
                  </a:lnTo>
                  <a:lnTo>
                    <a:pt x="3591" y="304"/>
                  </a:lnTo>
                  <a:lnTo>
                    <a:pt x="3567" y="280"/>
                  </a:lnTo>
                  <a:lnTo>
                    <a:pt x="3539" y="228"/>
                  </a:lnTo>
                  <a:lnTo>
                    <a:pt x="3533" y="199"/>
                  </a:lnTo>
                  <a:lnTo>
                    <a:pt x="3507" y="153"/>
                  </a:lnTo>
                  <a:lnTo>
                    <a:pt x="3477" y="148"/>
                  </a:lnTo>
                  <a:lnTo>
                    <a:pt x="3449" y="165"/>
                  </a:lnTo>
                  <a:lnTo>
                    <a:pt x="3427" y="190"/>
                  </a:lnTo>
                  <a:lnTo>
                    <a:pt x="3411" y="218"/>
                  </a:lnTo>
                  <a:lnTo>
                    <a:pt x="3404" y="255"/>
                  </a:lnTo>
                  <a:lnTo>
                    <a:pt x="3398" y="287"/>
                  </a:lnTo>
                  <a:lnTo>
                    <a:pt x="3379" y="322"/>
                  </a:lnTo>
                  <a:lnTo>
                    <a:pt x="3344" y="364"/>
                  </a:lnTo>
                  <a:lnTo>
                    <a:pt x="3297" y="389"/>
                  </a:lnTo>
                  <a:lnTo>
                    <a:pt x="3243" y="396"/>
                  </a:lnTo>
                  <a:lnTo>
                    <a:pt x="3207" y="390"/>
                  </a:lnTo>
                  <a:lnTo>
                    <a:pt x="3169" y="397"/>
                  </a:lnTo>
                  <a:lnTo>
                    <a:pt x="3130" y="420"/>
                  </a:lnTo>
                  <a:lnTo>
                    <a:pt x="3098" y="455"/>
                  </a:lnTo>
                  <a:lnTo>
                    <a:pt x="3075" y="499"/>
                  </a:lnTo>
                  <a:lnTo>
                    <a:pt x="3067" y="531"/>
                  </a:lnTo>
                  <a:lnTo>
                    <a:pt x="3046" y="549"/>
                  </a:lnTo>
                  <a:lnTo>
                    <a:pt x="2950" y="587"/>
                  </a:lnTo>
                  <a:lnTo>
                    <a:pt x="2909" y="609"/>
                  </a:lnTo>
                  <a:lnTo>
                    <a:pt x="2928" y="650"/>
                  </a:lnTo>
                  <a:lnTo>
                    <a:pt x="2881" y="666"/>
                  </a:lnTo>
                  <a:lnTo>
                    <a:pt x="2823" y="692"/>
                  </a:lnTo>
                  <a:lnTo>
                    <a:pt x="2779" y="717"/>
                  </a:lnTo>
                  <a:lnTo>
                    <a:pt x="2733" y="746"/>
                  </a:lnTo>
                  <a:lnTo>
                    <a:pt x="2695" y="768"/>
                  </a:lnTo>
                  <a:lnTo>
                    <a:pt x="2676" y="772"/>
                  </a:lnTo>
                  <a:lnTo>
                    <a:pt x="2658" y="750"/>
                  </a:lnTo>
                  <a:lnTo>
                    <a:pt x="2656" y="740"/>
                  </a:lnTo>
                  <a:lnTo>
                    <a:pt x="2677" y="703"/>
                  </a:lnTo>
                  <a:lnTo>
                    <a:pt x="2688" y="662"/>
                  </a:lnTo>
                  <a:lnTo>
                    <a:pt x="2692" y="614"/>
                  </a:lnTo>
                  <a:lnTo>
                    <a:pt x="2685" y="575"/>
                  </a:lnTo>
                  <a:lnTo>
                    <a:pt x="2667" y="540"/>
                  </a:lnTo>
                  <a:lnTo>
                    <a:pt x="2643" y="483"/>
                  </a:lnTo>
                  <a:lnTo>
                    <a:pt x="2611" y="435"/>
                  </a:lnTo>
                  <a:lnTo>
                    <a:pt x="2574" y="391"/>
                  </a:lnTo>
                  <a:lnTo>
                    <a:pt x="2551" y="367"/>
                  </a:lnTo>
                  <a:lnTo>
                    <a:pt x="2498" y="331"/>
                  </a:lnTo>
                  <a:lnTo>
                    <a:pt x="2435" y="298"/>
                  </a:lnTo>
                  <a:lnTo>
                    <a:pt x="2381" y="260"/>
                  </a:lnTo>
                  <a:lnTo>
                    <a:pt x="2312" y="225"/>
                  </a:lnTo>
                  <a:lnTo>
                    <a:pt x="2299" y="228"/>
                  </a:lnTo>
                  <a:lnTo>
                    <a:pt x="2273" y="248"/>
                  </a:lnTo>
                  <a:lnTo>
                    <a:pt x="2225" y="251"/>
                  </a:lnTo>
                  <a:lnTo>
                    <a:pt x="2182" y="246"/>
                  </a:lnTo>
                  <a:lnTo>
                    <a:pt x="2116" y="248"/>
                  </a:lnTo>
                  <a:lnTo>
                    <a:pt x="2077" y="236"/>
                  </a:lnTo>
                  <a:lnTo>
                    <a:pt x="2052" y="210"/>
                  </a:lnTo>
                  <a:lnTo>
                    <a:pt x="2036" y="206"/>
                  </a:lnTo>
                  <a:lnTo>
                    <a:pt x="1999" y="216"/>
                  </a:lnTo>
                  <a:lnTo>
                    <a:pt x="1543" y="179"/>
                  </a:lnTo>
                  <a:lnTo>
                    <a:pt x="1062" y="120"/>
                  </a:lnTo>
                  <a:lnTo>
                    <a:pt x="658" y="55"/>
                  </a:lnTo>
                  <a:lnTo>
                    <a:pt x="403" y="0"/>
                  </a:lnTo>
                  <a:lnTo>
                    <a:pt x="406" y="32"/>
                  </a:lnTo>
                  <a:lnTo>
                    <a:pt x="406" y="36"/>
                  </a:lnTo>
                  <a:lnTo>
                    <a:pt x="402" y="68"/>
                  </a:lnTo>
                  <a:lnTo>
                    <a:pt x="393" y="98"/>
                  </a:lnTo>
                  <a:lnTo>
                    <a:pt x="380" y="124"/>
                  </a:lnTo>
                  <a:lnTo>
                    <a:pt x="355" y="147"/>
                  </a:lnTo>
                  <a:lnTo>
                    <a:pt x="351" y="148"/>
                  </a:lnTo>
                  <a:lnTo>
                    <a:pt x="328" y="144"/>
                  </a:lnTo>
                  <a:lnTo>
                    <a:pt x="314" y="117"/>
                  </a:lnTo>
                  <a:lnTo>
                    <a:pt x="318" y="94"/>
                  </a:lnTo>
                  <a:lnTo>
                    <a:pt x="332" y="78"/>
                  </a:lnTo>
                  <a:lnTo>
                    <a:pt x="332" y="65"/>
                  </a:lnTo>
                  <a:lnTo>
                    <a:pt x="302" y="36"/>
                  </a:lnTo>
                  <a:lnTo>
                    <a:pt x="279" y="25"/>
                  </a:lnTo>
                  <a:lnTo>
                    <a:pt x="264" y="24"/>
                  </a:lnTo>
                  <a:lnTo>
                    <a:pt x="255" y="43"/>
                  </a:lnTo>
                  <a:lnTo>
                    <a:pt x="258" y="61"/>
                  </a:lnTo>
                  <a:lnTo>
                    <a:pt x="262" y="105"/>
                  </a:lnTo>
                  <a:lnTo>
                    <a:pt x="255" y="135"/>
                  </a:lnTo>
                  <a:lnTo>
                    <a:pt x="251" y="168"/>
                  </a:lnTo>
                  <a:lnTo>
                    <a:pt x="248" y="198"/>
                  </a:lnTo>
                  <a:lnTo>
                    <a:pt x="234" y="229"/>
                  </a:lnTo>
                  <a:lnTo>
                    <a:pt x="220" y="257"/>
                  </a:lnTo>
                  <a:lnTo>
                    <a:pt x="198" y="290"/>
                  </a:lnTo>
                  <a:lnTo>
                    <a:pt x="162" y="326"/>
                  </a:lnTo>
                  <a:lnTo>
                    <a:pt x="145" y="361"/>
                  </a:lnTo>
                  <a:lnTo>
                    <a:pt x="147" y="397"/>
                  </a:lnTo>
                  <a:lnTo>
                    <a:pt x="126" y="439"/>
                  </a:lnTo>
                  <a:lnTo>
                    <a:pt x="110" y="470"/>
                  </a:lnTo>
                  <a:lnTo>
                    <a:pt x="87" y="499"/>
                  </a:lnTo>
                  <a:lnTo>
                    <a:pt x="81" y="521"/>
                  </a:lnTo>
                  <a:lnTo>
                    <a:pt x="88" y="538"/>
                  </a:lnTo>
                  <a:lnTo>
                    <a:pt x="87" y="553"/>
                  </a:lnTo>
                  <a:lnTo>
                    <a:pt x="56" y="629"/>
                  </a:lnTo>
                  <a:lnTo>
                    <a:pt x="38" y="696"/>
                  </a:lnTo>
                  <a:lnTo>
                    <a:pt x="21" y="712"/>
                  </a:lnTo>
                  <a:lnTo>
                    <a:pt x="6" y="726"/>
                  </a:lnTo>
                  <a:lnTo>
                    <a:pt x="0" y="747"/>
                  </a:lnTo>
                  <a:lnTo>
                    <a:pt x="8" y="761"/>
                  </a:lnTo>
                  <a:lnTo>
                    <a:pt x="23" y="815"/>
                  </a:lnTo>
                  <a:lnTo>
                    <a:pt x="21" y="853"/>
                  </a:lnTo>
                  <a:lnTo>
                    <a:pt x="17" y="883"/>
                  </a:lnTo>
                  <a:lnTo>
                    <a:pt x="23" y="912"/>
                  </a:lnTo>
                  <a:lnTo>
                    <a:pt x="33" y="934"/>
                  </a:lnTo>
                  <a:lnTo>
                    <a:pt x="58" y="948"/>
                  </a:lnTo>
                  <a:lnTo>
                    <a:pt x="63" y="967"/>
                  </a:lnTo>
                  <a:lnTo>
                    <a:pt x="54" y="978"/>
                  </a:lnTo>
                  <a:lnTo>
                    <a:pt x="24" y="993"/>
                  </a:lnTo>
                  <a:lnTo>
                    <a:pt x="28" y="1016"/>
                  </a:lnTo>
                  <a:lnTo>
                    <a:pt x="44" y="1043"/>
                  </a:lnTo>
                  <a:lnTo>
                    <a:pt x="53" y="1068"/>
                  </a:lnTo>
                  <a:lnTo>
                    <a:pt x="41" y="1082"/>
                  </a:lnTo>
                  <a:lnTo>
                    <a:pt x="44" y="1122"/>
                  </a:lnTo>
                  <a:lnTo>
                    <a:pt x="85" y="1219"/>
                  </a:lnTo>
                  <a:lnTo>
                    <a:pt x="96" y="1250"/>
                  </a:lnTo>
                  <a:lnTo>
                    <a:pt x="78" y="1270"/>
                  </a:lnTo>
                  <a:lnTo>
                    <a:pt x="85" y="1289"/>
                  </a:lnTo>
                  <a:lnTo>
                    <a:pt x="130" y="1312"/>
                  </a:lnTo>
                  <a:lnTo>
                    <a:pt x="170" y="1356"/>
                  </a:lnTo>
                  <a:lnTo>
                    <a:pt x="229" y="1410"/>
                  </a:lnTo>
                  <a:lnTo>
                    <a:pt x="235" y="1415"/>
                  </a:lnTo>
                  <a:lnTo>
                    <a:pt x="252" y="1455"/>
                  </a:lnTo>
                  <a:lnTo>
                    <a:pt x="272" y="1484"/>
                  </a:lnTo>
                  <a:lnTo>
                    <a:pt x="286" y="1525"/>
                  </a:lnTo>
                  <a:lnTo>
                    <a:pt x="324" y="1523"/>
                  </a:lnTo>
                  <a:lnTo>
                    <a:pt x="362" y="1525"/>
                  </a:lnTo>
                  <a:lnTo>
                    <a:pt x="420" y="1532"/>
                  </a:lnTo>
                  <a:lnTo>
                    <a:pt x="439" y="1549"/>
                  </a:lnTo>
                  <a:lnTo>
                    <a:pt x="463" y="1572"/>
                  </a:lnTo>
                  <a:lnTo>
                    <a:pt x="500" y="1599"/>
                  </a:lnTo>
                  <a:lnTo>
                    <a:pt x="531" y="1609"/>
                  </a:lnTo>
                  <a:lnTo>
                    <a:pt x="565" y="1620"/>
                  </a:lnTo>
                  <a:lnTo>
                    <a:pt x="604" y="1638"/>
                  </a:lnTo>
                  <a:lnTo>
                    <a:pt x="634" y="1646"/>
                  </a:lnTo>
                  <a:lnTo>
                    <a:pt x="664" y="1657"/>
                  </a:lnTo>
                  <a:lnTo>
                    <a:pt x="695" y="1667"/>
                  </a:lnTo>
                  <a:lnTo>
                    <a:pt x="738" y="1672"/>
                  </a:lnTo>
                  <a:lnTo>
                    <a:pt x="772" y="1687"/>
                  </a:lnTo>
                  <a:lnTo>
                    <a:pt x="800" y="1695"/>
                  </a:lnTo>
                  <a:lnTo>
                    <a:pt x="830" y="1698"/>
                  </a:lnTo>
                  <a:lnTo>
                    <a:pt x="857" y="1698"/>
                  </a:lnTo>
                  <a:lnTo>
                    <a:pt x="876" y="1662"/>
                  </a:lnTo>
                  <a:lnTo>
                    <a:pt x="897" y="1653"/>
                  </a:lnTo>
                  <a:lnTo>
                    <a:pt x="934" y="1650"/>
                  </a:lnTo>
                  <a:lnTo>
                    <a:pt x="965" y="1658"/>
                  </a:lnTo>
                  <a:lnTo>
                    <a:pt x="990" y="1663"/>
                  </a:lnTo>
                  <a:lnTo>
                    <a:pt x="999" y="1661"/>
                  </a:lnTo>
                  <a:lnTo>
                    <a:pt x="1039" y="1672"/>
                  </a:lnTo>
                  <a:lnTo>
                    <a:pt x="1068" y="1695"/>
                  </a:lnTo>
                  <a:lnTo>
                    <a:pt x="1091" y="1721"/>
                  </a:lnTo>
                  <a:lnTo>
                    <a:pt x="1105" y="1745"/>
                  </a:lnTo>
                  <a:lnTo>
                    <a:pt x="1126" y="1776"/>
                  </a:lnTo>
                  <a:lnTo>
                    <a:pt x="1145" y="1802"/>
                  </a:lnTo>
                  <a:lnTo>
                    <a:pt x="1159" y="1832"/>
                  </a:lnTo>
                  <a:lnTo>
                    <a:pt x="1176" y="1859"/>
                  </a:lnTo>
                  <a:lnTo>
                    <a:pt x="1206" y="1885"/>
                  </a:lnTo>
                  <a:lnTo>
                    <a:pt x="1229" y="1911"/>
                  </a:lnTo>
                  <a:lnTo>
                    <a:pt x="1263" y="1908"/>
                  </a:lnTo>
                  <a:lnTo>
                    <a:pt x="1273" y="1892"/>
                  </a:lnTo>
                  <a:lnTo>
                    <a:pt x="1296" y="1863"/>
                  </a:lnTo>
                  <a:lnTo>
                    <a:pt x="1321" y="1854"/>
                  </a:lnTo>
                  <a:lnTo>
                    <a:pt x="1365" y="1855"/>
                  </a:lnTo>
                  <a:lnTo>
                    <a:pt x="1377" y="1863"/>
                  </a:lnTo>
                  <a:lnTo>
                    <a:pt x="1415" y="1893"/>
                  </a:lnTo>
                  <a:lnTo>
                    <a:pt x="1429" y="1920"/>
                  </a:lnTo>
                  <a:lnTo>
                    <a:pt x="1444" y="1941"/>
                  </a:lnTo>
                  <a:lnTo>
                    <a:pt x="1508" y="2050"/>
                  </a:lnTo>
                  <a:lnTo>
                    <a:pt x="1519" y="2082"/>
                  </a:lnTo>
                  <a:lnTo>
                    <a:pt x="1547" y="2134"/>
                  </a:lnTo>
                  <a:lnTo>
                    <a:pt x="1615" y="2177"/>
                  </a:lnTo>
                  <a:lnTo>
                    <a:pt x="1629" y="2179"/>
                  </a:lnTo>
                  <a:lnTo>
                    <a:pt x="1664" y="2181"/>
                  </a:lnTo>
                  <a:lnTo>
                    <a:pt x="1668" y="2185"/>
                  </a:lnTo>
                  <a:lnTo>
                    <a:pt x="1687" y="2213"/>
                  </a:lnTo>
                  <a:lnTo>
                    <a:pt x="1692" y="2187"/>
                  </a:lnTo>
                  <a:lnTo>
                    <a:pt x="1686" y="2157"/>
                  </a:lnTo>
                  <a:lnTo>
                    <a:pt x="1672" y="2125"/>
                  </a:lnTo>
                  <a:lnTo>
                    <a:pt x="1670" y="2089"/>
                  </a:lnTo>
                  <a:lnTo>
                    <a:pt x="1681" y="2062"/>
                  </a:lnTo>
                  <a:lnTo>
                    <a:pt x="1704" y="2030"/>
                  </a:lnTo>
                  <a:lnTo>
                    <a:pt x="1731" y="2000"/>
                  </a:lnTo>
                  <a:lnTo>
                    <a:pt x="1764" y="1971"/>
                  </a:lnTo>
                  <a:lnTo>
                    <a:pt x="1804" y="1948"/>
                  </a:lnTo>
                  <a:lnTo>
                    <a:pt x="1862" y="1932"/>
                  </a:lnTo>
                  <a:lnTo>
                    <a:pt x="1874" y="1920"/>
                  </a:lnTo>
                  <a:lnTo>
                    <a:pt x="1869" y="1873"/>
                  </a:lnTo>
                  <a:lnTo>
                    <a:pt x="1870" y="1856"/>
                  </a:lnTo>
                  <a:lnTo>
                    <a:pt x="1878" y="1842"/>
                  </a:lnTo>
                  <a:lnTo>
                    <a:pt x="1896" y="1844"/>
                  </a:lnTo>
                  <a:lnTo>
                    <a:pt x="1903" y="1852"/>
                  </a:lnTo>
                  <a:lnTo>
                    <a:pt x="1914" y="1878"/>
                  </a:lnTo>
                  <a:lnTo>
                    <a:pt x="1946" y="1873"/>
                  </a:lnTo>
                  <a:lnTo>
                    <a:pt x="1982" y="1855"/>
                  </a:lnTo>
                  <a:lnTo>
                    <a:pt x="2017" y="1853"/>
                  </a:lnTo>
                  <a:lnTo>
                    <a:pt x="2058" y="1860"/>
                  </a:lnTo>
                  <a:lnTo>
                    <a:pt x="2084" y="1851"/>
                  </a:lnTo>
                  <a:lnTo>
                    <a:pt x="2107" y="1844"/>
                  </a:lnTo>
                  <a:lnTo>
                    <a:pt x="2128" y="1852"/>
                  </a:lnTo>
                  <a:lnTo>
                    <a:pt x="2135" y="1861"/>
                  </a:lnTo>
                  <a:lnTo>
                    <a:pt x="2145" y="1888"/>
                  </a:lnTo>
                  <a:lnTo>
                    <a:pt x="2150" y="1891"/>
                  </a:lnTo>
                  <a:lnTo>
                    <a:pt x="2180" y="1899"/>
                  </a:lnTo>
                  <a:lnTo>
                    <a:pt x="2208" y="1893"/>
                  </a:lnTo>
                  <a:lnTo>
                    <a:pt x="2263" y="1854"/>
                  </a:lnTo>
                  <a:lnTo>
                    <a:pt x="2289" y="1849"/>
                  </a:lnTo>
                  <a:lnTo>
                    <a:pt x="2292" y="1840"/>
                  </a:lnTo>
                  <a:lnTo>
                    <a:pt x="2287" y="1826"/>
                  </a:lnTo>
                  <a:lnTo>
                    <a:pt x="2271" y="1817"/>
                  </a:lnTo>
                  <a:lnTo>
                    <a:pt x="2221" y="1823"/>
                  </a:lnTo>
                  <a:lnTo>
                    <a:pt x="2210" y="1818"/>
                  </a:lnTo>
                  <a:lnTo>
                    <a:pt x="2216" y="1807"/>
                  </a:lnTo>
                  <a:lnTo>
                    <a:pt x="2232" y="1798"/>
                  </a:lnTo>
                  <a:lnTo>
                    <a:pt x="2307" y="1776"/>
                  </a:lnTo>
                  <a:close/>
                </a:path>
              </a:pathLst>
            </a:custGeom>
            <a:solidFill>
              <a:srgbClr val="00CC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44A54F78-114F-4F77-92DD-F808754C05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" y="1370"/>
              <a:ext cx="1032" cy="582"/>
            </a:xfrm>
            <a:custGeom>
              <a:avLst/>
              <a:gdLst>
                <a:gd name="T0" fmla="*/ 206 w 3631"/>
                <a:gd name="T1" fmla="*/ 123 h 2213"/>
                <a:gd name="T2" fmla="*/ 217 w 3631"/>
                <a:gd name="T3" fmla="*/ 123 h 2213"/>
                <a:gd name="T4" fmla="*/ 227 w 3631"/>
                <a:gd name="T5" fmla="*/ 135 h 2213"/>
                <a:gd name="T6" fmla="*/ 229 w 3631"/>
                <a:gd name="T7" fmla="*/ 140 h 2213"/>
                <a:gd name="T8" fmla="*/ 239 w 3631"/>
                <a:gd name="T9" fmla="*/ 150 h 2213"/>
                <a:gd name="T10" fmla="*/ 245 w 3631"/>
                <a:gd name="T11" fmla="*/ 140 h 2213"/>
                <a:gd name="T12" fmla="*/ 235 w 3631"/>
                <a:gd name="T13" fmla="*/ 120 h 2213"/>
                <a:gd name="T14" fmla="*/ 236 w 3631"/>
                <a:gd name="T15" fmla="*/ 107 h 2213"/>
                <a:gd name="T16" fmla="*/ 247 w 3631"/>
                <a:gd name="T17" fmla="*/ 96 h 2213"/>
                <a:gd name="T18" fmla="*/ 258 w 3631"/>
                <a:gd name="T19" fmla="*/ 88 h 2213"/>
                <a:gd name="T20" fmla="*/ 256 w 3631"/>
                <a:gd name="T21" fmla="*/ 82 h 2213"/>
                <a:gd name="T22" fmla="*/ 253 w 3631"/>
                <a:gd name="T23" fmla="*/ 72 h 2213"/>
                <a:gd name="T24" fmla="*/ 254 w 3631"/>
                <a:gd name="T25" fmla="*/ 68 h 2213"/>
                <a:gd name="T26" fmla="*/ 258 w 3631"/>
                <a:gd name="T27" fmla="*/ 74 h 2213"/>
                <a:gd name="T28" fmla="*/ 257 w 3631"/>
                <a:gd name="T29" fmla="*/ 63 h 2213"/>
                <a:gd name="T30" fmla="*/ 263 w 3631"/>
                <a:gd name="T31" fmla="*/ 63 h 2213"/>
                <a:gd name="T32" fmla="*/ 266 w 3631"/>
                <a:gd name="T33" fmla="*/ 51 h 2213"/>
                <a:gd name="T34" fmla="*/ 279 w 3631"/>
                <a:gd name="T35" fmla="*/ 45 h 2213"/>
                <a:gd name="T36" fmla="*/ 277 w 3631"/>
                <a:gd name="T37" fmla="*/ 36 h 2213"/>
                <a:gd name="T38" fmla="*/ 289 w 3631"/>
                <a:gd name="T39" fmla="*/ 26 h 2213"/>
                <a:gd name="T40" fmla="*/ 291 w 3631"/>
                <a:gd name="T41" fmla="*/ 22 h 2213"/>
                <a:gd name="T42" fmla="*/ 281 w 3631"/>
                <a:gd name="T43" fmla="*/ 10 h 2213"/>
                <a:gd name="T44" fmla="*/ 273 w 3631"/>
                <a:gd name="T45" fmla="*/ 22 h 2213"/>
                <a:gd name="T46" fmla="*/ 253 w 3631"/>
                <a:gd name="T47" fmla="*/ 29 h 2213"/>
                <a:gd name="T48" fmla="*/ 235 w 3631"/>
                <a:gd name="T49" fmla="*/ 42 h 2213"/>
                <a:gd name="T50" fmla="*/ 218 w 3631"/>
                <a:gd name="T51" fmla="*/ 53 h 2213"/>
                <a:gd name="T52" fmla="*/ 217 w 3631"/>
                <a:gd name="T53" fmla="*/ 42 h 2213"/>
                <a:gd name="T54" fmla="*/ 206 w 3631"/>
                <a:gd name="T55" fmla="*/ 26 h 2213"/>
                <a:gd name="T56" fmla="*/ 184 w 3631"/>
                <a:gd name="T57" fmla="*/ 17 h 2213"/>
                <a:gd name="T58" fmla="*/ 165 w 3631"/>
                <a:gd name="T59" fmla="*/ 14 h 2213"/>
                <a:gd name="T60" fmla="*/ 33 w 3631"/>
                <a:gd name="T61" fmla="*/ 2 h 2213"/>
                <a:gd name="T62" fmla="*/ 28 w 3631"/>
                <a:gd name="T63" fmla="*/ 10 h 2213"/>
                <a:gd name="T64" fmla="*/ 24 w 3631"/>
                <a:gd name="T65" fmla="*/ 2 h 2213"/>
                <a:gd name="T66" fmla="*/ 20 w 3631"/>
                <a:gd name="T67" fmla="*/ 9 h 2213"/>
                <a:gd name="T68" fmla="*/ 13 w 3631"/>
                <a:gd name="T69" fmla="*/ 23 h 2213"/>
                <a:gd name="T70" fmla="*/ 7 w 3631"/>
                <a:gd name="T71" fmla="*/ 36 h 2213"/>
                <a:gd name="T72" fmla="*/ 1 w 3631"/>
                <a:gd name="T73" fmla="*/ 50 h 2213"/>
                <a:gd name="T74" fmla="*/ 2 w 3631"/>
                <a:gd name="T75" fmla="*/ 63 h 2213"/>
                <a:gd name="T76" fmla="*/ 2 w 3631"/>
                <a:gd name="T77" fmla="*/ 70 h 2213"/>
                <a:gd name="T78" fmla="*/ 8 w 3631"/>
                <a:gd name="T79" fmla="*/ 87 h 2213"/>
                <a:gd name="T80" fmla="*/ 19 w 3631"/>
                <a:gd name="T81" fmla="*/ 98 h 2213"/>
                <a:gd name="T82" fmla="*/ 34 w 3631"/>
                <a:gd name="T83" fmla="*/ 106 h 2213"/>
                <a:gd name="T84" fmla="*/ 49 w 3631"/>
                <a:gd name="T85" fmla="*/ 113 h 2213"/>
                <a:gd name="T86" fmla="*/ 65 w 3631"/>
                <a:gd name="T87" fmla="*/ 117 h 2213"/>
                <a:gd name="T88" fmla="*/ 78 w 3631"/>
                <a:gd name="T89" fmla="*/ 115 h 2213"/>
                <a:gd name="T90" fmla="*/ 89 w 3631"/>
                <a:gd name="T91" fmla="*/ 121 h 2213"/>
                <a:gd name="T92" fmla="*/ 99 w 3631"/>
                <a:gd name="T93" fmla="*/ 132 h 2213"/>
                <a:gd name="T94" fmla="*/ 111 w 3631"/>
                <a:gd name="T95" fmla="*/ 129 h 2213"/>
                <a:gd name="T96" fmla="*/ 125 w 3631"/>
                <a:gd name="T97" fmla="*/ 148 h 2213"/>
                <a:gd name="T98" fmla="*/ 137 w 3631"/>
                <a:gd name="T99" fmla="*/ 151 h 2213"/>
                <a:gd name="T100" fmla="*/ 140 w 3631"/>
                <a:gd name="T101" fmla="*/ 138 h 2213"/>
                <a:gd name="T102" fmla="*/ 151 w 3631"/>
                <a:gd name="T103" fmla="*/ 128 h 2213"/>
                <a:gd name="T104" fmla="*/ 160 w 3631"/>
                <a:gd name="T105" fmla="*/ 128 h 2213"/>
                <a:gd name="T106" fmla="*/ 173 w 3631"/>
                <a:gd name="T107" fmla="*/ 129 h 2213"/>
                <a:gd name="T108" fmla="*/ 185 w 3631"/>
                <a:gd name="T109" fmla="*/ 128 h 2213"/>
                <a:gd name="T110" fmla="*/ 179 w 3631"/>
                <a:gd name="T111" fmla="*/ 125 h 221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31" h="2213">
                  <a:moveTo>
                    <a:pt x="2307" y="1776"/>
                  </a:moveTo>
                  <a:lnTo>
                    <a:pt x="2368" y="1761"/>
                  </a:lnTo>
                  <a:lnTo>
                    <a:pt x="2383" y="1774"/>
                  </a:lnTo>
                  <a:lnTo>
                    <a:pt x="2401" y="1778"/>
                  </a:lnTo>
                  <a:lnTo>
                    <a:pt x="2515" y="1759"/>
                  </a:lnTo>
                  <a:lnTo>
                    <a:pt x="2550" y="1782"/>
                  </a:lnTo>
                  <a:lnTo>
                    <a:pt x="2573" y="1816"/>
                  </a:lnTo>
                  <a:lnTo>
                    <a:pt x="2596" y="1824"/>
                  </a:lnTo>
                  <a:lnTo>
                    <a:pt x="2632" y="1817"/>
                  </a:lnTo>
                  <a:lnTo>
                    <a:pt x="2649" y="1789"/>
                  </a:lnTo>
                  <a:lnTo>
                    <a:pt x="2666" y="1776"/>
                  </a:lnTo>
                  <a:lnTo>
                    <a:pt x="2686" y="1782"/>
                  </a:lnTo>
                  <a:lnTo>
                    <a:pt x="2719" y="1803"/>
                  </a:lnTo>
                  <a:lnTo>
                    <a:pt x="2761" y="1840"/>
                  </a:lnTo>
                  <a:lnTo>
                    <a:pt x="2779" y="1869"/>
                  </a:lnTo>
                  <a:lnTo>
                    <a:pt x="2785" y="1897"/>
                  </a:lnTo>
                  <a:lnTo>
                    <a:pt x="2799" y="1947"/>
                  </a:lnTo>
                  <a:lnTo>
                    <a:pt x="2807" y="1950"/>
                  </a:lnTo>
                  <a:lnTo>
                    <a:pt x="2822" y="1944"/>
                  </a:lnTo>
                  <a:lnTo>
                    <a:pt x="2836" y="1953"/>
                  </a:lnTo>
                  <a:lnTo>
                    <a:pt x="2837" y="1966"/>
                  </a:lnTo>
                  <a:lnTo>
                    <a:pt x="2821" y="1987"/>
                  </a:lnTo>
                  <a:lnTo>
                    <a:pt x="2824" y="2001"/>
                  </a:lnTo>
                  <a:lnTo>
                    <a:pt x="2839" y="2028"/>
                  </a:lnTo>
                  <a:lnTo>
                    <a:pt x="2867" y="2034"/>
                  </a:lnTo>
                  <a:lnTo>
                    <a:pt x="2881" y="2047"/>
                  </a:lnTo>
                  <a:lnTo>
                    <a:pt x="2898" y="2088"/>
                  </a:lnTo>
                  <a:lnTo>
                    <a:pt x="2923" y="2111"/>
                  </a:lnTo>
                  <a:lnTo>
                    <a:pt x="2941" y="2131"/>
                  </a:lnTo>
                  <a:lnTo>
                    <a:pt x="2955" y="2163"/>
                  </a:lnTo>
                  <a:lnTo>
                    <a:pt x="2992" y="2179"/>
                  </a:lnTo>
                  <a:lnTo>
                    <a:pt x="3007" y="2176"/>
                  </a:lnTo>
                  <a:lnTo>
                    <a:pt x="3023" y="2144"/>
                  </a:lnTo>
                  <a:lnTo>
                    <a:pt x="3027" y="2114"/>
                  </a:lnTo>
                  <a:lnTo>
                    <a:pt x="3034" y="2062"/>
                  </a:lnTo>
                  <a:lnTo>
                    <a:pt x="3030" y="2028"/>
                  </a:lnTo>
                  <a:lnTo>
                    <a:pt x="3001" y="1952"/>
                  </a:lnTo>
                  <a:lnTo>
                    <a:pt x="2971" y="1900"/>
                  </a:lnTo>
                  <a:lnTo>
                    <a:pt x="2957" y="1854"/>
                  </a:lnTo>
                  <a:lnTo>
                    <a:pt x="2943" y="1804"/>
                  </a:lnTo>
                  <a:lnTo>
                    <a:pt x="2927" y="1763"/>
                  </a:lnTo>
                  <a:lnTo>
                    <a:pt x="2910" y="1729"/>
                  </a:lnTo>
                  <a:lnTo>
                    <a:pt x="2890" y="1702"/>
                  </a:lnTo>
                  <a:lnTo>
                    <a:pt x="2870" y="1673"/>
                  </a:lnTo>
                  <a:lnTo>
                    <a:pt x="2874" y="1643"/>
                  </a:lnTo>
                  <a:lnTo>
                    <a:pt x="2882" y="1608"/>
                  </a:lnTo>
                  <a:lnTo>
                    <a:pt x="2899" y="1576"/>
                  </a:lnTo>
                  <a:lnTo>
                    <a:pt x="2917" y="1549"/>
                  </a:lnTo>
                  <a:lnTo>
                    <a:pt x="2961" y="1532"/>
                  </a:lnTo>
                  <a:lnTo>
                    <a:pt x="2982" y="1515"/>
                  </a:lnTo>
                  <a:lnTo>
                    <a:pt x="3001" y="1484"/>
                  </a:lnTo>
                  <a:lnTo>
                    <a:pt x="3046" y="1421"/>
                  </a:lnTo>
                  <a:lnTo>
                    <a:pt x="3045" y="1410"/>
                  </a:lnTo>
                  <a:lnTo>
                    <a:pt x="3054" y="1393"/>
                  </a:lnTo>
                  <a:lnTo>
                    <a:pt x="3079" y="1397"/>
                  </a:lnTo>
                  <a:lnTo>
                    <a:pt x="3108" y="1370"/>
                  </a:lnTo>
                  <a:lnTo>
                    <a:pt x="3127" y="1330"/>
                  </a:lnTo>
                  <a:lnTo>
                    <a:pt x="3152" y="1306"/>
                  </a:lnTo>
                  <a:lnTo>
                    <a:pt x="3179" y="1300"/>
                  </a:lnTo>
                  <a:lnTo>
                    <a:pt x="3187" y="1274"/>
                  </a:lnTo>
                  <a:lnTo>
                    <a:pt x="3167" y="1258"/>
                  </a:lnTo>
                  <a:lnTo>
                    <a:pt x="3175" y="1241"/>
                  </a:lnTo>
                  <a:lnTo>
                    <a:pt x="3196" y="1234"/>
                  </a:lnTo>
                  <a:lnTo>
                    <a:pt x="3197" y="1215"/>
                  </a:lnTo>
                  <a:lnTo>
                    <a:pt x="3189" y="1196"/>
                  </a:lnTo>
                  <a:lnTo>
                    <a:pt x="3175" y="1192"/>
                  </a:lnTo>
                  <a:lnTo>
                    <a:pt x="3176" y="1178"/>
                  </a:lnTo>
                  <a:lnTo>
                    <a:pt x="3183" y="1168"/>
                  </a:lnTo>
                  <a:lnTo>
                    <a:pt x="3164" y="1124"/>
                  </a:lnTo>
                  <a:lnTo>
                    <a:pt x="3146" y="1100"/>
                  </a:lnTo>
                  <a:lnTo>
                    <a:pt x="3140" y="1072"/>
                  </a:lnTo>
                  <a:lnTo>
                    <a:pt x="3130" y="1045"/>
                  </a:lnTo>
                  <a:lnTo>
                    <a:pt x="3111" y="1020"/>
                  </a:lnTo>
                  <a:lnTo>
                    <a:pt x="3104" y="987"/>
                  </a:lnTo>
                  <a:lnTo>
                    <a:pt x="3112" y="976"/>
                  </a:lnTo>
                  <a:lnTo>
                    <a:pt x="3120" y="969"/>
                  </a:lnTo>
                  <a:lnTo>
                    <a:pt x="3128" y="972"/>
                  </a:lnTo>
                  <a:lnTo>
                    <a:pt x="3145" y="980"/>
                  </a:lnTo>
                  <a:lnTo>
                    <a:pt x="3155" y="1011"/>
                  </a:lnTo>
                  <a:lnTo>
                    <a:pt x="3160" y="1037"/>
                  </a:lnTo>
                  <a:lnTo>
                    <a:pt x="3164" y="1080"/>
                  </a:lnTo>
                  <a:lnTo>
                    <a:pt x="3170" y="1089"/>
                  </a:lnTo>
                  <a:lnTo>
                    <a:pt x="3186" y="1091"/>
                  </a:lnTo>
                  <a:lnTo>
                    <a:pt x="3198" y="1071"/>
                  </a:lnTo>
                  <a:lnTo>
                    <a:pt x="3194" y="1036"/>
                  </a:lnTo>
                  <a:lnTo>
                    <a:pt x="3207" y="1005"/>
                  </a:lnTo>
                  <a:lnTo>
                    <a:pt x="3207" y="980"/>
                  </a:lnTo>
                  <a:lnTo>
                    <a:pt x="3192" y="955"/>
                  </a:lnTo>
                  <a:lnTo>
                    <a:pt x="3183" y="949"/>
                  </a:lnTo>
                  <a:lnTo>
                    <a:pt x="3177" y="918"/>
                  </a:lnTo>
                  <a:lnTo>
                    <a:pt x="3185" y="906"/>
                  </a:lnTo>
                  <a:lnTo>
                    <a:pt x="3196" y="911"/>
                  </a:lnTo>
                  <a:lnTo>
                    <a:pt x="3212" y="936"/>
                  </a:lnTo>
                  <a:lnTo>
                    <a:pt x="3221" y="941"/>
                  </a:lnTo>
                  <a:lnTo>
                    <a:pt x="3237" y="930"/>
                  </a:lnTo>
                  <a:lnTo>
                    <a:pt x="3251" y="912"/>
                  </a:lnTo>
                  <a:lnTo>
                    <a:pt x="3250" y="876"/>
                  </a:lnTo>
                  <a:lnTo>
                    <a:pt x="3272" y="847"/>
                  </a:lnTo>
                  <a:lnTo>
                    <a:pt x="3281" y="816"/>
                  </a:lnTo>
                  <a:lnTo>
                    <a:pt x="3267" y="800"/>
                  </a:lnTo>
                  <a:lnTo>
                    <a:pt x="3272" y="771"/>
                  </a:lnTo>
                  <a:lnTo>
                    <a:pt x="3294" y="739"/>
                  </a:lnTo>
                  <a:lnTo>
                    <a:pt x="3319" y="718"/>
                  </a:lnTo>
                  <a:lnTo>
                    <a:pt x="3346" y="709"/>
                  </a:lnTo>
                  <a:lnTo>
                    <a:pt x="3374" y="682"/>
                  </a:lnTo>
                  <a:lnTo>
                    <a:pt x="3401" y="676"/>
                  </a:lnTo>
                  <a:lnTo>
                    <a:pt x="3428" y="668"/>
                  </a:lnTo>
                  <a:lnTo>
                    <a:pt x="3452" y="650"/>
                  </a:lnTo>
                  <a:lnTo>
                    <a:pt x="3460" y="630"/>
                  </a:lnTo>
                  <a:lnTo>
                    <a:pt x="3451" y="610"/>
                  </a:lnTo>
                  <a:lnTo>
                    <a:pt x="3435" y="599"/>
                  </a:lnTo>
                  <a:lnTo>
                    <a:pt x="3436" y="581"/>
                  </a:lnTo>
                  <a:lnTo>
                    <a:pt x="3443" y="564"/>
                  </a:lnTo>
                  <a:lnTo>
                    <a:pt x="3433" y="523"/>
                  </a:lnTo>
                  <a:lnTo>
                    <a:pt x="3441" y="488"/>
                  </a:lnTo>
                  <a:lnTo>
                    <a:pt x="3467" y="449"/>
                  </a:lnTo>
                  <a:lnTo>
                    <a:pt x="3496" y="429"/>
                  </a:lnTo>
                  <a:lnTo>
                    <a:pt x="3519" y="405"/>
                  </a:lnTo>
                  <a:lnTo>
                    <a:pt x="3550" y="388"/>
                  </a:lnTo>
                  <a:lnTo>
                    <a:pt x="3575" y="375"/>
                  </a:lnTo>
                  <a:lnTo>
                    <a:pt x="3606" y="359"/>
                  </a:lnTo>
                  <a:lnTo>
                    <a:pt x="3625" y="356"/>
                  </a:lnTo>
                  <a:lnTo>
                    <a:pt x="3628" y="350"/>
                  </a:lnTo>
                  <a:lnTo>
                    <a:pt x="3631" y="329"/>
                  </a:lnTo>
                  <a:lnTo>
                    <a:pt x="3624" y="326"/>
                  </a:lnTo>
                  <a:lnTo>
                    <a:pt x="3606" y="315"/>
                  </a:lnTo>
                  <a:lnTo>
                    <a:pt x="3591" y="304"/>
                  </a:lnTo>
                  <a:lnTo>
                    <a:pt x="3567" y="280"/>
                  </a:lnTo>
                  <a:lnTo>
                    <a:pt x="3539" y="228"/>
                  </a:lnTo>
                  <a:lnTo>
                    <a:pt x="3533" y="199"/>
                  </a:lnTo>
                  <a:lnTo>
                    <a:pt x="3507" y="153"/>
                  </a:lnTo>
                  <a:lnTo>
                    <a:pt x="3477" y="148"/>
                  </a:lnTo>
                  <a:lnTo>
                    <a:pt x="3449" y="165"/>
                  </a:lnTo>
                  <a:lnTo>
                    <a:pt x="3427" y="190"/>
                  </a:lnTo>
                  <a:lnTo>
                    <a:pt x="3411" y="218"/>
                  </a:lnTo>
                  <a:lnTo>
                    <a:pt x="3404" y="255"/>
                  </a:lnTo>
                  <a:lnTo>
                    <a:pt x="3398" y="287"/>
                  </a:lnTo>
                  <a:lnTo>
                    <a:pt x="3379" y="322"/>
                  </a:lnTo>
                  <a:lnTo>
                    <a:pt x="3344" y="364"/>
                  </a:lnTo>
                  <a:lnTo>
                    <a:pt x="3297" y="389"/>
                  </a:lnTo>
                  <a:lnTo>
                    <a:pt x="3243" y="396"/>
                  </a:lnTo>
                  <a:lnTo>
                    <a:pt x="3207" y="390"/>
                  </a:lnTo>
                  <a:lnTo>
                    <a:pt x="3169" y="397"/>
                  </a:lnTo>
                  <a:lnTo>
                    <a:pt x="3130" y="420"/>
                  </a:lnTo>
                  <a:lnTo>
                    <a:pt x="3098" y="455"/>
                  </a:lnTo>
                  <a:lnTo>
                    <a:pt x="3075" y="499"/>
                  </a:lnTo>
                  <a:lnTo>
                    <a:pt x="3067" y="531"/>
                  </a:lnTo>
                  <a:lnTo>
                    <a:pt x="3046" y="549"/>
                  </a:lnTo>
                  <a:lnTo>
                    <a:pt x="2950" y="587"/>
                  </a:lnTo>
                  <a:lnTo>
                    <a:pt x="2909" y="609"/>
                  </a:lnTo>
                  <a:lnTo>
                    <a:pt x="2928" y="650"/>
                  </a:lnTo>
                  <a:lnTo>
                    <a:pt x="2881" y="666"/>
                  </a:lnTo>
                  <a:lnTo>
                    <a:pt x="2823" y="692"/>
                  </a:lnTo>
                  <a:lnTo>
                    <a:pt x="2779" y="717"/>
                  </a:lnTo>
                  <a:lnTo>
                    <a:pt x="2733" y="746"/>
                  </a:lnTo>
                  <a:lnTo>
                    <a:pt x="2695" y="768"/>
                  </a:lnTo>
                  <a:lnTo>
                    <a:pt x="2676" y="772"/>
                  </a:lnTo>
                  <a:lnTo>
                    <a:pt x="2658" y="750"/>
                  </a:lnTo>
                  <a:lnTo>
                    <a:pt x="2656" y="740"/>
                  </a:lnTo>
                  <a:lnTo>
                    <a:pt x="2677" y="703"/>
                  </a:lnTo>
                  <a:lnTo>
                    <a:pt x="2688" y="662"/>
                  </a:lnTo>
                  <a:lnTo>
                    <a:pt x="2692" y="614"/>
                  </a:lnTo>
                  <a:lnTo>
                    <a:pt x="2685" y="575"/>
                  </a:lnTo>
                  <a:lnTo>
                    <a:pt x="2667" y="540"/>
                  </a:lnTo>
                  <a:lnTo>
                    <a:pt x="2643" y="483"/>
                  </a:lnTo>
                  <a:lnTo>
                    <a:pt x="2611" y="435"/>
                  </a:lnTo>
                  <a:lnTo>
                    <a:pt x="2574" y="391"/>
                  </a:lnTo>
                  <a:lnTo>
                    <a:pt x="2551" y="367"/>
                  </a:lnTo>
                  <a:lnTo>
                    <a:pt x="2498" y="331"/>
                  </a:lnTo>
                  <a:lnTo>
                    <a:pt x="2435" y="298"/>
                  </a:lnTo>
                  <a:lnTo>
                    <a:pt x="2381" y="260"/>
                  </a:lnTo>
                  <a:lnTo>
                    <a:pt x="2312" y="225"/>
                  </a:lnTo>
                  <a:lnTo>
                    <a:pt x="2299" y="228"/>
                  </a:lnTo>
                  <a:lnTo>
                    <a:pt x="2273" y="248"/>
                  </a:lnTo>
                  <a:lnTo>
                    <a:pt x="2225" y="251"/>
                  </a:lnTo>
                  <a:lnTo>
                    <a:pt x="2182" y="246"/>
                  </a:lnTo>
                  <a:lnTo>
                    <a:pt x="2116" y="248"/>
                  </a:lnTo>
                  <a:lnTo>
                    <a:pt x="2077" y="236"/>
                  </a:lnTo>
                  <a:lnTo>
                    <a:pt x="2052" y="210"/>
                  </a:lnTo>
                  <a:lnTo>
                    <a:pt x="2036" y="206"/>
                  </a:lnTo>
                  <a:lnTo>
                    <a:pt x="1999" y="216"/>
                  </a:lnTo>
                  <a:lnTo>
                    <a:pt x="1543" y="179"/>
                  </a:lnTo>
                  <a:lnTo>
                    <a:pt x="1062" y="120"/>
                  </a:lnTo>
                  <a:lnTo>
                    <a:pt x="658" y="55"/>
                  </a:lnTo>
                  <a:lnTo>
                    <a:pt x="403" y="0"/>
                  </a:lnTo>
                  <a:lnTo>
                    <a:pt x="406" y="32"/>
                  </a:lnTo>
                  <a:lnTo>
                    <a:pt x="406" y="36"/>
                  </a:lnTo>
                  <a:lnTo>
                    <a:pt x="402" y="68"/>
                  </a:lnTo>
                  <a:lnTo>
                    <a:pt x="393" y="98"/>
                  </a:lnTo>
                  <a:lnTo>
                    <a:pt x="380" y="124"/>
                  </a:lnTo>
                  <a:lnTo>
                    <a:pt x="355" y="147"/>
                  </a:lnTo>
                  <a:lnTo>
                    <a:pt x="351" y="148"/>
                  </a:lnTo>
                  <a:lnTo>
                    <a:pt x="328" y="144"/>
                  </a:lnTo>
                  <a:lnTo>
                    <a:pt x="314" y="117"/>
                  </a:lnTo>
                  <a:lnTo>
                    <a:pt x="318" y="94"/>
                  </a:lnTo>
                  <a:lnTo>
                    <a:pt x="332" y="78"/>
                  </a:lnTo>
                  <a:lnTo>
                    <a:pt x="332" y="65"/>
                  </a:lnTo>
                  <a:lnTo>
                    <a:pt x="302" y="36"/>
                  </a:lnTo>
                  <a:lnTo>
                    <a:pt x="279" y="25"/>
                  </a:lnTo>
                  <a:lnTo>
                    <a:pt x="264" y="24"/>
                  </a:lnTo>
                  <a:lnTo>
                    <a:pt x="255" y="43"/>
                  </a:lnTo>
                  <a:lnTo>
                    <a:pt x="258" y="61"/>
                  </a:lnTo>
                  <a:lnTo>
                    <a:pt x="262" y="105"/>
                  </a:lnTo>
                  <a:lnTo>
                    <a:pt x="255" y="135"/>
                  </a:lnTo>
                  <a:lnTo>
                    <a:pt x="251" y="168"/>
                  </a:lnTo>
                  <a:lnTo>
                    <a:pt x="248" y="198"/>
                  </a:lnTo>
                  <a:lnTo>
                    <a:pt x="234" y="229"/>
                  </a:lnTo>
                  <a:lnTo>
                    <a:pt x="220" y="257"/>
                  </a:lnTo>
                  <a:lnTo>
                    <a:pt x="198" y="290"/>
                  </a:lnTo>
                  <a:lnTo>
                    <a:pt x="162" y="326"/>
                  </a:lnTo>
                  <a:lnTo>
                    <a:pt x="145" y="361"/>
                  </a:lnTo>
                  <a:lnTo>
                    <a:pt x="147" y="397"/>
                  </a:lnTo>
                  <a:lnTo>
                    <a:pt x="126" y="439"/>
                  </a:lnTo>
                  <a:lnTo>
                    <a:pt x="110" y="470"/>
                  </a:lnTo>
                  <a:lnTo>
                    <a:pt x="87" y="499"/>
                  </a:lnTo>
                  <a:lnTo>
                    <a:pt x="81" y="521"/>
                  </a:lnTo>
                  <a:lnTo>
                    <a:pt x="88" y="538"/>
                  </a:lnTo>
                  <a:lnTo>
                    <a:pt x="87" y="553"/>
                  </a:lnTo>
                  <a:lnTo>
                    <a:pt x="56" y="629"/>
                  </a:lnTo>
                  <a:lnTo>
                    <a:pt x="38" y="696"/>
                  </a:lnTo>
                  <a:lnTo>
                    <a:pt x="21" y="712"/>
                  </a:lnTo>
                  <a:lnTo>
                    <a:pt x="6" y="726"/>
                  </a:lnTo>
                  <a:lnTo>
                    <a:pt x="0" y="747"/>
                  </a:lnTo>
                  <a:lnTo>
                    <a:pt x="8" y="761"/>
                  </a:lnTo>
                  <a:lnTo>
                    <a:pt x="23" y="815"/>
                  </a:lnTo>
                  <a:lnTo>
                    <a:pt x="21" y="853"/>
                  </a:lnTo>
                  <a:lnTo>
                    <a:pt x="17" y="883"/>
                  </a:lnTo>
                  <a:lnTo>
                    <a:pt x="23" y="912"/>
                  </a:lnTo>
                  <a:lnTo>
                    <a:pt x="33" y="934"/>
                  </a:lnTo>
                  <a:lnTo>
                    <a:pt x="58" y="948"/>
                  </a:lnTo>
                  <a:lnTo>
                    <a:pt x="63" y="967"/>
                  </a:lnTo>
                  <a:lnTo>
                    <a:pt x="54" y="978"/>
                  </a:lnTo>
                  <a:lnTo>
                    <a:pt x="24" y="993"/>
                  </a:lnTo>
                  <a:lnTo>
                    <a:pt x="28" y="1016"/>
                  </a:lnTo>
                  <a:lnTo>
                    <a:pt x="44" y="1043"/>
                  </a:lnTo>
                  <a:lnTo>
                    <a:pt x="53" y="1068"/>
                  </a:lnTo>
                  <a:lnTo>
                    <a:pt x="41" y="1082"/>
                  </a:lnTo>
                  <a:lnTo>
                    <a:pt x="44" y="1122"/>
                  </a:lnTo>
                  <a:lnTo>
                    <a:pt x="85" y="1219"/>
                  </a:lnTo>
                  <a:lnTo>
                    <a:pt x="96" y="1250"/>
                  </a:lnTo>
                  <a:lnTo>
                    <a:pt x="78" y="1270"/>
                  </a:lnTo>
                  <a:lnTo>
                    <a:pt x="85" y="1289"/>
                  </a:lnTo>
                  <a:lnTo>
                    <a:pt x="130" y="1312"/>
                  </a:lnTo>
                  <a:lnTo>
                    <a:pt x="170" y="1356"/>
                  </a:lnTo>
                  <a:lnTo>
                    <a:pt x="229" y="1410"/>
                  </a:lnTo>
                  <a:lnTo>
                    <a:pt x="235" y="1415"/>
                  </a:lnTo>
                  <a:lnTo>
                    <a:pt x="252" y="1455"/>
                  </a:lnTo>
                  <a:lnTo>
                    <a:pt x="272" y="1484"/>
                  </a:lnTo>
                  <a:lnTo>
                    <a:pt x="286" y="1525"/>
                  </a:lnTo>
                  <a:lnTo>
                    <a:pt x="324" y="1523"/>
                  </a:lnTo>
                  <a:lnTo>
                    <a:pt x="362" y="1525"/>
                  </a:lnTo>
                  <a:lnTo>
                    <a:pt x="420" y="1532"/>
                  </a:lnTo>
                  <a:lnTo>
                    <a:pt x="439" y="1549"/>
                  </a:lnTo>
                  <a:lnTo>
                    <a:pt x="463" y="1572"/>
                  </a:lnTo>
                  <a:lnTo>
                    <a:pt x="500" y="1599"/>
                  </a:lnTo>
                  <a:lnTo>
                    <a:pt x="531" y="1609"/>
                  </a:lnTo>
                  <a:lnTo>
                    <a:pt x="565" y="1620"/>
                  </a:lnTo>
                  <a:lnTo>
                    <a:pt x="604" y="1638"/>
                  </a:lnTo>
                  <a:lnTo>
                    <a:pt x="634" y="1646"/>
                  </a:lnTo>
                  <a:lnTo>
                    <a:pt x="664" y="1657"/>
                  </a:lnTo>
                  <a:lnTo>
                    <a:pt x="695" y="1667"/>
                  </a:lnTo>
                  <a:lnTo>
                    <a:pt x="738" y="1672"/>
                  </a:lnTo>
                  <a:lnTo>
                    <a:pt x="772" y="1687"/>
                  </a:lnTo>
                  <a:lnTo>
                    <a:pt x="800" y="1695"/>
                  </a:lnTo>
                  <a:lnTo>
                    <a:pt x="830" y="1698"/>
                  </a:lnTo>
                  <a:lnTo>
                    <a:pt x="857" y="1698"/>
                  </a:lnTo>
                  <a:lnTo>
                    <a:pt x="876" y="1662"/>
                  </a:lnTo>
                  <a:lnTo>
                    <a:pt x="897" y="1653"/>
                  </a:lnTo>
                  <a:lnTo>
                    <a:pt x="934" y="1650"/>
                  </a:lnTo>
                  <a:lnTo>
                    <a:pt x="965" y="1658"/>
                  </a:lnTo>
                  <a:lnTo>
                    <a:pt x="990" y="1663"/>
                  </a:lnTo>
                  <a:lnTo>
                    <a:pt x="999" y="1661"/>
                  </a:lnTo>
                  <a:lnTo>
                    <a:pt x="1039" y="1672"/>
                  </a:lnTo>
                  <a:lnTo>
                    <a:pt x="1068" y="1695"/>
                  </a:lnTo>
                  <a:lnTo>
                    <a:pt x="1091" y="1721"/>
                  </a:lnTo>
                  <a:lnTo>
                    <a:pt x="1105" y="1745"/>
                  </a:lnTo>
                  <a:lnTo>
                    <a:pt x="1126" y="1776"/>
                  </a:lnTo>
                  <a:lnTo>
                    <a:pt x="1145" y="1802"/>
                  </a:lnTo>
                  <a:lnTo>
                    <a:pt x="1159" y="1832"/>
                  </a:lnTo>
                  <a:lnTo>
                    <a:pt x="1176" y="1859"/>
                  </a:lnTo>
                  <a:lnTo>
                    <a:pt x="1206" y="1885"/>
                  </a:lnTo>
                  <a:lnTo>
                    <a:pt x="1229" y="1911"/>
                  </a:lnTo>
                  <a:lnTo>
                    <a:pt x="1263" y="1908"/>
                  </a:lnTo>
                  <a:lnTo>
                    <a:pt x="1273" y="1892"/>
                  </a:lnTo>
                  <a:lnTo>
                    <a:pt x="1296" y="1863"/>
                  </a:lnTo>
                  <a:lnTo>
                    <a:pt x="1321" y="1854"/>
                  </a:lnTo>
                  <a:lnTo>
                    <a:pt x="1365" y="1855"/>
                  </a:lnTo>
                  <a:lnTo>
                    <a:pt x="1377" y="1863"/>
                  </a:lnTo>
                  <a:lnTo>
                    <a:pt x="1415" y="1893"/>
                  </a:lnTo>
                  <a:lnTo>
                    <a:pt x="1429" y="1920"/>
                  </a:lnTo>
                  <a:lnTo>
                    <a:pt x="1444" y="1941"/>
                  </a:lnTo>
                  <a:lnTo>
                    <a:pt x="1508" y="2050"/>
                  </a:lnTo>
                  <a:lnTo>
                    <a:pt x="1519" y="2082"/>
                  </a:lnTo>
                  <a:lnTo>
                    <a:pt x="1547" y="2134"/>
                  </a:lnTo>
                  <a:lnTo>
                    <a:pt x="1615" y="2177"/>
                  </a:lnTo>
                  <a:lnTo>
                    <a:pt x="1629" y="2179"/>
                  </a:lnTo>
                  <a:lnTo>
                    <a:pt x="1664" y="2181"/>
                  </a:lnTo>
                  <a:lnTo>
                    <a:pt x="1668" y="2185"/>
                  </a:lnTo>
                  <a:lnTo>
                    <a:pt x="1687" y="2213"/>
                  </a:lnTo>
                  <a:lnTo>
                    <a:pt x="1692" y="2187"/>
                  </a:lnTo>
                  <a:lnTo>
                    <a:pt x="1686" y="2157"/>
                  </a:lnTo>
                  <a:lnTo>
                    <a:pt x="1672" y="2125"/>
                  </a:lnTo>
                  <a:lnTo>
                    <a:pt x="1670" y="2089"/>
                  </a:lnTo>
                  <a:lnTo>
                    <a:pt x="1681" y="2062"/>
                  </a:lnTo>
                  <a:lnTo>
                    <a:pt x="1704" y="2030"/>
                  </a:lnTo>
                  <a:lnTo>
                    <a:pt x="1731" y="2000"/>
                  </a:lnTo>
                  <a:lnTo>
                    <a:pt x="1764" y="1971"/>
                  </a:lnTo>
                  <a:lnTo>
                    <a:pt x="1804" y="1948"/>
                  </a:lnTo>
                  <a:lnTo>
                    <a:pt x="1862" y="1932"/>
                  </a:lnTo>
                  <a:lnTo>
                    <a:pt x="1874" y="1920"/>
                  </a:lnTo>
                  <a:lnTo>
                    <a:pt x="1869" y="1873"/>
                  </a:lnTo>
                  <a:lnTo>
                    <a:pt x="1870" y="1856"/>
                  </a:lnTo>
                  <a:lnTo>
                    <a:pt x="1878" y="1842"/>
                  </a:lnTo>
                  <a:lnTo>
                    <a:pt x="1896" y="1844"/>
                  </a:lnTo>
                  <a:lnTo>
                    <a:pt x="1903" y="1852"/>
                  </a:lnTo>
                  <a:lnTo>
                    <a:pt x="1914" y="1878"/>
                  </a:lnTo>
                  <a:lnTo>
                    <a:pt x="1946" y="1873"/>
                  </a:lnTo>
                  <a:lnTo>
                    <a:pt x="1982" y="1855"/>
                  </a:lnTo>
                  <a:lnTo>
                    <a:pt x="2017" y="1853"/>
                  </a:lnTo>
                  <a:lnTo>
                    <a:pt x="2058" y="1860"/>
                  </a:lnTo>
                  <a:lnTo>
                    <a:pt x="2084" y="1851"/>
                  </a:lnTo>
                  <a:lnTo>
                    <a:pt x="2107" y="1844"/>
                  </a:lnTo>
                  <a:lnTo>
                    <a:pt x="2128" y="1852"/>
                  </a:lnTo>
                  <a:lnTo>
                    <a:pt x="2135" y="1861"/>
                  </a:lnTo>
                  <a:lnTo>
                    <a:pt x="2145" y="1888"/>
                  </a:lnTo>
                  <a:lnTo>
                    <a:pt x="2150" y="1891"/>
                  </a:lnTo>
                  <a:lnTo>
                    <a:pt x="2180" y="1899"/>
                  </a:lnTo>
                  <a:lnTo>
                    <a:pt x="2208" y="1893"/>
                  </a:lnTo>
                  <a:lnTo>
                    <a:pt x="2263" y="1854"/>
                  </a:lnTo>
                  <a:lnTo>
                    <a:pt x="2289" y="1849"/>
                  </a:lnTo>
                  <a:lnTo>
                    <a:pt x="2292" y="1840"/>
                  </a:lnTo>
                  <a:lnTo>
                    <a:pt x="2287" y="1826"/>
                  </a:lnTo>
                  <a:lnTo>
                    <a:pt x="2271" y="1817"/>
                  </a:lnTo>
                  <a:lnTo>
                    <a:pt x="2221" y="1823"/>
                  </a:lnTo>
                  <a:lnTo>
                    <a:pt x="2210" y="1818"/>
                  </a:lnTo>
                  <a:lnTo>
                    <a:pt x="2216" y="1807"/>
                  </a:lnTo>
                  <a:lnTo>
                    <a:pt x="2232" y="1798"/>
                  </a:lnTo>
                  <a:lnTo>
                    <a:pt x="2307" y="177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Freeform 104">
              <a:extLst>
                <a:ext uri="{FF2B5EF4-FFF2-40B4-BE49-F238E27FC236}">
                  <a16:creationId xmlns:a16="http://schemas.microsoft.com/office/drawing/2014/main" id="{D9508533-0806-4122-977D-1374D89CE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7" y="1005"/>
              <a:ext cx="36" cy="25"/>
            </a:xfrm>
            <a:custGeom>
              <a:avLst/>
              <a:gdLst>
                <a:gd name="T0" fmla="*/ 3 w 128"/>
                <a:gd name="T1" fmla="*/ 0 h 95"/>
                <a:gd name="T2" fmla="*/ 6 w 128"/>
                <a:gd name="T3" fmla="*/ 1 h 95"/>
                <a:gd name="T4" fmla="*/ 7 w 128"/>
                <a:gd name="T5" fmla="*/ 0 h 95"/>
                <a:gd name="T6" fmla="*/ 9 w 128"/>
                <a:gd name="T7" fmla="*/ 0 h 95"/>
                <a:gd name="T8" fmla="*/ 10 w 128"/>
                <a:gd name="T9" fmla="*/ 1 h 95"/>
                <a:gd name="T10" fmla="*/ 10 w 128"/>
                <a:gd name="T11" fmla="*/ 2 h 95"/>
                <a:gd name="T12" fmla="*/ 9 w 128"/>
                <a:gd name="T13" fmla="*/ 4 h 95"/>
                <a:gd name="T14" fmla="*/ 6 w 128"/>
                <a:gd name="T15" fmla="*/ 4 h 95"/>
                <a:gd name="T16" fmla="*/ 4 w 128"/>
                <a:gd name="T17" fmla="*/ 5 h 95"/>
                <a:gd name="T18" fmla="*/ 3 w 128"/>
                <a:gd name="T19" fmla="*/ 6 h 95"/>
                <a:gd name="T20" fmla="*/ 2 w 128"/>
                <a:gd name="T21" fmla="*/ 7 h 95"/>
                <a:gd name="T22" fmla="*/ 1 w 128"/>
                <a:gd name="T23" fmla="*/ 6 h 95"/>
                <a:gd name="T24" fmla="*/ 0 w 128"/>
                <a:gd name="T25" fmla="*/ 3 h 95"/>
                <a:gd name="T26" fmla="*/ 1 w 128"/>
                <a:gd name="T27" fmla="*/ 1 h 95"/>
                <a:gd name="T28" fmla="*/ 3 w 128"/>
                <a:gd name="T29" fmla="*/ 0 h 9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8" h="95">
                  <a:moveTo>
                    <a:pt x="37" y="2"/>
                  </a:moveTo>
                  <a:lnTo>
                    <a:pt x="70" y="10"/>
                  </a:lnTo>
                  <a:lnTo>
                    <a:pt x="93" y="0"/>
                  </a:lnTo>
                  <a:lnTo>
                    <a:pt x="111" y="3"/>
                  </a:lnTo>
                  <a:lnTo>
                    <a:pt x="128" y="15"/>
                  </a:lnTo>
                  <a:lnTo>
                    <a:pt x="128" y="33"/>
                  </a:lnTo>
                  <a:lnTo>
                    <a:pt x="113" y="55"/>
                  </a:lnTo>
                  <a:lnTo>
                    <a:pt x="74" y="62"/>
                  </a:lnTo>
                  <a:lnTo>
                    <a:pt x="51" y="74"/>
                  </a:lnTo>
                  <a:lnTo>
                    <a:pt x="44" y="87"/>
                  </a:lnTo>
                  <a:lnTo>
                    <a:pt x="25" y="95"/>
                  </a:lnTo>
                  <a:lnTo>
                    <a:pt x="6" y="84"/>
                  </a:lnTo>
                  <a:lnTo>
                    <a:pt x="0" y="46"/>
                  </a:lnTo>
                  <a:lnTo>
                    <a:pt x="15" y="13"/>
                  </a:lnTo>
                  <a:lnTo>
                    <a:pt x="37" y="2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6" name="Freeform 105">
              <a:extLst>
                <a:ext uri="{FF2B5EF4-FFF2-40B4-BE49-F238E27FC236}">
                  <a16:creationId xmlns:a16="http://schemas.microsoft.com/office/drawing/2014/main" id="{F87D9DCE-7820-4E38-B246-841156644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7" y="1005"/>
              <a:ext cx="36" cy="25"/>
            </a:xfrm>
            <a:custGeom>
              <a:avLst/>
              <a:gdLst>
                <a:gd name="T0" fmla="*/ 3 w 128"/>
                <a:gd name="T1" fmla="*/ 0 h 95"/>
                <a:gd name="T2" fmla="*/ 6 w 128"/>
                <a:gd name="T3" fmla="*/ 1 h 95"/>
                <a:gd name="T4" fmla="*/ 7 w 128"/>
                <a:gd name="T5" fmla="*/ 0 h 95"/>
                <a:gd name="T6" fmla="*/ 9 w 128"/>
                <a:gd name="T7" fmla="*/ 0 h 95"/>
                <a:gd name="T8" fmla="*/ 10 w 128"/>
                <a:gd name="T9" fmla="*/ 1 h 95"/>
                <a:gd name="T10" fmla="*/ 10 w 128"/>
                <a:gd name="T11" fmla="*/ 2 h 95"/>
                <a:gd name="T12" fmla="*/ 9 w 128"/>
                <a:gd name="T13" fmla="*/ 4 h 95"/>
                <a:gd name="T14" fmla="*/ 6 w 128"/>
                <a:gd name="T15" fmla="*/ 4 h 95"/>
                <a:gd name="T16" fmla="*/ 4 w 128"/>
                <a:gd name="T17" fmla="*/ 5 h 95"/>
                <a:gd name="T18" fmla="*/ 3 w 128"/>
                <a:gd name="T19" fmla="*/ 6 h 95"/>
                <a:gd name="T20" fmla="*/ 2 w 128"/>
                <a:gd name="T21" fmla="*/ 7 h 95"/>
                <a:gd name="T22" fmla="*/ 1 w 128"/>
                <a:gd name="T23" fmla="*/ 6 h 95"/>
                <a:gd name="T24" fmla="*/ 0 w 128"/>
                <a:gd name="T25" fmla="*/ 3 h 95"/>
                <a:gd name="T26" fmla="*/ 1 w 128"/>
                <a:gd name="T27" fmla="*/ 1 h 95"/>
                <a:gd name="T28" fmla="*/ 3 w 128"/>
                <a:gd name="T29" fmla="*/ 0 h 9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8" h="95">
                  <a:moveTo>
                    <a:pt x="37" y="2"/>
                  </a:moveTo>
                  <a:lnTo>
                    <a:pt x="70" y="10"/>
                  </a:lnTo>
                  <a:lnTo>
                    <a:pt x="93" y="0"/>
                  </a:lnTo>
                  <a:lnTo>
                    <a:pt x="111" y="3"/>
                  </a:lnTo>
                  <a:lnTo>
                    <a:pt x="128" y="15"/>
                  </a:lnTo>
                  <a:lnTo>
                    <a:pt x="128" y="33"/>
                  </a:lnTo>
                  <a:lnTo>
                    <a:pt x="113" y="55"/>
                  </a:lnTo>
                  <a:lnTo>
                    <a:pt x="74" y="62"/>
                  </a:lnTo>
                  <a:lnTo>
                    <a:pt x="51" y="74"/>
                  </a:lnTo>
                  <a:lnTo>
                    <a:pt x="44" y="87"/>
                  </a:lnTo>
                  <a:lnTo>
                    <a:pt x="25" y="95"/>
                  </a:lnTo>
                  <a:lnTo>
                    <a:pt x="6" y="84"/>
                  </a:lnTo>
                  <a:lnTo>
                    <a:pt x="0" y="46"/>
                  </a:lnTo>
                  <a:lnTo>
                    <a:pt x="15" y="13"/>
                  </a:lnTo>
                  <a:lnTo>
                    <a:pt x="37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Freeform 106">
              <a:extLst>
                <a:ext uri="{FF2B5EF4-FFF2-40B4-BE49-F238E27FC236}">
                  <a16:creationId xmlns:a16="http://schemas.microsoft.com/office/drawing/2014/main" id="{A97C4895-4BED-4A46-B338-A7A5283CE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" y="963"/>
              <a:ext cx="50" cy="25"/>
            </a:xfrm>
            <a:custGeom>
              <a:avLst/>
              <a:gdLst>
                <a:gd name="T0" fmla="*/ 9 w 170"/>
                <a:gd name="T1" fmla="*/ 0 h 96"/>
                <a:gd name="T2" fmla="*/ 10 w 170"/>
                <a:gd name="T3" fmla="*/ 0 h 96"/>
                <a:gd name="T4" fmla="*/ 12 w 170"/>
                <a:gd name="T5" fmla="*/ 1 h 96"/>
                <a:gd name="T6" fmla="*/ 14 w 170"/>
                <a:gd name="T7" fmla="*/ 3 h 96"/>
                <a:gd name="T8" fmla="*/ 14 w 170"/>
                <a:gd name="T9" fmla="*/ 4 h 96"/>
                <a:gd name="T10" fmla="*/ 15 w 170"/>
                <a:gd name="T11" fmla="*/ 6 h 96"/>
                <a:gd name="T12" fmla="*/ 13 w 170"/>
                <a:gd name="T13" fmla="*/ 6 h 96"/>
                <a:gd name="T14" fmla="*/ 10 w 170"/>
                <a:gd name="T15" fmla="*/ 7 h 96"/>
                <a:gd name="T16" fmla="*/ 9 w 170"/>
                <a:gd name="T17" fmla="*/ 6 h 96"/>
                <a:gd name="T18" fmla="*/ 6 w 170"/>
                <a:gd name="T19" fmla="*/ 5 h 96"/>
                <a:gd name="T20" fmla="*/ 3 w 170"/>
                <a:gd name="T21" fmla="*/ 6 h 96"/>
                <a:gd name="T22" fmla="*/ 1 w 170"/>
                <a:gd name="T23" fmla="*/ 6 h 96"/>
                <a:gd name="T24" fmla="*/ 0 w 170"/>
                <a:gd name="T25" fmla="*/ 4 h 96"/>
                <a:gd name="T26" fmla="*/ 1 w 170"/>
                <a:gd name="T27" fmla="*/ 3 h 96"/>
                <a:gd name="T28" fmla="*/ 2 w 170"/>
                <a:gd name="T29" fmla="*/ 3 h 96"/>
                <a:gd name="T30" fmla="*/ 4 w 170"/>
                <a:gd name="T31" fmla="*/ 1 h 96"/>
                <a:gd name="T32" fmla="*/ 6 w 170"/>
                <a:gd name="T33" fmla="*/ 1 h 96"/>
                <a:gd name="T34" fmla="*/ 9 w 170"/>
                <a:gd name="T35" fmla="*/ 0 h 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70" h="96">
                  <a:moveTo>
                    <a:pt x="100" y="2"/>
                  </a:moveTo>
                  <a:lnTo>
                    <a:pt x="119" y="0"/>
                  </a:lnTo>
                  <a:lnTo>
                    <a:pt x="135" y="17"/>
                  </a:lnTo>
                  <a:lnTo>
                    <a:pt x="159" y="37"/>
                  </a:lnTo>
                  <a:lnTo>
                    <a:pt x="168" y="63"/>
                  </a:lnTo>
                  <a:lnTo>
                    <a:pt x="170" y="83"/>
                  </a:lnTo>
                  <a:lnTo>
                    <a:pt x="151" y="94"/>
                  </a:lnTo>
                  <a:lnTo>
                    <a:pt x="118" y="96"/>
                  </a:lnTo>
                  <a:lnTo>
                    <a:pt x="99" y="91"/>
                  </a:lnTo>
                  <a:lnTo>
                    <a:pt x="69" y="72"/>
                  </a:lnTo>
                  <a:lnTo>
                    <a:pt x="30" y="84"/>
                  </a:lnTo>
                  <a:lnTo>
                    <a:pt x="10" y="83"/>
                  </a:lnTo>
                  <a:lnTo>
                    <a:pt x="0" y="63"/>
                  </a:lnTo>
                  <a:lnTo>
                    <a:pt x="7" y="47"/>
                  </a:lnTo>
                  <a:lnTo>
                    <a:pt x="19" y="40"/>
                  </a:lnTo>
                  <a:lnTo>
                    <a:pt x="43" y="20"/>
                  </a:lnTo>
                  <a:lnTo>
                    <a:pt x="71" y="10"/>
                  </a:lnTo>
                  <a:lnTo>
                    <a:pt x="100" y="2"/>
                  </a:lnTo>
                  <a:close/>
                </a:path>
              </a:pathLst>
            </a:custGeom>
            <a:solidFill>
              <a:srgbClr val="00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8" name="Freeform 107">
              <a:extLst>
                <a:ext uri="{FF2B5EF4-FFF2-40B4-BE49-F238E27FC236}">
                  <a16:creationId xmlns:a16="http://schemas.microsoft.com/office/drawing/2014/main" id="{0B1579B1-4EBB-4DA0-A2FE-E1AC24976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" y="963"/>
              <a:ext cx="50" cy="25"/>
            </a:xfrm>
            <a:custGeom>
              <a:avLst/>
              <a:gdLst>
                <a:gd name="T0" fmla="*/ 9 w 170"/>
                <a:gd name="T1" fmla="*/ 0 h 96"/>
                <a:gd name="T2" fmla="*/ 10 w 170"/>
                <a:gd name="T3" fmla="*/ 0 h 96"/>
                <a:gd name="T4" fmla="*/ 12 w 170"/>
                <a:gd name="T5" fmla="*/ 1 h 96"/>
                <a:gd name="T6" fmla="*/ 14 w 170"/>
                <a:gd name="T7" fmla="*/ 3 h 96"/>
                <a:gd name="T8" fmla="*/ 14 w 170"/>
                <a:gd name="T9" fmla="*/ 4 h 96"/>
                <a:gd name="T10" fmla="*/ 15 w 170"/>
                <a:gd name="T11" fmla="*/ 6 h 96"/>
                <a:gd name="T12" fmla="*/ 13 w 170"/>
                <a:gd name="T13" fmla="*/ 6 h 96"/>
                <a:gd name="T14" fmla="*/ 10 w 170"/>
                <a:gd name="T15" fmla="*/ 7 h 96"/>
                <a:gd name="T16" fmla="*/ 9 w 170"/>
                <a:gd name="T17" fmla="*/ 6 h 96"/>
                <a:gd name="T18" fmla="*/ 6 w 170"/>
                <a:gd name="T19" fmla="*/ 5 h 96"/>
                <a:gd name="T20" fmla="*/ 3 w 170"/>
                <a:gd name="T21" fmla="*/ 6 h 96"/>
                <a:gd name="T22" fmla="*/ 1 w 170"/>
                <a:gd name="T23" fmla="*/ 6 h 96"/>
                <a:gd name="T24" fmla="*/ 0 w 170"/>
                <a:gd name="T25" fmla="*/ 4 h 96"/>
                <a:gd name="T26" fmla="*/ 1 w 170"/>
                <a:gd name="T27" fmla="*/ 3 h 96"/>
                <a:gd name="T28" fmla="*/ 2 w 170"/>
                <a:gd name="T29" fmla="*/ 3 h 96"/>
                <a:gd name="T30" fmla="*/ 4 w 170"/>
                <a:gd name="T31" fmla="*/ 1 h 96"/>
                <a:gd name="T32" fmla="*/ 6 w 170"/>
                <a:gd name="T33" fmla="*/ 1 h 96"/>
                <a:gd name="T34" fmla="*/ 9 w 170"/>
                <a:gd name="T35" fmla="*/ 0 h 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70" h="96">
                  <a:moveTo>
                    <a:pt x="100" y="2"/>
                  </a:moveTo>
                  <a:lnTo>
                    <a:pt x="119" y="0"/>
                  </a:lnTo>
                  <a:lnTo>
                    <a:pt x="135" y="17"/>
                  </a:lnTo>
                  <a:lnTo>
                    <a:pt x="159" y="37"/>
                  </a:lnTo>
                  <a:lnTo>
                    <a:pt x="168" y="63"/>
                  </a:lnTo>
                  <a:lnTo>
                    <a:pt x="170" y="83"/>
                  </a:lnTo>
                  <a:lnTo>
                    <a:pt x="151" y="94"/>
                  </a:lnTo>
                  <a:lnTo>
                    <a:pt x="118" y="96"/>
                  </a:lnTo>
                  <a:lnTo>
                    <a:pt x="99" y="91"/>
                  </a:lnTo>
                  <a:lnTo>
                    <a:pt x="69" y="72"/>
                  </a:lnTo>
                  <a:lnTo>
                    <a:pt x="30" y="84"/>
                  </a:lnTo>
                  <a:lnTo>
                    <a:pt x="10" y="83"/>
                  </a:lnTo>
                  <a:lnTo>
                    <a:pt x="0" y="63"/>
                  </a:lnTo>
                  <a:lnTo>
                    <a:pt x="7" y="47"/>
                  </a:lnTo>
                  <a:lnTo>
                    <a:pt x="19" y="40"/>
                  </a:lnTo>
                  <a:lnTo>
                    <a:pt x="43" y="20"/>
                  </a:lnTo>
                  <a:lnTo>
                    <a:pt x="71" y="10"/>
                  </a:lnTo>
                  <a:lnTo>
                    <a:pt x="10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9" name="Freeform 108">
              <a:extLst>
                <a:ext uri="{FF2B5EF4-FFF2-40B4-BE49-F238E27FC236}">
                  <a16:creationId xmlns:a16="http://schemas.microsoft.com/office/drawing/2014/main" id="{B71E9616-DCA4-4534-8E64-255531F36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2545"/>
              <a:ext cx="390" cy="459"/>
            </a:xfrm>
            <a:custGeom>
              <a:avLst/>
              <a:gdLst>
                <a:gd name="T0" fmla="*/ 93 w 1372"/>
                <a:gd name="T1" fmla="*/ 117 h 1745"/>
                <a:gd name="T2" fmla="*/ 77 w 1372"/>
                <a:gd name="T3" fmla="*/ 108 h 1745"/>
                <a:gd name="T4" fmla="*/ 47 w 1372"/>
                <a:gd name="T5" fmla="*/ 94 h 1745"/>
                <a:gd name="T6" fmla="*/ 45 w 1372"/>
                <a:gd name="T7" fmla="*/ 89 h 1745"/>
                <a:gd name="T8" fmla="*/ 39 w 1372"/>
                <a:gd name="T9" fmla="*/ 83 h 1745"/>
                <a:gd name="T10" fmla="*/ 31 w 1372"/>
                <a:gd name="T11" fmla="*/ 70 h 1745"/>
                <a:gd name="T12" fmla="*/ 12 w 1372"/>
                <a:gd name="T13" fmla="*/ 44 h 1745"/>
                <a:gd name="T14" fmla="*/ 6 w 1372"/>
                <a:gd name="T15" fmla="*/ 41 h 1745"/>
                <a:gd name="T16" fmla="*/ 2 w 1372"/>
                <a:gd name="T17" fmla="*/ 38 h 1745"/>
                <a:gd name="T18" fmla="*/ 3 w 1372"/>
                <a:gd name="T19" fmla="*/ 34 h 1745"/>
                <a:gd name="T20" fmla="*/ 0 w 1372"/>
                <a:gd name="T21" fmla="*/ 32 h 1745"/>
                <a:gd name="T22" fmla="*/ 5 w 1372"/>
                <a:gd name="T23" fmla="*/ 22 h 1745"/>
                <a:gd name="T24" fmla="*/ 9 w 1372"/>
                <a:gd name="T25" fmla="*/ 27 h 1745"/>
                <a:gd name="T26" fmla="*/ 10 w 1372"/>
                <a:gd name="T27" fmla="*/ 32 h 1745"/>
                <a:gd name="T28" fmla="*/ 15 w 1372"/>
                <a:gd name="T29" fmla="*/ 33 h 1745"/>
                <a:gd name="T30" fmla="*/ 21 w 1372"/>
                <a:gd name="T31" fmla="*/ 34 h 1745"/>
                <a:gd name="T32" fmla="*/ 25 w 1372"/>
                <a:gd name="T33" fmla="*/ 23 h 1745"/>
                <a:gd name="T34" fmla="*/ 34 w 1372"/>
                <a:gd name="T35" fmla="*/ 18 h 1745"/>
                <a:gd name="T36" fmla="*/ 43 w 1372"/>
                <a:gd name="T37" fmla="*/ 14 h 1745"/>
                <a:gd name="T38" fmla="*/ 49 w 1372"/>
                <a:gd name="T39" fmla="*/ 9 h 1745"/>
                <a:gd name="T40" fmla="*/ 47 w 1372"/>
                <a:gd name="T41" fmla="*/ 2 h 1745"/>
                <a:gd name="T42" fmla="*/ 63 w 1372"/>
                <a:gd name="T43" fmla="*/ 7 h 1745"/>
                <a:gd name="T44" fmla="*/ 69 w 1372"/>
                <a:gd name="T45" fmla="*/ 14 h 1745"/>
                <a:gd name="T46" fmla="*/ 77 w 1372"/>
                <a:gd name="T47" fmla="*/ 14 h 1745"/>
                <a:gd name="T48" fmla="*/ 83 w 1372"/>
                <a:gd name="T49" fmla="*/ 14 h 1745"/>
                <a:gd name="T50" fmla="*/ 89 w 1372"/>
                <a:gd name="T51" fmla="*/ 13 h 1745"/>
                <a:gd name="T52" fmla="*/ 98 w 1372"/>
                <a:gd name="T53" fmla="*/ 16 h 1745"/>
                <a:gd name="T54" fmla="*/ 95 w 1372"/>
                <a:gd name="T55" fmla="*/ 26 h 1745"/>
                <a:gd name="T56" fmla="*/ 85 w 1372"/>
                <a:gd name="T57" fmla="*/ 27 h 1745"/>
                <a:gd name="T58" fmla="*/ 76 w 1372"/>
                <a:gd name="T59" fmla="*/ 31 h 1745"/>
                <a:gd name="T60" fmla="*/ 71 w 1372"/>
                <a:gd name="T61" fmla="*/ 40 h 1745"/>
                <a:gd name="T62" fmla="*/ 70 w 1372"/>
                <a:gd name="T63" fmla="*/ 44 h 1745"/>
                <a:gd name="T64" fmla="*/ 64 w 1372"/>
                <a:gd name="T65" fmla="*/ 50 h 1745"/>
                <a:gd name="T66" fmla="*/ 71 w 1372"/>
                <a:gd name="T67" fmla="*/ 56 h 1745"/>
                <a:gd name="T68" fmla="*/ 71 w 1372"/>
                <a:gd name="T69" fmla="*/ 62 h 1745"/>
                <a:gd name="T70" fmla="*/ 78 w 1372"/>
                <a:gd name="T71" fmla="*/ 65 h 1745"/>
                <a:gd name="T72" fmla="*/ 88 w 1372"/>
                <a:gd name="T73" fmla="*/ 65 h 1745"/>
                <a:gd name="T74" fmla="*/ 92 w 1372"/>
                <a:gd name="T75" fmla="*/ 68 h 1745"/>
                <a:gd name="T76" fmla="*/ 99 w 1372"/>
                <a:gd name="T77" fmla="*/ 73 h 1745"/>
                <a:gd name="T78" fmla="*/ 109 w 1372"/>
                <a:gd name="T79" fmla="*/ 80 h 1745"/>
                <a:gd name="T80" fmla="*/ 106 w 1372"/>
                <a:gd name="T81" fmla="*/ 87 h 1745"/>
                <a:gd name="T82" fmla="*/ 106 w 1372"/>
                <a:gd name="T83" fmla="*/ 97 h 1745"/>
                <a:gd name="T84" fmla="*/ 108 w 1372"/>
                <a:gd name="T85" fmla="*/ 104 h 1745"/>
                <a:gd name="T86" fmla="*/ 111 w 1372"/>
                <a:gd name="T87" fmla="*/ 111 h 1745"/>
                <a:gd name="T88" fmla="*/ 105 w 1372"/>
                <a:gd name="T89" fmla="*/ 112 h 174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372" h="1745">
                  <a:moveTo>
                    <a:pt x="1194" y="1745"/>
                  </a:moveTo>
                  <a:lnTo>
                    <a:pt x="1168" y="1706"/>
                  </a:lnTo>
                  <a:lnTo>
                    <a:pt x="1148" y="1683"/>
                  </a:lnTo>
                  <a:lnTo>
                    <a:pt x="1097" y="1640"/>
                  </a:lnTo>
                  <a:lnTo>
                    <a:pt x="1047" y="1609"/>
                  </a:lnTo>
                  <a:lnTo>
                    <a:pt x="958" y="1566"/>
                  </a:lnTo>
                  <a:lnTo>
                    <a:pt x="734" y="1474"/>
                  </a:lnTo>
                  <a:lnTo>
                    <a:pt x="632" y="1416"/>
                  </a:lnTo>
                  <a:lnTo>
                    <a:pt x="581" y="1365"/>
                  </a:lnTo>
                  <a:lnTo>
                    <a:pt x="566" y="1334"/>
                  </a:lnTo>
                  <a:lnTo>
                    <a:pt x="562" y="1304"/>
                  </a:lnTo>
                  <a:lnTo>
                    <a:pt x="556" y="1281"/>
                  </a:lnTo>
                  <a:lnTo>
                    <a:pt x="543" y="1268"/>
                  </a:lnTo>
                  <a:lnTo>
                    <a:pt x="513" y="1245"/>
                  </a:lnTo>
                  <a:lnTo>
                    <a:pt x="477" y="1194"/>
                  </a:lnTo>
                  <a:lnTo>
                    <a:pt x="426" y="1121"/>
                  </a:lnTo>
                  <a:lnTo>
                    <a:pt x="411" y="1078"/>
                  </a:lnTo>
                  <a:lnTo>
                    <a:pt x="388" y="1020"/>
                  </a:lnTo>
                  <a:lnTo>
                    <a:pt x="237" y="768"/>
                  </a:lnTo>
                  <a:lnTo>
                    <a:pt x="190" y="707"/>
                  </a:lnTo>
                  <a:lnTo>
                    <a:pt x="147" y="644"/>
                  </a:lnTo>
                  <a:lnTo>
                    <a:pt x="105" y="629"/>
                  </a:lnTo>
                  <a:lnTo>
                    <a:pt x="86" y="606"/>
                  </a:lnTo>
                  <a:lnTo>
                    <a:pt x="70" y="586"/>
                  </a:lnTo>
                  <a:lnTo>
                    <a:pt x="43" y="567"/>
                  </a:lnTo>
                  <a:lnTo>
                    <a:pt x="27" y="563"/>
                  </a:lnTo>
                  <a:lnTo>
                    <a:pt x="20" y="548"/>
                  </a:lnTo>
                  <a:lnTo>
                    <a:pt x="30" y="535"/>
                  </a:lnTo>
                  <a:lnTo>
                    <a:pt x="40" y="524"/>
                  </a:lnTo>
                  <a:lnTo>
                    <a:pt x="35" y="489"/>
                  </a:lnTo>
                  <a:lnTo>
                    <a:pt x="20" y="486"/>
                  </a:lnTo>
                  <a:lnTo>
                    <a:pt x="5" y="481"/>
                  </a:lnTo>
                  <a:lnTo>
                    <a:pt x="0" y="466"/>
                  </a:lnTo>
                  <a:lnTo>
                    <a:pt x="0" y="448"/>
                  </a:lnTo>
                  <a:lnTo>
                    <a:pt x="20" y="361"/>
                  </a:lnTo>
                  <a:lnTo>
                    <a:pt x="55" y="318"/>
                  </a:lnTo>
                  <a:lnTo>
                    <a:pt x="66" y="318"/>
                  </a:lnTo>
                  <a:lnTo>
                    <a:pt x="97" y="346"/>
                  </a:lnTo>
                  <a:lnTo>
                    <a:pt x="109" y="389"/>
                  </a:lnTo>
                  <a:lnTo>
                    <a:pt x="101" y="435"/>
                  </a:lnTo>
                  <a:lnTo>
                    <a:pt x="105" y="458"/>
                  </a:lnTo>
                  <a:lnTo>
                    <a:pt x="124" y="466"/>
                  </a:lnTo>
                  <a:lnTo>
                    <a:pt x="144" y="451"/>
                  </a:lnTo>
                  <a:lnTo>
                    <a:pt x="170" y="463"/>
                  </a:lnTo>
                  <a:lnTo>
                    <a:pt x="182" y="478"/>
                  </a:lnTo>
                  <a:lnTo>
                    <a:pt x="195" y="505"/>
                  </a:lnTo>
                  <a:lnTo>
                    <a:pt x="221" y="509"/>
                  </a:lnTo>
                  <a:lnTo>
                    <a:pt x="256" y="489"/>
                  </a:lnTo>
                  <a:lnTo>
                    <a:pt x="287" y="454"/>
                  </a:lnTo>
                  <a:lnTo>
                    <a:pt x="302" y="395"/>
                  </a:lnTo>
                  <a:lnTo>
                    <a:pt x="310" y="338"/>
                  </a:lnTo>
                  <a:lnTo>
                    <a:pt x="330" y="311"/>
                  </a:lnTo>
                  <a:lnTo>
                    <a:pt x="348" y="295"/>
                  </a:lnTo>
                  <a:lnTo>
                    <a:pt x="426" y="268"/>
                  </a:lnTo>
                  <a:lnTo>
                    <a:pt x="505" y="252"/>
                  </a:lnTo>
                  <a:lnTo>
                    <a:pt x="528" y="233"/>
                  </a:lnTo>
                  <a:lnTo>
                    <a:pt x="539" y="198"/>
                  </a:lnTo>
                  <a:lnTo>
                    <a:pt x="559" y="183"/>
                  </a:lnTo>
                  <a:lnTo>
                    <a:pt x="594" y="164"/>
                  </a:lnTo>
                  <a:lnTo>
                    <a:pt x="610" y="133"/>
                  </a:lnTo>
                  <a:lnTo>
                    <a:pt x="610" y="106"/>
                  </a:lnTo>
                  <a:lnTo>
                    <a:pt x="597" y="62"/>
                  </a:lnTo>
                  <a:lnTo>
                    <a:pt x="577" y="32"/>
                  </a:lnTo>
                  <a:lnTo>
                    <a:pt x="586" y="0"/>
                  </a:lnTo>
                  <a:lnTo>
                    <a:pt x="686" y="62"/>
                  </a:lnTo>
                  <a:lnTo>
                    <a:pt x="780" y="97"/>
                  </a:lnTo>
                  <a:lnTo>
                    <a:pt x="815" y="140"/>
                  </a:lnTo>
                  <a:lnTo>
                    <a:pt x="838" y="191"/>
                  </a:lnTo>
                  <a:lnTo>
                    <a:pt x="856" y="210"/>
                  </a:lnTo>
                  <a:lnTo>
                    <a:pt x="876" y="210"/>
                  </a:lnTo>
                  <a:lnTo>
                    <a:pt x="912" y="191"/>
                  </a:lnTo>
                  <a:lnTo>
                    <a:pt x="953" y="198"/>
                  </a:lnTo>
                  <a:lnTo>
                    <a:pt x="989" y="210"/>
                  </a:lnTo>
                  <a:lnTo>
                    <a:pt x="1009" y="210"/>
                  </a:lnTo>
                  <a:lnTo>
                    <a:pt x="1028" y="210"/>
                  </a:lnTo>
                  <a:lnTo>
                    <a:pt x="1044" y="191"/>
                  </a:lnTo>
                  <a:lnTo>
                    <a:pt x="1077" y="187"/>
                  </a:lnTo>
                  <a:lnTo>
                    <a:pt x="1102" y="187"/>
                  </a:lnTo>
                  <a:lnTo>
                    <a:pt x="1121" y="207"/>
                  </a:lnTo>
                  <a:lnTo>
                    <a:pt x="1151" y="221"/>
                  </a:lnTo>
                  <a:lnTo>
                    <a:pt x="1214" y="225"/>
                  </a:lnTo>
                  <a:lnTo>
                    <a:pt x="1217" y="280"/>
                  </a:lnTo>
                  <a:lnTo>
                    <a:pt x="1199" y="353"/>
                  </a:lnTo>
                  <a:lnTo>
                    <a:pt x="1174" y="380"/>
                  </a:lnTo>
                  <a:lnTo>
                    <a:pt x="1159" y="392"/>
                  </a:lnTo>
                  <a:lnTo>
                    <a:pt x="1148" y="395"/>
                  </a:lnTo>
                  <a:lnTo>
                    <a:pt x="1055" y="395"/>
                  </a:lnTo>
                  <a:lnTo>
                    <a:pt x="1009" y="405"/>
                  </a:lnTo>
                  <a:lnTo>
                    <a:pt x="970" y="428"/>
                  </a:lnTo>
                  <a:lnTo>
                    <a:pt x="938" y="454"/>
                  </a:lnTo>
                  <a:lnTo>
                    <a:pt x="892" y="473"/>
                  </a:lnTo>
                  <a:lnTo>
                    <a:pt x="876" y="516"/>
                  </a:lnTo>
                  <a:lnTo>
                    <a:pt x="884" y="574"/>
                  </a:lnTo>
                  <a:lnTo>
                    <a:pt x="899" y="613"/>
                  </a:lnTo>
                  <a:lnTo>
                    <a:pt x="892" y="625"/>
                  </a:lnTo>
                  <a:lnTo>
                    <a:pt x="861" y="633"/>
                  </a:lnTo>
                  <a:lnTo>
                    <a:pt x="818" y="644"/>
                  </a:lnTo>
                  <a:lnTo>
                    <a:pt x="795" y="675"/>
                  </a:lnTo>
                  <a:lnTo>
                    <a:pt x="788" y="725"/>
                  </a:lnTo>
                  <a:lnTo>
                    <a:pt x="802" y="776"/>
                  </a:lnTo>
                  <a:lnTo>
                    <a:pt x="831" y="804"/>
                  </a:lnTo>
                  <a:lnTo>
                    <a:pt x="876" y="814"/>
                  </a:lnTo>
                  <a:lnTo>
                    <a:pt x="889" y="824"/>
                  </a:lnTo>
                  <a:lnTo>
                    <a:pt x="866" y="862"/>
                  </a:lnTo>
                  <a:lnTo>
                    <a:pt x="876" y="888"/>
                  </a:lnTo>
                  <a:lnTo>
                    <a:pt x="904" y="892"/>
                  </a:lnTo>
                  <a:lnTo>
                    <a:pt x="947" y="900"/>
                  </a:lnTo>
                  <a:lnTo>
                    <a:pt x="970" y="944"/>
                  </a:lnTo>
                  <a:lnTo>
                    <a:pt x="1006" y="982"/>
                  </a:lnTo>
                  <a:lnTo>
                    <a:pt x="1063" y="982"/>
                  </a:lnTo>
                  <a:lnTo>
                    <a:pt x="1093" y="944"/>
                  </a:lnTo>
                  <a:lnTo>
                    <a:pt x="1117" y="944"/>
                  </a:lnTo>
                  <a:lnTo>
                    <a:pt x="1132" y="951"/>
                  </a:lnTo>
                  <a:lnTo>
                    <a:pt x="1136" y="989"/>
                  </a:lnTo>
                  <a:lnTo>
                    <a:pt x="1156" y="1045"/>
                  </a:lnTo>
                  <a:lnTo>
                    <a:pt x="1187" y="1067"/>
                  </a:lnTo>
                  <a:lnTo>
                    <a:pt x="1222" y="1052"/>
                  </a:lnTo>
                  <a:lnTo>
                    <a:pt x="1268" y="1045"/>
                  </a:lnTo>
                  <a:lnTo>
                    <a:pt x="1306" y="1083"/>
                  </a:lnTo>
                  <a:lnTo>
                    <a:pt x="1346" y="1156"/>
                  </a:lnTo>
                  <a:lnTo>
                    <a:pt x="1346" y="1194"/>
                  </a:lnTo>
                  <a:lnTo>
                    <a:pt x="1334" y="1226"/>
                  </a:lnTo>
                  <a:lnTo>
                    <a:pt x="1314" y="1256"/>
                  </a:lnTo>
                  <a:lnTo>
                    <a:pt x="1334" y="1320"/>
                  </a:lnTo>
                  <a:lnTo>
                    <a:pt x="1338" y="1354"/>
                  </a:lnTo>
                  <a:lnTo>
                    <a:pt x="1311" y="1404"/>
                  </a:lnTo>
                  <a:lnTo>
                    <a:pt x="1306" y="1447"/>
                  </a:lnTo>
                  <a:lnTo>
                    <a:pt x="1319" y="1485"/>
                  </a:lnTo>
                  <a:lnTo>
                    <a:pt x="1338" y="1509"/>
                  </a:lnTo>
                  <a:lnTo>
                    <a:pt x="1365" y="1544"/>
                  </a:lnTo>
                  <a:lnTo>
                    <a:pt x="1372" y="1575"/>
                  </a:lnTo>
                  <a:lnTo>
                    <a:pt x="1369" y="1599"/>
                  </a:lnTo>
                  <a:lnTo>
                    <a:pt x="1365" y="1602"/>
                  </a:lnTo>
                  <a:lnTo>
                    <a:pt x="1350" y="1609"/>
                  </a:lnTo>
                  <a:lnTo>
                    <a:pt x="1295" y="1617"/>
                  </a:lnTo>
                  <a:lnTo>
                    <a:pt x="1295" y="1672"/>
                  </a:lnTo>
                  <a:lnTo>
                    <a:pt x="1194" y="174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Freeform 109">
              <a:extLst>
                <a:ext uri="{FF2B5EF4-FFF2-40B4-BE49-F238E27FC236}">
                  <a16:creationId xmlns:a16="http://schemas.microsoft.com/office/drawing/2014/main" id="{C075CF51-3406-4E93-8672-22D4B69E1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3352"/>
              <a:ext cx="140" cy="494"/>
            </a:xfrm>
            <a:custGeom>
              <a:avLst/>
              <a:gdLst>
                <a:gd name="T0" fmla="*/ 38 w 488"/>
                <a:gd name="T1" fmla="*/ 10 h 1879"/>
                <a:gd name="T2" fmla="*/ 38 w 488"/>
                <a:gd name="T3" fmla="*/ 15 h 1879"/>
                <a:gd name="T4" fmla="*/ 33 w 488"/>
                <a:gd name="T5" fmla="*/ 27 h 1879"/>
                <a:gd name="T6" fmla="*/ 29 w 488"/>
                <a:gd name="T7" fmla="*/ 30 h 1879"/>
                <a:gd name="T8" fmla="*/ 32 w 488"/>
                <a:gd name="T9" fmla="*/ 35 h 1879"/>
                <a:gd name="T10" fmla="*/ 28 w 488"/>
                <a:gd name="T11" fmla="*/ 43 h 1879"/>
                <a:gd name="T12" fmla="*/ 27 w 488"/>
                <a:gd name="T13" fmla="*/ 52 h 1879"/>
                <a:gd name="T14" fmla="*/ 24 w 488"/>
                <a:gd name="T15" fmla="*/ 58 h 1879"/>
                <a:gd name="T16" fmla="*/ 25 w 488"/>
                <a:gd name="T17" fmla="*/ 62 h 1879"/>
                <a:gd name="T18" fmla="*/ 24 w 488"/>
                <a:gd name="T19" fmla="*/ 66 h 1879"/>
                <a:gd name="T20" fmla="*/ 25 w 488"/>
                <a:gd name="T21" fmla="*/ 72 h 1879"/>
                <a:gd name="T22" fmla="*/ 30 w 488"/>
                <a:gd name="T23" fmla="*/ 76 h 1879"/>
                <a:gd name="T24" fmla="*/ 25 w 488"/>
                <a:gd name="T25" fmla="*/ 78 h 1879"/>
                <a:gd name="T26" fmla="*/ 23 w 488"/>
                <a:gd name="T27" fmla="*/ 83 h 1879"/>
                <a:gd name="T28" fmla="*/ 29 w 488"/>
                <a:gd name="T29" fmla="*/ 88 h 1879"/>
                <a:gd name="T30" fmla="*/ 22 w 488"/>
                <a:gd name="T31" fmla="*/ 95 h 1879"/>
                <a:gd name="T32" fmla="*/ 23 w 488"/>
                <a:gd name="T33" fmla="*/ 102 h 1879"/>
                <a:gd name="T34" fmla="*/ 18 w 488"/>
                <a:gd name="T35" fmla="*/ 105 h 1879"/>
                <a:gd name="T36" fmla="*/ 17 w 488"/>
                <a:gd name="T37" fmla="*/ 112 h 1879"/>
                <a:gd name="T38" fmla="*/ 18 w 488"/>
                <a:gd name="T39" fmla="*/ 115 h 1879"/>
                <a:gd name="T40" fmla="*/ 22 w 488"/>
                <a:gd name="T41" fmla="*/ 115 h 1879"/>
                <a:gd name="T42" fmla="*/ 30 w 488"/>
                <a:gd name="T43" fmla="*/ 121 h 1879"/>
                <a:gd name="T44" fmla="*/ 40 w 488"/>
                <a:gd name="T45" fmla="*/ 124 h 1879"/>
                <a:gd name="T46" fmla="*/ 30 w 488"/>
                <a:gd name="T47" fmla="*/ 127 h 1879"/>
                <a:gd name="T48" fmla="*/ 25 w 488"/>
                <a:gd name="T49" fmla="*/ 130 h 1879"/>
                <a:gd name="T50" fmla="*/ 17 w 488"/>
                <a:gd name="T51" fmla="*/ 127 h 1879"/>
                <a:gd name="T52" fmla="*/ 15 w 488"/>
                <a:gd name="T53" fmla="*/ 124 h 1879"/>
                <a:gd name="T54" fmla="*/ 10 w 488"/>
                <a:gd name="T55" fmla="*/ 123 h 1879"/>
                <a:gd name="T56" fmla="*/ 6 w 488"/>
                <a:gd name="T57" fmla="*/ 119 h 1879"/>
                <a:gd name="T58" fmla="*/ 5 w 488"/>
                <a:gd name="T59" fmla="*/ 115 h 1879"/>
                <a:gd name="T60" fmla="*/ 3 w 488"/>
                <a:gd name="T61" fmla="*/ 109 h 1879"/>
                <a:gd name="T62" fmla="*/ 6 w 488"/>
                <a:gd name="T63" fmla="*/ 106 h 1879"/>
                <a:gd name="T64" fmla="*/ 6 w 488"/>
                <a:gd name="T65" fmla="*/ 104 h 1879"/>
                <a:gd name="T66" fmla="*/ 7 w 488"/>
                <a:gd name="T67" fmla="*/ 98 h 1879"/>
                <a:gd name="T68" fmla="*/ 7 w 488"/>
                <a:gd name="T69" fmla="*/ 95 h 1879"/>
                <a:gd name="T70" fmla="*/ 7 w 488"/>
                <a:gd name="T71" fmla="*/ 92 h 1879"/>
                <a:gd name="T72" fmla="*/ 1 w 488"/>
                <a:gd name="T73" fmla="*/ 90 h 1879"/>
                <a:gd name="T74" fmla="*/ 0 w 488"/>
                <a:gd name="T75" fmla="*/ 86 h 1879"/>
                <a:gd name="T76" fmla="*/ 3 w 488"/>
                <a:gd name="T77" fmla="*/ 85 h 1879"/>
                <a:gd name="T78" fmla="*/ 9 w 488"/>
                <a:gd name="T79" fmla="*/ 86 h 1879"/>
                <a:gd name="T80" fmla="*/ 10 w 488"/>
                <a:gd name="T81" fmla="*/ 81 h 1879"/>
                <a:gd name="T82" fmla="*/ 13 w 488"/>
                <a:gd name="T83" fmla="*/ 77 h 1879"/>
                <a:gd name="T84" fmla="*/ 12 w 488"/>
                <a:gd name="T85" fmla="*/ 68 h 1879"/>
                <a:gd name="T86" fmla="*/ 12 w 488"/>
                <a:gd name="T87" fmla="*/ 61 h 1879"/>
                <a:gd name="T88" fmla="*/ 11 w 488"/>
                <a:gd name="T89" fmla="*/ 59 h 1879"/>
                <a:gd name="T90" fmla="*/ 7 w 488"/>
                <a:gd name="T91" fmla="*/ 60 h 1879"/>
                <a:gd name="T92" fmla="*/ 7 w 488"/>
                <a:gd name="T93" fmla="*/ 53 h 1879"/>
                <a:gd name="T94" fmla="*/ 8 w 488"/>
                <a:gd name="T95" fmla="*/ 48 h 1879"/>
                <a:gd name="T96" fmla="*/ 10 w 488"/>
                <a:gd name="T97" fmla="*/ 43 h 1879"/>
                <a:gd name="T98" fmla="*/ 8 w 488"/>
                <a:gd name="T99" fmla="*/ 36 h 1879"/>
                <a:gd name="T100" fmla="*/ 10 w 488"/>
                <a:gd name="T101" fmla="*/ 31 h 1879"/>
                <a:gd name="T102" fmla="*/ 15 w 488"/>
                <a:gd name="T103" fmla="*/ 26 h 1879"/>
                <a:gd name="T104" fmla="*/ 18 w 488"/>
                <a:gd name="T105" fmla="*/ 19 h 1879"/>
                <a:gd name="T106" fmla="*/ 20 w 488"/>
                <a:gd name="T107" fmla="*/ 10 h 18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8" h="1879">
                  <a:moveTo>
                    <a:pt x="422" y="0"/>
                  </a:moveTo>
                  <a:lnTo>
                    <a:pt x="425" y="88"/>
                  </a:lnTo>
                  <a:lnTo>
                    <a:pt x="461" y="147"/>
                  </a:lnTo>
                  <a:lnTo>
                    <a:pt x="472" y="170"/>
                  </a:lnTo>
                  <a:lnTo>
                    <a:pt x="476" y="190"/>
                  </a:lnTo>
                  <a:lnTo>
                    <a:pt x="468" y="217"/>
                  </a:lnTo>
                  <a:lnTo>
                    <a:pt x="445" y="255"/>
                  </a:lnTo>
                  <a:lnTo>
                    <a:pt x="445" y="375"/>
                  </a:lnTo>
                  <a:lnTo>
                    <a:pt x="399" y="383"/>
                  </a:lnTo>
                  <a:lnTo>
                    <a:pt x="367" y="403"/>
                  </a:lnTo>
                  <a:lnTo>
                    <a:pt x="356" y="415"/>
                  </a:lnTo>
                  <a:lnTo>
                    <a:pt x="351" y="438"/>
                  </a:lnTo>
                  <a:lnTo>
                    <a:pt x="351" y="453"/>
                  </a:lnTo>
                  <a:lnTo>
                    <a:pt x="364" y="472"/>
                  </a:lnTo>
                  <a:lnTo>
                    <a:pt x="391" y="511"/>
                  </a:lnTo>
                  <a:lnTo>
                    <a:pt x="395" y="558"/>
                  </a:lnTo>
                  <a:lnTo>
                    <a:pt x="371" y="597"/>
                  </a:lnTo>
                  <a:lnTo>
                    <a:pt x="336" y="627"/>
                  </a:lnTo>
                  <a:lnTo>
                    <a:pt x="325" y="659"/>
                  </a:lnTo>
                  <a:lnTo>
                    <a:pt x="318" y="701"/>
                  </a:lnTo>
                  <a:lnTo>
                    <a:pt x="325" y="748"/>
                  </a:lnTo>
                  <a:lnTo>
                    <a:pt x="321" y="799"/>
                  </a:lnTo>
                  <a:lnTo>
                    <a:pt x="305" y="822"/>
                  </a:lnTo>
                  <a:lnTo>
                    <a:pt x="285" y="837"/>
                  </a:lnTo>
                  <a:lnTo>
                    <a:pt x="278" y="856"/>
                  </a:lnTo>
                  <a:lnTo>
                    <a:pt x="282" y="876"/>
                  </a:lnTo>
                  <a:lnTo>
                    <a:pt x="302" y="896"/>
                  </a:lnTo>
                  <a:lnTo>
                    <a:pt x="305" y="914"/>
                  </a:lnTo>
                  <a:lnTo>
                    <a:pt x="302" y="929"/>
                  </a:lnTo>
                  <a:lnTo>
                    <a:pt x="285" y="957"/>
                  </a:lnTo>
                  <a:lnTo>
                    <a:pt x="278" y="997"/>
                  </a:lnTo>
                  <a:lnTo>
                    <a:pt x="290" y="1030"/>
                  </a:lnTo>
                  <a:lnTo>
                    <a:pt x="305" y="1046"/>
                  </a:lnTo>
                  <a:lnTo>
                    <a:pt x="305" y="1084"/>
                  </a:lnTo>
                  <a:lnTo>
                    <a:pt x="344" y="1088"/>
                  </a:lnTo>
                  <a:lnTo>
                    <a:pt x="364" y="1104"/>
                  </a:lnTo>
                  <a:lnTo>
                    <a:pt x="356" y="1140"/>
                  </a:lnTo>
                  <a:lnTo>
                    <a:pt x="341" y="1140"/>
                  </a:lnTo>
                  <a:lnTo>
                    <a:pt x="305" y="1124"/>
                  </a:lnTo>
                  <a:lnTo>
                    <a:pt x="278" y="1137"/>
                  </a:lnTo>
                  <a:lnTo>
                    <a:pt x="270" y="1162"/>
                  </a:lnTo>
                  <a:lnTo>
                    <a:pt x="274" y="1201"/>
                  </a:lnTo>
                  <a:lnTo>
                    <a:pt x="290" y="1237"/>
                  </a:lnTo>
                  <a:lnTo>
                    <a:pt x="328" y="1244"/>
                  </a:lnTo>
                  <a:lnTo>
                    <a:pt x="348" y="1275"/>
                  </a:lnTo>
                  <a:lnTo>
                    <a:pt x="341" y="1322"/>
                  </a:lnTo>
                  <a:lnTo>
                    <a:pt x="308" y="1353"/>
                  </a:lnTo>
                  <a:lnTo>
                    <a:pt x="270" y="1373"/>
                  </a:lnTo>
                  <a:lnTo>
                    <a:pt x="255" y="1411"/>
                  </a:lnTo>
                  <a:lnTo>
                    <a:pt x="255" y="1450"/>
                  </a:lnTo>
                  <a:lnTo>
                    <a:pt x="274" y="1473"/>
                  </a:lnTo>
                  <a:lnTo>
                    <a:pt x="274" y="1500"/>
                  </a:lnTo>
                  <a:lnTo>
                    <a:pt x="255" y="1523"/>
                  </a:lnTo>
                  <a:lnTo>
                    <a:pt x="224" y="1526"/>
                  </a:lnTo>
                  <a:lnTo>
                    <a:pt x="208" y="1543"/>
                  </a:lnTo>
                  <a:lnTo>
                    <a:pt x="201" y="1562"/>
                  </a:lnTo>
                  <a:lnTo>
                    <a:pt x="201" y="1620"/>
                  </a:lnTo>
                  <a:lnTo>
                    <a:pt x="204" y="1643"/>
                  </a:lnTo>
                  <a:lnTo>
                    <a:pt x="216" y="1658"/>
                  </a:lnTo>
                  <a:lnTo>
                    <a:pt x="224" y="1663"/>
                  </a:lnTo>
                  <a:lnTo>
                    <a:pt x="236" y="1658"/>
                  </a:lnTo>
                  <a:lnTo>
                    <a:pt x="255" y="1651"/>
                  </a:lnTo>
                  <a:lnTo>
                    <a:pt x="266" y="1658"/>
                  </a:lnTo>
                  <a:lnTo>
                    <a:pt x="274" y="1734"/>
                  </a:lnTo>
                  <a:lnTo>
                    <a:pt x="290" y="1752"/>
                  </a:lnTo>
                  <a:lnTo>
                    <a:pt x="364" y="1749"/>
                  </a:lnTo>
                  <a:lnTo>
                    <a:pt x="488" y="1752"/>
                  </a:lnTo>
                  <a:lnTo>
                    <a:pt x="488" y="1772"/>
                  </a:lnTo>
                  <a:lnTo>
                    <a:pt x="484" y="1787"/>
                  </a:lnTo>
                  <a:lnTo>
                    <a:pt x="468" y="1791"/>
                  </a:lnTo>
                  <a:lnTo>
                    <a:pt x="391" y="1818"/>
                  </a:lnTo>
                  <a:lnTo>
                    <a:pt x="367" y="1838"/>
                  </a:lnTo>
                  <a:lnTo>
                    <a:pt x="348" y="1856"/>
                  </a:lnTo>
                  <a:lnTo>
                    <a:pt x="328" y="1876"/>
                  </a:lnTo>
                  <a:lnTo>
                    <a:pt x="308" y="1879"/>
                  </a:lnTo>
                  <a:lnTo>
                    <a:pt x="270" y="1860"/>
                  </a:lnTo>
                  <a:lnTo>
                    <a:pt x="227" y="1856"/>
                  </a:lnTo>
                  <a:lnTo>
                    <a:pt x="204" y="1841"/>
                  </a:lnTo>
                  <a:lnTo>
                    <a:pt x="189" y="1834"/>
                  </a:lnTo>
                  <a:lnTo>
                    <a:pt x="186" y="1821"/>
                  </a:lnTo>
                  <a:lnTo>
                    <a:pt x="181" y="1798"/>
                  </a:lnTo>
                  <a:lnTo>
                    <a:pt x="165" y="1783"/>
                  </a:lnTo>
                  <a:lnTo>
                    <a:pt x="143" y="1775"/>
                  </a:lnTo>
                  <a:lnTo>
                    <a:pt x="123" y="1779"/>
                  </a:lnTo>
                  <a:lnTo>
                    <a:pt x="107" y="1760"/>
                  </a:lnTo>
                  <a:lnTo>
                    <a:pt x="100" y="1744"/>
                  </a:lnTo>
                  <a:lnTo>
                    <a:pt x="76" y="1724"/>
                  </a:lnTo>
                  <a:lnTo>
                    <a:pt x="66" y="1717"/>
                  </a:lnTo>
                  <a:lnTo>
                    <a:pt x="57" y="1683"/>
                  </a:lnTo>
                  <a:lnTo>
                    <a:pt x="57" y="1663"/>
                  </a:lnTo>
                  <a:lnTo>
                    <a:pt x="57" y="1640"/>
                  </a:lnTo>
                  <a:lnTo>
                    <a:pt x="53" y="1600"/>
                  </a:lnTo>
                  <a:lnTo>
                    <a:pt x="38" y="1577"/>
                  </a:lnTo>
                  <a:lnTo>
                    <a:pt x="41" y="1562"/>
                  </a:lnTo>
                  <a:lnTo>
                    <a:pt x="53" y="1558"/>
                  </a:lnTo>
                  <a:lnTo>
                    <a:pt x="72" y="1538"/>
                  </a:lnTo>
                  <a:lnTo>
                    <a:pt x="81" y="1523"/>
                  </a:lnTo>
                  <a:lnTo>
                    <a:pt x="84" y="1516"/>
                  </a:lnTo>
                  <a:lnTo>
                    <a:pt x="69" y="1500"/>
                  </a:lnTo>
                  <a:lnTo>
                    <a:pt x="66" y="1458"/>
                  </a:lnTo>
                  <a:lnTo>
                    <a:pt x="72" y="1434"/>
                  </a:lnTo>
                  <a:lnTo>
                    <a:pt x="87" y="1415"/>
                  </a:lnTo>
                  <a:lnTo>
                    <a:pt x="96" y="1399"/>
                  </a:lnTo>
                  <a:lnTo>
                    <a:pt x="104" y="1396"/>
                  </a:lnTo>
                  <a:lnTo>
                    <a:pt x="87" y="1379"/>
                  </a:lnTo>
                  <a:lnTo>
                    <a:pt x="69" y="1373"/>
                  </a:lnTo>
                  <a:lnTo>
                    <a:pt x="57" y="1353"/>
                  </a:lnTo>
                  <a:lnTo>
                    <a:pt x="84" y="1333"/>
                  </a:lnTo>
                  <a:lnTo>
                    <a:pt x="66" y="1314"/>
                  </a:lnTo>
                  <a:lnTo>
                    <a:pt x="26" y="1310"/>
                  </a:lnTo>
                  <a:lnTo>
                    <a:pt x="10" y="1305"/>
                  </a:lnTo>
                  <a:lnTo>
                    <a:pt x="3" y="1295"/>
                  </a:lnTo>
                  <a:lnTo>
                    <a:pt x="0" y="1275"/>
                  </a:lnTo>
                  <a:lnTo>
                    <a:pt x="3" y="1252"/>
                  </a:lnTo>
                  <a:lnTo>
                    <a:pt x="10" y="1237"/>
                  </a:lnTo>
                  <a:lnTo>
                    <a:pt x="23" y="1237"/>
                  </a:lnTo>
                  <a:lnTo>
                    <a:pt x="41" y="1237"/>
                  </a:lnTo>
                  <a:lnTo>
                    <a:pt x="49" y="1252"/>
                  </a:lnTo>
                  <a:lnTo>
                    <a:pt x="81" y="1252"/>
                  </a:lnTo>
                  <a:lnTo>
                    <a:pt x="104" y="1252"/>
                  </a:lnTo>
                  <a:lnTo>
                    <a:pt x="120" y="1244"/>
                  </a:lnTo>
                  <a:lnTo>
                    <a:pt x="123" y="1208"/>
                  </a:lnTo>
                  <a:lnTo>
                    <a:pt x="120" y="1167"/>
                  </a:lnTo>
                  <a:lnTo>
                    <a:pt x="123" y="1150"/>
                  </a:lnTo>
                  <a:lnTo>
                    <a:pt x="143" y="1124"/>
                  </a:lnTo>
                  <a:lnTo>
                    <a:pt x="158" y="1117"/>
                  </a:lnTo>
                  <a:lnTo>
                    <a:pt x="135" y="1074"/>
                  </a:lnTo>
                  <a:lnTo>
                    <a:pt x="130" y="1027"/>
                  </a:lnTo>
                  <a:lnTo>
                    <a:pt x="143" y="984"/>
                  </a:lnTo>
                  <a:lnTo>
                    <a:pt x="153" y="942"/>
                  </a:lnTo>
                  <a:lnTo>
                    <a:pt x="150" y="899"/>
                  </a:lnTo>
                  <a:lnTo>
                    <a:pt x="146" y="880"/>
                  </a:lnTo>
                  <a:lnTo>
                    <a:pt x="153" y="860"/>
                  </a:lnTo>
                  <a:lnTo>
                    <a:pt x="150" y="852"/>
                  </a:lnTo>
                  <a:lnTo>
                    <a:pt x="140" y="856"/>
                  </a:lnTo>
                  <a:lnTo>
                    <a:pt x="123" y="872"/>
                  </a:lnTo>
                  <a:lnTo>
                    <a:pt x="92" y="880"/>
                  </a:lnTo>
                  <a:lnTo>
                    <a:pt x="81" y="876"/>
                  </a:lnTo>
                  <a:lnTo>
                    <a:pt x="76" y="837"/>
                  </a:lnTo>
                  <a:lnTo>
                    <a:pt x="76" y="799"/>
                  </a:lnTo>
                  <a:lnTo>
                    <a:pt x="81" y="759"/>
                  </a:lnTo>
                  <a:lnTo>
                    <a:pt x="87" y="721"/>
                  </a:lnTo>
                  <a:lnTo>
                    <a:pt x="92" y="701"/>
                  </a:lnTo>
                  <a:lnTo>
                    <a:pt x="100" y="690"/>
                  </a:lnTo>
                  <a:lnTo>
                    <a:pt x="104" y="678"/>
                  </a:lnTo>
                  <a:lnTo>
                    <a:pt x="107" y="655"/>
                  </a:lnTo>
                  <a:lnTo>
                    <a:pt x="123" y="616"/>
                  </a:lnTo>
                  <a:lnTo>
                    <a:pt x="115" y="585"/>
                  </a:lnTo>
                  <a:lnTo>
                    <a:pt x="107" y="553"/>
                  </a:lnTo>
                  <a:lnTo>
                    <a:pt x="100" y="523"/>
                  </a:lnTo>
                  <a:lnTo>
                    <a:pt x="100" y="495"/>
                  </a:lnTo>
                  <a:lnTo>
                    <a:pt x="107" y="469"/>
                  </a:lnTo>
                  <a:lnTo>
                    <a:pt x="120" y="449"/>
                  </a:lnTo>
                  <a:lnTo>
                    <a:pt x="140" y="433"/>
                  </a:lnTo>
                  <a:lnTo>
                    <a:pt x="158" y="430"/>
                  </a:lnTo>
                  <a:lnTo>
                    <a:pt x="178" y="368"/>
                  </a:lnTo>
                  <a:lnTo>
                    <a:pt x="181" y="349"/>
                  </a:lnTo>
                  <a:lnTo>
                    <a:pt x="201" y="291"/>
                  </a:lnTo>
                  <a:lnTo>
                    <a:pt x="211" y="275"/>
                  </a:lnTo>
                  <a:lnTo>
                    <a:pt x="231" y="225"/>
                  </a:lnTo>
                  <a:lnTo>
                    <a:pt x="244" y="151"/>
                  </a:lnTo>
                  <a:lnTo>
                    <a:pt x="244" y="147"/>
                  </a:lnTo>
                  <a:lnTo>
                    <a:pt x="247" y="81"/>
                  </a:lnTo>
                  <a:lnTo>
                    <a:pt x="251" y="0"/>
                  </a:lnTo>
                </a:path>
              </a:pathLst>
            </a:custGeom>
            <a:solidFill>
              <a:schemeClr val="accent1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1" name="Freeform 110">
              <a:extLst>
                <a:ext uri="{FF2B5EF4-FFF2-40B4-BE49-F238E27FC236}">
                  <a16:creationId xmlns:a16="http://schemas.microsoft.com/office/drawing/2014/main" id="{DCD5D62D-FDCE-4952-BE0C-EF5D71FF3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2" y="2985"/>
              <a:ext cx="137" cy="367"/>
            </a:xfrm>
            <a:custGeom>
              <a:avLst/>
              <a:gdLst>
                <a:gd name="T0" fmla="*/ 1 w 482"/>
                <a:gd name="T1" fmla="*/ 91 h 1396"/>
                <a:gd name="T2" fmla="*/ 1 w 482"/>
                <a:gd name="T3" fmla="*/ 84 h 1396"/>
                <a:gd name="T4" fmla="*/ 2 w 482"/>
                <a:gd name="T5" fmla="*/ 81 h 1396"/>
                <a:gd name="T6" fmla="*/ 3 w 482"/>
                <a:gd name="T7" fmla="*/ 79 h 1396"/>
                <a:gd name="T8" fmla="*/ 2 w 482"/>
                <a:gd name="T9" fmla="*/ 75 h 1396"/>
                <a:gd name="T10" fmla="*/ 0 w 482"/>
                <a:gd name="T11" fmla="*/ 73 h 1396"/>
                <a:gd name="T12" fmla="*/ 1 w 482"/>
                <a:gd name="T13" fmla="*/ 70 h 1396"/>
                <a:gd name="T14" fmla="*/ 3 w 482"/>
                <a:gd name="T15" fmla="*/ 67 h 1396"/>
                <a:gd name="T16" fmla="*/ 7 w 482"/>
                <a:gd name="T17" fmla="*/ 39 h 1396"/>
                <a:gd name="T18" fmla="*/ 9 w 482"/>
                <a:gd name="T19" fmla="*/ 27 h 1396"/>
                <a:gd name="T20" fmla="*/ 10 w 482"/>
                <a:gd name="T21" fmla="*/ 11 h 1396"/>
                <a:gd name="T22" fmla="*/ 16 w 482"/>
                <a:gd name="T23" fmla="*/ 0 h 1396"/>
                <a:gd name="T24" fmla="*/ 21 w 482"/>
                <a:gd name="T25" fmla="*/ 5 h 1396"/>
                <a:gd name="T26" fmla="*/ 24 w 482"/>
                <a:gd name="T27" fmla="*/ 11 h 1396"/>
                <a:gd name="T28" fmla="*/ 27 w 482"/>
                <a:gd name="T29" fmla="*/ 16 h 1396"/>
                <a:gd name="T30" fmla="*/ 26 w 482"/>
                <a:gd name="T31" fmla="*/ 19 h 1396"/>
                <a:gd name="T32" fmla="*/ 32 w 482"/>
                <a:gd name="T33" fmla="*/ 27 h 1396"/>
                <a:gd name="T34" fmla="*/ 37 w 482"/>
                <a:gd name="T35" fmla="*/ 34 h 1396"/>
                <a:gd name="T36" fmla="*/ 38 w 482"/>
                <a:gd name="T37" fmla="*/ 34 h 1396"/>
                <a:gd name="T38" fmla="*/ 39 w 482"/>
                <a:gd name="T39" fmla="*/ 42 h 1396"/>
                <a:gd name="T40" fmla="*/ 38 w 482"/>
                <a:gd name="T41" fmla="*/ 43 h 1396"/>
                <a:gd name="T42" fmla="*/ 30 w 482"/>
                <a:gd name="T43" fmla="*/ 46 h 1396"/>
                <a:gd name="T44" fmla="*/ 28 w 482"/>
                <a:gd name="T45" fmla="*/ 48 h 1396"/>
                <a:gd name="T46" fmla="*/ 30 w 482"/>
                <a:gd name="T47" fmla="*/ 51 h 1396"/>
                <a:gd name="T48" fmla="*/ 30 w 482"/>
                <a:gd name="T49" fmla="*/ 53 h 1396"/>
                <a:gd name="T50" fmla="*/ 30 w 482"/>
                <a:gd name="T51" fmla="*/ 58 h 1396"/>
                <a:gd name="T52" fmla="*/ 30 w 482"/>
                <a:gd name="T53" fmla="*/ 60 h 1396"/>
                <a:gd name="T54" fmla="*/ 29 w 482"/>
                <a:gd name="T55" fmla="*/ 64 h 1396"/>
                <a:gd name="T56" fmla="*/ 22 w 482"/>
                <a:gd name="T57" fmla="*/ 67 h 1396"/>
                <a:gd name="T58" fmla="*/ 24 w 482"/>
                <a:gd name="T59" fmla="*/ 70 h 1396"/>
                <a:gd name="T60" fmla="*/ 22 w 482"/>
                <a:gd name="T61" fmla="*/ 72 h 1396"/>
                <a:gd name="T62" fmla="*/ 18 w 482"/>
                <a:gd name="T63" fmla="*/ 75 h 1396"/>
                <a:gd name="T64" fmla="*/ 18 w 482"/>
                <a:gd name="T65" fmla="*/ 85 h 1396"/>
                <a:gd name="T66" fmla="*/ 15 w 482"/>
                <a:gd name="T67" fmla="*/ 96 h 139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82" h="1396">
                  <a:moveTo>
                    <a:pt x="20" y="1396"/>
                  </a:moveTo>
                  <a:lnTo>
                    <a:pt x="13" y="1314"/>
                  </a:lnTo>
                  <a:lnTo>
                    <a:pt x="5" y="1271"/>
                  </a:lnTo>
                  <a:lnTo>
                    <a:pt x="13" y="1217"/>
                  </a:lnTo>
                  <a:lnTo>
                    <a:pt x="9" y="1217"/>
                  </a:lnTo>
                  <a:lnTo>
                    <a:pt x="24" y="1169"/>
                  </a:lnTo>
                  <a:lnTo>
                    <a:pt x="28" y="1154"/>
                  </a:lnTo>
                  <a:lnTo>
                    <a:pt x="31" y="1136"/>
                  </a:lnTo>
                  <a:lnTo>
                    <a:pt x="31" y="1112"/>
                  </a:lnTo>
                  <a:lnTo>
                    <a:pt x="28" y="1093"/>
                  </a:lnTo>
                  <a:lnTo>
                    <a:pt x="13" y="1070"/>
                  </a:lnTo>
                  <a:lnTo>
                    <a:pt x="0" y="1054"/>
                  </a:lnTo>
                  <a:lnTo>
                    <a:pt x="9" y="1031"/>
                  </a:lnTo>
                  <a:lnTo>
                    <a:pt x="16" y="1020"/>
                  </a:lnTo>
                  <a:lnTo>
                    <a:pt x="24" y="992"/>
                  </a:lnTo>
                  <a:lnTo>
                    <a:pt x="35" y="969"/>
                  </a:lnTo>
                  <a:lnTo>
                    <a:pt x="94" y="682"/>
                  </a:lnTo>
                  <a:lnTo>
                    <a:pt x="87" y="569"/>
                  </a:lnTo>
                  <a:lnTo>
                    <a:pt x="102" y="481"/>
                  </a:lnTo>
                  <a:lnTo>
                    <a:pt x="110" y="394"/>
                  </a:lnTo>
                  <a:lnTo>
                    <a:pt x="120" y="252"/>
                  </a:lnTo>
                  <a:lnTo>
                    <a:pt x="120" y="155"/>
                  </a:lnTo>
                  <a:lnTo>
                    <a:pt x="97" y="73"/>
                  </a:lnTo>
                  <a:lnTo>
                    <a:pt x="202" y="0"/>
                  </a:lnTo>
                  <a:lnTo>
                    <a:pt x="237" y="38"/>
                  </a:lnTo>
                  <a:lnTo>
                    <a:pt x="257" y="77"/>
                  </a:lnTo>
                  <a:lnTo>
                    <a:pt x="268" y="128"/>
                  </a:lnTo>
                  <a:lnTo>
                    <a:pt x="295" y="151"/>
                  </a:lnTo>
                  <a:lnTo>
                    <a:pt x="330" y="178"/>
                  </a:lnTo>
                  <a:lnTo>
                    <a:pt x="338" y="225"/>
                  </a:lnTo>
                  <a:lnTo>
                    <a:pt x="323" y="244"/>
                  </a:lnTo>
                  <a:lnTo>
                    <a:pt x="318" y="283"/>
                  </a:lnTo>
                  <a:lnTo>
                    <a:pt x="369" y="341"/>
                  </a:lnTo>
                  <a:lnTo>
                    <a:pt x="392" y="394"/>
                  </a:lnTo>
                  <a:lnTo>
                    <a:pt x="420" y="469"/>
                  </a:lnTo>
                  <a:lnTo>
                    <a:pt x="455" y="488"/>
                  </a:lnTo>
                  <a:lnTo>
                    <a:pt x="473" y="469"/>
                  </a:lnTo>
                  <a:lnTo>
                    <a:pt x="473" y="488"/>
                  </a:lnTo>
                  <a:lnTo>
                    <a:pt x="473" y="547"/>
                  </a:lnTo>
                  <a:lnTo>
                    <a:pt x="482" y="605"/>
                  </a:lnTo>
                  <a:lnTo>
                    <a:pt x="478" y="615"/>
                  </a:lnTo>
                  <a:lnTo>
                    <a:pt x="466" y="628"/>
                  </a:lnTo>
                  <a:lnTo>
                    <a:pt x="438" y="644"/>
                  </a:lnTo>
                  <a:lnTo>
                    <a:pt x="369" y="663"/>
                  </a:lnTo>
                  <a:lnTo>
                    <a:pt x="353" y="674"/>
                  </a:lnTo>
                  <a:lnTo>
                    <a:pt x="346" y="694"/>
                  </a:lnTo>
                  <a:lnTo>
                    <a:pt x="366" y="725"/>
                  </a:lnTo>
                  <a:lnTo>
                    <a:pt x="372" y="740"/>
                  </a:lnTo>
                  <a:lnTo>
                    <a:pt x="372" y="752"/>
                  </a:lnTo>
                  <a:lnTo>
                    <a:pt x="369" y="765"/>
                  </a:lnTo>
                  <a:lnTo>
                    <a:pt x="346" y="806"/>
                  </a:lnTo>
                  <a:lnTo>
                    <a:pt x="366" y="833"/>
                  </a:lnTo>
                  <a:lnTo>
                    <a:pt x="392" y="852"/>
                  </a:lnTo>
                  <a:lnTo>
                    <a:pt x="372" y="876"/>
                  </a:lnTo>
                  <a:lnTo>
                    <a:pt x="342" y="891"/>
                  </a:lnTo>
                  <a:lnTo>
                    <a:pt x="362" y="933"/>
                  </a:lnTo>
                  <a:lnTo>
                    <a:pt x="291" y="930"/>
                  </a:lnTo>
                  <a:lnTo>
                    <a:pt x="275" y="973"/>
                  </a:lnTo>
                  <a:lnTo>
                    <a:pt x="285" y="992"/>
                  </a:lnTo>
                  <a:lnTo>
                    <a:pt x="295" y="1016"/>
                  </a:lnTo>
                  <a:lnTo>
                    <a:pt x="295" y="1027"/>
                  </a:lnTo>
                  <a:lnTo>
                    <a:pt x="275" y="1047"/>
                  </a:lnTo>
                  <a:lnTo>
                    <a:pt x="257" y="1065"/>
                  </a:lnTo>
                  <a:lnTo>
                    <a:pt x="230" y="1085"/>
                  </a:lnTo>
                  <a:lnTo>
                    <a:pt x="217" y="1148"/>
                  </a:lnTo>
                  <a:lnTo>
                    <a:pt x="226" y="1232"/>
                  </a:lnTo>
                  <a:lnTo>
                    <a:pt x="206" y="1294"/>
                  </a:lnTo>
                  <a:lnTo>
                    <a:pt x="187" y="1396"/>
                  </a:lnTo>
                </a:path>
              </a:pathLst>
            </a:custGeom>
            <a:solidFill>
              <a:schemeClr val="accent1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2" name="Freeform 111">
              <a:extLst>
                <a:ext uri="{FF2B5EF4-FFF2-40B4-BE49-F238E27FC236}">
                  <a16:creationId xmlns:a16="http://schemas.microsoft.com/office/drawing/2014/main" id="{B48F8766-4A06-4238-B024-1EBCBEC13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" y="2191"/>
              <a:ext cx="389" cy="321"/>
            </a:xfrm>
            <a:custGeom>
              <a:avLst/>
              <a:gdLst>
                <a:gd name="T0" fmla="*/ 105 w 1372"/>
                <a:gd name="T1" fmla="*/ 48 h 1225"/>
                <a:gd name="T2" fmla="*/ 107 w 1372"/>
                <a:gd name="T3" fmla="*/ 52 h 1225"/>
                <a:gd name="T4" fmla="*/ 103 w 1372"/>
                <a:gd name="T5" fmla="*/ 55 h 1225"/>
                <a:gd name="T6" fmla="*/ 101 w 1372"/>
                <a:gd name="T7" fmla="*/ 60 h 1225"/>
                <a:gd name="T8" fmla="*/ 91 w 1372"/>
                <a:gd name="T9" fmla="*/ 62 h 1225"/>
                <a:gd name="T10" fmla="*/ 80 w 1372"/>
                <a:gd name="T11" fmla="*/ 61 h 1225"/>
                <a:gd name="T12" fmla="*/ 80 w 1372"/>
                <a:gd name="T13" fmla="*/ 64 h 1225"/>
                <a:gd name="T14" fmla="*/ 85 w 1372"/>
                <a:gd name="T15" fmla="*/ 66 h 1225"/>
                <a:gd name="T16" fmla="*/ 88 w 1372"/>
                <a:gd name="T17" fmla="*/ 69 h 1225"/>
                <a:gd name="T18" fmla="*/ 82 w 1372"/>
                <a:gd name="T19" fmla="*/ 73 h 1225"/>
                <a:gd name="T20" fmla="*/ 79 w 1372"/>
                <a:gd name="T21" fmla="*/ 77 h 1225"/>
                <a:gd name="T22" fmla="*/ 75 w 1372"/>
                <a:gd name="T23" fmla="*/ 81 h 1225"/>
                <a:gd name="T24" fmla="*/ 68 w 1372"/>
                <a:gd name="T25" fmla="*/ 83 h 1225"/>
                <a:gd name="T26" fmla="*/ 63 w 1372"/>
                <a:gd name="T27" fmla="*/ 84 h 1225"/>
                <a:gd name="T28" fmla="*/ 60 w 1372"/>
                <a:gd name="T29" fmla="*/ 80 h 1225"/>
                <a:gd name="T30" fmla="*/ 57 w 1372"/>
                <a:gd name="T31" fmla="*/ 72 h 1225"/>
                <a:gd name="T32" fmla="*/ 53 w 1372"/>
                <a:gd name="T33" fmla="*/ 65 h 1225"/>
                <a:gd name="T34" fmla="*/ 55 w 1372"/>
                <a:gd name="T35" fmla="*/ 62 h 1225"/>
                <a:gd name="T36" fmla="*/ 50 w 1372"/>
                <a:gd name="T37" fmla="*/ 60 h 1225"/>
                <a:gd name="T38" fmla="*/ 51 w 1372"/>
                <a:gd name="T39" fmla="*/ 53 h 1225"/>
                <a:gd name="T40" fmla="*/ 50 w 1372"/>
                <a:gd name="T41" fmla="*/ 47 h 1225"/>
                <a:gd name="T42" fmla="*/ 39 w 1372"/>
                <a:gd name="T43" fmla="*/ 48 h 1225"/>
                <a:gd name="T44" fmla="*/ 33 w 1372"/>
                <a:gd name="T45" fmla="*/ 44 h 1225"/>
                <a:gd name="T46" fmla="*/ 26 w 1372"/>
                <a:gd name="T47" fmla="*/ 39 h 1225"/>
                <a:gd name="T48" fmla="*/ 19 w 1372"/>
                <a:gd name="T49" fmla="*/ 40 h 1225"/>
                <a:gd name="T50" fmla="*/ 10 w 1372"/>
                <a:gd name="T51" fmla="*/ 37 h 1225"/>
                <a:gd name="T52" fmla="*/ 7 w 1372"/>
                <a:gd name="T53" fmla="*/ 29 h 1225"/>
                <a:gd name="T54" fmla="*/ 1 w 1372"/>
                <a:gd name="T55" fmla="*/ 28 h 1225"/>
                <a:gd name="T56" fmla="*/ 0 w 1372"/>
                <a:gd name="T57" fmla="*/ 27 h 1225"/>
                <a:gd name="T58" fmla="*/ 5 w 1372"/>
                <a:gd name="T59" fmla="*/ 15 h 1225"/>
                <a:gd name="T60" fmla="*/ 12 w 1372"/>
                <a:gd name="T61" fmla="*/ 9 h 1225"/>
                <a:gd name="T62" fmla="*/ 15 w 1372"/>
                <a:gd name="T63" fmla="*/ 9 h 1225"/>
                <a:gd name="T64" fmla="*/ 19 w 1372"/>
                <a:gd name="T65" fmla="*/ 10 h 1225"/>
                <a:gd name="T66" fmla="*/ 23 w 1372"/>
                <a:gd name="T67" fmla="*/ 4 h 1225"/>
                <a:gd name="T68" fmla="*/ 26 w 1372"/>
                <a:gd name="T69" fmla="*/ 0 h 1225"/>
                <a:gd name="T70" fmla="*/ 29 w 1372"/>
                <a:gd name="T71" fmla="*/ 1 h 1225"/>
                <a:gd name="T72" fmla="*/ 30 w 1372"/>
                <a:gd name="T73" fmla="*/ 1 h 1225"/>
                <a:gd name="T74" fmla="*/ 31 w 1372"/>
                <a:gd name="T75" fmla="*/ 4 h 1225"/>
                <a:gd name="T76" fmla="*/ 36 w 1372"/>
                <a:gd name="T77" fmla="*/ 4 h 1225"/>
                <a:gd name="T78" fmla="*/ 41 w 1372"/>
                <a:gd name="T79" fmla="*/ 8 h 1225"/>
                <a:gd name="T80" fmla="*/ 46 w 1372"/>
                <a:gd name="T81" fmla="*/ 11 h 1225"/>
                <a:gd name="T82" fmla="*/ 57 w 1372"/>
                <a:gd name="T83" fmla="*/ 9 h 1225"/>
                <a:gd name="T84" fmla="*/ 60 w 1372"/>
                <a:gd name="T85" fmla="*/ 10 h 1225"/>
                <a:gd name="T86" fmla="*/ 64 w 1372"/>
                <a:gd name="T87" fmla="*/ 13 h 1225"/>
                <a:gd name="T88" fmla="*/ 71 w 1372"/>
                <a:gd name="T89" fmla="*/ 13 h 1225"/>
                <a:gd name="T90" fmla="*/ 74 w 1372"/>
                <a:gd name="T91" fmla="*/ 11 h 1225"/>
                <a:gd name="T92" fmla="*/ 79 w 1372"/>
                <a:gd name="T93" fmla="*/ 7 h 1225"/>
                <a:gd name="T94" fmla="*/ 89 w 1372"/>
                <a:gd name="T95" fmla="*/ 7 h 1225"/>
                <a:gd name="T96" fmla="*/ 91 w 1372"/>
                <a:gd name="T97" fmla="*/ 9 h 1225"/>
                <a:gd name="T98" fmla="*/ 91 w 1372"/>
                <a:gd name="T99" fmla="*/ 13 h 1225"/>
                <a:gd name="T100" fmla="*/ 96 w 1372"/>
                <a:gd name="T101" fmla="*/ 14 h 1225"/>
                <a:gd name="T102" fmla="*/ 102 w 1372"/>
                <a:gd name="T103" fmla="*/ 15 h 1225"/>
                <a:gd name="T104" fmla="*/ 104 w 1372"/>
                <a:gd name="T105" fmla="*/ 17 h 1225"/>
                <a:gd name="T106" fmla="*/ 106 w 1372"/>
                <a:gd name="T107" fmla="*/ 20 h 1225"/>
                <a:gd name="T108" fmla="*/ 110 w 1372"/>
                <a:gd name="T109" fmla="*/ 21 h 1225"/>
                <a:gd name="T110" fmla="*/ 108 w 1372"/>
                <a:gd name="T111" fmla="*/ 25 h 1225"/>
                <a:gd name="T112" fmla="*/ 104 w 1372"/>
                <a:gd name="T113" fmla="*/ 27 h 1225"/>
                <a:gd name="T114" fmla="*/ 104 w 1372"/>
                <a:gd name="T115" fmla="*/ 31 h 1225"/>
                <a:gd name="T116" fmla="*/ 107 w 1372"/>
                <a:gd name="T117" fmla="*/ 34 h 1225"/>
                <a:gd name="T118" fmla="*/ 101 w 1372"/>
                <a:gd name="T119" fmla="*/ 35 h 1225"/>
                <a:gd name="T120" fmla="*/ 103 w 1372"/>
                <a:gd name="T121" fmla="*/ 38 h 1225"/>
                <a:gd name="T122" fmla="*/ 104 w 1372"/>
                <a:gd name="T123" fmla="*/ 45 h 122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372" h="1225">
                  <a:moveTo>
                    <a:pt x="1337" y="679"/>
                  </a:moveTo>
                  <a:lnTo>
                    <a:pt x="1309" y="694"/>
                  </a:lnTo>
                  <a:lnTo>
                    <a:pt x="1326" y="722"/>
                  </a:lnTo>
                  <a:lnTo>
                    <a:pt x="1326" y="753"/>
                  </a:lnTo>
                  <a:lnTo>
                    <a:pt x="1306" y="771"/>
                  </a:lnTo>
                  <a:lnTo>
                    <a:pt x="1283" y="795"/>
                  </a:lnTo>
                  <a:lnTo>
                    <a:pt x="1268" y="845"/>
                  </a:lnTo>
                  <a:lnTo>
                    <a:pt x="1251" y="869"/>
                  </a:lnTo>
                  <a:lnTo>
                    <a:pt x="1212" y="885"/>
                  </a:lnTo>
                  <a:lnTo>
                    <a:pt x="1131" y="900"/>
                  </a:lnTo>
                  <a:lnTo>
                    <a:pt x="1054" y="900"/>
                  </a:lnTo>
                  <a:lnTo>
                    <a:pt x="992" y="880"/>
                  </a:lnTo>
                  <a:lnTo>
                    <a:pt x="988" y="896"/>
                  </a:lnTo>
                  <a:lnTo>
                    <a:pt x="996" y="930"/>
                  </a:lnTo>
                  <a:lnTo>
                    <a:pt x="1027" y="954"/>
                  </a:lnTo>
                  <a:lnTo>
                    <a:pt x="1062" y="962"/>
                  </a:lnTo>
                  <a:lnTo>
                    <a:pt x="1088" y="982"/>
                  </a:lnTo>
                  <a:lnTo>
                    <a:pt x="1096" y="1009"/>
                  </a:lnTo>
                  <a:lnTo>
                    <a:pt x="1077" y="1047"/>
                  </a:lnTo>
                  <a:lnTo>
                    <a:pt x="1024" y="1066"/>
                  </a:lnTo>
                  <a:lnTo>
                    <a:pt x="1004" y="1086"/>
                  </a:lnTo>
                  <a:lnTo>
                    <a:pt x="981" y="1117"/>
                  </a:lnTo>
                  <a:lnTo>
                    <a:pt x="953" y="1160"/>
                  </a:lnTo>
                  <a:lnTo>
                    <a:pt x="930" y="1180"/>
                  </a:lnTo>
                  <a:lnTo>
                    <a:pt x="884" y="1187"/>
                  </a:lnTo>
                  <a:lnTo>
                    <a:pt x="845" y="1202"/>
                  </a:lnTo>
                  <a:lnTo>
                    <a:pt x="813" y="1221"/>
                  </a:lnTo>
                  <a:lnTo>
                    <a:pt x="783" y="1225"/>
                  </a:lnTo>
                  <a:lnTo>
                    <a:pt x="752" y="1206"/>
                  </a:lnTo>
                  <a:lnTo>
                    <a:pt x="744" y="1164"/>
                  </a:lnTo>
                  <a:lnTo>
                    <a:pt x="735" y="1101"/>
                  </a:lnTo>
                  <a:lnTo>
                    <a:pt x="709" y="1050"/>
                  </a:lnTo>
                  <a:lnTo>
                    <a:pt x="673" y="1009"/>
                  </a:lnTo>
                  <a:lnTo>
                    <a:pt x="663" y="950"/>
                  </a:lnTo>
                  <a:lnTo>
                    <a:pt x="697" y="923"/>
                  </a:lnTo>
                  <a:lnTo>
                    <a:pt x="681" y="896"/>
                  </a:lnTo>
                  <a:lnTo>
                    <a:pt x="654" y="888"/>
                  </a:lnTo>
                  <a:lnTo>
                    <a:pt x="628" y="869"/>
                  </a:lnTo>
                  <a:lnTo>
                    <a:pt x="620" y="826"/>
                  </a:lnTo>
                  <a:lnTo>
                    <a:pt x="638" y="771"/>
                  </a:lnTo>
                  <a:lnTo>
                    <a:pt x="638" y="730"/>
                  </a:lnTo>
                  <a:lnTo>
                    <a:pt x="620" y="690"/>
                  </a:lnTo>
                  <a:lnTo>
                    <a:pt x="542" y="671"/>
                  </a:lnTo>
                  <a:lnTo>
                    <a:pt x="488" y="694"/>
                  </a:lnTo>
                  <a:lnTo>
                    <a:pt x="440" y="679"/>
                  </a:lnTo>
                  <a:lnTo>
                    <a:pt x="410" y="636"/>
                  </a:lnTo>
                  <a:lnTo>
                    <a:pt x="372" y="598"/>
                  </a:lnTo>
                  <a:lnTo>
                    <a:pt x="329" y="567"/>
                  </a:lnTo>
                  <a:lnTo>
                    <a:pt x="297" y="567"/>
                  </a:lnTo>
                  <a:lnTo>
                    <a:pt x="239" y="583"/>
                  </a:lnTo>
                  <a:lnTo>
                    <a:pt x="185" y="574"/>
                  </a:lnTo>
                  <a:lnTo>
                    <a:pt x="132" y="547"/>
                  </a:lnTo>
                  <a:lnTo>
                    <a:pt x="100" y="509"/>
                  </a:lnTo>
                  <a:lnTo>
                    <a:pt x="84" y="415"/>
                  </a:lnTo>
                  <a:lnTo>
                    <a:pt x="68" y="395"/>
                  </a:lnTo>
                  <a:lnTo>
                    <a:pt x="18" y="412"/>
                  </a:lnTo>
                  <a:lnTo>
                    <a:pt x="0" y="408"/>
                  </a:lnTo>
                  <a:lnTo>
                    <a:pt x="0" y="392"/>
                  </a:lnTo>
                  <a:lnTo>
                    <a:pt x="46" y="318"/>
                  </a:lnTo>
                  <a:lnTo>
                    <a:pt x="64" y="214"/>
                  </a:lnTo>
                  <a:lnTo>
                    <a:pt x="100" y="164"/>
                  </a:lnTo>
                  <a:lnTo>
                    <a:pt x="150" y="136"/>
                  </a:lnTo>
                  <a:lnTo>
                    <a:pt x="178" y="108"/>
                  </a:lnTo>
                  <a:lnTo>
                    <a:pt x="185" y="136"/>
                  </a:lnTo>
                  <a:lnTo>
                    <a:pt x="213" y="155"/>
                  </a:lnTo>
                  <a:lnTo>
                    <a:pt x="239" y="144"/>
                  </a:lnTo>
                  <a:lnTo>
                    <a:pt x="255" y="121"/>
                  </a:lnTo>
                  <a:lnTo>
                    <a:pt x="285" y="58"/>
                  </a:lnTo>
                  <a:lnTo>
                    <a:pt x="313" y="16"/>
                  </a:lnTo>
                  <a:lnTo>
                    <a:pt x="325" y="4"/>
                  </a:lnTo>
                  <a:lnTo>
                    <a:pt x="348" y="0"/>
                  </a:lnTo>
                  <a:lnTo>
                    <a:pt x="359" y="8"/>
                  </a:lnTo>
                  <a:lnTo>
                    <a:pt x="368" y="8"/>
                  </a:lnTo>
                  <a:lnTo>
                    <a:pt x="379" y="19"/>
                  </a:lnTo>
                  <a:lnTo>
                    <a:pt x="387" y="34"/>
                  </a:lnTo>
                  <a:lnTo>
                    <a:pt x="391" y="54"/>
                  </a:lnTo>
                  <a:lnTo>
                    <a:pt x="410" y="58"/>
                  </a:lnTo>
                  <a:lnTo>
                    <a:pt x="450" y="58"/>
                  </a:lnTo>
                  <a:lnTo>
                    <a:pt x="473" y="77"/>
                  </a:lnTo>
                  <a:lnTo>
                    <a:pt x="515" y="113"/>
                  </a:lnTo>
                  <a:lnTo>
                    <a:pt x="557" y="151"/>
                  </a:lnTo>
                  <a:lnTo>
                    <a:pt x="577" y="155"/>
                  </a:lnTo>
                  <a:lnTo>
                    <a:pt x="678" y="128"/>
                  </a:lnTo>
                  <a:lnTo>
                    <a:pt x="705" y="125"/>
                  </a:lnTo>
                  <a:lnTo>
                    <a:pt x="732" y="136"/>
                  </a:lnTo>
                  <a:lnTo>
                    <a:pt x="739" y="151"/>
                  </a:lnTo>
                  <a:lnTo>
                    <a:pt x="783" y="167"/>
                  </a:lnTo>
                  <a:lnTo>
                    <a:pt x="801" y="184"/>
                  </a:lnTo>
                  <a:lnTo>
                    <a:pt x="821" y="187"/>
                  </a:lnTo>
                  <a:lnTo>
                    <a:pt x="879" y="184"/>
                  </a:lnTo>
                  <a:lnTo>
                    <a:pt x="907" y="167"/>
                  </a:lnTo>
                  <a:lnTo>
                    <a:pt x="923" y="159"/>
                  </a:lnTo>
                  <a:lnTo>
                    <a:pt x="968" y="101"/>
                  </a:lnTo>
                  <a:lnTo>
                    <a:pt x="984" y="97"/>
                  </a:lnTo>
                  <a:lnTo>
                    <a:pt x="1085" y="97"/>
                  </a:lnTo>
                  <a:lnTo>
                    <a:pt x="1105" y="97"/>
                  </a:lnTo>
                  <a:lnTo>
                    <a:pt x="1121" y="117"/>
                  </a:lnTo>
                  <a:lnTo>
                    <a:pt x="1128" y="136"/>
                  </a:lnTo>
                  <a:lnTo>
                    <a:pt x="1124" y="155"/>
                  </a:lnTo>
                  <a:lnTo>
                    <a:pt x="1135" y="187"/>
                  </a:lnTo>
                  <a:lnTo>
                    <a:pt x="1169" y="194"/>
                  </a:lnTo>
                  <a:lnTo>
                    <a:pt x="1189" y="198"/>
                  </a:lnTo>
                  <a:lnTo>
                    <a:pt x="1228" y="198"/>
                  </a:lnTo>
                  <a:lnTo>
                    <a:pt x="1268" y="214"/>
                  </a:lnTo>
                  <a:lnTo>
                    <a:pt x="1290" y="233"/>
                  </a:lnTo>
                  <a:lnTo>
                    <a:pt x="1294" y="253"/>
                  </a:lnTo>
                  <a:lnTo>
                    <a:pt x="1306" y="272"/>
                  </a:lnTo>
                  <a:lnTo>
                    <a:pt x="1319" y="291"/>
                  </a:lnTo>
                  <a:lnTo>
                    <a:pt x="1372" y="299"/>
                  </a:lnTo>
                  <a:lnTo>
                    <a:pt x="1368" y="314"/>
                  </a:lnTo>
                  <a:lnTo>
                    <a:pt x="1368" y="357"/>
                  </a:lnTo>
                  <a:lnTo>
                    <a:pt x="1349" y="372"/>
                  </a:lnTo>
                  <a:lnTo>
                    <a:pt x="1322" y="384"/>
                  </a:lnTo>
                  <a:lnTo>
                    <a:pt x="1294" y="395"/>
                  </a:lnTo>
                  <a:lnTo>
                    <a:pt x="1286" y="420"/>
                  </a:lnTo>
                  <a:lnTo>
                    <a:pt x="1294" y="450"/>
                  </a:lnTo>
                  <a:lnTo>
                    <a:pt x="1352" y="469"/>
                  </a:lnTo>
                  <a:lnTo>
                    <a:pt x="1332" y="489"/>
                  </a:lnTo>
                  <a:lnTo>
                    <a:pt x="1275" y="489"/>
                  </a:lnTo>
                  <a:lnTo>
                    <a:pt x="1260" y="509"/>
                  </a:lnTo>
                  <a:lnTo>
                    <a:pt x="1279" y="527"/>
                  </a:lnTo>
                  <a:lnTo>
                    <a:pt x="1286" y="559"/>
                  </a:lnTo>
                  <a:lnTo>
                    <a:pt x="1279" y="605"/>
                  </a:lnTo>
                  <a:lnTo>
                    <a:pt x="1299" y="660"/>
                  </a:lnTo>
                  <a:lnTo>
                    <a:pt x="1337" y="679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Freeform 112">
              <a:extLst>
                <a:ext uri="{FF2B5EF4-FFF2-40B4-BE49-F238E27FC236}">
                  <a16:creationId xmlns:a16="http://schemas.microsoft.com/office/drawing/2014/main" id="{DA333815-0DFA-4238-B3D0-112034898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" y="2191"/>
              <a:ext cx="389" cy="321"/>
            </a:xfrm>
            <a:custGeom>
              <a:avLst/>
              <a:gdLst>
                <a:gd name="T0" fmla="*/ 105 w 1372"/>
                <a:gd name="T1" fmla="*/ 48 h 1225"/>
                <a:gd name="T2" fmla="*/ 107 w 1372"/>
                <a:gd name="T3" fmla="*/ 52 h 1225"/>
                <a:gd name="T4" fmla="*/ 103 w 1372"/>
                <a:gd name="T5" fmla="*/ 55 h 1225"/>
                <a:gd name="T6" fmla="*/ 101 w 1372"/>
                <a:gd name="T7" fmla="*/ 60 h 1225"/>
                <a:gd name="T8" fmla="*/ 91 w 1372"/>
                <a:gd name="T9" fmla="*/ 62 h 1225"/>
                <a:gd name="T10" fmla="*/ 80 w 1372"/>
                <a:gd name="T11" fmla="*/ 61 h 1225"/>
                <a:gd name="T12" fmla="*/ 80 w 1372"/>
                <a:gd name="T13" fmla="*/ 64 h 1225"/>
                <a:gd name="T14" fmla="*/ 85 w 1372"/>
                <a:gd name="T15" fmla="*/ 66 h 1225"/>
                <a:gd name="T16" fmla="*/ 88 w 1372"/>
                <a:gd name="T17" fmla="*/ 69 h 1225"/>
                <a:gd name="T18" fmla="*/ 82 w 1372"/>
                <a:gd name="T19" fmla="*/ 73 h 1225"/>
                <a:gd name="T20" fmla="*/ 79 w 1372"/>
                <a:gd name="T21" fmla="*/ 77 h 1225"/>
                <a:gd name="T22" fmla="*/ 75 w 1372"/>
                <a:gd name="T23" fmla="*/ 81 h 1225"/>
                <a:gd name="T24" fmla="*/ 68 w 1372"/>
                <a:gd name="T25" fmla="*/ 83 h 1225"/>
                <a:gd name="T26" fmla="*/ 63 w 1372"/>
                <a:gd name="T27" fmla="*/ 84 h 1225"/>
                <a:gd name="T28" fmla="*/ 60 w 1372"/>
                <a:gd name="T29" fmla="*/ 80 h 1225"/>
                <a:gd name="T30" fmla="*/ 57 w 1372"/>
                <a:gd name="T31" fmla="*/ 72 h 1225"/>
                <a:gd name="T32" fmla="*/ 53 w 1372"/>
                <a:gd name="T33" fmla="*/ 65 h 1225"/>
                <a:gd name="T34" fmla="*/ 55 w 1372"/>
                <a:gd name="T35" fmla="*/ 62 h 1225"/>
                <a:gd name="T36" fmla="*/ 50 w 1372"/>
                <a:gd name="T37" fmla="*/ 60 h 1225"/>
                <a:gd name="T38" fmla="*/ 51 w 1372"/>
                <a:gd name="T39" fmla="*/ 53 h 1225"/>
                <a:gd name="T40" fmla="*/ 50 w 1372"/>
                <a:gd name="T41" fmla="*/ 47 h 1225"/>
                <a:gd name="T42" fmla="*/ 39 w 1372"/>
                <a:gd name="T43" fmla="*/ 48 h 1225"/>
                <a:gd name="T44" fmla="*/ 33 w 1372"/>
                <a:gd name="T45" fmla="*/ 44 h 1225"/>
                <a:gd name="T46" fmla="*/ 26 w 1372"/>
                <a:gd name="T47" fmla="*/ 39 h 1225"/>
                <a:gd name="T48" fmla="*/ 19 w 1372"/>
                <a:gd name="T49" fmla="*/ 40 h 1225"/>
                <a:gd name="T50" fmla="*/ 10 w 1372"/>
                <a:gd name="T51" fmla="*/ 37 h 1225"/>
                <a:gd name="T52" fmla="*/ 7 w 1372"/>
                <a:gd name="T53" fmla="*/ 29 h 1225"/>
                <a:gd name="T54" fmla="*/ 1 w 1372"/>
                <a:gd name="T55" fmla="*/ 28 h 1225"/>
                <a:gd name="T56" fmla="*/ 0 w 1372"/>
                <a:gd name="T57" fmla="*/ 27 h 1225"/>
                <a:gd name="T58" fmla="*/ 5 w 1372"/>
                <a:gd name="T59" fmla="*/ 15 h 1225"/>
                <a:gd name="T60" fmla="*/ 12 w 1372"/>
                <a:gd name="T61" fmla="*/ 9 h 1225"/>
                <a:gd name="T62" fmla="*/ 15 w 1372"/>
                <a:gd name="T63" fmla="*/ 9 h 1225"/>
                <a:gd name="T64" fmla="*/ 19 w 1372"/>
                <a:gd name="T65" fmla="*/ 10 h 1225"/>
                <a:gd name="T66" fmla="*/ 23 w 1372"/>
                <a:gd name="T67" fmla="*/ 4 h 1225"/>
                <a:gd name="T68" fmla="*/ 26 w 1372"/>
                <a:gd name="T69" fmla="*/ 0 h 1225"/>
                <a:gd name="T70" fmla="*/ 29 w 1372"/>
                <a:gd name="T71" fmla="*/ 1 h 1225"/>
                <a:gd name="T72" fmla="*/ 30 w 1372"/>
                <a:gd name="T73" fmla="*/ 1 h 1225"/>
                <a:gd name="T74" fmla="*/ 31 w 1372"/>
                <a:gd name="T75" fmla="*/ 4 h 1225"/>
                <a:gd name="T76" fmla="*/ 36 w 1372"/>
                <a:gd name="T77" fmla="*/ 4 h 1225"/>
                <a:gd name="T78" fmla="*/ 41 w 1372"/>
                <a:gd name="T79" fmla="*/ 8 h 1225"/>
                <a:gd name="T80" fmla="*/ 46 w 1372"/>
                <a:gd name="T81" fmla="*/ 11 h 1225"/>
                <a:gd name="T82" fmla="*/ 57 w 1372"/>
                <a:gd name="T83" fmla="*/ 9 h 1225"/>
                <a:gd name="T84" fmla="*/ 60 w 1372"/>
                <a:gd name="T85" fmla="*/ 10 h 1225"/>
                <a:gd name="T86" fmla="*/ 64 w 1372"/>
                <a:gd name="T87" fmla="*/ 13 h 1225"/>
                <a:gd name="T88" fmla="*/ 71 w 1372"/>
                <a:gd name="T89" fmla="*/ 13 h 1225"/>
                <a:gd name="T90" fmla="*/ 74 w 1372"/>
                <a:gd name="T91" fmla="*/ 11 h 1225"/>
                <a:gd name="T92" fmla="*/ 79 w 1372"/>
                <a:gd name="T93" fmla="*/ 7 h 1225"/>
                <a:gd name="T94" fmla="*/ 89 w 1372"/>
                <a:gd name="T95" fmla="*/ 7 h 1225"/>
                <a:gd name="T96" fmla="*/ 91 w 1372"/>
                <a:gd name="T97" fmla="*/ 9 h 1225"/>
                <a:gd name="T98" fmla="*/ 91 w 1372"/>
                <a:gd name="T99" fmla="*/ 13 h 1225"/>
                <a:gd name="T100" fmla="*/ 96 w 1372"/>
                <a:gd name="T101" fmla="*/ 14 h 1225"/>
                <a:gd name="T102" fmla="*/ 102 w 1372"/>
                <a:gd name="T103" fmla="*/ 15 h 1225"/>
                <a:gd name="T104" fmla="*/ 104 w 1372"/>
                <a:gd name="T105" fmla="*/ 17 h 1225"/>
                <a:gd name="T106" fmla="*/ 106 w 1372"/>
                <a:gd name="T107" fmla="*/ 20 h 1225"/>
                <a:gd name="T108" fmla="*/ 110 w 1372"/>
                <a:gd name="T109" fmla="*/ 21 h 1225"/>
                <a:gd name="T110" fmla="*/ 108 w 1372"/>
                <a:gd name="T111" fmla="*/ 25 h 1225"/>
                <a:gd name="T112" fmla="*/ 104 w 1372"/>
                <a:gd name="T113" fmla="*/ 27 h 1225"/>
                <a:gd name="T114" fmla="*/ 104 w 1372"/>
                <a:gd name="T115" fmla="*/ 31 h 1225"/>
                <a:gd name="T116" fmla="*/ 107 w 1372"/>
                <a:gd name="T117" fmla="*/ 34 h 1225"/>
                <a:gd name="T118" fmla="*/ 101 w 1372"/>
                <a:gd name="T119" fmla="*/ 35 h 1225"/>
                <a:gd name="T120" fmla="*/ 103 w 1372"/>
                <a:gd name="T121" fmla="*/ 38 h 1225"/>
                <a:gd name="T122" fmla="*/ 104 w 1372"/>
                <a:gd name="T123" fmla="*/ 45 h 122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372" h="1225">
                  <a:moveTo>
                    <a:pt x="1337" y="679"/>
                  </a:moveTo>
                  <a:lnTo>
                    <a:pt x="1309" y="694"/>
                  </a:lnTo>
                  <a:lnTo>
                    <a:pt x="1326" y="722"/>
                  </a:lnTo>
                  <a:lnTo>
                    <a:pt x="1326" y="753"/>
                  </a:lnTo>
                  <a:lnTo>
                    <a:pt x="1306" y="771"/>
                  </a:lnTo>
                  <a:lnTo>
                    <a:pt x="1283" y="795"/>
                  </a:lnTo>
                  <a:lnTo>
                    <a:pt x="1268" y="845"/>
                  </a:lnTo>
                  <a:lnTo>
                    <a:pt x="1251" y="869"/>
                  </a:lnTo>
                  <a:lnTo>
                    <a:pt x="1212" y="885"/>
                  </a:lnTo>
                  <a:lnTo>
                    <a:pt x="1131" y="900"/>
                  </a:lnTo>
                  <a:lnTo>
                    <a:pt x="1054" y="900"/>
                  </a:lnTo>
                  <a:lnTo>
                    <a:pt x="992" y="880"/>
                  </a:lnTo>
                  <a:lnTo>
                    <a:pt x="988" y="896"/>
                  </a:lnTo>
                  <a:lnTo>
                    <a:pt x="996" y="930"/>
                  </a:lnTo>
                  <a:lnTo>
                    <a:pt x="1027" y="954"/>
                  </a:lnTo>
                  <a:lnTo>
                    <a:pt x="1062" y="962"/>
                  </a:lnTo>
                  <a:lnTo>
                    <a:pt x="1088" y="982"/>
                  </a:lnTo>
                  <a:lnTo>
                    <a:pt x="1096" y="1009"/>
                  </a:lnTo>
                  <a:lnTo>
                    <a:pt x="1077" y="1047"/>
                  </a:lnTo>
                  <a:lnTo>
                    <a:pt x="1024" y="1066"/>
                  </a:lnTo>
                  <a:lnTo>
                    <a:pt x="1004" y="1086"/>
                  </a:lnTo>
                  <a:lnTo>
                    <a:pt x="981" y="1117"/>
                  </a:lnTo>
                  <a:lnTo>
                    <a:pt x="953" y="1160"/>
                  </a:lnTo>
                  <a:lnTo>
                    <a:pt x="930" y="1180"/>
                  </a:lnTo>
                  <a:lnTo>
                    <a:pt x="884" y="1187"/>
                  </a:lnTo>
                  <a:lnTo>
                    <a:pt x="845" y="1202"/>
                  </a:lnTo>
                  <a:lnTo>
                    <a:pt x="813" y="1221"/>
                  </a:lnTo>
                  <a:lnTo>
                    <a:pt x="783" y="1225"/>
                  </a:lnTo>
                  <a:lnTo>
                    <a:pt x="752" y="1206"/>
                  </a:lnTo>
                  <a:lnTo>
                    <a:pt x="744" y="1164"/>
                  </a:lnTo>
                  <a:lnTo>
                    <a:pt x="735" y="1101"/>
                  </a:lnTo>
                  <a:lnTo>
                    <a:pt x="709" y="1050"/>
                  </a:lnTo>
                  <a:lnTo>
                    <a:pt x="673" y="1009"/>
                  </a:lnTo>
                  <a:lnTo>
                    <a:pt x="663" y="950"/>
                  </a:lnTo>
                  <a:lnTo>
                    <a:pt x="697" y="923"/>
                  </a:lnTo>
                  <a:lnTo>
                    <a:pt x="681" y="896"/>
                  </a:lnTo>
                  <a:lnTo>
                    <a:pt x="654" y="888"/>
                  </a:lnTo>
                  <a:lnTo>
                    <a:pt x="628" y="869"/>
                  </a:lnTo>
                  <a:lnTo>
                    <a:pt x="620" y="826"/>
                  </a:lnTo>
                  <a:lnTo>
                    <a:pt x="638" y="771"/>
                  </a:lnTo>
                  <a:lnTo>
                    <a:pt x="638" y="730"/>
                  </a:lnTo>
                  <a:lnTo>
                    <a:pt x="620" y="690"/>
                  </a:lnTo>
                  <a:lnTo>
                    <a:pt x="542" y="671"/>
                  </a:lnTo>
                  <a:lnTo>
                    <a:pt x="488" y="694"/>
                  </a:lnTo>
                  <a:lnTo>
                    <a:pt x="440" y="679"/>
                  </a:lnTo>
                  <a:lnTo>
                    <a:pt x="410" y="636"/>
                  </a:lnTo>
                  <a:lnTo>
                    <a:pt x="372" y="598"/>
                  </a:lnTo>
                  <a:lnTo>
                    <a:pt x="329" y="567"/>
                  </a:lnTo>
                  <a:lnTo>
                    <a:pt x="297" y="567"/>
                  </a:lnTo>
                  <a:lnTo>
                    <a:pt x="239" y="583"/>
                  </a:lnTo>
                  <a:lnTo>
                    <a:pt x="185" y="574"/>
                  </a:lnTo>
                  <a:lnTo>
                    <a:pt x="132" y="547"/>
                  </a:lnTo>
                  <a:lnTo>
                    <a:pt x="100" y="509"/>
                  </a:lnTo>
                  <a:lnTo>
                    <a:pt x="84" y="415"/>
                  </a:lnTo>
                  <a:lnTo>
                    <a:pt x="68" y="395"/>
                  </a:lnTo>
                  <a:lnTo>
                    <a:pt x="18" y="412"/>
                  </a:lnTo>
                  <a:lnTo>
                    <a:pt x="0" y="408"/>
                  </a:lnTo>
                  <a:lnTo>
                    <a:pt x="0" y="392"/>
                  </a:lnTo>
                  <a:lnTo>
                    <a:pt x="46" y="318"/>
                  </a:lnTo>
                  <a:lnTo>
                    <a:pt x="64" y="214"/>
                  </a:lnTo>
                  <a:lnTo>
                    <a:pt x="100" y="164"/>
                  </a:lnTo>
                  <a:lnTo>
                    <a:pt x="150" y="136"/>
                  </a:lnTo>
                  <a:lnTo>
                    <a:pt x="178" y="108"/>
                  </a:lnTo>
                  <a:lnTo>
                    <a:pt x="185" y="136"/>
                  </a:lnTo>
                  <a:lnTo>
                    <a:pt x="213" y="155"/>
                  </a:lnTo>
                  <a:lnTo>
                    <a:pt x="239" y="144"/>
                  </a:lnTo>
                  <a:lnTo>
                    <a:pt x="255" y="121"/>
                  </a:lnTo>
                  <a:lnTo>
                    <a:pt x="285" y="58"/>
                  </a:lnTo>
                  <a:lnTo>
                    <a:pt x="313" y="16"/>
                  </a:lnTo>
                  <a:lnTo>
                    <a:pt x="325" y="4"/>
                  </a:lnTo>
                  <a:lnTo>
                    <a:pt x="348" y="0"/>
                  </a:lnTo>
                  <a:lnTo>
                    <a:pt x="359" y="8"/>
                  </a:lnTo>
                  <a:lnTo>
                    <a:pt x="368" y="8"/>
                  </a:lnTo>
                  <a:lnTo>
                    <a:pt x="379" y="19"/>
                  </a:lnTo>
                  <a:lnTo>
                    <a:pt x="387" y="34"/>
                  </a:lnTo>
                  <a:lnTo>
                    <a:pt x="391" y="54"/>
                  </a:lnTo>
                  <a:lnTo>
                    <a:pt x="410" y="58"/>
                  </a:lnTo>
                  <a:lnTo>
                    <a:pt x="450" y="58"/>
                  </a:lnTo>
                  <a:lnTo>
                    <a:pt x="473" y="77"/>
                  </a:lnTo>
                  <a:lnTo>
                    <a:pt x="515" y="113"/>
                  </a:lnTo>
                  <a:lnTo>
                    <a:pt x="557" y="151"/>
                  </a:lnTo>
                  <a:lnTo>
                    <a:pt x="577" y="155"/>
                  </a:lnTo>
                  <a:lnTo>
                    <a:pt x="678" y="128"/>
                  </a:lnTo>
                  <a:lnTo>
                    <a:pt x="705" y="125"/>
                  </a:lnTo>
                  <a:lnTo>
                    <a:pt x="732" y="136"/>
                  </a:lnTo>
                  <a:lnTo>
                    <a:pt x="739" y="151"/>
                  </a:lnTo>
                  <a:lnTo>
                    <a:pt x="783" y="167"/>
                  </a:lnTo>
                  <a:lnTo>
                    <a:pt x="801" y="184"/>
                  </a:lnTo>
                  <a:lnTo>
                    <a:pt x="821" y="187"/>
                  </a:lnTo>
                  <a:lnTo>
                    <a:pt x="879" y="184"/>
                  </a:lnTo>
                  <a:lnTo>
                    <a:pt x="907" y="167"/>
                  </a:lnTo>
                  <a:lnTo>
                    <a:pt x="923" y="159"/>
                  </a:lnTo>
                  <a:lnTo>
                    <a:pt x="968" y="101"/>
                  </a:lnTo>
                  <a:lnTo>
                    <a:pt x="984" y="97"/>
                  </a:lnTo>
                  <a:lnTo>
                    <a:pt x="1085" y="97"/>
                  </a:lnTo>
                  <a:lnTo>
                    <a:pt x="1105" y="97"/>
                  </a:lnTo>
                  <a:lnTo>
                    <a:pt x="1121" y="117"/>
                  </a:lnTo>
                  <a:lnTo>
                    <a:pt x="1128" y="136"/>
                  </a:lnTo>
                  <a:lnTo>
                    <a:pt x="1124" y="155"/>
                  </a:lnTo>
                  <a:lnTo>
                    <a:pt x="1135" y="187"/>
                  </a:lnTo>
                  <a:lnTo>
                    <a:pt x="1169" y="194"/>
                  </a:lnTo>
                  <a:lnTo>
                    <a:pt x="1189" y="198"/>
                  </a:lnTo>
                  <a:lnTo>
                    <a:pt x="1228" y="198"/>
                  </a:lnTo>
                  <a:lnTo>
                    <a:pt x="1268" y="214"/>
                  </a:lnTo>
                  <a:lnTo>
                    <a:pt x="1290" y="233"/>
                  </a:lnTo>
                  <a:lnTo>
                    <a:pt x="1294" y="253"/>
                  </a:lnTo>
                  <a:lnTo>
                    <a:pt x="1306" y="272"/>
                  </a:lnTo>
                  <a:lnTo>
                    <a:pt x="1319" y="291"/>
                  </a:lnTo>
                  <a:lnTo>
                    <a:pt x="1372" y="299"/>
                  </a:lnTo>
                  <a:lnTo>
                    <a:pt x="1368" y="314"/>
                  </a:lnTo>
                  <a:lnTo>
                    <a:pt x="1368" y="357"/>
                  </a:lnTo>
                  <a:lnTo>
                    <a:pt x="1349" y="372"/>
                  </a:lnTo>
                  <a:lnTo>
                    <a:pt x="1322" y="384"/>
                  </a:lnTo>
                  <a:lnTo>
                    <a:pt x="1294" y="395"/>
                  </a:lnTo>
                  <a:lnTo>
                    <a:pt x="1286" y="420"/>
                  </a:lnTo>
                  <a:lnTo>
                    <a:pt x="1294" y="450"/>
                  </a:lnTo>
                  <a:lnTo>
                    <a:pt x="1352" y="469"/>
                  </a:lnTo>
                  <a:lnTo>
                    <a:pt x="1332" y="489"/>
                  </a:lnTo>
                  <a:lnTo>
                    <a:pt x="1275" y="489"/>
                  </a:lnTo>
                  <a:lnTo>
                    <a:pt x="1260" y="509"/>
                  </a:lnTo>
                  <a:lnTo>
                    <a:pt x="1279" y="527"/>
                  </a:lnTo>
                  <a:lnTo>
                    <a:pt x="1286" y="559"/>
                  </a:lnTo>
                  <a:lnTo>
                    <a:pt x="1279" y="605"/>
                  </a:lnTo>
                  <a:lnTo>
                    <a:pt x="1299" y="660"/>
                  </a:lnTo>
                  <a:lnTo>
                    <a:pt x="1337" y="679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id="{9A9C28F7-F3C2-49DA-86A7-D0FCA7C87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3" y="2492"/>
              <a:ext cx="162" cy="186"/>
            </a:xfrm>
            <a:custGeom>
              <a:avLst/>
              <a:gdLst>
                <a:gd name="T0" fmla="*/ 4 w 567"/>
                <a:gd name="T1" fmla="*/ 33 h 707"/>
                <a:gd name="T2" fmla="*/ 7 w 567"/>
                <a:gd name="T3" fmla="*/ 30 h 707"/>
                <a:gd name="T4" fmla="*/ 7 w 567"/>
                <a:gd name="T5" fmla="*/ 27 h 707"/>
                <a:gd name="T6" fmla="*/ 4 w 567"/>
                <a:gd name="T7" fmla="*/ 28 h 707"/>
                <a:gd name="T8" fmla="*/ 2 w 567"/>
                <a:gd name="T9" fmla="*/ 28 h 707"/>
                <a:gd name="T10" fmla="*/ 1 w 567"/>
                <a:gd name="T11" fmla="*/ 27 h 707"/>
                <a:gd name="T12" fmla="*/ 0 w 567"/>
                <a:gd name="T13" fmla="*/ 24 h 707"/>
                <a:gd name="T14" fmla="*/ 1 w 567"/>
                <a:gd name="T15" fmla="*/ 19 h 707"/>
                <a:gd name="T16" fmla="*/ 5 w 567"/>
                <a:gd name="T17" fmla="*/ 9 h 707"/>
                <a:gd name="T18" fmla="*/ 7 w 567"/>
                <a:gd name="T19" fmla="*/ 4 h 707"/>
                <a:gd name="T20" fmla="*/ 11 w 567"/>
                <a:gd name="T21" fmla="*/ 1 h 707"/>
                <a:gd name="T22" fmla="*/ 13 w 567"/>
                <a:gd name="T23" fmla="*/ 1 h 707"/>
                <a:gd name="T24" fmla="*/ 20 w 567"/>
                <a:gd name="T25" fmla="*/ 6 h 707"/>
                <a:gd name="T26" fmla="*/ 27 w 567"/>
                <a:gd name="T27" fmla="*/ 6 h 707"/>
                <a:gd name="T28" fmla="*/ 28 w 567"/>
                <a:gd name="T29" fmla="*/ 8 h 707"/>
                <a:gd name="T30" fmla="*/ 29 w 567"/>
                <a:gd name="T31" fmla="*/ 12 h 707"/>
                <a:gd name="T32" fmla="*/ 34 w 567"/>
                <a:gd name="T33" fmla="*/ 12 h 707"/>
                <a:gd name="T34" fmla="*/ 44 w 567"/>
                <a:gd name="T35" fmla="*/ 14 h 707"/>
                <a:gd name="T36" fmla="*/ 45 w 567"/>
                <a:gd name="T37" fmla="*/ 18 h 707"/>
                <a:gd name="T38" fmla="*/ 46 w 567"/>
                <a:gd name="T39" fmla="*/ 23 h 707"/>
                <a:gd name="T40" fmla="*/ 42 w 567"/>
                <a:gd name="T41" fmla="*/ 27 h 707"/>
                <a:gd name="T42" fmla="*/ 40 w 567"/>
                <a:gd name="T43" fmla="*/ 30 h 707"/>
                <a:gd name="T44" fmla="*/ 31 w 567"/>
                <a:gd name="T45" fmla="*/ 32 h 707"/>
                <a:gd name="T46" fmla="*/ 23 w 567"/>
                <a:gd name="T47" fmla="*/ 35 h 707"/>
                <a:gd name="T48" fmla="*/ 21 w 567"/>
                <a:gd name="T49" fmla="*/ 41 h 707"/>
                <a:gd name="T50" fmla="*/ 17 w 567"/>
                <a:gd name="T51" fmla="*/ 48 h 707"/>
                <a:gd name="T52" fmla="*/ 12 w 567"/>
                <a:gd name="T53" fmla="*/ 49 h 707"/>
                <a:gd name="T54" fmla="*/ 10 w 567"/>
                <a:gd name="T55" fmla="*/ 46 h 707"/>
                <a:gd name="T56" fmla="*/ 6 w 567"/>
                <a:gd name="T57" fmla="*/ 46 h 707"/>
                <a:gd name="T58" fmla="*/ 5 w 567"/>
                <a:gd name="T59" fmla="*/ 44 h 707"/>
                <a:gd name="T60" fmla="*/ 4 w 567"/>
                <a:gd name="T61" fmla="*/ 38 h 707"/>
                <a:gd name="T62" fmla="*/ 1 w 567"/>
                <a:gd name="T63" fmla="*/ 36 h 70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67" h="707">
                  <a:moveTo>
                    <a:pt x="13" y="520"/>
                  </a:moveTo>
                  <a:lnTo>
                    <a:pt x="47" y="475"/>
                  </a:lnTo>
                  <a:lnTo>
                    <a:pt x="71" y="454"/>
                  </a:lnTo>
                  <a:lnTo>
                    <a:pt x="90" y="431"/>
                  </a:lnTo>
                  <a:lnTo>
                    <a:pt x="94" y="412"/>
                  </a:lnTo>
                  <a:lnTo>
                    <a:pt x="86" y="393"/>
                  </a:lnTo>
                  <a:lnTo>
                    <a:pt x="71" y="393"/>
                  </a:lnTo>
                  <a:lnTo>
                    <a:pt x="51" y="409"/>
                  </a:lnTo>
                  <a:lnTo>
                    <a:pt x="40" y="416"/>
                  </a:lnTo>
                  <a:lnTo>
                    <a:pt x="24" y="412"/>
                  </a:lnTo>
                  <a:lnTo>
                    <a:pt x="17" y="404"/>
                  </a:lnTo>
                  <a:lnTo>
                    <a:pt x="9" y="396"/>
                  </a:lnTo>
                  <a:lnTo>
                    <a:pt x="0" y="374"/>
                  </a:lnTo>
                  <a:lnTo>
                    <a:pt x="0" y="355"/>
                  </a:lnTo>
                  <a:lnTo>
                    <a:pt x="4" y="335"/>
                  </a:lnTo>
                  <a:lnTo>
                    <a:pt x="17" y="272"/>
                  </a:lnTo>
                  <a:lnTo>
                    <a:pt x="35" y="206"/>
                  </a:lnTo>
                  <a:lnTo>
                    <a:pt x="66" y="124"/>
                  </a:lnTo>
                  <a:lnTo>
                    <a:pt x="78" y="83"/>
                  </a:lnTo>
                  <a:lnTo>
                    <a:pt x="90" y="55"/>
                  </a:lnTo>
                  <a:lnTo>
                    <a:pt x="101" y="43"/>
                  </a:lnTo>
                  <a:lnTo>
                    <a:pt x="129" y="20"/>
                  </a:lnTo>
                  <a:lnTo>
                    <a:pt x="155" y="0"/>
                  </a:lnTo>
                  <a:lnTo>
                    <a:pt x="164" y="20"/>
                  </a:lnTo>
                  <a:lnTo>
                    <a:pt x="202" y="55"/>
                  </a:lnTo>
                  <a:lnTo>
                    <a:pt x="241" y="78"/>
                  </a:lnTo>
                  <a:lnTo>
                    <a:pt x="279" y="86"/>
                  </a:lnTo>
                  <a:lnTo>
                    <a:pt x="330" y="83"/>
                  </a:lnTo>
                  <a:lnTo>
                    <a:pt x="346" y="91"/>
                  </a:lnTo>
                  <a:lnTo>
                    <a:pt x="338" y="117"/>
                  </a:lnTo>
                  <a:lnTo>
                    <a:pt x="335" y="152"/>
                  </a:lnTo>
                  <a:lnTo>
                    <a:pt x="350" y="172"/>
                  </a:lnTo>
                  <a:lnTo>
                    <a:pt x="380" y="175"/>
                  </a:lnTo>
                  <a:lnTo>
                    <a:pt x="419" y="172"/>
                  </a:lnTo>
                  <a:lnTo>
                    <a:pt x="467" y="175"/>
                  </a:lnTo>
                  <a:lnTo>
                    <a:pt x="540" y="198"/>
                  </a:lnTo>
                  <a:lnTo>
                    <a:pt x="531" y="230"/>
                  </a:lnTo>
                  <a:lnTo>
                    <a:pt x="555" y="264"/>
                  </a:lnTo>
                  <a:lnTo>
                    <a:pt x="567" y="304"/>
                  </a:lnTo>
                  <a:lnTo>
                    <a:pt x="564" y="331"/>
                  </a:lnTo>
                  <a:lnTo>
                    <a:pt x="548" y="361"/>
                  </a:lnTo>
                  <a:lnTo>
                    <a:pt x="516" y="385"/>
                  </a:lnTo>
                  <a:lnTo>
                    <a:pt x="497" y="400"/>
                  </a:lnTo>
                  <a:lnTo>
                    <a:pt x="485" y="431"/>
                  </a:lnTo>
                  <a:lnTo>
                    <a:pt x="462" y="451"/>
                  </a:lnTo>
                  <a:lnTo>
                    <a:pt x="380" y="467"/>
                  </a:lnTo>
                  <a:lnTo>
                    <a:pt x="302" y="497"/>
                  </a:lnTo>
                  <a:lnTo>
                    <a:pt x="284" y="510"/>
                  </a:lnTo>
                  <a:lnTo>
                    <a:pt x="269" y="536"/>
                  </a:lnTo>
                  <a:lnTo>
                    <a:pt x="260" y="597"/>
                  </a:lnTo>
                  <a:lnTo>
                    <a:pt x="241" y="656"/>
                  </a:lnTo>
                  <a:lnTo>
                    <a:pt x="214" y="688"/>
                  </a:lnTo>
                  <a:lnTo>
                    <a:pt x="175" y="707"/>
                  </a:lnTo>
                  <a:lnTo>
                    <a:pt x="152" y="703"/>
                  </a:lnTo>
                  <a:lnTo>
                    <a:pt x="139" y="675"/>
                  </a:lnTo>
                  <a:lnTo>
                    <a:pt x="124" y="660"/>
                  </a:lnTo>
                  <a:lnTo>
                    <a:pt x="101" y="653"/>
                  </a:lnTo>
                  <a:lnTo>
                    <a:pt x="78" y="665"/>
                  </a:lnTo>
                  <a:lnTo>
                    <a:pt x="63" y="656"/>
                  </a:lnTo>
                  <a:lnTo>
                    <a:pt x="59" y="633"/>
                  </a:lnTo>
                  <a:lnTo>
                    <a:pt x="66" y="587"/>
                  </a:lnTo>
                  <a:lnTo>
                    <a:pt x="51" y="544"/>
                  </a:lnTo>
                  <a:lnTo>
                    <a:pt x="24" y="520"/>
                  </a:lnTo>
                  <a:lnTo>
                    <a:pt x="13" y="520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id="{EA0DD7AE-C5B9-417A-9C76-6F40F9772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8" y="2269"/>
              <a:ext cx="134" cy="204"/>
            </a:xfrm>
            <a:custGeom>
              <a:avLst/>
              <a:gdLst>
                <a:gd name="T0" fmla="*/ 9 w 473"/>
                <a:gd name="T1" fmla="*/ 0 h 775"/>
                <a:gd name="T2" fmla="*/ 14 w 473"/>
                <a:gd name="T3" fmla="*/ 0 h 775"/>
                <a:gd name="T4" fmla="*/ 16 w 473"/>
                <a:gd name="T5" fmla="*/ 1 h 775"/>
                <a:gd name="T6" fmla="*/ 18 w 473"/>
                <a:gd name="T7" fmla="*/ 1 h 775"/>
                <a:gd name="T8" fmla="*/ 19 w 473"/>
                <a:gd name="T9" fmla="*/ 2 h 775"/>
                <a:gd name="T10" fmla="*/ 23 w 473"/>
                <a:gd name="T11" fmla="*/ 6 h 775"/>
                <a:gd name="T12" fmla="*/ 24 w 473"/>
                <a:gd name="T13" fmla="*/ 8 h 775"/>
                <a:gd name="T14" fmla="*/ 26 w 473"/>
                <a:gd name="T15" fmla="*/ 9 h 775"/>
                <a:gd name="T16" fmla="*/ 27 w 473"/>
                <a:gd name="T17" fmla="*/ 11 h 775"/>
                <a:gd name="T18" fmla="*/ 28 w 473"/>
                <a:gd name="T19" fmla="*/ 13 h 775"/>
                <a:gd name="T20" fmla="*/ 30 w 473"/>
                <a:gd name="T21" fmla="*/ 14 h 775"/>
                <a:gd name="T22" fmla="*/ 30 w 473"/>
                <a:gd name="T23" fmla="*/ 15 h 775"/>
                <a:gd name="T24" fmla="*/ 31 w 473"/>
                <a:gd name="T25" fmla="*/ 16 h 775"/>
                <a:gd name="T26" fmla="*/ 33 w 473"/>
                <a:gd name="T27" fmla="*/ 17 h 775"/>
                <a:gd name="T28" fmla="*/ 32 w 473"/>
                <a:gd name="T29" fmla="*/ 17 h 775"/>
                <a:gd name="T30" fmla="*/ 31 w 473"/>
                <a:gd name="T31" fmla="*/ 22 h 775"/>
                <a:gd name="T32" fmla="*/ 30 w 473"/>
                <a:gd name="T33" fmla="*/ 23 h 775"/>
                <a:gd name="T34" fmla="*/ 29 w 473"/>
                <a:gd name="T35" fmla="*/ 25 h 775"/>
                <a:gd name="T36" fmla="*/ 27 w 473"/>
                <a:gd name="T37" fmla="*/ 26 h 775"/>
                <a:gd name="T38" fmla="*/ 26 w 473"/>
                <a:gd name="T39" fmla="*/ 26 h 775"/>
                <a:gd name="T40" fmla="*/ 25 w 473"/>
                <a:gd name="T41" fmla="*/ 27 h 775"/>
                <a:gd name="T42" fmla="*/ 26 w 473"/>
                <a:gd name="T43" fmla="*/ 29 h 775"/>
                <a:gd name="T44" fmla="*/ 27 w 473"/>
                <a:gd name="T45" fmla="*/ 31 h 775"/>
                <a:gd name="T46" fmla="*/ 27 w 473"/>
                <a:gd name="T47" fmla="*/ 33 h 775"/>
                <a:gd name="T48" fmla="*/ 29 w 473"/>
                <a:gd name="T49" fmla="*/ 36 h 775"/>
                <a:gd name="T50" fmla="*/ 33 w 473"/>
                <a:gd name="T51" fmla="*/ 39 h 775"/>
                <a:gd name="T52" fmla="*/ 35 w 473"/>
                <a:gd name="T53" fmla="*/ 41 h 775"/>
                <a:gd name="T54" fmla="*/ 35 w 473"/>
                <a:gd name="T55" fmla="*/ 44 h 775"/>
                <a:gd name="T56" fmla="*/ 38 w 473"/>
                <a:gd name="T57" fmla="*/ 46 h 775"/>
                <a:gd name="T58" fmla="*/ 33 w 473"/>
                <a:gd name="T59" fmla="*/ 48 h 775"/>
                <a:gd name="T60" fmla="*/ 28 w 473"/>
                <a:gd name="T61" fmla="*/ 52 h 775"/>
                <a:gd name="T62" fmla="*/ 26 w 473"/>
                <a:gd name="T63" fmla="*/ 54 h 775"/>
                <a:gd name="T64" fmla="*/ 20 w 473"/>
                <a:gd name="T65" fmla="*/ 54 h 775"/>
                <a:gd name="T66" fmla="*/ 16 w 473"/>
                <a:gd name="T67" fmla="*/ 53 h 775"/>
                <a:gd name="T68" fmla="*/ 14 w 473"/>
                <a:gd name="T69" fmla="*/ 51 h 775"/>
                <a:gd name="T70" fmla="*/ 13 w 473"/>
                <a:gd name="T71" fmla="*/ 46 h 775"/>
                <a:gd name="T72" fmla="*/ 12 w 473"/>
                <a:gd name="T73" fmla="*/ 43 h 775"/>
                <a:gd name="T74" fmla="*/ 10 w 473"/>
                <a:gd name="T75" fmla="*/ 42 h 775"/>
                <a:gd name="T76" fmla="*/ 10 w 473"/>
                <a:gd name="T77" fmla="*/ 40 h 775"/>
                <a:gd name="T78" fmla="*/ 11 w 473"/>
                <a:gd name="T79" fmla="*/ 38 h 775"/>
                <a:gd name="T80" fmla="*/ 12 w 473"/>
                <a:gd name="T81" fmla="*/ 34 h 775"/>
                <a:gd name="T82" fmla="*/ 10 w 473"/>
                <a:gd name="T83" fmla="*/ 31 h 775"/>
                <a:gd name="T84" fmla="*/ 10 w 473"/>
                <a:gd name="T85" fmla="*/ 28 h 775"/>
                <a:gd name="T86" fmla="*/ 9 w 473"/>
                <a:gd name="T87" fmla="*/ 26 h 775"/>
                <a:gd name="T88" fmla="*/ 6 w 473"/>
                <a:gd name="T89" fmla="*/ 26 h 775"/>
                <a:gd name="T90" fmla="*/ 3 w 473"/>
                <a:gd name="T91" fmla="*/ 25 h 775"/>
                <a:gd name="T92" fmla="*/ 2 w 473"/>
                <a:gd name="T93" fmla="*/ 21 h 775"/>
                <a:gd name="T94" fmla="*/ 2 w 473"/>
                <a:gd name="T95" fmla="*/ 18 h 775"/>
                <a:gd name="T96" fmla="*/ 1 w 473"/>
                <a:gd name="T97" fmla="*/ 16 h 775"/>
                <a:gd name="T98" fmla="*/ 0 w 473"/>
                <a:gd name="T99" fmla="*/ 14 h 775"/>
                <a:gd name="T100" fmla="*/ 1 w 473"/>
                <a:gd name="T101" fmla="*/ 13 h 775"/>
                <a:gd name="T102" fmla="*/ 6 w 473"/>
                <a:gd name="T103" fmla="*/ 13 h 775"/>
                <a:gd name="T104" fmla="*/ 8 w 473"/>
                <a:gd name="T105" fmla="*/ 12 h 775"/>
                <a:gd name="T106" fmla="*/ 3 w 473"/>
                <a:gd name="T107" fmla="*/ 10 h 775"/>
                <a:gd name="T108" fmla="*/ 2 w 473"/>
                <a:gd name="T109" fmla="*/ 8 h 775"/>
                <a:gd name="T110" fmla="*/ 3 w 473"/>
                <a:gd name="T111" fmla="*/ 6 h 775"/>
                <a:gd name="T112" fmla="*/ 5 w 473"/>
                <a:gd name="T113" fmla="*/ 6 h 775"/>
                <a:gd name="T114" fmla="*/ 7 w 473"/>
                <a:gd name="T115" fmla="*/ 5 h 775"/>
                <a:gd name="T116" fmla="*/ 9 w 473"/>
                <a:gd name="T117" fmla="*/ 4 h 775"/>
                <a:gd name="T118" fmla="*/ 9 w 473"/>
                <a:gd name="T119" fmla="*/ 1 h 775"/>
                <a:gd name="T120" fmla="*/ 9 w 473"/>
                <a:gd name="T121" fmla="*/ 0 h 77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473" h="775">
                  <a:moveTo>
                    <a:pt x="116" y="0"/>
                  </a:moveTo>
                  <a:lnTo>
                    <a:pt x="181" y="3"/>
                  </a:lnTo>
                  <a:lnTo>
                    <a:pt x="201" y="7"/>
                  </a:lnTo>
                  <a:lnTo>
                    <a:pt x="229" y="15"/>
                  </a:lnTo>
                  <a:lnTo>
                    <a:pt x="240" y="26"/>
                  </a:lnTo>
                  <a:lnTo>
                    <a:pt x="286" y="89"/>
                  </a:lnTo>
                  <a:lnTo>
                    <a:pt x="305" y="109"/>
                  </a:lnTo>
                  <a:lnTo>
                    <a:pt x="328" y="131"/>
                  </a:lnTo>
                  <a:lnTo>
                    <a:pt x="341" y="155"/>
                  </a:lnTo>
                  <a:lnTo>
                    <a:pt x="352" y="183"/>
                  </a:lnTo>
                  <a:lnTo>
                    <a:pt x="372" y="209"/>
                  </a:lnTo>
                  <a:lnTo>
                    <a:pt x="379" y="217"/>
                  </a:lnTo>
                  <a:lnTo>
                    <a:pt x="392" y="228"/>
                  </a:lnTo>
                  <a:lnTo>
                    <a:pt x="415" y="244"/>
                  </a:lnTo>
                  <a:lnTo>
                    <a:pt x="402" y="251"/>
                  </a:lnTo>
                  <a:lnTo>
                    <a:pt x="387" y="313"/>
                  </a:lnTo>
                  <a:lnTo>
                    <a:pt x="379" y="338"/>
                  </a:lnTo>
                  <a:lnTo>
                    <a:pt x="361" y="357"/>
                  </a:lnTo>
                  <a:lnTo>
                    <a:pt x="344" y="368"/>
                  </a:lnTo>
                  <a:lnTo>
                    <a:pt x="325" y="371"/>
                  </a:lnTo>
                  <a:lnTo>
                    <a:pt x="314" y="391"/>
                  </a:lnTo>
                  <a:lnTo>
                    <a:pt x="325" y="415"/>
                  </a:lnTo>
                  <a:lnTo>
                    <a:pt x="334" y="442"/>
                  </a:lnTo>
                  <a:lnTo>
                    <a:pt x="334" y="481"/>
                  </a:lnTo>
                  <a:lnTo>
                    <a:pt x="364" y="523"/>
                  </a:lnTo>
                  <a:lnTo>
                    <a:pt x="410" y="559"/>
                  </a:lnTo>
                  <a:lnTo>
                    <a:pt x="435" y="593"/>
                  </a:lnTo>
                  <a:lnTo>
                    <a:pt x="442" y="640"/>
                  </a:lnTo>
                  <a:lnTo>
                    <a:pt x="473" y="659"/>
                  </a:lnTo>
                  <a:lnTo>
                    <a:pt x="406" y="698"/>
                  </a:lnTo>
                  <a:lnTo>
                    <a:pt x="352" y="757"/>
                  </a:lnTo>
                  <a:lnTo>
                    <a:pt x="321" y="775"/>
                  </a:lnTo>
                  <a:lnTo>
                    <a:pt x="255" y="775"/>
                  </a:lnTo>
                  <a:lnTo>
                    <a:pt x="197" y="760"/>
                  </a:lnTo>
                  <a:lnTo>
                    <a:pt x="178" y="732"/>
                  </a:lnTo>
                  <a:lnTo>
                    <a:pt x="159" y="663"/>
                  </a:lnTo>
                  <a:lnTo>
                    <a:pt x="143" y="627"/>
                  </a:lnTo>
                  <a:lnTo>
                    <a:pt x="120" y="608"/>
                  </a:lnTo>
                  <a:lnTo>
                    <a:pt x="123" y="582"/>
                  </a:lnTo>
                  <a:lnTo>
                    <a:pt x="138" y="542"/>
                  </a:lnTo>
                  <a:lnTo>
                    <a:pt x="146" y="496"/>
                  </a:lnTo>
                  <a:lnTo>
                    <a:pt x="131" y="450"/>
                  </a:lnTo>
                  <a:lnTo>
                    <a:pt x="128" y="407"/>
                  </a:lnTo>
                  <a:lnTo>
                    <a:pt x="108" y="380"/>
                  </a:lnTo>
                  <a:lnTo>
                    <a:pt x="77" y="380"/>
                  </a:lnTo>
                  <a:lnTo>
                    <a:pt x="42" y="361"/>
                  </a:lnTo>
                  <a:lnTo>
                    <a:pt x="23" y="302"/>
                  </a:lnTo>
                  <a:lnTo>
                    <a:pt x="26" y="260"/>
                  </a:lnTo>
                  <a:lnTo>
                    <a:pt x="19" y="228"/>
                  </a:lnTo>
                  <a:lnTo>
                    <a:pt x="0" y="209"/>
                  </a:lnTo>
                  <a:lnTo>
                    <a:pt x="19" y="190"/>
                  </a:lnTo>
                  <a:lnTo>
                    <a:pt x="77" y="186"/>
                  </a:lnTo>
                  <a:lnTo>
                    <a:pt x="97" y="166"/>
                  </a:lnTo>
                  <a:lnTo>
                    <a:pt x="39" y="150"/>
                  </a:lnTo>
                  <a:lnTo>
                    <a:pt x="26" y="117"/>
                  </a:lnTo>
                  <a:lnTo>
                    <a:pt x="34" y="92"/>
                  </a:lnTo>
                  <a:lnTo>
                    <a:pt x="62" y="81"/>
                  </a:lnTo>
                  <a:lnTo>
                    <a:pt x="92" y="73"/>
                  </a:lnTo>
                  <a:lnTo>
                    <a:pt x="108" y="59"/>
                  </a:lnTo>
                  <a:lnTo>
                    <a:pt x="112" y="15"/>
                  </a:lnTo>
                  <a:lnTo>
                    <a:pt x="116" y="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id="{5CB1AB55-3E29-496C-9FF2-E83EB7DDC0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8" y="2269"/>
              <a:ext cx="134" cy="204"/>
            </a:xfrm>
            <a:custGeom>
              <a:avLst/>
              <a:gdLst>
                <a:gd name="T0" fmla="*/ 9 w 473"/>
                <a:gd name="T1" fmla="*/ 0 h 775"/>
                <a:gd name="T2" fmla="*/ 14 w 473"/>
                <a:gd name="T3" fmla="*/ 0 h 775"/>
                <a:gd name="T4" fmla="*/ 16 w 473"/>
                <a:gd name="T5" fmla="*/ 1 h 775"/>
                <a:gd name="T6" fmla="*/ 18 w 473"/>
                <a:gd name="T7" fmla="*/ 1 h 775"/>
                <a:gd name="T8" fmla="*/ 19 w 473"/>
                <a:gd name="T9" fmla="*/ 2 h 775"/>
                <a:gd name="T10" fmla="*/ 23 w 473"/>
                <a:gd name="T11" fmla="*/ 6 h 775"/>
                <a:gd name="T12" fmla="*/ 24 w 473"/>
                <a:gd name="T13" fmla="*/ 8 h 775"/>
                <a:gd name="T14" fmla="*/ 26 w 473"/>
                <a:gd name="T15" fmla="*/ 9 h 775"/>
                <a:gd name="T16" fmla="*/ 27 w 473"/>
                <a:gd name="T17" fmla="*/ 11 h 775"/>
                <a:gd name="T18" fmla="*/ 28 w 473"/>
                <a:gd name="T19" fmla="*/ 13 h 775"/>
                <a:gd name="T20" fmla="*/ 30 w 473"/>
                <a:gd name="T21" fmla="*/ 14 h 775"/>
                <a:gd name="T22" fmla="*/ 30 w 473"/>
                <a:gd name="T23" fmla="*/ 15 h 775"/>
                <a:gd name="T24" fmla="*/ 31 w 473"/>
                <a:gd name="T25" fmla="*/ 16 h 775"/>
                <a:gd name="T26" fmla="*/ 33 w 473"/>
                <a:gd name="T27" fmla="*/ 17 h 775"/>
                <a:gd name="T28" fmla="*/ 32 w 473"/>
                <a:gd name="T29" fmla="*/ 17 h 775"/>
                <a:gd name="T30" fmla="*/ 31 w 473"/>
                <a:gd name="T31" fmla="*/ 22 h 775"/>
                <a:gd name="T32" fmla="*/ 30 w 473"/>
                <a:gd name="T33" fmla="*/ 23 h 775"/>
                <a:gd name="T34" fmla="*/ 29 w 473"/>
                <a:gd name="T35" fmla="*/ 25 h 775"/>
                <a:gd name="T36" fmla="*/ 27 w 473"/>
                <a:gd name="T37" fmla="*/ 26 h 775"/>
                <a:gd name="T38" fmla="*/ 26 w 473"/>
                <a:gd name="T39" fmla="*/ 26 h 775"/>
                <a:gd name="T40" fmla="*/ 25 w 473"/>
                <a:gd name="T41" fmla="*/ 27 h 775"/>
                <a:gd name="T42" fmla="*/ 26 w 473"/>
                <a:gd name="T43" fmla="*/ 29 h 775"/>
                <a:gd name="T44" fmla="*/ 27 w 473"/>
                <a:gd name="T45" fmla="*/ 31 h 775"/>
                <a:gd name="T46" fmla="*/ 27 w 473"/>
                <a:gd name="T47" fmla="*/ 33 h 775"/>
                <a:gd name="T48" fmla="*/ 29 w 473"/>
                <a:gd name="T49" fmla="*/ 36 h 775"/>
                <a:gd name="T50" fmla="*/ 33 w 473"/>
                <a:gd name="T51" fmla="*/ 39 h 775"/>
                <a:gd name="T52" fmla="*/ 35 w 473"/>
                <a:gd name="T53" fmla="*/ 41 h 775"/>
                <a:gd name="T54" fmla="*/ 35 w 473"/>
                <a:gd name="T55" fmla="*/ 44 h 775"/>
                <a:gd name="T56" fmla="*/ 38 w 473"/>
                <a:gd name="T57" fmla="*/ 46 h 775"/>
                <a:gd name="T58" fmla="*/ 33 w 473"/>
                <a:gd name="T59" fmla="*/ 48 h 775"/>
                <a:gd name="T60" fmla="*/ 28 w 473"/>
                <a:gd name="T61" fmla="*/ 52 h 775"/>
                <a:gd name="T62" fmla="*/ 26 w 473"/>
                <a:gd name="T63" fmla="*/ 54 h 775"/>
                <a:gd name="T64" fmla="*/ 20 w 473"/>
                <a:gd name="T65" fmla="*/ 54 h 775"/>
                <a:gd name="T66" fmla="*/ 16 w 473"/>
                <a:gd name="T67" fmla="*/ 53 h 775"/>
                <a:gd name="T68" fmla="*/ 14 w 473"/>
                <a:gd name="T69" fmla="*/ 51 h 775"/>
                <a:gd name="T70" fmla="*/ 13 w 473"/>
                <a:gd name="T71" fmla="*/ 46 h 775"/>
                <a:gd name="T72" fmla="*/ 12 w 473"/>
                <a:gd name="T73" fmla="*/ 43 h 775"/>
                <a:gd name="T74" fmla="*/ 10 w 473"/>
                <a:gd name="T75" fmla="*/ 42 h 775"/>
                <a:gd name="T76" fmla="*/ 10 w 473"/>
                <a:gd name="T77" fmla="*/ 40 h 775"/>
                <a:gd name="T78" fmla="*/ 11 w 473"/>
                <a:gd name="T79" fmla="*/ 38 h 775"/>
                <a:gd name="T80" fmla="*/ 12 w 473"/>
                <a:gd name="T81" fmla="*/ 34 h 775"/>
                <a:gd name="T82" fmla="*/ 10 w 473"/>
                <a:gd name="T83" fmla="*/ 31 h 775"/>
                <a:gd name="T84" fmla="*/ 10 w 473"/>
                <a:gd name="T85" fmla="*/ 28 h 775"/>
                <a:gd name="T86" fmla="*/ 9 w 473"/>
                <a:gd name="T87" fmla="*/ 26 h 775"/>
                <a:gd name="T88" fmla="*/ 6 w 473"/>
                <a:gd name="T89" fmla="*/ 26 h 775"/>
                <a:gd name="T90" fmla="*/ 3 w 473"/>
                <a:gd name="T91" fmla="*/ 25 h 775"/>
                <a:gd name="T92" fmla="*/ 2 w 473"/>
                <a:gd name="T93" fmla="*/ 21 h 775"/>
                <a:gd name="T94" fmla="*/ 2 w 473"/>
                <a:gd name="T95" fmla="*/ 18 h 775"/>
                <a:gd name="T96" fmla="*/ 1 w 473"/>
                <a:gd name="T97" fmla="*/ 16 h 775"/>
                <a:gd name="T98" fmla="*/ 0 w 473"/>
                <a:gd name="T99" fmla="*/ 14 h 775"/>
                <a:gd name="T100" fmla="*/ 1 w 473"/>
                <a:gd name="T101" fmla="*/ 13 h 775"/>
                <a:gd name="T102" fmla="*/ 6 w 473"/>
                <a:gd name="T103" fmla="*/ 13 h 775"/>
                <a:gd name="T104" fmla="*/ 8 w 473"/>
                <a:gd name="T105" fmla="*/ 12 h 775"/>
                <a:gd name="T106" fmla="*/ 3 w 473"/>
                <a:gd name="T107" fmla="*/ 10 h 775"/>
                <a:gd name="T108" fmla="*/ 2 w 473"/>
                <a:gd name="T109" fmla="*/ 8 h 775"/>
                <a:gd name="T110" fmla="*/ 3 w 473"/>
                <a:gd name="T111" fmla="*/ 6 h 775"/>
                <a:gd name="T112" fmla="*/ 5 w 473"/>
                <a:gd name="T113" fmla="*/ 6 h 775"/>
                <a:gd name="T114" fmla="*/ 7 w 473"/>
                <a:gd name="T115" fmla="*/ 5 h 775"/>
                <a:gd name="T116" fmla="*/ 9 w 473"/>
                <a:gd name="T117" fmla="*/ 4 h 775"/>
                <a:gd name="T118" fmla="*/ 9 w 473"/>
                <a:gd name="T119" fmla="*/ 1 h 775"/>
                <a:gd name="T120" fmla="*/ 9 w 473"/>
                <a:gd name="T121" fmla="*/ 0 h 77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473" h="775">
                  <a:moveTo>
                    <a:pt x="116" y="0"/>
                  </a:moveTo>
                  <a:lnTo>
                    <a:pt x="181" y="3"/>
                  </a:lnTo>
                  <a:lnTo>
                    <a:pt x="201" y="7"/>
                  </a:lnTo>
                  <a:lnTo>
                    <a:pt x="229" y="15"/>
                  </a:lnTo>
                  <a:lnTo>
                    <a:pt x="240" y="26"/>
                  </a:lnTo>
                  <a:lnTo>
                    <a:pt x="286" y="89"/>
                  </a:lnTo>
                  <a:lnTo>
                    <a:pt x="305" y="109"/>
                  </a:lnTo>
                  <a:lnTo>
                    <a:pt x="328" y="131"/>
                  </a:lnTo>
                  <a:lnTo>
                    <a:pt x="341" y="155"/>
                  </a:lnTo>
                  <a:lnTo>
                    <a:pt x="352" y="183"/>
                  </a:lnTo>
                  <a:lnTo>
                    <a:pt x="372" y="209"/>
                  </a:lnTo>
                  <a:lnTo>
                    <a:pt x="379" y="217"/>
                  </a:lnTo>
                  <a:lnTo>
                    <a:pt x="392" y="228"/>
                  </a:lnTo>
                  <a:lnTo>
                    <a:pt x="415" y="244"/>
                  </a:lnTo>
                  <a:lnTo>
                    <a:pt x="402" y="251"/>
                  </a:lnTo>
                  <a:lnTo>
                    <a:pt x="387" y="313"/>
                  </a:lnTo>
                  <a:lnTo>
                    <a:pt x="379" y="338"/>
                  </a:lnTo>
                  <a:lnTo>
                    <a:pt x="361" y="357"/>
                  </a:lnTo>
                  <a:lnTo>
                    <a:pt x="344" y="368"/>
                  </a:lnTo>
                  <a:lnTo>
                    <a:pt x="325" y="371"/>
                  </a:lnTo>
                  <a:lnTo>
                    <a:pt x="314" y="391"/>
                  </a:lnTo>
                  <a:lnTo>
                    <a:pt x="325" y="415"/>
                  </a:lnTo>
                  <a:lnTo>
                    <a:pt x="334" y="442"/>
                  </a:lnTo>
                  <a:lnTo>
                    <a:pt x="334" y="481"/>
                  </a:lnTo>
                  <a:lnTo>
                    <a:pt x="364" y="523"/>
                  </a:lnTo>
                  <a:lnTo>
                    <a:pt x="410" y="559"/>
                  </a:lnTo>
                  <a:lnTo>
                    <a:pt x="435" y="593"/>
                  </a:lnTo>
                  <a:lnTo>
                    <a:pt x="442" y="640"/>
                  </a:lnTo>
                  <a:lnTo>
                    <a:pt x="473" y="659"/>
                  </a:lnTo>
                  <a:lnTo>
                    <a:pt x="406" y="698"/>
                  </a:lnTo>
                  <a:lnTo>
                    <a:pt x="352" y="757"/>
                  </a:lnTo>
                  <a:lnTo>
                    <a:pt x="321" y="775"/>
                  </a:lnTo>
                  <a:lnTo>
                    <a:pt x="255" y="775"/>
                  </a:lnTo>
                  <a:lnTo>
                    <a:pt x="197" y="760"/>
                  </a:lnTo>
                  <a:lnTo>
                    <a:pt x="178" y="732"/>
                  </a:lnTo>
                  <a:lnTo>
                    <a:pt x="159" y="663"/>
                  </a:lnTo>
                  <a:lnTo>
                    <a:pt x="143" y="627"/>
                  </a:lnTo>
                  <a:lnTo>
                    <a:pt x="120" y="608"/>
                  </a:lnTo>
                  <a:lnTo>
                    <a:pt x="123" y="582"/>
                  </a:lnTo>
                  <a:lnTo>
                    <a:pt x="138" y="542"/>
                  </a:lnTo>
                  <a:lnTo>
                    <a:pt x="146" y="496"/>
                  </a:lnTo>
                  <a:lnTo>
                    <a:pt x="131" y="450"/>
                  </a:lnTo>
                  <a:lnTo>
                    <a:pt x="128" y="407"/>
                  </a:lnTo>
                  <a:lnTo>
                    <a:pt x="108" y="380"/>
                  </a:lnTo>
                  <a:lnTo>
                    <a:pt x="77" y="380"/>
                  </a:lnTo>
                  <a:lnTo>
                    <a:pt x="42" y="361"/>
                  </a:lnTo>
                  <a:lnTo>
                    <a:pt x="23" y="302"/>
                  </a:lnTo>
                  <a:lnTo>
                    <a:pt x="26" y="260"/>
                  </a:lnTo>
                  <a:lnTo>
                    <a:pt x="19" y="228"/>
                  </a:lnTo>
                  <a:lnTo>
                    <a:pt x="0" y="209"/>
                  </a:lnTo>
                  <a:lnTo>
                    <a:pt x="19" y="190"/>
                  </a:lnTo>
                  <a:lnTo>
                    <a:pt x="77" y="186"/>
                  </a:lnTo>
                  <a:lnTo>
                    <a:pt x="97" y="166"/>
                  </a:lnTo>
                  <a:lnTo>
                    <a:pt x="39" y="150"/>
                  </a:lnTo>
                  <a:lnTo>
                    <a:pt x="26" y="117"/>
                  </a:lnTo>
                  <a:lnTo>
                    <a:pt x="34" y="92"/>
                  </a:lnTo>
                  <a:lnTo>
                    <a:pt x="62" y="81"/>
                  </a:lnTo>
                  <a:lnTo>
                    <a:pt x="92" y="73"/>
                  </a:lnTo>
                  <a:lnTo>
                    <a:pt x="108" y="59"/>
                  </a:lnTo>
                  <a:lnTo>
                    <a:pt x="112" y="15"/>
                  </a:lnTo>
                  <a:lnTo>
                    <a:pt x="116" y="0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id="{DAC7F190-6CBE-45A7-8E6D-276FADA3B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" y="2324"/>
              <a:ext cx="122" cy="117"/>
            </a:xfrm>
            <a:custGeom>
              <a:avLst/>
              <a:gdLst>
                <a:gd name="T0" fmla="*/ 8 w 427"/>
                <a:gd name="T1" fmla="*/ 2 h 450"/>
                <a:gd name="T2" fmla="*/ 12 w 427"/>
                <a:gd name="T3" fmla="*/ 3 h 450"/>
                <a:gd name="T4" fmla="*/ 17 w 427"/>
                <a:gd name="T5" fmla="*/ 2 h 450"/>
                <a:gd name="T6" fmla="*/ 18 w 427"/>
                <a:gd name="T7" fmla="*/ 2 h 450"/>
                <a:gd name="T8" fmla="*/ 23 w 427"/>
                <a:gd name="T9" fmla="*/ 1 h 450"/>
                <a:gd name="T10" fmla="*/ 28 w 427"/>
                <a:gd name="T11" fmla="*/ 0 h 450"/>
                <a:gd name="T12" fmla="*/ 35 w 427"/>
                <a:gd name="T13" fmla="*/ 0 h 450"/>
                <a:gd name="T14" fmla="*/ 34 w 427"/>
                <a:gd name="T15" fmla="*/ 0 h 450"/>
                <a:gd name="T16" fmla="*/ 32 w 427"/>
                <a:gd name="T17" fmla="*/ 2 h 450"/>
                <a:gd name="T18" fmla="*/ 30 w 427"/>
                <a:gd name="T19" fmla="*/ 5 h 450"/>
                <a:gd name="T20" fmla="*/ 29 w 427"/>
                <a:gd name="T21" fmla="*/ 7 h 450"/>
                <a:gd name="T22" fmla="*/ 29 w 427"/>
                <a:gd name="T23" fmla="*/ 8 h 450"/>
                <a:gd name="T24" fmla="*/ 29 w 427"/>
                <a:gd name="T25" fmla="*/ 9 h 450"/>
                <a:gd name="T26" fmla="*/ 30 w 427"/>
                <a:gd name="T27" fmla="*/ 11 h 450"/>
                <a:gd name="T28" fmla="*/ 32 w 427"/>
                <a:gd name="T29" fmla="*/ 14 h 450"/>
                <a:gd name="T30" fmla="*/ 33 w 427"/>
                <a:gd name="T31" fmla="*/ 16 h 450"/>
                <a:gd name="T32" fmla="*/ 33 w 427"/>
                <a:gd name="T33" fmla="*/ 18 h 450"/>
                <a:gd name="T34" fmla="*/ 32 w 427"/>
                <a:gd name="T35" fmla="*/ 21 h 450"/>
                <a:gd name="T36" fmla="*/ 28 w 427"/>
                <a:gd name="T37" fmla="*/ 24 h 450"/>
                <a:gd name="T38" fmla="*/ 27 w 427"/>
                <a:gd name="T39" fmla="*/ 23 h 450"/>
                <a:gd name="T40" fmla="*/ 26 w 427"/>
                <a:gd name="T41" fmla="*/ 24 h 450"/>
                <a:gd name="T42" fmla="*/ 24 w 427"/>
                <a:gd name="T43" fmla="*/ 24 h 450"/>
                <a:gd name="T44" fmla="*/ 24 w 427"/>
                <a:gd name="T45" fmla="*/ 26 h 450"/>
                <a:gd name="T46" fmla="*/ 22 w 427"/>
                <a:gd name="T47" fmla="*/ 27 h 450"/>
                <a:gd name="T48" fmla="*/ 21 w 427"/>
                <a:gd name="T49" fmla="*/ 25 h 450"/>
                <a:gd name="T50" fmla="*/ 18 w 427"/>
                <a:gd name="T51" fmla="*/ 25 h 450"/>
                <a:gd name="T52" fmla="*/ 17 w 427"/>
                <a:gd name="T53" fmla="*/ 28 h 450"/>
                <a:gd name="T54" fmla="*/ 15 w 427"/>
                <a:gd name="T55" fmla="*/ 30 h 450"/>
                <a:gd name="T56" fmla="*/ 13 w 427"/>
                <a:gd name="T57" fmla="*/ 30 h 450"/>
                <a:gd name="T58" fmla="*/ 11 w 427"/>
                <a:gd name="T59" fmla="*/ 29 h 450"/>
                <a:gd name="T60" fmla="*/ 10 w 427"/>
                <a:gd name="T61" fmla="*/ 26 h 450"/>
                <a:gd name="T62" fmla="*/ 8 w 427"/>
                <a:gd name="T63" fmla="*/ 23 h 450"/>
                <a:gd name="T64" fmla="*/ 4 w 427"/>
                <a:gd name="T65" fmla="*/ 21 h 450"/>
                <a:gd name="T66" fmla="*/ 2 w 427"/>
                <a:gd name="T67" fmla="*/ 18 h 450"/>
                <a:gd name="T68" fmla="*/ 2 w 427"/>
                <a:gd name="T69" fmla="*/ 16 h 450"/>
                <a:gd name="T70" fmla="*/ 1 w 427"/>
                <a:gd name="T71" fmla="*/ 14 h 450"/>
                <a:gd name="T72" fmla="*/ 0 w 427"/>
                <a:gd name="T73" fmla="*/ 12 h 450"/>
                <a:gd name="T74" fmla="*/ 1 w 427"/>
                <a:gd name="T75" fmla="*/ 11 h 450"/>
                <a:gd name="T76" fmla="*/ 3 w 427"/>
                <a:gd name="T77" fmla="*/ 11 h 450"/>
                <a:gd name="T78" fmla="*/ 4 w 427"/>
                <a:gd name="T79" fmla="*/ 10 h 450"/>
                <a:gd name="T80" fmla="*/ 6 w 427"/>
                <a:gd name="T81" fmla="*/ 9 h 450"/>
                <a:gd name="T82" fmla="*/ 6 w 427"/>
                <a:gd name="T83" fmla="*/ 7 h 450"/>
                <a:gd name="T84" fmla="*/ 7 w 427"/>
                <a:gd name="T85" fmla="*/ 3 h 450"/>
                <a:gd name="T86" fmla="*/ 8 w 427"/>
                <a:gd name="T87" fmla="*/ 2 h 45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27" h="450">
                  <a:moveTo>
                    <a:pt x="100" y="34"/>
                  </a:moveTo>
                  <a:lnTo>
                    <a:pt x="143" y="41"/>
                  </a:lnTo>
                  <a:lnTo>
                    <a:pt x="202" y="22"/>
                  </a:lnTo>
                  <a:lnTo>
                    <a:pt x="224" y="22"/>
                  </a:lnTo>
                  <a:lnTo>
                    <a:pt x="283" y="15"/>
                  </a:lnTo>
                  <a:lnTo>
                    <a:pt x="344" y="0"/>
                  </a:lnTo>
                  <a:lnTo>
                    <a:pt x="427" y="0"/>
                  </a:lnTo>
                  <a:lnTo>
                    <a:pt x="414" y="0"/>
                  </a:lnTo>
                  <a:lnTo>
                    <a:pt x="395" y="22"/>
                  </a:lnTo>
                  <a:lnTo>
                    <a:pt x="368" y="77"/>
                  </a:lnTo>
                  <a:lnTo>
                    <a:pt x="361" y="96"/>
                  </a:lnTo>
                  <a:lnTo>
                    <a:pt x="361" y="115"/>
                  </a:lnTo>
                  <a:lnTo>
                    <a:pt x="361" y="135"/>
                  </a:lnTo>
                  <a:lnTo>
                    <a:pt x="372" y="158"/>
                  </a:lnTo>
                  <a:lnTo>
                    <a:pt x="395" y="201"/>
                  </a:lnTo>
                  <a:lnTo>
                    <a:pt x="410" y="236"/>
                  </a:lnTo>
                  <a:lnTo>
                    <a:pt x="407" y="271"/>
                  </a:lnTo>
                  <a:lnTo>
                    <a:pt x="387" y="305"/>
                  </a:lnTo>
                  <a:lnTo>
                    <a:pt x="344" y="363"/>
                  </a:lnTo>
                  <a:lnTo>
                    <a:pt x="337" y="348"/>
                  </a:lnTo>
                  <a:lnTo>
                    <a:pt x="318" y="353"/>
                  </a:lnTo>
                  <a:lnTo>
                    <a:pt x="298" y="353"/>
                  </a:lnTo>
                  <a:lnTo>
                    <a:pt x="293" y="383"/>
                  </a:lnTo>
                  <a:lnTo>
                    <a:pt x="271" y="395"/>
                  </a:lnTo>
                  <a:lnTo>
                    <a:pt x="252" y="371"/>
                  </a:lnTo>
                  <a:lnTo>
                    <a:pt x="224" y="371"/>
                  </a:lnTo>
                  <a:lnTo>
                    <a:pt x="206" y="411"/>
                  </a:lnTo>
                  <a:lnTo>
                    <a:pt x="189" y="437"/>
                  </a:lnTo>
                  <a:lnTo>
                    <a:pt x="163" y="450"/>
                  </a:lnTo>
                  <a:lnTo>
                    <a:pt x="132" y="430"/>
                  </a:lnTo>
                  <a:lnTo>
                    <a:pt x="125" y="383"/>
                  </a:lnTo>
                  <a:lnTo>
                    <a:pt x="100" y="348"/>
                  </a:lnTo>
                  <a:lnTo>
                    <a:pt x="54" y="317"/>
                  </a:lnTo>
                  <a:lnTo>
                    <a:pt x="24" y="271"/>
                  </a:lnTo>
                  <a:lnTo>
                    <a:pt x="24" y="236"/>
                  </a:lnTo>
                  <a:lnTo>
                    <a:pt x="11" y="205"/>
                  </a:lnTo>
                  <a:lnTo>
                    <a:pt x="0" y="185"/>
                  </a:lnTo>
                  <a:lnTo>
                    <a:pt x="11" y="165"/>
                  </a:lnTo>
                  <a:lnTo>
                    <a:pt x="34" y="158"/>
                  </a:lnTo>
                  <a:lnTo>
                    <a:pt x="51" y="151"/>
                  </a:lnTo>
                  <a:lnTo>
                    <a:pt x="69" y="127"/>
                  </a:lnTo>
                  <a:lnTo>
                    <a:pt x="74" y="104"/>
                  </a:lnTo>
                  <a:lnTo>
                    <a:pt x="92" y="41"/>
                  </a:lnTo>
                  <a:lnTo>
                    <a:pt x="100" y="34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id="{EB939F37-FF07-4F6C-BF4E-BDB7A8C77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" y="2324"/>
              <a:ext cx="122" cy="117"/>
            </a:xfrm>
            <a:custGeom>
              <a:avLst/>
              <a:gdLst>
                <a:gd name="T0" fmla="*/ 8 w 427"/>
                <a:gd name="T1" fmla="*/ 2 h 450"/>
                <a:gd name="T2" fmla="*/ 12 w 427"/>
                <a:gd name="T3" fmla="*/ 3 h 450"/>
                <a:gd name="T4" fmla="*/ 17 w 427"/>
                <a:gd name="T5" fmla="*/ 2 h 450"/>
                <a:gd name="T6" fmla="*/ 18 w 427"/>
                <a:gd name="T7" fmla="*/ 2 h 450"/>
                <a:gd name="T8" fmla="*/ 23 w 427"/>
                <a:gd name="T9" fmla="*/ 1 h 450"/>
                <a:gd name="T10" fmla="*/ 28 w 427"/>
                <a:gd name="T11" fmla="*/ 0 h 450"/>
                <a:gd name="T12" fmla="*/ 35 w 427"/>
                <a:gd name="T13" fmla="*/ 0 h 450"/>
                <a:gd name="T14" fmla="*/ 34 w 427"/>
                <a:gd name="T15" fmla="*/ 0 h 450"/>
                <a:gd name="T16" fmla="*/ 32 w 427"/>
                <a:gd name="T17" fmla="*/ 2 h 450"/>
                <a:gd name="T18" fmla="*/ 30 w 427"/>
                <a:gd name="T19" fmla="*/ 5 h 450"/>
                <a:gd name="T20" fmla="*/ 29 w 427"/>
                <a:gd name="T21" fmla="*/ 7 h 450"/>
                <a:gd name="T22" fmla="*/ 29 w 427"/>
                <a:gd name="T23" fmla="*/ 8 h 450"/>
                <a:gd name="T24" fmla="*/ 29 w 427"/>
                <a:gd name="T25" fmla="*/ 9 h 450"/>
                <a:gd name="T26" fmla="*/ 30 w 427"/>
                <a:gd name="T27" fmla="*/ 11 h 450"/>
                <a:gd name="T28" fmla="*/ 32 w 427"/>
                <a:gd name="T29" fmla="*/ 14 h 450"/>
                <a:gd name="T30" fmla="*/ 33 w 427"/>
                <a:gd name="T31" fmla="*/ 16 h 450"/>
                <a:gd name="T32" fmla="*/ 33 w 427"/>
                <a:gd name="T33" fmla="*/ 18 h 450"/>
                <a:gd name="T34" fmla="*/ 32 w 427"/>
                <a:gd name="T35" fmla="*/ 21 h 450"/>
                <a:gd name="T36" fmla="*/ 28 w 427"/>
                <a:gd name="T37" fmla="*/ 24 h 450"/>
                <a:gd name="T38" fmla="*/ 27 w 427"/>
                <a:gd name="T39" fmla="*/ 23 h 450"/>
                <a:gd name="T40" fmla="*/ 26 w 427"/>
                <a:gd name="T41" fmla="*/ 24 h 450"/>
                <a:gd name="T42" fmla="*/ 24 w 427"/>
                <a:gd name="T43" fmla="*/ 24 h 450"/>
                <a:gd name="T44" fmla="*/ 24 w 427"/>
                <a:gd name="T45" fmla="*/ 26 h 450"/>
                <a:gd name="T46" fmla="*/ 22 w 427"/>
                <a:gd name="T47" fmla="*/ 27 h 450"/>
                <a:gd name="T48" fmla="*/ 21 w 427"/>
                <a:gd name="T49" fmla="*/ 25 h 450"/>
                <a:gd name="T50" fmla="*/ 18 w 427"/>
                <a:gd name="T51" fmla="*/ 25 h 450"/>
                <a:gd name="T52" fmla="*/ 17 w 427"/>
                <a:gd name="T53" fmla="*/ 28 h 450"/>
                <a:gd name="T54" fmla="*/ 15 w 427"/>
                <a:gd name="T55" fmla="*/ 30 h 450"/>
                <a:gd name="T56" fmla="*/ 13 w 427"/>
                <a:gd name="T57" fmla="*/ 30 h 450"/>
                <a:gd name="T58" fmla="*/ 11 w 427"/>
                <a:gd name="T59" fmla="*/ 29 h 450"/>
                <a:gd name="T60" fmla="*/ 10 w 427"/>
                <a:gd name="T61" fmla="*/ 26 h 450"/>
                <a:gd name="T62" fmla="*/ 8 w 427"/>
                <a:gd name="T63" fmla="*/ 23 h 450"/>
                <a:gd name="T64" fmla="*/ 4 w 427"/>
                <a:gd name="T65" fmla="*/ 21 h 450"/>
                <a:gd name="T66" fmla="*/ 2 w 427"/>
                <a:gd name="T67" fmla="*/ 18 h 450"/>
                <a:gd name="T68" fmla="*/ 2 w 427"/>
                <a:gd name="T69" fmla="*/ 16 h 450"/>
                <a:gd name="T70" fmla="*/ 1 w 427"/>
                <a:gd name="T71" fmla="*/ 14 h 450"/>
                <a:gd name="T72" fmla="*/ 0 w 427"/>
                <a:gd name="T73" fmla="*/ 12 h 450"/>
                <a:gd name="T74" fmla="*/ 1 w 427"/>
                <a:gd name="T75" fmla="*/ 11 h 450"/>
                <a:gd name="T76" fmla="*/ 3 w 427"/>
                <a:gd name="T77" fmla="*/ 11 h 450"/>
                <a:gd name="T78" fmla="*/ 4 w 427"/>
                <a:gd name="T79" fmla="*/ 10 h 450"/>
                <a:gd name="T80" fmla="*/ 6 w 427"/>
                <a:gd name="T81" fmla="*/ 9 h 450"/>
                <a:gd name="T82" fmla="*/ 6 w 427"/>
                <a:gd name="T83" fmla="*/ 7 h 450"/>
                <a:gd name="T84" fmla="*/ 7 w 427"/>
                <a:gd name="T85" fmla="*/ 3 h 450"/>
                <a:gd name="T86" fmla="*/ 8 w 427"/>
                <a:gd name="T87" fmla="*/ 2 h 45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27" h="450">
                  <a:moveTo>
                    <a:pt x="100" y="34"/>
                  </a:moveTo>
                  <a:lnTo>
                    <a:pt x="143" y="41"/>
                  </a:lnTo>
                  <a:lnTo>
                    <a:pt x="202" y="22"/>
                  </a:lnTo>
                  <a:lnTo>
                    <a:pt x="224" y="22"/>
                  </a:lnTo>
                  <a:lnTo>
                    <a:pt x="283" y="15"/>
                  </a:lnTo>
                  <a:lnTo>
                    <a:pt x="344" y="0"/>
                  </a:lnTo>
                  <a:lnTo>
                    <a:pt x="427" y="0"/>
                  </a:lnTo>
                  <a:lnTo>
                    <a:pt x="414" y="0"/>
                  </a:lnTo>
                  <a:lnTo>
                    <a:pt x="395" y="22"/>
                  </a:lnTo>
                  <a:lnTo>
                    <a:pt x="368" y="77"/>
                  </a:lnTo>
                  <a:lnTo>
                    <a:pt x="361" y="96"/>
                  </a:lnTo>
                  <a:lnTo>
                    <a:pt x="361" y="115"/>
                  </a:lnTo>
                  <a:lnTo>
                    <a:pt x="361" y="135"/>
                  </a:lnTo>
                  <a:lnTo>
                    <a:pt x="372" y="158"/>
                  </a:lnTo>
                  <a:lnTo>
                    <a:pt x="395" y="201"/>
                  </a:lnTo>
                  <a:lnTo>
                    <a:pt x="410" y="236"/>
                  </a:lnTo>
                  <a:lnTo>
                    <a:pt x="407" y="271"/>
                  </a:lnTo>
                  <a:lnTo>
                    <a:pt x="387" y="305"/>
                  </a:lnTo>
                  <a:lnTo>
                    <a:pt x="344" y="363"/>
                  </a:lnTo>
                  <a:lnTo>
                    <a:pt x="337" y="348"/>
                  </a:lnTo>
                  <a:lnTo>
                    <a:pt x="318" y="353"/>
                  </a:lnTo>
                  <a:lnTo>
                    <a:pt x="298" y="353"/>
                  </a:lnTo>
                  <a:lnTo>
                    <a:pt x="293" y="383"/>
                  </a:lnTo>
                  <a:lnTo>
                    <a:pt x="271" y="395"/>
                  </a:lnTo>
                  <a:lnTo>
                    <a:pt x="252" y="371"/>
                  </a:lnTo>
                  <a:lnTo>
                    <a:pt x="224" y="371"/>
                  </a:lnTo>
                  <a:lnTo>
                    <a:pt x="206" y="411"/>
                  </a:lnTo>
                  <a:lnTo>
                    <a:pt x="189" y="437"/>
                  </a:lnTo>
                  <a:lnTo>
                    <a:pt x="163" y="450"/>
                  </a:lnTo>
                  <a:lnTo>
                    <a:pt x="132" y="430"/>
                  </a:lnTo>
                  <a:lnTo>
                    <a:pt x="125" y="383"/>
                  </a:lnTo>
                  <a:lnTo>
                    <a:pt x="100" y="348"/>
                  </a:lnTo>
                  <a:lnTo>
                    <a:pt x="54" y="317"/>
                  </a:lnTo>
                  <a:lnTo>
                    <a:pt x="24" y="271"/>
                  </a:lnTo>
                  <a:lnTo>
                    <a:pt x="24" y="236"/>
                  </a:lnTo>
                  <a:lnTo>
                    <a:pt x="11" y="205"/>
                  </a:lnTo>
                  <a:lnTo>
                    <a:pt x="0" y="185"/>
                  </a:lnTo>
                  <a:lnTo>
                    <a:pt x="11" y="165"/>
                  </a:lnTo>
                  <a:lnTo>
                    <a:pt x="34" y="158"/>
                  </a:lnTo>
                  <a:lnTo>
                    <a:pt x="51" y="151"/>
                  </a:lnTo>
                  <a:lnTo>
                    <a:pt x="69" y="127"/>
                  </a:lnTo>
                  <a:lnTo>
                    <a:pt x="74" y="104"/>
                  </a:lnTo>
                  <a:lnTo>
                    <a:pt x="92" y="41"/>
                  </a:lnTo>
                  <a:lnTo>
                    <a:pt x="100" y="34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id="{57C121F3-F871-4E04-83C2-F42B0268C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2324"/>
              <a:ext cx="97" cy="116"/>
            </a:xfrm>
            <a:custGeom>
              <a:avLst/>
              <a:gdLst>
                <a:gd name="T0" fmla="*/ 8 w 342"/>
                <a:gd name="T1" fmla="*/ 0 h 441"/>
                <a:gd name="T2" fmla="*/ 17 w 342"/>
                <a:gd name="T3" fmla="*/ 1 h 441"/>
                <a:gd name="T4" fmla="*/ 19 w 342"/>
                <a:gd name="T5" fmla="*/ 1 h 441"/>
                <a:gd name="T6" fmla="*/ 20 w 342"/>
                <a:gd name="T7" fmla="*/ 2 h 441"/>
                <a:gd name="T8" fmla="*/ 24 w 342"/>
                <a:gd name="T9" fmla="*/ 4 h 441"/>
                <a:gd name="T10" fmla="*/ 26 w 342"/>
                <a:gd name="T11" fmla="*/ 4 h 441"/>
                <a:gd name="T12" fmla="*/ 27 w 342"/>
                <a:gd name="T13" fmla="*/ 6 h 441"/>
                <a:gd name="T14" fmla="*/ 28 w 342"/>
                <a:gd name="T15" fmla="*/ 7 h 441"/>
                <a:gd name="T16" fmla="*/ 25 w 342"/>
                <a:gd name="T17" fmla="*/ 10 h 441"/>
                <a:gd name="T18" fmla="*/ 22 w 342"/>
                <a:gd name="T19" fmla="*/ 13 h 441"/>
                <a:gd name="T20" fmla="*/ 20 w 342"/>
                <a:gd name="T21" fmla="*/ 16 h 441"/>
                <a:gd name="T22" fmla="*/ 20 w 342"/>
                <a:gd name="T23" fmla="*/ 21 h 441"/>
                <a:gd name="T24" fmla="*/ 19 w 342"/>
                <a:gd name="T25" fmla="*/ 26 h 441"/>
                <a:gd name="T26" fmla="*/ 16 w 342"/>
                <a:gd name="T27" fmla="*/ 31 h 441"/>
                <a:gd name="T28" fmla="*/ 14 w 342"/>
                <a:gd name="T29" fmla="*/ 31 h 441"/>
                <a:gd name="T30" fmla="*/ 12 w 342"/>
                <a:gd name="T31" fmla="*/ 28 h 441"/>
                <a:gd name="T32" fmla="*/ 9 w 342"/>
                <a:gd name="T33" fmla="*/ 27 h 441"/>
                <a:gd name="T34" fmla="*/ 8 w 342"/>
                <a:gd name="T35" fmla="*/ 27 h 441"/>
                <a:gd name="T36" fmla="*/ 4 w 342"/>
                <a:gd name="T37" fmla="*/ 29 h 441"/>
                <a:gd name="T38" fmla="*/ 2 w 342"/>
                <a:gd name="T39" fmla="*/ 30 h 441"/>
                <a:gd name="T40" fmla="*/ 0 w 342"/>
                <a:gd name="T41" fmla="*/ 29 h 441"/>
                <a:gd name="T42" fmla="*/ 1 w 342"/>
                <a:gd name="T43" fmla="*/ 26 h 441"/>
                <a:gd name="T44" fmla="*/ 4 w 342"/>
                <a:gd name="T45" fmla="*/ 21 h 441"/>
                <a:gd name="T46" fmla="*/ 6 w 342"/>
                <a:gd name="T47" fmla="*/ 19 h 441"/>
                <a:gd name="T48" fmla="*/ 7 w 342"/>
                <a:gd name="T49" fmla="*/ 16 h 441"/>
                <a:gd name="T50" fmla="*/ 5 w 342"/>
                <a:gd name="T51" fmla="*/ 14 h 441"/>
                <a:gd name="T52" fmla="*/ 3 w 342"/>
                <a:gd name="T53" fmla="*/ 11 h 441"/>
                <a:gd name="T54" fmla="*/ 3 w 342"/>
                <a:gd name="T55" fmla="*/ 10 h 441"/>
                <a:gd name="T56" fmla="*/ 2 w 342"/>
                <a:gd name="T57" fmla="*/ 8 h 441"/>
                <a:gd name="T58" fmla="*/ 2 w 342"/>
                <a:gd name="T59" fmla="*/ 7 h 441"/>
                <a:gd name="T60" fmla="*/ 3 w 342"/>
                <a:gd name="T61" fmla="*/ 6 h 441"/>
                <a:gd name="T62" fmla="*/ 5 w 342"/>
                <a:gd name="T63" fmla="*/ 2 h 441"/>
                <a:gd name="T64" fmla="*/ 7 w 342"/>
                <a:gd name="T65" fmla="*/ 0 h 441"/>
                <a:gd name="T66" fmla="*/ 8 w 342"/>
                <a:gd name="T67" fmla="*/ 0 h 4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42" h="441">
                  <a:moveTo>
                    <a:pt x="94" y="0"/>
                  </a:moveTo>
                  <a:lnTo>
                    <a:pt x="214" y="7"/>
                  </a:lnTo>
                  <a:lnTo>
                    <a:pt x="236" y="7"/>
                  </a:lnTo>
                  <a:lnTo>
                    <a:pt x="255" y="22"/>
                  </a:lnTo>
                  <a:lnTo>
                    <a:pt x="298" y="58"/>
                  </a:lnTo>
                  <a:lnTo>
                    <a:pt x="318" y="65"/>
                  </a:lnTo>
                  <a:lnTo>
                    <a:pt x="336" y="81"/>
                  </a:lnTo>
                  <a:lnTo>
                    <a:pt x="342" y="96"/>
                  </a:lnTo>
                  <a:lnTo>
                    <a:pt x="314" y="142"/>
                  </a:lnTo>
                  <a:lnTo>
                    <a:pt x="268" y="193"/>
                  </a:lnTo>
                  <a:lnTo>
                    <a:pt x="255" y="236"/>
                  </a:lnTo>
                  <a:lnTo>
                    <a:pt x="255" y="305"/>
                  </a:lnTo>
                  <a:lnTo>
                    <a:pt x="236" y="371"/>
                  </a:lnTo>
                  <a:lnTo>
                    <a:pt x="194" y="441"/>
                  </a:lnTo>
                  <a:lnTo>
                    <a:pt x="171" y="441"/>
                  </a:lnTo>
                  <a:lnTo>
                    <a:pt x="148" y="411"/>
                  </a:lnTo>
                  <a:lnTo>
                    <a:pt x="116" y="387"/>
                  </a:lnTo>
                  <a:lnTo>
                    <a:pt x="94" y="395"/>
                  </a:lnTo>
                  <a:lnTo>
                    <a:pt x="54" y="417"/>
                  </a:lnTo>
                  <a:lnTo>
                    <a:pt x="23" y="430"/>
                  </a:lnTo>
                  <a:lnTo>
                    <a:pt x="0" y="414"/>
                  </a:lnTo>
                  <a:lnTo>
                    <a:pt x="16" y="368"/>
                  </a:lnTo>
                  <a:lnTo>
                    <a:pt x="54" y="305"/>
                  </a:lnTo>
                  <a:lnTo>
                    <a:pt x="77" y="275"/>
                  </a:lnTo>
                  <a:lnTo>
                    <a:pt x="81" y="236"/>
                  </a:lnTo>
                  <a:lnTo>
                    <a:pt x="62" y="205"/>
                  </a:lnTo>
                  <a:lnTo>
                    <a:pt x="39" y="162"/>
                  </a:lnTo>
                  <a:lnTo>
                    <a:pt x="31" y="139"/>
                  </a:lnTo>
                  <a:lnTo>
                    <a:pt x="28" y="120"/>
                  </a:lnTo>
                  <a:lnTo>
                    <a:pt x="28" y="100"/>
                  </a:lnTo>
                  <a:lnTo>
                    <a:pt x="35" y="81"/>
                  </a:lnTo>
                  <a:lnTo>
                    <a:pt x="62" y="26"/>
                  </a:lnTo>
                  <a:lnTo>
                    <a:pt x="81" y="0"/>
                  </a:lnTo>
                  <a:lnTo>
                    <a:pt x="94" y="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D4C096E0-7EE3-426C-B749-93370DB8F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2324"/>
              <a:ext cx="97" cy="116"/>
            </a:xfrm>
            <a:custGeom>
              <a:avLst/>
              <a:gdLst>
                <a:gd name="T0" fmla="*/ 8 w 342"/>
                <a:gd name="T1" fmla="*/ 0 h 441"/>
                <a:gd name="T2" fmla="*/ 17 w 342"/>
                <a:gd name="T3" fmla="*/ 1 h 441"/>
                <a:gd name="T4" fmla="*/ 19 w 342"/>
                <a:gd name="T5" fmla="*/ 1 h 441"/>
                <a:gd name="T6" fmla="*/ 20 w 342"/>
                <a:gd name="T7" fmla="*/ 2 h 441"/>
                <a:gd name="T8" fmla="*/ 24 w 342"/>
                <a:gd name="T9" fmla="*/ 4 h 441"/>
                <a:gd name="T10" fmla="*/ 26 w 342"/>
                <a:gd name="T11" fmla="*/ 4 h 441"/>
                <a:gd name="T12" fmla="*/ 27 w 342"/>
                <a:gd name="T13" fmla="*/ 6 h 441"/>
                <a:gd name="T14" fmla="*/ 28 w 342"/>
                <a:gd name="T15" fmla="*/ 7 h 441"/>
                <a:gd name="T16" fmla="*/ 25 w 342"/>
                <a:gd name="T17" fmla="*/ 10 h 441"/>
                <a:gd name="T18" fmla="*/ 22 w 342"/>
                <a:gd name="T19" fmla="*/ 13 h 441"/>
                <a:gd name="T20" fmla="*/ 20 w 342"/>
                <a:gd name="T21" fmla="*/ 16 h 441"/>
                <a:gd name="T22" fmla="*/ 20 w 342"/>
                <a:gd name="T23" fmla="*/ 21 h 441"/>
                <a:gd name="T24" fmla="*/ 19 w 342"/>
                <a:gd name="T25" fmla="*/ 26 h 441"/>
                <a:gd name="T26" fmla="*/ 16 w 342"/>
                <a:gd name="T27" fmla="*/ 31 h 441"/>
                <a:gd name="T28" fmla="*/ 14 w 342"/>
                <a:gd name="T29" fmla="*/ 31 h 441"/>
                <a:gd name="T30" fmla="*/ 12 w 342"/>
                <a:gd name="T31" fmla="*/ 28 h 441"/>
                <a:gd name="T32" fmla="*/ 9 w 342"/>
                <a:gd name="T33" fmla="*/ 27 h 441"/>
                <a:gd name="T34" fmla="*/ 8 w 342"/>
                <a:gd name="T35" fmla="*/ 27 h 441"/>
                <a:gd name="T36" fmla="*/ 4 w 342"/>
                <a:gd name="T37" fmla="*/ 29 h 441"/>
                <a:gd name="T38" fmla="*/ 2 w 342"/>
                <a:gd name="T39" fmla="*/ 30 h 441"/>
                <a:gd name="T40" fmla="*/ 0 w 342"/>
                <a:gd name="T41" fmla="*/ 29 h 441"/>
                <a:gd name="T42" fmla="*/ 1 w 342"/>
                <a:gd name="T43" fmla="*/ 26 h 441"/>
                <a:gd name="T44" fmla="*/ 4 w 342"/>
                <a:gd name="T45" fmla="*/ 21 h 441"/>
                <a:gd name="T46" fmla="*/ 6 w 342"/>
                <a:gd name="T47" fmla="*/ 19 h 441"/>
                <a:gd name="T48" fmla="*/ 7 w 342"/>
                <a:gd name="T49" fmla="*/ 16 h 441"/>
                <a:gd name="T50" fmla="*/ 5 w 342"/>
                <a:gd name="T51" fmla="*/ 14 h 441"/>
                <a:gd name="T52" fmla="*/ 3 w 342"/>
                <a:gd name="T53" fmla="*/ 11 h 441"/>
                <a:gd name="T54" fmla="*/ 3 w 342"/>
                <a:gd name="T55" fmla="*/ 10 h 441"/>
                <a:gd name="T56" fmla="*/ 2 w 342"/>
                <a:gd name="T57" fmla="*/ 8 h 441"/>
                <a:gd name="T58" fmla="*/ 2 w 342"/>
                <a:gd name="T59" fmla="*/ 7 h 441"/>
                <a:gd name="T60" fmla="*/ 3 w 342"/>
                <a:gd name="T61" fmla="*/ 6 h 441"/>
                <a:gd name="T62" fmla="*/ 5 w 342"/>
                <a:gd name="T63" fmla="*/ 2 h 441"/>
                <a:gd name="T64" fmla="*/ 7 w 342"/>
                <a:gd name="T65" fmla="*/ 0 h 441"/>
                <a:gd name="T66" fmla="*/ 8 w 342"/>
                <a:gd name="T67" fmla="*/ 0 h 4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42" h="441">
                  <a:moveTo>
                    <a:pt x="94" y="0"/>
                  </a:moveTo>
                  <a:lnTo>
                    <a:pt x="214" y="7"/>
                  </a:lnTo>
                  <a:lnTo>
                    <a:pt x="236" y="7"/>
                  </a:lnTo>
                  <a:lnTo>
                    <a:pt x="255" y="22"/>
                  </a:lnTo>
                  <a:lnTo>
                    <a:pt x="298" y="58"/>
                  </a:lnTo>
                  <a:lnTo>
                    <a:pt x="318" y="65"/>
                  </a:lnTo>
                  <a:lnTo>
                    <a:pt x="336" y="81"/>
                  </a:lnTo>
                  <a:lnTo>
                    <a:pt x="342" y="96"/>
                  </a:lnTo>
                  <a:lnTo>
                    <a:pt x="314" y="142"/>
                  </a:lnTo>
                  <a:lnTo>
                    <a:pt x="268" y="193"/>
                  </a:lnTo>
                  <a:lnTo>
                    <a:pt x="255" y="236"/>
                  </a:lnTo>
                  <a:lnTo>
                    <a:pt x="255" y="305"/>
                  </a:lnTo>
                  <a:lnTo>
                    <a:pt x="236" y="371"/>
                  </a:lnTo>
                  <a:lnTo>
                    <a:pt x="194" y="441"/>
                  </a:lnTo>
                  <a:lnTo>
                    <a:pt x="171" y="441"/>
                  </a:lnTo>
                  <a:lnTo>
                    <a:pt x="148" y="411"/>
                  </a:lnTo>
                  <a:lnTo>
                    <a:pt x="116" y="387"/>
                  </a:lnTo>
                  <a:lnTo>
                    <a:pt x="94" y="395"/>
                  </a:lnTo>
                  <a:lnTo>
                    <a:pt x="54" y="417"/>
                  </a:lnTo>
                  <a:lnTo>
                    <a:pt x="23" y="430"/>
                  </a:lnTo>
                  <a:lnTo>
                    <a:pt x="0" y="414"/>
                  </a:lnTo>
                  <a:lnTo>
                    <a:pt x="16" y="368"/>
                  </a:lnTo>
                  <a:lnTo>
                    <a:pt x="54" y="305"/>
                  </a:lnTo>
                  <a:lnTo>
                    <a:pt x="77" y="275"/>
                  </a:lnTo>
                  <a:lnTo>
                    <a:pt x="81" y="236"/>
                  </a:lnTo>
                  <a:lnTo>
                    <a:pt x="62" y="205"/>
                  </a:lnTo>
                  <a:lnTo>
                    <a:pt x="39" y="162"/>
                  </a:lnTo>
                  <a:lnTo>
                    <a:pt x="31" y="139"/>
                  </a:lnTo>
                  <a:lnTo>
                    <a:pt x="28" y="120"/>
                  </a:lnTo>
                  <a:lnTo>
                    <a:pt x="28" y="100"/>
                  </a:lnTo>
                  <a:lnTo>
                    <a:pt x="35" y="81"/>
                  </a:lnTo>
                  <a:lnTo>
                    <a:pt x="62" y="26"/>
                  </a:lnTo>
                  <a:lnTo>
                    <a:pt x="81" y="0"/>
                  </a:lnTo>
                  <a:lnTo>
                    <a:pt x="94" y="0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425D0EE6-07C1-4C06-9EC6-D3A870657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" y="3273"/>
              <a:ext cx="145" cy="114"/>
            </a:xfrm>
            <a:custGeom>
              <a:avLst/>
              <a:gdLst>
                <a:gd name="T0" fmla="*/ 0 w 512"/>
                <a:gd name="T1" fmla="*/ 28 h 433"/>
                <a:gd name="T2" fmla="*/ 1 w 512"/>
                <a:gd name="T3" fmla="*/ 28 h 433"/>
                <a:gd name="T4" fmla="*/ 3 w 512"/>
                <a:gd name="T5" fmla="*/ 28 h 433"/>
                <a:gd name="T6" fmla="*/ 6 w 512"/>
                <a:gd name="T7" fmla="*/ 28 h 433"/>
                <a:gd name="T8" fmla="*/ 9 w 512"/>
                <a:gd name="T9" fmla="*/ 29 h 433"/>
                <a:gd name="T10" fmla="*/ 12 w 512"/>
                <a:gd name="T11" fmla="*/ 29 h 433"/>
                <a:gd name="T12" fmla="*/ 19 w 512"/>
                <a:gd name="T13" fmla="*/ 30 h 433"/>
                <a:gd name="T14" fmla="*/ 22 w 512"/>
                <a:gd name="T15" fmla="*/ 30 h 433"/>
                <a:gd name="T16" fmla="*/ 27 w 512"/>
                <a:gd name="T17" fmla="*/ 30 h 433"/>
                <a:gd name="T18" fmla="*/ 32 w 512"/>
                <a:gd name="T19" fmla="*/ 28 h 433"/>
                <a:gd name="T20" fmla="*/ 35 w 512"/>
                <a:gd name="T21" fmla="*/ 27 h 433"/>
                <a:gd name="T22" fmla="*/ 39 w 512"/>
                <a:gd name="T23" fmla="*/ 25 h 433"/>
                <a:gd name="T24" fmla="*/ 41 w 512"/>
                <a:gd name="T25" fmla="*/ 24 h 433"/>
                <a:gd name="T26" fmla="*/ 39 w 512"/>
                <a:gd name="T27" fmla="*/ 18 h 433"/>
                <a:gd name="T28" fmla="*/ 39 w 512"/>
                <a:gd name="T29" fmla="*/ 14 h 433"/>
                <a:gd name="T30" fmla="*/ 38 w 512"/>
                <a:gd name="T31" fmla="*/ 12 h 433"/>
                <a:gd name="T32" fmla="*/ 35 w 512"/>
                <a:gd name="T33" fmla="*/ 12 h 433"/>
                <a:gd name="T34" fmla="*/ 34 w 512"/>
                <a:gd name="T35" fmla="*/ 11 h 433"/>
                <a:gd name="T36" fmla="*/ 33 w 512"/>
                <a:gd name="T37" fmla="*/ 9 h 433"/>
                <a:gd name="T38" fmla="*/ 31 w 512"/>
                <a:gd name="T39" fmla="*/ 6 h 433"/>
                <a:gd name="T40" fmla="*/ 28 w 512"/>
                <a:gd name="T41" fmla="*/ 5 h 433"/>
                <a:gd name="T42" fmla="*/ 23 w 512"/>
                <a:gd name="T43" fmla="*/ 5 h 433"/>
                <a:gd name="T44" fmla="*/ 21 w 512"/>
                <a:gd name="T45" fmla="*/ 4 h 433"/>
                <a:gd name="T46" fmla="*/ 18 w 512"/>
                <a:gd name="T47" fmla="*/ 1 h 433"/>
                <a:gd name="T48" fmla="*/ 15 w 512"/>
                <a:gd name="T49" fmla="*/ 0 h 433"/>
                <a:gd name="T50" fmla="*/ 8 w 512"/>
                <a:gd name="T51" fmla="*/ 0 h 433"/>
                <a:gd name="T52" fmla="*/ 9 w 512"/>
                <a:gd name="T53" fmla="*/ 0 h 433"/>
                <a:gd name="T54" fmla="*/ 5 w 512"/>
                <a:gd name="T55" fmla="*/ 7 h 433"/>
                <a:gd name="T56" fmla="*/ 3 w 512"/>
                <a:gd name="T57" fmla="*/ 12 h 433"/>
                <a:gd name="T58" fmla="*/ 5 w 512"/>
                <a:gd name="T59" fmla="*/ 17 h 433"/>
                <a:gd name="T60" fmla="*/ 3 w 512"/>
                <a:gd name="T61" fmla="*/ 19 h 433"/>
                <a:gd name="T62" fmla="*/ 0 w 512"/>
                <a:gd name="T63" fmla="*/ 19 h 433"/>
                <a:gd name="T64" fmla="*/ 1 w 512"/>
                <a:gd name="T65" fmla="*/ 21 h 433"/>
                <a:gd name="T66" fmla="*/ 2 w 512"/>
                <a:gd name="T67" fmla="*/ 24 h 433"/>
                <a:gd name="T68" fmla="*/ 0 w 512"/>
                <a:gd name="T69" fmla="*/ 28 h 433"/>
                <a:gd name="T70" fmla="*/ 0 w 512"/>
                <a:gd name="T71" fmla="*/ 28 h 43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12" h="433">
                  <a:moveTo>
                    <a:pt x="0" y="403"/>
                  </a:moveTo>
                  <a:lnTo>
                    <a:pt x="8" y="400"/>
                  </a:lnTo>
                  <a:lnTo>
                    <a:pt x="32" y="400"/>
                  </a:lnTo>
                  <a:lnTo>
                    <a:pt x="70" y="410"/>
                  </a:lnTo>
                  <a:lnTo>
                    <a:pt x="112" y="414"/>
                  </a:lnTo>
                  <a:lnTo>
                    <a:pt x="152" y="423"/>
                  </a:lnTo>
                  <a:lnTo>
                    <a:pt x="233" y="430"/>
                  </a:lnTo>
                  <a:lnTo>
                    <a:pt x="280" y="433"/>
                  </a:lnTo>
                  <a:lnTo>
                    <a:pt x="338" y="430"/>
                  </a:lnTo>
                  <a:lnTo>
                    <a:pt x="396" y="410"/>
                  </a:lnTo>
                  <a:lnTo>
                    <a:pt x="443" y="387"/>
                  </a:lnTo>
                  <a:lnTo>
                    <a:pt x="482" y="364"/>
                  </a:lnTo>
                  <a:lnTo>
                    <a:pt x="512" y="344"/>
                  </a:lnTo>
                  <a:lnTo>
                    <a:pt x="482" y="265"/>
                  </a:lnTo>
                  <a:lnTo>
                    <a:pt x="488" y="206"/>
                  </a:lnTo>
                  <a:lnTo>
                    <a:pt x="478" y="179"/>
                  </a:lnTo>
                  <a:lnTo>
                    <a:pt x="440" y="179"/>
                  </a:lnTo>
                  <a:lnTo>
                    <a:pt x="424" y="159"/>
                  </a:lnTo>
                  <a:lnTo>
                    <a:pt x="416" y="128"/>
                  </a:lnTo>
                  <a:lnTo>
                    <a:pt x="388" y="93"/>
                  </a:lnTo>
                  <a:lnTo>
                    <a:pt x="345" y="72"/>
                  </a:lnTo>
                  <a:lnTo>
                    <a:pt x="284" y="72"/>
                  </a:lnTo>
                  <a:lnTo>
                    <a:pt x="256" y="57"/>
                  </a:lnTo>
                  <a:lnTo>
                    <a:pt x="222" y="11"/>
                  </a:lnTo>
                  <a:lnTo>
                    <a:pt x="187" y="0"/>
                  </a:lnTo>
                  <a:lnTo>
                    <a:pt x="97" y="4"/>
                  </a:lnTo>
                  <a:lnTo>
                    <a:pt x="109" y="4"/>
                  </a:lnTo>
                  <a:lnTo>
                    <a:pt x="58" y="97"/>
                  </a:lnTo>
                  <a:lnTo>
                    <a:pt x="43" y="179"/>
                  </a:lnTo>
                  <a:lnTo>
                    <a:pt x="55" y="252"/>
                  </a:lnTo>
                  <a:lnTo>
                    <a:pt x="35" y="272"/>
                  </a:lnTo>
                  <a:lnTo>
                    <a:pt x="0" y="272"/>
                  </a:lnTo>
                  <a:lnTo>
                    <a:pt x="15" y="299"/>
                  </a:lnTo>
                  <a:lnTo>
                    <a:pt x="20" y="353"/>
                  </a:lnTo>
                  <a:lnTo>
                    <a:pt x="5" y="403"/>
                  </a:lnTo>
                  <a:lnTo>
                    <a:pt x="0" y="403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86BBCCBB-5246-4A73-8713-0DD1648E6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4" y="3273"/>
              <a:ext cx="145" cy="114"/>
            </a:xfrm>
            <a:custGeom>
              <a:avLst/>
              <a:gdLst>
                <a:gd name="T0" fmla="*/ 0 w 512"/>
                <a:gd name="T1" fmla="*/ 28 h 433"/>
                <a:gd name="T2" fmla="*/ 1 w 512"/>
                <a:gd name="T3" fmla="*/ 28 h 433"/>
                <a:gd name="T4" fmla="*/ 3 w 512"/>
                <a:gd name="T5" fmla="*/ 28 h 433"/>
                <a:gd name="T6" fmla="*/ 6 w 512"/>
                <a:gd name="T7" fmla="*/ 28 h 433"/>
                <a:gd name="T8" fmla="*/ 9 w 512"/>
                <a:gd name="T9" fmla="*/ 29 h 433"/>
                <a:gd name="T10" fmla="*/ 12 w 512"/>
                <a:gd name="T11" fmla="*/ 29 h 433"/>
                <a:gd name="T12" fmla="*/ 19 w 512"/>
                <a:gd name="T13" fmla="*/ 30 h 433"/>
                <a:gd name="T14" fmla="*/ 22 w 512"/>
                <a:gd name="T15" fmla="*/ 30 h 433"/>
                <a:gd name="T16" fmla="*/ 27 w 512"/>
                <a:gd name="T17" fmla="*/ 30 h 433"/>
                <a:gd name="T18" fmla="*/ 32 w 512"/>
                <a:gd name="T19" fmla="*/ 28 h 433"/>
                <a:gd name="T20" fmla="*/ 35 w 512"/>
                <a:gd name="T21" fmla="*/ 27 h 433"/>
                <a:gd name="T22" fmla="*/ 39 w 512"/>
                <a:gd name="T23" fmla="*/ 25 h 433"/>
                <a:gd name="T24" fmla="*/ 41 w 512"/>
                <a:gd name="T25" fmla="*/ 24 h 433"/>
                <a:gd name="T26" fmla="*/ 39 w 512"/>
                <a:gd name="T27" fmla="*/ 18 h 433"/>
                <a:gd name="T28" fmla="*/ 39 w 512"/>
                <a:gd name="T29" fmla="*/ 14 h 433"/>
                <a:gd name="T30" fmla="*/ 38 w 512"/>
                <a:gd name="T31" fmla="*/ 12 h 433"/>
                <a:gd name="T32" fmla="*/ 35 w 512"/>
                <a:gd name="T33" fmla="*/ 12 h 433"/>
                <a:gd name="T34" fmla="*/ 34 w 512"/>
                <a:gd name="T35" fmla="*/ 11 h 433"/>
                <a:gd name="T36" fmla="*/ 33 w 512"/>
                <a:gd name="T37" fmla="*/ 9 h 433"/>
                <a:gd name="T38" fmla="*/ 31 w 512"/>
                <a:gd name="T39" fmla="*/ 6 h 433"/>
                <a:gd name="T40" fmla="*/ 28 w 512"/>
                <a:gd name="T41" fmla="*/ 5 h 433"/>
                <a:gd name="T42" fmla="*/ 23 w 512"/>
                <a:gd name="T43" fmla="*/ 5 h 433"/>
                <a:gd name="T44" fmla="*/ 21 w 512"/>
                <a:gd name="T45" fmla="*/ 4 h 433"/>
                <a:gd name="T46" fmla="*/ 18 w 512"/>
                <a:gd name="T47" fmla="*/ 1 h 433"/>
                <a:gd name="T48" fmla="*/ 15 w 512"/>
                <a:gd name="T49" fmla="*/ 0 h 433"/>
                <a:gd name="T50" fmla="*/ 8 w 512"/>
                <a:gd name="T51" fmla="*/ 0 h 433"/>
                <a:gd name="T52" fmla="*/ 9 w 512"/>
                <a:gd name="T53" fmla="*/ 0 h 433"/>
                <a:gd name="T54" fmla="*/ 5 w 512"/>
                <a:gd name="T55" fmla="*/ 7 h 433"/>
                <a:gd name="T56" fmla="*/ 3 w 512"/>
                <a:gd name="T57" fmla="*/ 12 h 433"/>
                <a:gd name="T58" fmla="*/ 5 w 512"/>
                <a:gd name="T59" fmla="*/ 17 h 433"/>
                <a:gd name="T60" fmla="*/ 3 w 512"/>
                <a:gd name="T61" fmla="*/ 19 h 433"/>
                <a:gd name="T62" fmla="*/ 0 w 512"/>
                <a:gd name="T63" fmla="*/ 19 h 433"/>
                <a:gd name="T64" fmla="*/ 1 w 512"/>
                <a:gd name="T65" fmla="*/ 21 h 433"/>
                <a:gd name="T66" fmla="*/ 2 w 512"/>
                <a:gd name="T67" fmla="*/ 24 h 433"/>
                <a:gd name="T68" fmla="*/ 0 w 512"/>
                <a:gd name="T69" fmla="*/ 28 h 433"/>
                <a:gd name="T70" fmla="*/ 0 w 512"/>
                <a:gd name="T71" fmla="*/ 28 h 43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12" h="433">
                  <a:moveTo>
                    <a:pt x="0" y="403"/>
                  </a:moveTo>
                  <a:lnTo>
                    <a:pt x="8" y="400"/>
                  </a:lnTo>
                  <a:lnTo>
                    <a:pt x="32" y="400"/>
                  </a:lnTo>
                  <a:lnTo>
                    <a:pt x="70" y="410"/>
                  </a:lnTo>
                  <a:lnTo>
                    <a:pt x="112" y="414"/>
                  </a:lnTo>
                  <a:lnTo>
                    <a:pt x="152" y="423"/>
                  </a:lnTo>
                  <a:lnTo>
                    <a:pt x="233" y="430"/>
                  </a:lnTo>
                  <a:lnTo>
                    <a:pt x="280" y="433"/>
                  </a:lnTo>
                  <a:lnTo>
                    <a:pt x="338" y="430"/>
                  </a:lnTo>
                  <a:lnTo>
                    <a:pt x="396" y="410"/>
                  </a:lnTo>
                  <a:lnTo>
                    <a:pt x="443" y="387"/>
                  </a:lnTo>
                  <a:lnTo>
                    <a:pt x="482" y="364"/>
                  </a:lnTo>
                  <a:lnTo>
                    <a:pt x="512" y="344"/>
                  </a:lnTo>
                  <a:lnTo>
                    <a:pt x="482" y="265"/>
                  </a:lnTo>
                  <a:lnTo>
                    <a:pt x="488" y="206"/>
                  </a:lnTo>
                  <a:lnTo>
                    <a:pt x="478" y="179"/>
                  </a:lnTo>
                  <a:lnTo>
                    <a:pt x="440" y="179"/>
                  </a:lnTo>
                  <a:lnTo>
                    <a:pt x="424" y="159"/>
                  </a:lnTo>
                  <a:lnTo>
                    <a:pt x="416" y="128"/>
                  </a:lnTo>
                  <a:lnTo>
                    <a:pt x="388" y="93"/>
                  </a:lnTo>
                  <a:lnTo>
                    <a:pt x="345" y="72"/>
                  </a:lnTo>
                  <a:lnTo>
                    <a:pt x="284" y="72"/>
                  </a:lnTo>
                  <a:lnTo>
                    <a:pt x="256" y="57"/>
                  </a:lnTo>
                  <a:lnTo>
                    <a:pt x="222" y="11"/>
                  </a:lnTo>
                  <a:lnTo>
                    <a:pt x="187" y="0"/>
                  </a:lnTo>
                  <a:lnTo>
                    <a:pt x="97" y="4"/>
                  </a:lnTo>
                  <a:lnTo>
                    <a:pt x="109" y="4"/>
                  </a:lnTo>
                  <a:lnTo>
                    <a:pt x="58" y="97"/>
                  </a:lnTo>
                  <a:lnTo>
                    <a:pt x="43" y="179"/>
                  </a:lnTo>
                  <a:lnTo>
                    <a:pt x="55" y="252"/>
                  </a:lnTo>
                  <a:lnTo>
                    <a:pt x="35" y="272"/>
                  </a:lnTo>
                  <a:lnTo>
                    <a:pt x="0" y="272"/>
                  </a:lnTo>
                  <a:lnTo>
                    <a:pt x="15" y="299"/>
                  </a:lnTo>
                  <a:lnTo>
                    <a:pt x="20" y="353"/>
                  </a:lnTo>
                  <a:lnTo>
                    <a:pt x="5" y="403"/>
                  </a:lnTo>
                  <a:lnTo>
                    <a:pt x="0" y="403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01250EAF-E9AA-4BDF-BF18-9EB30CAF4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6" y="3001"/>
              <a:ext cx="215" cy="200"/>
            </a:xfrm>
            <a:custGeom>
              <a:avLst/>
              <a:gdLst>
                <a:gd name="T0" fmla="*/ 58 w 755"/>
                <a:gd name="T1" fmla="*/ 40 h 760"/>
                <a:gd name="T2" fmla="*/ 58 w 755"/>
                <a:gd name="T3" fmla="*/ 42 h 760"/>
                <a:gd name="T4" fmla="*/ 58 w 755"/>
                <a:gd name="T5" fmla="*/ 48 h 760"/>
                <a:gd name="T6" fmla="*/ 57 w 755"/>
                <a:gd name="T7" fmla="*/ 49 h 760"/>
                <a:gd name="T8" fmla="*/ 49 w 755"/>
                <a:gd name="T9" fmla="*/ 51 h 760"/>
                <a:gd name="T10" fmla="*/ 46 w 755"/>
                <a:gd name="T11" fmla="*/ 53 h 760"/>
                <a:gd name="T12" fmla="*/ 43 w 755"/>
                <a:gd name="T13" fmla="*/ 53 h 760"/>
                <a:gd name="T14" fmla="*/ 38 w 755"/>
                <a:gd name="T15" fmla="*/ 52 h 760"/>
                <a:gd name="T16" fmla="*/ 30 w 755"/>
                <a:gd name="T17" fmla="*/ 52 h 760"/>
                <a:gd name="T18" fmla="*/ 30 w 755"/>
                <a:gd name="T19" fmla="*/ 50 h 760"/>
                <a:gd name="T20" fmla="*/ 31 w 755"/>
                <a:gd name="T21" fmla="*/ 47 h 760"/>
                <a:gd name="T22" fmla="*/ 36 w 755"/>
                <a:gd name="T23" fmla="*/ 42 h 760"/>
                <a:gd name="T24" fmla="*/ 35 w 755"/>
                <a:gd name="T25" fmla="*/ 39 h 760"/>
                <a:gd name="T26" fmla="*/ 32 w 755"/>
                <a:gd name="T27" fmla="*/ 37 h 760"/>
                <a:gd name="T28" fmla="*/ 25 w 755"/>
                <a:gd name="T29" fmla="*/ 37 h 760"/>
                <a:gd name="T30" fmla="*/ 21 w 755"/>
                <a:gd name="T31" fmla="*/ 35 h 760"/>
                <a:gd name="T32" fmla="*/ 17 w 755"/>
                <a:gd name="T33" fmla="*/ 31 h 760"/>
                <a:gd name="T34" fmla="*/ 14 w 755"/>
                <a:gd name="T35" fmla="*/ 30 h 760"/>
                <a:gd name="T36" fmla="*/ 9 w 755"/>
                <a:gd name="T37" fmla="*/ 31 h 760"/>
                <a:gd name="T38" fmla="*/ 7 w 755"/>
                <a:gd name="T39" fmla="*/ 29 h 760"/>
                <a:gd name="T40" fmla="*/ 6 w 755"/>
                <a:gd name="T41" fmla="*/ 27 h 760"/>
                <a:gd name="T42" fmla="*/ 3 w 755"/>
                <a:gd name="T43" fmla="*/ 25 h 760"/>
                <a:gd name="T44" fmla="*/ 1 w 755"/>
                <a:gd name="T45" fmla="*/ 24 h 760"/>
                <a:gd name="T46" fmla="*/ 1 w 755"/>
                <a:gd name="T47" fmla="*/ 20 h 760"/>
                <a:gd name="T48" fmla="*/ 0 w 755"/>
                <a:gd name="T49" fmla="*/ 14 h 760"/>
                <a:gd name="T50" fmla="*/ 0 w 755"/>
                <a:gd name="T51" fmla="*/ 12 h 760"/>
                <a:gd name="T52" fmla="*/ 3 w 755"/>
                <a:gd name="T53" fmla="*/ 11 h 760"/>
                <a:gd name="T54" fmla="*/ 4 w 755"/>
                <a:gd name="T55" fmla="*/ 8 h 760"/>
                <a:gd name="T56" fmla="*/ 4 w 755"/>
                <a:gd name="T57" fmla="*/ 3 h 760"/>
                <a:gd name="T58" fmla="*/ 6 w 755"/>
                <a:gd name="T59" fmla="*/ 2 h 760"/>
                <a:gd name="T60" fmla="*/ 13 w 755"/>
                <a:gd name="T61" fmla="*/ 1 h 760"/>
                <a:gd name="T62" fmla="*/ 22 w 755"/>
                <a:gd name="T63" fmla="*/ 0 h 760"/>
                <a:gd name="T64" fmla="*/ 28 w 755"/>
                <a:gd name="T65" fmla="*/ 1 h 760"/>
                <a:gd name="T66" fmla="*/ 33 w 755"/>
                <a:gd name="T67" fmla="*/ 4 h 760"/>
                <a:gd name="T68" fmla="*/ 34 w 755"/>
                <a:gd name="T69" fmla="*/ 9 h 760"/>
                <a:gd name="T70" fmla="*/ 34 w 755"/>
                <a:gd name="T71" fmla="*/ 15 h 760"/>
                <a:gd name="T72" fmla="*/ 35 w 755"/>
                <a:gd name="T73" fmla="*/ 19 h 760"/>
                <a:gd name="T74" fmla="*/ 39 w 755"/>
                <a:gd name="T75" fmla="*/ 21 h 760"/>
                <a:gd name="T76" fmla="*/ 42 w 755"/>
                <a:gd name="T77" fmla="*/ 19 h 760"/>
                <a:gd name="T78" fmla="*/ 46 w 755"/>
                <a:gd name="T79" fmla="*/ 18 h 760"/>
                <a:gd name="T80" fmla="*/ 49 w 755"/>
                <a:gd name="T81" fmla="*/ 18 h 760"/>
                <a:gd name="T82" fmla="*/ 50 w 755"/>
                <a:gd name="T83" fmla="*/ 18 h 760"/>
                <a:gd name="T84" fmla="*/ 51 w 755"/>
                <a:gd name="T85" fmla="*/ 19 h 760"/>
                <a:gd name="T86" fmla="*/ 52 w 755"/>
                <a:gd name="T87" fmla="*/ 21 h 760"/>
                <a:gd name="T88" fmla="*/ 51 w 755"/>
                <a:gd name="T89" fmla="*/ 22 h 760"/>
                <a:gd name="T90" fmla="*/ 51 w 755"/>
                <a:gd name="T91" fmla="*/ 24 h 760"/>
                <a:gd name="T92" fmla="*/ 50 w 755"/>
                <a:gd name="T93" fmla="*/ 25 h 760"/>
                <a:gd name="T94" fmla="*/ 50 w 755"/>
                <a:gd name="T95" fmla="*/ 27 h 760"/>
                <a:gd name="T96" fmla="*/ 51 w 755"/>
                <a:gd name="T97" fmla="*/ 28 h 760"/>
                <a:gd name="T98" fmla="*/ 52 w 755"/>
                <a:gd name="T99" fmla="*/ 28 h 760"/>
                <a:gd name="T100" fmla="*/ 56 w 755"/>
                <a:gd name="T101" fmla="*/ 28 h 760"/>
                <a:gd name="T102" fmla="*/ 56 w 755"/>
                <a:gd name="T103" fmla="*/ 28 h 760"/>
                <a:gd name="T104" fmla="*/ 58 w 755"/>
                <a:gd name="T105" fmla="*/ 28 h 760"/>
                <a:gd name="T106" fmla="*/ 59 w 755"/>
                <a:gd name="T107" fmla="*/ 28 h 760"/>
                <a:gd name="T108" fmla="*/ 61 w 755"/>
                <a:gd name="T109" fmla="*/ 31 h 760"/>
                <a:gd name="T110" fmla="*/ 61 w 755"/>
                <a:gd name="T111" fmla="*/ 34 h 760"/>
                <a:gd name="T112" fmla="*/ 60 w 755"/>
                <a:gd name="T113" fmla="*/ 38 h 760"/>
                <a:gd name="T114" fmla="*/ 58 w 755"/>
                <a:gd name="T115" fmla="*/ 40 h 7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55" h="760">
                  <a:moveTo>
                    <a:pt x="721" y="578"/>
                  </a:moveTo>
                  <a:lnTo>
                    <a:pt x="709" y="612"/>
                  </a:lnTo>
                  <a:lnTo>
                    <a:pt x="713" y="693"/>
                  </a:lnTo>
                  <a:lnTo>
                    <a:pt x="702" y="709"/>
                  </a:lnTo>
                  <a:lnTo>
                    <a:pt x="608" y="733"/>
                  </a:lnTo>
                  <a:lnTo>
                    <a:pt x="566" y="760"/>
                  </a:lnTo>
                  <a:lnTo>
                    <a:pt x="527" y="760"/>
                  </a:lnTo>
                  <a:lnTo>
                    <a:pt x="465" y="752"/>
                  </a:lnTo>
                  <a:lnTo>
                    <a:pt x="364" y="756"/>
                  </a:lnTo>
                  <a:lnTo>
                    <a:pt x="364" y="718"/>
                  </a:lnTo>
                  <a:lnTo>
                    <a:pt x="384" y="678"/>
                  </a:lnTo>
                  <a:lnTo>
                    <a:pt x="438" y="601"/>
                  </a:lnTo>
                  <a:lnTo>
                    <a:pt x="433" y="563"/>
                  </a:lnTo>
                  <a:lnTo>
                    <a:pt x="402" y="535"/>
                  </a:lnTo>
                  <a:lnTo>
                    <a:pt x="306" y="528"/>
                  </a:lnTo>
                  <a:lnTo>
                    <a:pt x="255" y="504"/>
                  </a:lnTo>
                  <a:lnTo>
                    <a:pt x="209" y="453"/>
                  </a:lnTo>
                  <a:lnTo>
                    <a:pt x="174" y="434"/>
                  </a:lnTo>
                  <a:lnTo>
                    <a:pt x="112" y="446"/>
                  </a:lnTo>
                  <a:lnTo>
                    <a:pt x="89" y="426"/>
                  </a:lnTo>
                  <a:lnTo>
                    <a:pt x="69" y="387"/>
                  </a:lnTo>
                  <a:lnTo>
                    <a:pt x="31" y="365"/>
                  </a:lnTo>
                  <a:lnTo>
                    <a:pt x="19" y="342"/>
                  </a:lnTo>
                  <a:lnTo>
                    <a:pt x="19" y="287"/>
                  </a:lnTo>
                  <a:lnTo>
                    <a:pt x="0" y="202"/>
                  </a:lnTo>
                  <a:lnTo>
                    <a:pt x="0" y="174"/>
                  </a:lnTo>
                  <a:lnTo>
                    <a:pt x="34" y="151"/>
                  </a:lnTo>
                  <a:lnTo>
                    <a:pt x="50" y="116"/>
                  </a:lnTo>
                  <a:lnTo>
                    <a:pt x="50" y="38"/>
                  </a:lnTo>
                  <a:lnTo>
                    <a:pt x="69" y="23"/>
                  </a:lnTo>
                  <a:lnTo>
                    <a:pt x="163" y="15"/>
                  </a:lnTo>
                  <a:lnTo>
                    <a:pt x="268" y="0"/>
                  </a:lnTo>
                  <a:lnTo>
                    <a:pt x="349" y="11"/>
                  </a:lnTo>
                  <a:lnTo>
                    <a:pt x="407" y="53"/>
                  </a:lnTo>
                  <a:lnTo>
                    <a:pt x="417" y="131"/>
                  </a:lnTo>
                  <a:lnTo>
                    <a:pt x="414" y="221"/>
                  </a:lnTo>
                  <a:lnTo>
                    <a:pt x="433" y="279"/>
                  </a:lnTo>
                  <a:lnTo>
                    <a:pt x="476" y="299"/>
                  </a:lnTo>
                  <a:lnTo>
                    <a:pt x="511" y="274"/>
                  </a:lnTo>
                  <a:lnTo>
                    <a:pt x="562" y="259"/>
                  </a:lnTo>
                  <a:lnTo>
                    <a:pt x="608" y="256"/>
                  </a:lnTo>
                  <a:lnTo>
                    <a:pt x="620" y="267"/>
                  </a:lnTo>
                  <a:lnTo>
                    <a:pt x="631" y="283"/>
                  </a:lnTo>
                  <a:lnTo>
                    <a:pt x="635" y="299"/>
                  </a:lnTo>
                  <a:lnTo>
                    <a:pt x="631" y="317"/>
                  </a:lnTo>
                  <a:lnTo>
                    <a:pt x="624" y="352"/>
                  </a:lnTo>
                  <a:lnTo>
                    <a:pt x="620" y="365"/>
                  </a:lnTo>
                  <a:lnTo>
                    <a:pt x="620" y="383"/>
                  </a:lnTo>
                  <a:lnTo>
                    <a:pt x="628" y="399"/>
                  </a:lnTo>
                  <a:lnTo>
                    <a:pt x="639" y="407"/>
                  </a:lnTo>
                  <a:lnTo>
                    <a:pt x="686" y="399"/>
                  </a:lnTo>
                  <a:lnTo>
                    <a:pt x="697" y="399"/>
                  </a:lnTo>
                  <a:lnTo>
                    <a:pt x="709" y="399"/>
                  </a:lnTo>
                  <a:lnTo>
                    <a:pt x="732" y="411"/>
                  </a:lnTo>
                  <a:lnTo>
                    <a:pt x="752" y="446"/>
                  </a:lnTo>
                  <a:lnTo>
                    <a:pt x="755" y="485"/>
                  </a:lnTo>
                  <a:lnTo>
                    <a:pt x="745" y="543"/>
                  </a:lnTo>
                  <a:lnTo>
                    <a:pt x="721" y="578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E1EEF4A3-A782-46A3-B056-A242DEEB3C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767"/>
              <a:ext cx="357" cy="349"/>
            </a:xfrm>
            <a:custGeom>
              <a:avLst/>
              <a:gdLst>
                <a:gd name="T0" fmla="*/ 98 w 1257"/>
                <a:gd name="T1" fmla="*/ 58 h 1326"/>
                <a:gd name="T2" fmla="*/ 101 w 1257"/>
                <a:gd name="T3" fmla="*/ 51 h 1326"/>
                <a:gd name="T4" fmla="*/ 96 w 1257"/>
                <a:gd name="T5" fmla="*/ 49 h 1326"/>
                <a:gd name="T6" fmla="*/ 95 w 1257"/>
                <a:gd name="T7" fmla="*/ 41 h 1326"/>
                <a:gd name="T8" fmla="*/ 89 w 1257"/>
                <a:gd name="T9" fmla="*/ 41 h 1326"/>
                <a:gd name="T10" fmla="*/ 80 w 1257"/>
                <a:gd name="T11" fmla="*/ 40 h 1326"/>
                <a:gd name="T12" fmla="*/ 74 w 1257"/>
                <a:gd name="T13" fmla="*/ 33 h 1326"/>
                <a:gd name="T14" fmla="*/ 78 w 1257"/>
                <a:gd name="T15" fmla="*/ 32 h 1326"/>
                <a:gd name="T16" fmla="*/ 76 w 1257"/>
                <a:gd name="T17" fmla="*/ 28 h 1326"/>
                <a:gd name="T18" fmla="*/ 70 w 1257"/>
                <a:gd name="T19" fmla="*/ 24 h 1326"/>
                <a:gd name="T20" fmla="*/ 66 w 1257"/>
                <a:gd name="T21" fmla="*/ 23 h 1326"/>
                <a:gd name="T22" fmla="*/ 60 w 1257"/>
                <a:gd name="T23" fmla="*/ 24 h 1326"/>
                <a:gd name="T24" fmla="*/ 55 w 1257"/>
                <a:gd name="T25" fmla="*/ 18 h 1326"/>
                <a:gd name="T26" fmla="*/ 48 w 1257"/>
                <a:gd name="T27" fmla="*/ 19 h 1326"/>
                <a:gd name="T28" fmla="*/ 44 w 1257"/>
                <a:gd name="T29" fmla="*/ 15 h 1326"/>
                <a:gd name="T30" fmla="*/ 34 w 1257"/>
                <a:gd name="T31" fmla="*/ 13 h 1326"/>
                <a:gd name="T32" fmla="*/ 36 w 1257"/>
                <a:gd name="T33" fmla="*/ 3 h 1326"/>
                <a:gd name="T34" fmla="*/ 32 w 1257"/>
                <a:gd name="T35" fmla="*/ 0 h 1326"/>
                <a:gd name="T36" fmla="*/ 22 w 1257"/>
                <a:gd name="T37" fmla="*/ 4 h 1326"/>
                <a:gd name="T38" fmla="*/ 21 w 1257"/>
                <a:gd name="T39" fmla="*/ 11 h 1326"/>
                <a:gd name="T40" fmla="*/ 19 w 1257"/>
                <a:gd name="T41" fmla="*/ 12 h 1326"/>
                <a:gd name="T42" fmla="*/ 14 w 1257"/>
                <a:gd name="T43" fmla="*/ 11 h 1326"/>
                <a:gd name="T44" fmla="*/ 13 w 1257"/>
                <a:gd name="T45" fmla="*/ 14 h 1326"/>
                <a:gd name="T46" fmla="*/ 11 w 1257"/>
                <a:gd name="T47" fmla="*/ 15 h 1326"/>
                <a:gd name="T48" fmla="*/ 8 w 1257"/>
                <a:gd name="T49" fmla="*/ 15 h 1326"/>
                <a:gd name="T50" fmla="*/ 0 w 1257"/>
                <a:gd name="T51" fmla="*/ 14 h 1326"/>
                <a:gd name="T52" fmla="*/ 6 w 1257"/>
                <a:gd name="T53" fmla="*/ 22 h 1326"/>
                <a:gd name="T54" fmla="*/ 6 w 1257"/>
                <a:gd name="T55" fmla="*/ 26 h 1326"/>
                <a:gd name="T56" fmla="*/ 6 w 1257"/>
                <a:gd name="T57" fmla="*/ 33 h 1326"/>
                <a:gd name="T58" fmla="*/ 4 w 1257"/>
                <a:gd name="T59" fmla="*/ 39 h 1326"/>
                <a:gd name="T60" fmla="*/ 5 w 1257"/>
                <a:gd name="T61" fmla="*/ 44 h 1326"/>
                <a:gd name="T62" fmla="*/ 8 w 1257"/>
                <a:gd name="T63" fmla="*/ 48 h 1326"/>
                <a:gd name="T64" fmla="*/ 9 w 1257"/>
                <a:gd name="T65" fmla="*/ 52 h 1326"/>
                <a:gd name="T66" fmla="*/ 7 w 1257"/>
                <a:gd name="T67" fmla="*/ 53 h 1326"/>
                <a:gd name="T68" fmla="*/ 3 w 1257"/>
                <a:gd name="T69" fmla="*/ 57 h 1326"/>
                <a:gd name="T70" fmla="*/ 7 w 1257"/>
                <a:gd name="T71" fmla="*/ 62 h 1326"/>
                <a:gd name="T72" fmla="*/ 11 w 1257"/>
                <a:gd name="T73" fmla="*/ 67 h 1326"/>
                <a:gd name="T74" fmla="*/ 14 w 1257"/>
                <a:gd name="T75" fmla="*/ 73 h 1326"/>
                <a:gd name="T76" fmla="*/ 12 w 1257"/>
                <a:gd name="T77" fmla="*/ 77 h 1326"/>
                <a:gd name="T78" fmla="*/ 18 w 1257"/>
                <a:gd name="T79" fmla="*/ 84 h 1326"/>
                <a:gd name="T80" fmla="*/ 23 w 1257"/>
                <a:gd name="T81" fmla="*/ 91 h 1326"/>
                <a:gd name="T82" fmla="*/ 26 w 1257"/>
                <a:gd name="T83" fmla="*/ 86 h 1326"/>
                <a:gd name="T84" fmla="*/ 32 w 1257"/>
                <a:gd name="T85" fmla="*/ 84 h 1326"/>
                <a:gd name="T86" fmla="*/ 37 w 1257"/>
                <a:gd name="T87" fmla="*/ 87 h 1326"/>
                <a:gd name="T88" fmla="*/ 41 w 1257"/>
                <a:gd name="T89" fmla="*/ 84 h 1326"/>
                <a:gd name="T90" fmla="*/ 47 w 1257"/>
                <a:gd name="T91" fmla="*/ 91 h 1326"/>
                <a:gd name="T92" fmla="*/ 48 w 1257"/>
                <a:gd name="T93" fmla="*/ 89 h 1326"/>
                <a:gd name="T94" fmla="*/ 49 w 1257"/>
                <a:gd name="T95" fmla="*/ 84 h 1326"/>
                <a:gd name="T96" fmla="*/ 51 w 1257"/>
                <a:gd name="T97" fmla="*/ 87 h 1326"/>
                <a:gd name="T98" fmla="*/ 53 w 1257"/>
                <a:gd name="T99" fmla="*/ 85 h 1326"/>
                <a:gd name="T100" fmla="*/ 57 w 1257"/>
                <a:gd name="T101" fmla="*/ 83 h 1326"/>
                <a:gd name="T102" fmla="*/ 61 w 1257"/>
                <a:gd name="T103" fmla="*/ 85 h 1326"/>
                <a:gd name="T104" fmla="*/ 66 w 1257"/>
                <a:gd name="T105" fmla="*/ 85 h 1326"/>
                <a:gd name="T106" fmla="*/ 64 w 1257"/>
                <a:gd name="T107" fmla="*/ 76 h 1326"/>
                <a:gd name="T108" fmla="*/ 67 w 1257"/>
                <a:gd name="T109" fmla="*/ 72 h 1326"/>
                <a:gd name="T110" fmla="*/ 68 w 1257"/>
                <a:gd name="T111" fmla="*/ 64 h 1326"/>
                <a:gd name="T112" fmla="*/ 77 w 1257"/>
                <a:gd name="T113" fmla="*/ 63 h 1326"/>
                <a:gd name="T114" fmla="*/ 92 w 1257"/>
                <a:gd name="T115" fmla="*/ 62 h 132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257" h="1326">
                  <a:moveTo>
                    <a:pt x="1202" y="938"/>
                  </a:moveTo>
                  <a:lnTo>
                    <a:pt x="1218" y="841"/>
                  </a:lnTo>
                  <a:lnTo>
                    <a:pt x="1245" y="783"/>
                  </a:lnTo>
                  <a:lnTo>
                    <a:pt x="1257" y="733"/>
                  </a:lnTo>
                  <a:lnTo>
                    <a:pt x="1233" y="705"/>
                  </a:lnTo>
                  <a:lnTo>
                    <a:pt x="1191" y="705"/>
                  </a:lnTo>
                  <a:lnTo>
                    <a:pt x="1179" y="671"/>
                  </a:lnTo>
                  <a:lnTo>
                    <a:pt x="1176" y="594"/>
                  </a:lnTo>
                  <a:lnTo>
                    <a:pt x="1161" y="573"/>
                  </a:lnTo>
                  <a:lnTo>
                    <a:pt x="1102" y="598"/>
                  </a:lnTo>
                  <a:lnTo>
                    <a:pt x="1028" y="598"/>
                  </a:lnTo>
                  <a:lnTo>
                    <a:pt x="989" y="582"/>
                  </a:lnTo>
                  <a:lnTo>
                    <a:pt x="970" y="524"/>
                  </a:lnTo>
                  <a:lnTo>
                    <a:pt x="912" y="484"/>
                  </a:lnTo>
                  <a:lnTo>
                    <a:pt x="915" y="477"/>
                  </a:lnTo>
                  <a:lnTo>
                    <a:pt x="966" y="465"/>
                  </a:lnTo>
                  <a:lnTo>
                    <a:pt x="970" y="442"/>
                  </a:lnTo>
                  <a:lnTo>
                    <a:pt x="943" y="410"/>
                  </a:lnTo>
                  <a:lnTo>
                    <a:pt x="930" y="348"/>
                  </a:lnTo>
                  <a:lnTo>
                    <a:pt x="872" y="352"/>
                  </a:lnTo>
                  <a:lnTo>
                    <a:pt x="854" y="337"/>
                  </a:lnTo>
                  <a:lnTo>
                    <a:pt x="815" y="334"/>
                  </a:lnTo>
                  <a:lnTo>
                    <a:pt x="760" y="352"/>
                  </a:lnTo>
                  <a:lnTo>
                    <a:pt x="745" y="344"/>
                  </a:lnTo>
                  <a:lnTo>
                    <a:pt x="706" y="287"/>
                  </a:lnTo>
                  <a:lnTo>
                    <a:pt x="675" y="267"/>
                  </a:lnTo>
                  <a:lnTo>
                    <a:pt x="613" y="283"/>
                  </a:lnTo>
                  <a:lnTo>
                    <a:pt x="590" y="275"/>
                  </a:lnTo>
                  <a:lnTo>
                    <a:pt x="571" y="237"/>
                  </a:lnTo>
                  <a:lnTo>
                    <a:pt x="551" y="221"/>
                  </a:lnTo>
                  <a:lnTo>
                    <a:pt x="450" y="214"/>
                  </a:lnTo>
                  <a:lnTo>
                    <a:pt x="419" y="182"/>
                  </a:lnTo>
                  <a:lnTo>
                    <a:pt x="416" y="131"/>
                  </a:lnTo>
                  <a:lnTo>
                    <a:pt x="439" y="46"/>
                  </a:lnTo>
                  <a:lnTo>
                    <a:pt x="431" y="16"/>
                  </a:lnTo>
                  <a:lnTo>
                    <a:pt x="396" y="0"/>
                  </a:lnTo>
                  <a:lnTo>
                    <a:pt x="341" y="16"/>
                  </a:lnTo>
                  <a:lnTo>
                    <a:pt x="276" y="59"/>
                  </a:lnTo>
                  <a:lnTo>
                    <a:pt x="264" y="136"/>
                  </a:lnTo>
                  <a:lnTo>
                    <a:pt x="259" y="159"/>
                  </a:lnTo>
                  <a:lnTo>
                    <a:pt x="249" y="174"/>
                  </a:lnTo>
                  <a:lnTo>
                    <a:pt x="234" y="170"/>
                  </a:lnTo>
                  <a:lnTo>
                    <a:pt x="195" y="156"/>
                  </a:lnTo>
                  <a:lnTo>
                    <a:pt x="171" y="156"/>
                  </a:lnTo>
                  <a:lnTo>
                    <a:pt x="163" y="182"/>
                  </a:lnTo>
                  <a:lnTo>
                    <a:pt x="159" y="199"/>
                  </a:lnTo>
                  <a:lnTo>
                    <a:pt x="152" y="214"/>
                  </a:lnTo>
                  <a:lnTo>
                    <a:pt x="136" y="217"/>
                  </a:lnTo>
                  <a:lnTo>
                    <a:pt x="114" y="217"/>
                  </a:lnTo>
                  <a:lnTo>
                    <a:pt x="97" y="214"/>
                  </a:lnTo>
                  <a:lnTo>
                    <a:pt x="59" y="194"/>
                  </a:lnTo>
                  <a:lnTo>
                    <a:pt x="0" y="199"/>
                  </a:lnTo>
                  <a:lnTo>
                    <a:pt x="43" y="232"/>
                  </a:lnTo>
                  <a:lnTo>
                    <a:pt x="78" y="310"/>
                  </a:lnTo>
                  <a:lnTo>
                    <a:pt x="82" y="344"/>
                  </a:lnTo>
                  <a:lnTo>
                    <a:pt x="70" y="377"/>
                  </a:lnTo>
                  <a:lnTo>
                    <a:pt x="51" y="407"/>
                  </a:lnTo>
                  <a:lnTo>
                    <a:pt x="70" y="474"/>
                  </a:lnTo>
                  <a:lnTo>
                    <a:pt x="74" y="508"/>
                  </a:lnTo>
                  <a:lnTo>
                    <a:pt x="46" y="558"/>
                  </a:lnTo>
                  <a:lnTo>
                    <a:pt x="43" y="598"/>
                  </a:lnTo>
                  <a:lnTo>
                    <a:pt x="55" y="639"/>
                  </a:lnTo>
                  <a:lnTo>
                    <a:pt x="74" y="659"/>
                  </a:lnTo>
                  <a:lnTo>
                    <a:pt x="101" y="694"/>
                  </a:lnTo>
                  <a:lnTo>
                    <a:pt x="109" y="724"/>
                  </a:lnTo>
                  <a:lnTo>
                    <a:pt x="104" y="748"/>
                  </a:lnTo>
                  <a:lnTo>
                    <a:pt x="101" y="756"/>
                  </a:lnTo>
                  <a:lnTo>
                    <a:pt x="86" y="760"/>
                  </a:lnTo>
                  <a:lnTo>
                    <a:pt x="31" y="767"/>
                  </a:lnTo>
                  <a:lnTo>
                    <a:pt x="31" y="826"/>
                  </a:lnTo>
                  <a:lnTo>
                    <a:pt x="70" y="860"/>
                  </a:lnTo>
                  <a:lnTo>
                    <a:pt x="89" y="899"/>
                  </a:lnTo>
                  <a:lnTo>
                    <a:pt x="97" y="954"/>
                  </a:lnTo>
                  <a:lnTo>
                    <a:pt x="129" y="974"/>
                  </a:lnTo>
                  <a:lnTo>
                    <a:pt x="163" y="999"/>
                  </a:lnTo>
                  <a:lnTo>
                    <a:pt x="171" y="1047"/>
                  </a:lnTo>
                  <a:lnTo>
                    <a:pt x="155" y="1066"/>
                  </a:lnTo>
                  <a:lnTo>
                    <a:pt x="152" y="1109"/>
                  </a:lnTo>
                  <a:lnTo>
                    <a:pt x="198" y="1167"/>
                  </a:lnTo>
                  <a:lnTo>
                    <a:pt x="225" y="1217"/>
                  </a:lnTo>
                  <a:lnTo>
                    <a:pt x="249" y="1295"/>
                  </a:lnTo>
                  <a:lnTo>
                    <a:pt x="287" y="1314"/>
                  </a:lnTo>
                  <a:lnTo>
                    <a:pt x="307" y="1295"/>
                  </a:lnTo>
                  <a:lnTo>
                    <a:pt x="322" y="1236"/>
                  </a:lnTo>
                  <a:lnTo>
                    <a:pt x="369" y="1213"/>
                  </a:lnTo>
                  <a:lnTo>
                    <a:pt x="399" y="1220"/>
                  </a:lnTo>
                  <a:lnTo>
                    <a:pt x="427" y="1249"/>
                  </a:lnTo>
                  <a:lnTo>
                    <a:pt x="454" y="1253"/>
                  </a:lnTo>
                  <a:lnTo>
                    <a:pt x="477" y="1217"/>
                  </a:lnTo>
                  <a:lnTo>
                    <a:pt x="513" y="1213"/>
                  </a:lnTo>
                  <a:lnTo>
                    <a:pt x="571" y="1271"/>
                  </a:lnTo>
                  <a:lnTo>
                    <a:pt x="582" y="1311"/>
                  </a:lnTo>
                  <a:lnTo>
                    <a:pt x="590" y="1326"/>
                  </a:lnTo>
                  <a:lnTo>
                    <a:pt x="594" y="1287"/>
                  </a:lnTo>
                  <a:lnTo>
                    <a:pt x="594" y="1230"/>
                  </a:lnTo>
                  <a:lnTo>
                    <a:pt x="605" y="1213"/>
                  </a:lnTo>
                  <a:lnTo>
                    <a:pt x="620" y="1233"/>
                  </a:lnTo>
                  <a:lnTo>
                    <a:pt x="625" y="1256"/>
                  </a:lnTo>
                  <a:lnTo>
                    <a:pt x="648" y="1253"/>
                  </a:lnTo>
                  <a:lnTo>
                    <a:pt x="652" y="1230"/>
                  </a:lnTo>
                  <a:lnTo>
                    <a:pt x="668" y="1202"/>
                  </a:lnTo>
                  <a:lnTo>
                    <a:pt x="709" y="1195"/>
                  </a:lnTo>
                  <a:lnTo>
                    <a:pt x="737" y="1210"/>
                  </a:lnTo>
                  <a:lnTo>
                    <a:pt x="756" y="1230"/>
                  </a:lnTo>
                  <a:lnTo>
                    <a:pt x="775" y="1233"/>
                  </a:lnTo>
                  <a:lnTo>
                    <a:pt x="815" y="1230"/>
                  </a:lnTo>
                  <a:lnTo>
                    <a:pt x="811" y="1171"/>
                  </a:lnTo>
                  <a:lnTo>
                    <a:pt x="792" y="1090"/>
                  </a:lnTo>
                  <a:lnTo>
                    <a:pt x="795" y="1062"/>
                  </a:lnTo>
                  <a:lnTo>
                    <a:pt x="830" y="1039"/>
                  </a:lnTo>
                  <a:lnTo>
                    <a:pt x="846" y="1004"/>
                  </a:lnTo>
                  <a:lnTo>
                    <a:pt x="842" y="926"/>
                  </a:lnTo>
                  <a:lnTo>
                    <a:pt x="864" y="911"/>
                  </a:lnTo>
                  <a:lnTo>
                    <a:pt x="958" y="903"/>
                  </a:lnTo>
                  <a:lnTo>
                    <a:pt x="1063" y="888"/>
                  </a:lnTo>
                  <a:lnTo>
                    <a:pt x="1144" y="899"/>
                  </a:lnTo>
                  <a:lnTo>
                    <a:pt x="1202" y="938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/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Freeform 124">
              <a:extLst>
                <a:ext uri="{FF2B5EF4-FFF2-40B4-BE49-F238E27FC236}">
                  <a16:creationId xmlns:a16="http://schemas.microsoft.com/office/drawing/2014/main" id="{E8EB6AD4-752E-4EAC-B4FF-2D1618C6F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346"/>
              <a:ext cx="1161" cy="1020"/>
            </a:xfrm>
            <a:custGeom>
              <a:avLst/>
              <a:gdLst>
                <a:gd name="T0" fmla="*/ 59 w 4079"/>
                <a:gd name="T1" fmla="*/ 123 h 3876"/>
                <a:gd name="T2" fmla="*/ 50 w 4079"/>
                <a:gd name="T3" fmla="*/ 127 h 3876"/>
                <a:gd name="T4" fmla="*/ 30 w 4079"/>
                <a:gd name="T5" fmla="*/ 125 h 3876"/>
                <a:gd name="T6" fmla="*/ 15 w 4079"/>
                <a:gd name="T7" fmla="*/ 118 h 3876"/>
                <a:gd name="T8" fmla="*/ 3 w 4079"/>
                <a:gd name="T9" fmla="*/ 108 h 3876"/>
                <a:gd name="T10" fmla="*/ 9 w 4079"/>
                <a:gd name="T11" fmla="*/ 95 h 3876"/>
                <a:gd name="T12" fmla="*/ 22 w 4079"/>
                <a:gd name="T13" fmla="*/ 80 h 3876"/>
                <a:gd name="T14" fmla="*/ 35 w 4079"/>
                <a:gd name="T15" fmla="*/ 65 h 3876"/>
                <a:gd name="T16" fmla="*/ 31 w 4079"/>
                <a:gd name="T17" fmla="*/ 47 h 3876"/>
                <a:gd name="T18" fmla="*/ 32 w 4079"/>
                <a:gd name="T19" fmla="*/ 39 h 3876"/>
                <a:gd name="T20" fmla="*/ 46 w 4079"/>
                <a:gd name="T21" fmla="*/ 38 h 3876"/>
                <a:gd name="T22" fmla="*/ 56 w 4079"/>
                <a:gd name="T23" fmla="*/ 40 h 3876"/>
                <a:gd name="T24" fmla="*/ 73 w 4079"/>
                <a:gd name="T25" fmla="*/ 40 h 3876"/>
                <a:gd name="T26" fmla="*/ 81 w 4079"/>
                <a:gd name="T27" fmla="*/ 26 h 3876"/>
                <a:gd name="T28" fmla="*/ 93 w 4079"/>
                <a:gd name="T29" fmla="*/ 21 h 3876"/>
                <a:gd name="T30" fmla="*/ 102 w 4079"/>
                <a:gd name="T31" fmla="*/ 7 h 3876"/>
                <a:gd name="T32" fmla="*/ 107 w 4079"/>
                <a:gd name="T33" fmla="*/ 20 h 3876"/>
                <a:gd name="T34" fmla="*/ 123 w 4079"/>
                <a:gd name="T35" fmla="*/ 34 h 3876"/>
                <a:gd name="T36" fmla="*/ 143 w 4079"/>
                <a:gd name="T37" fmla="*/ 20 h 3876"/>
                <a:gd name="T38" fmla="*/ 149 w 4079"/>
                <a:gd name="T39" fmla="*/ 23 h 3876"/>
                <a:gd name="T40" fmla="*/ 165 w 4079"/>
                <a:gd name="T41" fmla="*/ 25 h 3876"/>
                <a:gd name="T42" fmla="*/ 177 w 4079"/>
                <a:gd name="T43" fmla="*/ 0 h 3876"/>
                <a:gd name="T44" fmla="*/ 191 w 4079"/>
                <a:gd name="T45" fmla="*/ 14 h 3876"/>
                <a:gd name="T46" fmla="*/ 197 w 4079"/>
                <a:gd name="T47" fmla="*/ 29 h 3876"/>
                <a:gd name="T48" fmla="*/ 197 w 4079"/>
                <a:gd name="T49" fmla="*/ 37 h 3876"/>
                <a:gd name="T50" fmla="*/ 213 w 4079"/>
                <a:gd name="T51" fmla="*/ 35 h 3876"/>
                <a:gd name="T52" fmla="*/ 222 w 4079"/>
                <a:gd name="T53" fmla="*/ 34 h 3876"/>
                <a:gd name="T54" fmla="*/ 248 w 4079"/>
                <a:gd name="T55" fmla="*/ 40 h 3876"/>
                <a:gd name="T56" fmla="*/ 267 w 4079"/>
                <a:gd name="T57" fmla="*/ 40 h 3876"/>
                <a:gd name="T58" fmla="*/ 293 w 4079"/>
                <a:gd name="T59" fmla="*/ 39 h 3876"/>
                <a:gd name="T60" fmla="*/ 325 w 4079"/>
                <a:gd name="T61" fmla="*/ 48 h 3876"/>
                <a:gd name="T62" fmla="*/ 330 w 4079"/>
                <a:gd name="T63" fmla="*/ 54 h 3876"/>
                <a:gd name="T64" fmla="*/ 330 w 4079"/>
                <a:gd name="T65" fmla="*/ 67 h 3876"/>
                <a:gd name="T66" fmla="*/ 321 w 4079"/>
                <a:gd name="T67" fmla="*/ 84 h 3876"/>
                <a:gd name="T68" fmla="*/ 304 w 4079"/>
                <a:gd name="T69" fmla="*/ 106 h 3876"/>
                <a:gd name="T70" fmla="*/ 298 w 4079"/>
                <a:gd name="T71" fmla="*/ 113 h 3876"/>
                <a:gd name="T72" fmla="*/ 297 w 4079"/>
                <a:gd name="T73" fmla="*/ 134 h 3876"/>
                <a:gd name="T74" fmla="*/ 293 w 4079"/>
                <a:gd name="T75" fmla="*/ 151 h 3876"/>
                <a:gd name="T76" fmla="*/ 283 w 4079"/>
                <a:gd name="T77" fmla="*/ 167 h 3876"/>
                <a:gd name="T78" fmla="*/ 268 w 4079"/>
                <a:gd name="T79" fmla="*/ 184 h 3876"/>
                <a:gd name="T80" fmla="*/ 254 w 4079"/>
                <a:gd name="T81" fmla="*/ 186 h 3876"/>
                <a:gd name="T82" fmla="*/ 231 w 4079"/>
                <a:gd name="T83" fmla="*/ 196 h 3876"/>
                <a:gd name="T84" fmla="*/ 213 w 4079"/>
                <a:gd name="T85" fmla="*/ 209 h 3876"/>
                <a:gd name="T86" fmla="*/ 213 w 4079"/>
                <a:gd name="T87" fmla="*/ 218 h 3876"/>
                <a:gd name="T88" fmla="*/ 190 w 4079"/>
                <a:gd name="T89" fmla="*/ 251 h 3876"/>
                <a:gd name="T90" fmla="*/ 181 w 4079"/>
                <a:gd name="T91" fmla="*/ 258 h 3876"/>
                <a:gd name="T92" fmla="*/ 172 w 4079"/>
                <a:gd name="T93" fmla="*/ 268 h 3876"/>
                <a:gd name="T94" fmla="*/ 162 w 4079"/>
                <a:gd name="T95" fmla="*/ 251 h 3876"/>
                <a:gd name="T96" fmla="*/ 147 w 4079"/>
                <a:gd name="T97" fmla="*/ 236 h 3876"/>
                <a:gd name="T98" fmla="*/ 170 w 4079"/>
                <a:gd name="T99" fmla="*/ 216 h 3876"/>
                <a:gd name="T100" fmla="*/ 161 w 4079"/>
                <a:gd name="T101" fmla="*/ 201 h 3876"/>
                <a:gd name="T102" fmla="*/ 154 w 4079"/>
                <a:gd name="T103" fmla="*/ 197 h 3876"/>
                <a:gd name="T104" fmla="*/ 144 w 4079"/>
                <a:gd name="T105" fmla="*/ 192 h 3876"/>
                <a:gd name="T106" fmla="*/ 136 w 4079"/>
                <a:gd name="T107" fmla="*/ 176 h 3876"/>
                <a:gd name="T108" fmla="*/ 134 w 4079"/>
                <a:gd name="T109" fmla="*/ 153 h 3876"/>
                <a:gd name="T110" fmla="*/ 113 w 4079"/>
                <a:gd name="T111" fmla="*/ 144 h 3876"/>
                <a:gd name="T112" fmla="*/ 104 w 4079"/>
                <a:gd name="T113" fmla="*/ 134 h 3876"/>
                <a:gd name="T114" fmla="*/ 85 w 4079"/>
                <a:gd name="T115" fmla="*/ 128 h 387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079" h="3876">
                  <a:moveTo>
                    <a:pt x="907" y="1620"/>
                  </a:moveTo>
                  <a:lnTo>
                    <a:pt x="872" y="1609"/>
                  </a:lnTo>
                  <a:lnTo>
                    <a:pt x="817" y="1625"/>
                  </a:lnTo>
                  <a:lnTo>
                    <a:pt x="752" y="1668"/>
                  </a:lnTo>
                  <a:lnTo>
                    <a:pt x="740" y="1745"/>
                  </a:lnTo>
                  <a:lnTo>
                    <a:pt x="735" y="1765"/>
                  </a:lnTo>
                  <a:lnTo>
                    <a:pt x="725" y="1783"/>
                  </a:lnTo>
                  <a:lnTo>
                    <a:pt x="710" y="1779"/>
                  </a:lnTo>
                  <a:lnTo>
                    <a:pt x="671" y="1765"/>
                  </a:lnTo>
                  <a:lnTo>
                    <a:pt x="647" y="1765"/>
                  </a:lnTo>
                  <a:lnTo>
                    <a:pt x="639" y="1791"/>
                  </a:lnTo>
                  <a:lnTo>
                    <a:pt x="635" y="1808"/>
                  </a:lnTo>
                  <a:lnTo>
                    <a:pt x="628" y="1823"/>
                  </a:lnTo>
                  <a:lnTo>
                    <a:pt x="612" y="1826"/>
                  </a:lnTo>
                  <a:lnTo>
                    <a:pt x="590" y="1826"/>
                  </a:lnTo>
                  <a:lnTo>
                    <a:pt x="577" y="1823"/>
                  </a:lnTo>
                  <a:lnTo>
                    <a:pt x="535" y="1803"/>
                  </a:lnTo>
                  <a:lnTo>
                    <a:pt x="476" y="1808"/>
                  </a:lnTo>
                  <a:lnTo>
                    <a:pt x="435" y="1815"/>
                  </a:lnTo>
                  <a:lnTo>
                    <a:pt x="399" y="1826"/>
                  </a:lnTo>
                  <a:lnTo>
                    <a:pt x="364" y="1803"/>
                  </a:lnTo>
                  <a:lnTo>
                    <a:pt x="344" y="1752"/>
                  </a:lnTo>
                  <a:lnTo>
                    <a:pt x="344" y="1710"/>
                  </a:lnTo>
                  <a:lnTo>
                    <a:pt x="329" y="1702"/>
                  </a:lnTo>
                  <a:lnTo>
                    <a:pt x="305" y="1702"/>
                  </a:lnTo>
                  <a:lnTo>
                    <a:pt x="271" y="1745"/>
                  </a:lnTo>
                  <a:lnTo>
                    <a:pt x="217" y="1740"/>
                  </a:lnTo>
                  <a:lnTo>
                    <a:pt x="178" y="1707"/>
                  </a:lnTo>
                  <a:lnTo>
                    <a:pt x="158" y="1659"/>
                  </a:lnTo>
                  <a:lnTo>
                    <a:pt x="115" y="1651"/>
                  </a:lnTo>
                  <a:lnTo>
                    <a:pt x="89" y="1648"/>
                  </a:lnTo>
                  <a:lnTo>
                    <a:pt x="77" y="1620"/>
                  </a:lnTo>
                  <a:lnTo>
                    <a:pt x="100" y="1582"/>
                  </a:lnTo>
                  <a:lnTo>
                    <a:pt x="89" y="1574"/>
                  </a:lnTo>
                  <a:lnTo>
                    <a:pt x="42" y="1562"/>
                  </a:lnTo>
                  <a:lnTo>
                    <a:pt x="15" y="1536"/>
                  </a:lnTo>
                  <a:lnTo>
                    <a:pt x="0" y="1488"/>
                  </a:lnTo>
                  <a:lnTo>
                    <a:pt x="6" y="1435"/>
                  </a:lnTo>
                  <a:lnTo>
                    <a:pt x="26" y="1404"/>
                  </a:lnTo>
                  <a:lnTo>
                    <a:pt x="74" y="1396"/>
                  </a:lnTo>
                  <a:lnTo>
                    <a:pt x="104" y="1384"/>
                  </a:lnTo>
                  <a:lnTo>
                    <a:pt x="112" y="1373"/>
                  </a:lnTo>
                  <a:lnTo>
                    <a:pt x="92" y="1333"/>
                  </a:lnTo>
                  <a:lnTo>
                    <a:pt x="89" y="1275"/>
                  </a:lnTo>
                  <a:lnTo>
                    <a:pt x="104" y="1233"/>
                  </a:lnTo>
                  <a:lnTo>
                    <a:pt x="150" y="1214"/>
                  </a:lnTo>
                  <a:lnTo>
                    <a:pt x="181" y="1186"/>
                  </a:lnTo>
                  <a:lnTo>
                    <a:pt x="220" y="1163"/>
                  </a:lnTo>
                  <a:lnTo>
                    <a:pt x="267" y="1155"/>
                  </a:lnTo>
                  <a:lnTo>
                    <a:pt x="356" y="1155"/>
                  </a:lnTo>
                  <a:lnTo>
                    <a:pt x="372" y="1155"/>
                  </a:lnTo>
                  <a:lnTo>
                    <a:pt x="387" y="1143"/>
                  </a:lnTo>
                  <a:lnTo>
                    <a:pt x="410" y="1112"/>
                  </a:lnTo>
                  <a:lnTo>
                    <a:pt x="425" y="1043"/>
                  </a:lnTo>
                  <a:lnTo>
                    <a:pt x="425" y="984"/>
                  </a:lnTo>
                  <a:lnTo>
                    <a:pt x="435" y="939"/>
                  </a:lnTo>
                  <a:lnTo>
                    <a:pt x="450" y="911"/>
                  </a:lnTo>
                  <a:lnTo>
                    <a:pt x="453" y="869"/>
                  </a:lnTo>
                  <a:lnTo>
                    <a:pt x="441" y="833"/>
                  </a:lnTo>
                  <a:lnTo>
                    <a:pt x="407" y="795"/>
                  </a:lnTo>
                  <a:lnTo>
                    <a:pt x="379" y="749"/>
                  </a:lnTo>
                  <a:lnTo>
                    <a:pt x="372" y="710"/>
                  </a:lnTo>
                  <a:lnTo>
                    <a:pt x="379" y="678"/>
                  </a:lnTo>
                  <a:lnTo>
                    <a:pt x="402" y="659"/>
                  </a:lnTo>
                  <a:lnTo>
                    <a:pt x="460" y="632"/>
                  </a:lnTo>
                  <a:lnTo>
                    <a:pt x="465" y="609"/>
                  </a:lnTo>
                  <a:lnTo>
                    <a:pt x="450" y="594"/>
                  </a:lnTo>
                  <a:lnTo>
                    <a:pt x="418" y="589"/>
                  </a:lnTo>
                  <a:lnTo>
                    <a:pt x="395" y="581"/>
                  </a:lnTo>
                  <a:lnTo>
                    <a:pt x="392" y="570"/>
                  </a:lnTo>
                  <a:lnTo>
                    <a:pt x="410" y="558"/>
                  </a:lnTo>
                  <a:lnTo>
                    <a:pt x="450" y="555"/>
                  </a:lnTo>
                  <a:lnTo>
                    <a:pt x="484" y="570"/>
                  </a:lnTo>
                  <a:lnTo>
                    <a:pt x="503" y="561"/>
                  </a:lnTo>
                  <a:lnTo>
                    <a:pt x="514" y="535"/>
                  </a:lnTo>
                  <a:lnTo>
                    <a:pt x="550" y="527"/>
                  </a:lnTo>
                  <a:lnTo>
                    <a:pt x="570" y="543"/>
                  </a:lnTo>
                  <a:lnTo>
                    <a:pt x="590" y="543"/>
                  </a:lnTo>
                  <a:lnTo>
                    <a:pt x="596" y="523"/>
                  </a:lnTo>
                  <a:lnTo>
                    <a:pt x="620" y="512"/>
                  </a:lnTo>
                  <a:lnTo>
                    <a:pt x="628" y="531"/>
                  </a:lnTo>
                  <a:lnTo>
                    <a:pt x="635" y="574"/>
                  </a:lnTo>
                  <a:lnTo>
                    <a:pt x="647" y="589"/>
                  </a:lnTo>
                  <a:lnTo>
                    <a:pt x="690" y="578"/>
                  </a:lnTo>
                  <a:lnTo>
                    <a:pt x="697" y="620"/>
                  </a:lnTo>
                  <a:lnTo>
                    <a:pt x="725" y="639"/>
                  </a:lnTo>
                  <a:lnTo>
                    <a:pt x="760" y="635"/>
                  </a:lnTo>
                  <a:lnTo>
                    <a:pt x="791" y="616"/>
                  </a:lnTo>
                  <a:lnTo>
                    <a:pt x="829" y="601"/>
                  </a:lnTo>
                  <a:lnTo>
                    <a:pt x="875" y="594"/>
                  </a:lnTo>
                  <a:lnTo>
                    <a:pt x="898" y="574"/>
                  </a:lnTo>
                  <a:lnTo>
                    <a:pt x="926" y="531"/>
                  </a:lnTo>
                  <a:lnTo>
                    <a:pt x="946" y="500"/>
                  </a:lnTo>
                  <a:lnTo>
                    <a:pt x="966" y="480"/>
                  </a:lnTo>
                  <a:lnTo>
                    <a:pt x="1023" y="461"/>
                  </a:lnTo>
                  <a:lnTo>
                    <a:pt x="1038" y="423"/>
                  </a:lnTo>
                  <a:lnTo>
                    <a:pt x="1030" y="396"/>
                  </a:lnTo>
                  <a:lnTo>
                    <a:pt x="1004" y="376"/>
                  </a:lnTo>
                  <a:lnTo>
                    <a:pt x="969" y="368"/>
                  </a:lnTo>
                  <a:lnTo>
                    <a:pt x="938" y="344"/>
                  </a:lnTo>
                  <a:lnTo>
                    <a:pt x="934" y="310"/>
                  </a:lnTo>
                  <a:lnTo>
                    <a:pt x="934" y="294"/>
                  </a:lnTo>
                  <a:lnTo>
                    <a:pt x="1000" y="314"/>
                  </a:lnTo>
                  <a:lnTo>
                    <a:pt x="1077" y="314"/>
                  </a:lnTo>
                  <a:lnTo>
                    <a:pt x="1154" y="299"/>
                  </a:lnTo>
                  <a:lnTo>
                    <a:pt x="1193" y="283"/>
                  </a:lnTo>
                  <a:lnTo>
                    <a:pt x="1213" y="259"/>
                  </a:lnTo>
                  <a:lnTo>
                    <a:pt x="1225" y="209"/>
                  </a:lnTo>
                  <a:lnTo>
                    <a:pt x="1251" y="185"/>
                  </a:lnTo>
                  <a:lnTo>
                    <a:pt x="1271" y="167"/>
                  </a:lnTo>
                  <a:lnTo>
                    <a:pt x="1271" y="132"/>
                  </a:lnTo>
                  <a:lnTo>
                    <a:pt x="1256" y="108"/>
                  </a:lnTo>
                  <a:lnTo>
                    <a:pt x="1284" y="93"/>
                  </a:lnTo>
                  <a:lnTo>
                    <a:pt x="1310" y="93"/>
                  </a:lnTo>
                  <a:lnTo>
                    <a:pt x="1330" y="119"/>
                  </a:lnTo>
                  <a:lnTo>
                    <a:pt x="1333" y="163"/>
                  </a:lnTo>
                  <a:lnTo>
                    <a:pt x="1348" y="213"/>
                  </a:lnTo>
                  <a:lnTo>
                    <a:pt x="1345" y="256"/>
                  </a:lnTo>
                  <a:lnTo>
                    <a:pt x="1325" y="294"/>
                  </a:lnTo>
                  <a:lnTo>
                    <a:pt x="1322" y="322"/>
                  </a:lnTo>
                  <a:lnTo>
                    <a:pt x="1348" y="340"/>
                  </a:lnTo>
                  <a:lnTo>
                    <a:pt x="1361" y="380"/>
                  </a:lnTo>
                  <a:lnTo>
                    <a:pt x="1380" y="449"/>
                  </a:lnTo>
                  <a:lnTo>
                    <a:pt x="1399" y="474"/>
                  </a:lnTo>
                  <a:lnTo>
                    <a:pt x="1457" y="489"/>
                  </a:lnTo>
                  <a:lnTo>
                    <a:pt x="1523" y="489"/>
                  </a:lnTo>
                  <a:lnTo>
                    <a:pt x="1554" y="469"/>
                  </a:lnTo>
                  <a:lnTo>
                    <a:pt x="1608" y="411"/>
                  </a:lnTo>
                  <a:lnTo>
                    <a:pt x="1675" y="373"/>
                  </a:lnTo>
                  <a:lnTo>
                    <a:pt x="1701" y="360"/>
                  </a:lnTo>
                  <a:lnTo>
                    <a:pt x="1718" y="334"/>
                  </a:lnTo>
                  <a:lnTo>
                    <a:pt x="1736" y="294"/>
                  </a:lnTo>
                  <a:lnTo>
                    <a:pt x="1764" y="294"/>
                  </a:lnTo>
                  <a:lnTo>
                    <a:pt x="1783" y="318"/>
                  </a:lnTo>
                  <a:lnTo>
                    <a:pt x="1805" y="306"/>
                  </a:lnTo>
                  <a:lnTo>
                    <a:pt x="1810" y="276"/>
                  </a:lnTo>
                  <a:lnTo>
                    <a:pt x="1830" y="276"/>
                  </a:lnTo>
                  <a:lnTo>
                    <a:pt x="1849" y="271"/>
                  </a:lnTo>
                  <a:lnTo>
                    <a:pt x="1861" y="286"/>
                  </a:lnTo>
                  <a:lnTo>
                    <a:pt x="1845" y="337"/>
                  </a:lnTo>
                  <a:lnTo>
                    <a:pt x="1868" y="349"/>
                  </a:lnTo>
                  <a:lnTo>
                    <a:pt x="1899" y="340"/>
                  </a:lnTo>
                  <a:lnTo>
                    <a:pt x="1939" y="314"/>
                  </a:lnTo>
                  <a:lnTo>
                    <a:pt x="1961" y="310"/>
                  </a:lnTo>
                  <a:lnTo>
                    <a:pt x="1993" y="329"/>
                  </a:lnTo>
                  <a:lnTo>
                    <a:pt x="2016" y="360"/>
                  </a:lnTo>
                  <a:lnTo>
                    <a:pt x="2039" y="360"/>
                  </a:lnTo>
                  <a:lnTo>
                    <a:pt x="2081" y="294"/>
                  </a:lnTo>
                  <a:lnTo>
                    <a:pt x="2100" y="228"/>
                  </a:lnTo>
                  <a:lnTo>
                    <a:pt x="2100" y="159"/>
                  </a:lnTo>
                  <a:lnTo>
                    <a:pt x="2113" y="116"/>
                  </a:lnTo>
                  <a:lnTo>
                    <a:pt x="2159" y="65"/>
                  </a:lnTo>
                  <a:lnTo>
                    <a:pt x="2187" y="15"/>
                  </a:lnTo>
                  <a:lnTo>
                    <a:pt x="2181" y="0"/>
                  </a:lnTo>
                  <a:lnTo>
                    <a:pt x="2210" y="7"/>
                  </a:lnTo>
                  <a:lnTo>
                    <a:pt x="2225" y="23"/>
                  </a:lnTo>
                  <a:lnTo>
                    <a:pt x="2249" y="43"/>
                  </a:lnTo>
                  <a:lnTo>
                    <a:pt x="2268" y="62"/>
                  </a:lnTo>
                  <a:lnTo>
                    <a:pt x="2295" y="124"/>
                  </a:lnTo>
                  <a:lnTo>
                    <a:pt x="2311" y="144"/>
                  </a:lnTo>
                  <a:lnTo>
                    <a:pt x="2353" y="205"/>
                  </a:lnTo>
                  <a:lnTo>
                    <a:pt x="2372" y="243"/>
                  </a:lnTo>
                  <a:lnTo>
                    <a:pt x="2379" y="263"/>
                  </a:lnTo>
                  <a:lnTo>
                    <a:pt x="2385" y="276"/>
                  </a:lnTo>
                  <a:lnTo>
                    <a:pt x="2427" y="294"/>
                  </a:lnTo>
                  <a:lnTo>
                    <a:pt x="2435" y="329"/>
                  </a:lnTo>
                  <a:lnTo>
                    <a:pt x="2435" y="357"/>
                  </a:lnTo>
                  <a:lnTo>
                    <a:pt x="2427" y="415"/>
                  </a:lnTo>
                  <a:lnTo>
                    <a:pt x="2392" y="457"/>
                  </a:lnTo>
                  <a:lnTo>
                    <a:pt x="2365" y="504"/>
                  </a:lnTo>
                  <a:lnTo>
                    <a:pt x="2353" y="546"/>
                  </a:lnTo>
                  <a:lnTo>
                    <a:pt x="2361" y="570"/>
                  </a:lnTo>
                  <a:lnTo>
                    <a:pt x="2392" y="570"/>
                  </a:lnTo>
                  <a:lnTo>
                    <a:pt x="2415" y="561"/>
                  </a:lnTo>
                  <a:lnTo>
                    <a:pt x="2427" y="531"/>
                  </a:lnTo>
                  <a:lnTo>
                    <a:pt x="2446" y="504"/>
                  </a:lnTo>
                  <a:lnTo>
                    <a:pt x="2481" y="497"/>
                  </a:lnTo>
                  <a:lnTo>
                    <a:pt x="2519" y="492"/>
                  </a:lnTo>
                  <a:lnTo>
                    <a:pt x="2555" y="489"/>
                  </a:lnTo>
                  <a:lnTo>
                    <a:pt x="2593" y="480"/>
                  </a:lnTo>
                  <a:lnTo>
                    <a:pt x="2625" y="489"/>
                  </a:lnTo>
                  <a:lnTo>
                    <a:pt x="2636" y="507"/>
                  </a:lnTo>
                  <a:lnTo>
                    <a:pt x="2628" y="531"/>
                  </a:lnTo>
                  <a:lnTo>
                    <a:pt x="2641" y="551"/>
                  </a:lnTo>
                  <a:lnTo>
                    <a:pt x="2651" y="555"/>
                  </a:lnTo>
                  <a:lnTo>
                    <a:pt x="2667" y="551"/>
                  </a:lnTo>
                  <a:lnTo>
                    <a:pt x="2687" y="515"/>
                  </a:lnTo>
                  <a:lnTo>
                    <a:pt x="2707" y="500"/>
                  </a:lnTo>
                  <a:lnTo>
                    <a:pt x="2737" y="497"/>
                  </a:lnTo>
                  <a:lnTo>
                    <a:pt x="2807" y="500"/>
                  </a:lnTo>
                  <a:lnTo>
                    <a:pt x="2877" y="504"/>
                  </a:lnTo>
                  <a:lnTo>
                    <a:pt x="2943" y="504"/>
                  </a:lnTo>
                  <a:lnTo>
                    <a:pt x="3009" y="515"/>
                  </a:lnTo>
                  <a:lnTo>
                    <a:pt x="3047" y="523"/>
                  </a:lnTo>
                  <a:lnTo>
                    <a:pt x="3063" y="546"/>
                  </a:lnTo>
                  <a:lnTo>
                    <a:pt x="3063" y="574"/>
                  </a:lnTo>
                  <a:lnTo>
                    <a:pt x="3070" y="589"/>
                  </a:lnTo>
                  <a:lnTo>
                    <a:pt x="3094" y="594"/>
                  </a:lnTo>
                  <a:lnTo>
                    <a:pt x="3124" y="585"/>
                  </a:lnTo>
                  <a:lnTo>
                    <a:pt x="3144" y="570"/>
                  </a:lnTo>
                  <a:lnTo>
                    <a:pt x="3175" y="561"/>
                  </a:lnTo>
                  <a:lnTo>
                    <a:pt x="3230" y="578"/>
                  </a:lnTo>
                  <a:lnTo>
                    <a:pt x="3296" y="581"/>
                  </a:lnTo>
                  <a:lnTo>
                    <a:pt x="3378" y="581"/>
                  </a:lnTo>
                  <a:lnTo>
                    <a:pt x="3458" y="574"/>
                  </a:lnTo>
                  <a:lnTo>
                    <a:pt x="3520" y="574"/>
                  </a:lnTo>
                  <a:lnTo>
                    <a:pt x="3559" y="570"/>
                  </a:lnTo>
                  <a:lnTo>
                    <a:pt x="3578" y="561"/>
                  </a:lnTo>
                  <a:lnTo>
                    <a:pt x="3602" y="561"/>
                  </a:lnTo>
                  <a:lnTo>
                    <a:pt x="3621" y="561"/>
                  </a:lnTo>
                  <a:lnTo>
                    <a:pt x="3640" y="570"/>
                  </a:lnTo>
                  <a:lnTo>
                    <a:pt x="3788" y="685"/>
                  </a:lnTo>
                  <a:lnTo>
                    <a:pt x="3808" y="698"/>
                  </a:lnTo>
                  <a:lnTo>
                    <a:pt x="3831" y="705"/>
                  </a:lnTo>
                  <a:lnTo>
                    <a:pt x="3850" y="701"/>
                  </a:lnTo>
                  <a:lnTo>
                    <a:pt x="3889" y="701"/>
                  </a:lnTo>
                  <a:lnTo>
                    <a:pt x="4013" y="695"/>
                  </a:lnTo>
                  <a:lnTo>
                    <a:pt x="4028" y="698"/>
                  </a:lnTo>
                  <a:lnTo>
                    <a:pt x="4044" y="701"/>
                  </a:lnTo>
                  <a:lnTo>
                    <a:pt x="4056" y="720"/>
                  </a:lnTo>
                  <a:lnTo>
                    <a:pt x="4059" y="736"/>
                  </a:lnTo>
                  <a:lnTo>
                    <a:pt x="4067" y="752"/>
                  </a:lnTo>
                  <a:lnTo>
                    <a:pt x="4071" y="772"/>
                  </a:lnTo>
                  <a:lnTo>
                    <a:pt x="4074" y="779"/>
                  </a:lnTo>
                  <a:lnTo>
                    <a:pt x="4074" y="795"/>
                  </a:lnTo>
                  <a:lnTo>
                    <a:pt x="4079" y="818"/>
                  </a:lnTo>
                  <a:lnTo>
                    <a:pt x="4079" y="837"/>
                  </a:lnTo>
                  <a:lnTo>
                    <a:pt x="4079" y="856"/>
                  </a:lnTo>
                  <a:lnTo>
                    <a:pt x="4079" y="880"/>
                  </a:lnTo>
                  <a:lnTo>
                    <a:pt x="4079" y="919"/>
                  </a:lnTo>
                  <a:lnTo>
                    <a:pt x="4071" y="961"/>
                  </a:lnTo>
                  <a:lnTo>
                    <a:pt x="4059" y="1003"/>
                  </a:lnTo>
                  <a:lnTo>
                    <a:pt x="4044" y="1043"/>
                  </a:lnTo>
                  <a:lnTo>
                    <a:pt x="4024" y="1086"/>
                  </a:lnTo>
                  <a:lnTo>
                    <a:pt x="4006" y="1128"/>
                  </a:lnTo>
                  <a:lnTo>
                    <a:pt x="3997" y="1148"/>
                  </a:lnTo>
                  <a:lnTo>
                    <a:pt x="3970" y="1191"/>
                  </a:lnTo>
                  <a:lnTo>
                    <a:pt x="3959" y="1214"/>
                  </a:lnTo>
                  <a:lnTo>
                    <a:pt x="3909" y="1275"/>
                  </a:lnTo>
                  <a:lnTo>
                    <a:pt x="3878" y="1315"/>
                  </a:lnTo>
                  <a:lnTo>
                    <a:pt x="3850" y="1356"/>
                  </a:lnTo>
                  <a:lnTo>
                    <a:pt x="3812" y="1419"/>
                  </a:lnTo>
                  <a:lnTo>
                    <a:pt x="3792" y="1462"/>
                  </a:lnTo>
                  <a:lnTo>
                    <a:pt x="3773" y="1504"/>
                  </a:lnTo>
                  <a:lnTo>
                    <a:pt x="3753" y="1524"/>
                  </a:lnTo>
                  <a:lnTo>
                    <a:pt x="3734" y="1547"/>
                  </a:lnTo>
                  <a:lnTo>
                    <a:pt x="3714" y="1547"/>
                  </a:lnTo>
                  <a:lnTo>
                    <a:pt x="3698" y="1567"/>
                  </a:lnTo>
                  <a:lnTo>
                    <a:pt x="3695" y="1587"/>
                  </a:lnTo>
                  <a:lnTo>
                    <a:pt x="3691" y="1605"/>
                  </a:lnTo>
                  <a:lnTo>
                    <a:pt x="3679" y="1617"/>
                  </a:lnTo>
                  <a:lnTo>
                    <a:pt x="3675" y="1628"/>
                  </a:lnTo>
                  <a:lnTo>
                    <a:pt x="3675" y="1648"/>
                  </a:lnTo>
                  <a:lnTo>
                    <a:pt x="3664" y="1659"/>
                  </a:lnTo>
                  <a:lnTo>
                    <a:pt x="3675" y="1729"/>
                  </a:lnTo>
                  <a:lnTo>
                    <a:pt x="3679" y="1795"/>
                  </a:lnTo>
                  <a:lnTo>
                    <a:pt x="3683" y="1853"/>
                  </a:lnTo>
                  <a:lnTo>
                    <a:pt x="3679" y="1912"/>
                  </a:lnTo>
                  <a:lnTo>
                    <a:pt x="3668" y="1935"/>
                  </a:lnTo>
                  <a:lnTo>
                    <a:pt x="3668" y="1957"/>
                  </a:lnTo>
                  <a:lnTo>
                    <a:pt x="3679" y="1996"/>
                  </a:lnTo>
                  <a:lnTo>
                    <a:pt x="3668" y="2039"/>
                  </a:lnTo>
                  <a:lnTo>
                    <a:pt x="3630" y="2083"/>
                  </a:lnTo>
                  <a:lnTo>
                    <a:pt x="3614" y="2105"/>
                  </a:lnTo>
                  <a:lnTo>
                    <a:pt x="3610" y="2141"/>
                  </a:lnTo>
                  <a:lnTo>
                    <a:pt x="3610" y="2179"/>
                  </a:lnTo>
                  <a:lnTo>
                    <a:pt x="3598" y="2203"/>
                  </a:lnTo>
                  <a:lnTo>
                    <a:pt x="3594" y="2245"/>
                  </a:lnTo>
                  <a:lnTo>
                    <a:pt x="3578" y="2283"/>
                  </a:lnTo>
                  <a:lnTo>
                    <a:pt x="3574" y="2307"/>
                  </a:lnTo>
                  <a:lnTo>
                    <a:pt x="3552" y="2342"/>
                  </a:lnTo>
                  <a:lnTo>
                    <a:pt x="3520" y="2372"/>
                  </a:lnTo>
                  <a:lnTo>
                    <a:pt x="3497" y="2412"/>
                  </a:lnTo>
                  <a:lnTo>
                    <a:pt x="3477" y="2453"/>
                  </a:lnTo>
                  <a:lnTo>
                    <a:pt x="3439" y="2516"/>
                  </a:lnTo>
                  <a:lnTo>
                    <a:pt x="3419" y="2559"/>
                  </a:lnTo>
                  <a:lnTo>
                    <a:pt x="3400" y="2578"/>
                  </a:lnTo>
                  <a:lnTo>
                    <a:pt x="3381" y="2598"/>
                  </a:lnTo>
                  <a:lnTo>
                    <a:pt x="3362" y="2621"/>
                  </a:lnTo>
                  <a:lnTo>
                    <a:pt x="3303" y="2664"/>
                  </a:lnTo>
                  <a:lnTo>
                    <a:pt x="3277" y="2671"/>
                  </a:lnTo>
                  <a:lnTo>
                    <a:pt x="3272" y="2671"/>
                  </a:lnTo>
                  <a:lnTo>
                    <a:pt x="3234" y="2671"/>
                  </a:lnTo>
                  <a:lnTo>
                    <a:pt x="3215" y="2671"/>
                  </a:lnTo>
                  <a:lnTo>
                    <a:pt x="3182" y="2679"/>
                  </a:lnTo>
                  <a:lnTo>
                    <a:pt x="3172" y="2694"/>
                  </a:lnTo>
                  <a:lnTo>
                    <a:pt x="3132" y="2679"/>
                  </a:lnTo>
                  <a:lnTo>
                    <a:pt x="3090" y="2679"/>
                  </a:lnTo>
                  <a:lnTo>
                    <a:pt x="3063" y="2699"/>
                  </a:lnTo>
                  <a:lnTo>
                    <a:pt x="3055" y="2722"/>
                  </a:lnTo>
                  <a:lnTo>
                    <a:pt x="3032" y="2745"/>
                  </a:lnTo>
                  <a:lnTo>
                    <a:pt x="2974" y="2764"/>
                  </a:lnTo>
                  <a:lnTo>
                    <a:pt x="2912" y="2807"/>
                  </a:lnTo>
                  <a:lnTo>
                    <a:pt x="2849" y="2829"/>
                  </a:lnTo>
                  <a:lnTo>
                    <a:pt x="2811" y="2849"/>
                  </a:lnTo>
                  <a:lnTo>
                    <a:pt x="2761" y="2892"/>
                  </a:lnTo>
                  <a:lnTo>
                    <a:pt x="2729" y="2935"/>
                  </a:lnTo>
                  <a:lnTo>
                    <a:pt x="2694" y="2974"/>
                  </a:lnTo>
                  <a:lnTo>
                    <a:pt x="2674" y="2982"/>
                  </a:lnTo>
                  <a:lnTo>
                    <a:pt x="2651" y="2997"/>
                  </a:lnTo>
                  <a:lnTo>
                    <a:pt x="2632" y="3020"/>
                  </a:lnTo>
                  <a:lnTo>
                    <a:pt x="2625" y="3027"/>
                  </a:lnTo>
                  <a:lnTo>
                    <a:pt x="2613" y="3043"/>
                  </a:lnTo>
                  <a:lnTo>
                    <a:pt x="2613" y="3060"/>
                  </a:lnTo>
                  <a:lnTo>
                    <a:pt x="2613" y="3083"/>
                  </a:lnTo>
                  <a:lnTo>
                    <a:pt x="2616" y="3101"/>
                  </a:lnTo>
                  <a:lnTo>
                    <a:pt x="2636" y="3121"/>
                  </a:lnTo>
                  <a:lnTo>
                    <a:pt x="2636" y="3144"/>
                  </a:lnTo>
                  <a:lnTo>
                    <a:pt x="2601" y="3307"/>
                  </a:lnTo>
                  <a:lnTo>
                    <a:pt x="2582" y="3330"/>
                  </a:lnTo>
                  <a:lnTo>
                    <a:pt x="2563" y="3350"/>
                  </a:lnTo>
                  <a:lnTo>
                    <a:pt x="2446" y="3475"/>
                  </a:lnTo>
                  <a:lnTo>
                    <a:pt x="2385" y="3540"/>
                  </a:lnTo>
                  <a:lnTo>
                    <a:pt x="2356" y="3579"/>
                  </a:lnTo>
                  <a:lnTo>
                    <a:pt x="2346" y="3621"/>
                  </a:lnTo>
                  <a:lnTo>
                    <a:pt x="2331" y="3644"/>
                  </a:lnTo>
                  <a:lnTo>
                    <a:pt x="2327" y="3664"/>
                  </a:lnTo>
                  <a:lnTo>
                    <a:pt x="2311" y="3680"/>
                  </a:lnTo>
                  <a:lnTo>
                    <a:pt x="2288" y="3687"/>
                  </a:lnTo>
                  <a:lnTo>
                    <a:pt x="2272" y="3687"/>
                  </a:lnTo>
                  <a:lnTo>
                    <a:pt x="2249" y="3706"/>
                  </a:lnTo>
                  <a:lnTo>
                    <a:pt x="2232" y="3725"/>
                  </a:lnTo>
                  <a:lnTo>
                    <a:pt x="2229" y="3749"/>
                  </a:lnTo>
                  <a:lnTo>
                    <a:pt x="2229" y="3768"/>
                  </a:lnTo>
                  <a:lnTo>
                    <a:pt x="2221" y="3776"/>
                  </a:lnTo>
                  <a:lnTo>
                    <a:pt x="2214" y="3792"/>
                  </a:lnTo>
                  <a:lnTo>
                    <a:pt x="2206" y="3807"/>
                  </a:lnTo>
                  <a:lnTo>
                    <a:pt x="2194" y="3815"/>
                  </a:lnTo>
                  <a:lnTo>
                    <a:pt x="2128" y="3876"/>
                  </a:lnTo>
                  <a:lnTo>
                    <a:pt x="2097" y="3797"/>
                  </a:lnTo>
                  <a:lnTo>
                    <a:pt x="2100" y="3738"/>
                  </a:lnTo>
                  <a:lnTo>
                    <a:pt x="2090" y="3706"/>
                  </a:lnTo>
                  <a:lnTo>
                    <a:pt x="2055" y="3706"/>
                  </a:lnTo>
                  <a:lnTo>
                    <a:pt x="2039" y="3687"/>
                  </a:lnTo>
                  <a:lnTo>
                    <a:pt x="2031" y="3657"/>
                  </a:lnTo>
                  <a:lnTo>
                    <a:pt x="2003" y="3621"/>
                  </a:lnTo>
                  <a:lnTo>
                    <a:pt x="1961" y="3604"/>
                  </a:lnTo>
                  <a:lnTo>
                    <a:pt x="1899" y="3604"/>
                  </a:lnTo>
                  <a:lnTo>
                    <a:pt x="1873" y="3589"/>
                  </a:lnTo>
                  <a:lnTo>
                    <a:pt x="1838" y="3540"/>
                  </a:lnTo>
                  <a:lnTo>
                    <a:pt x="1799" y="3532"/>
                  </a:lnTo>
                  <a:lnTo>
                    <a:pt x="1714" y="3536"/>
                  </a:lnTo>
                  <a:lnTo>
                    <a:pt x="1815" y="3404"/>
                  </a:lnTo>
                  <a:lnTo>
                    <a:pt x="1932" y="3299"/>
                  </a:lnTo>
                  <a:lnTo>
                    <a:pt x="2013" y="3245"/>
                  </a:lnTo>
                  <a:lnTo>
                    <a:pt x="2081" y="3233"/>
                  </a:lnTo>
                  <a:lnTo>
                    <a:pt x="2090" y="3222"/>
                  </a:lnTo>
                  <a:lnTo>
                    <a:pt x="2085" y="3187"/>
                  </a:lnTo>
                  <a:lnTo>
                    <a:pt x="2105" y="3144"/>
                  </a:lnTo>
                  <a:lnTo>
                    <a:pt x="2100" y="3117"/>
                  </a:lnTo>
                  <a:lnTo>
                    <a:pt x="2081" y="3090"/>
                  </a:lnTo>
                  <a:lnTo>
                    <a:pt x="1993" y="3075"/>
                  </a:lnTo>
                  <a:lnTo>
                    <a:pt x="2016" y="3040"/>
                  </a:lnTo>
                  <a:lnTo>
                    <a:pt x="2023" y="2979"/>
                  </a:lnTo>
                  <a:lnTo>
                    <a:pt x="2023" y="2939"/>
                  </a:lnTo>
                  <a:lnTo>
                    <a:pt x="2000" y="2908"/>
                  </a:lnTo>
                  <a:lnTo>
                    <a:pt x="1981" y="2896"/>
                  </a:lnTo>
                  <a:lnTo>
                    <a:pt x="1970" y="2892"/>
                  </a:lnTo>
                  <a:lnTo>
                    <a:pt x="1957" y="2892"/>
                  </a:lnTo>
                  <a:lnTo>
                    <a:pt x="1912" y="2900"/>
                  </a:lnTo>
                  <a:lnTo>
                    <a:pt x="1899" y="2892"/>
                  </a:lnTo>
                  <a:lnTo>
                    <a:pt x="1892" y="2877"/>
                  </a:lnTo>
                  <a:lnTo>
                    <a:pt x="1892" y="2858"/>
                  </a:lnTo>
                  <a:lnTo>
                    <a:pt x="1896" y="2845"/>
                  </a:lnTo>
                  <a:lnTo>
                    <a:pt x="1903" y="2811"/>
                  </a:lnTo>
                  <a:lnTo>
                    <a:pt x="1907" y="2796"/>
                  </a:lnTo>
                  <a:lnTo>
                    <a:pt x="1903" y="2776"/>
                  </a:lnTo>
                  <a:lnTo>
                    <a:pt x="1892" y="2761"/>
                  </a:lnTo>
                  <a:lnTo>
                    <a:pt x="1876" y="2753"/>
                  </a:lnTo>
                  <a:lnTo>
                    <a:pt x="1834" y="2756"/>
                  </a:lnTo>
                  <a:lnTo>
                    <a:pt x="1783" y="2771"/>
                  </a:lnTo>
                  <a:lnTo>
                    <a:pt x="1744" y="2796"/>
                  </a:lnTo>
                  <a:lnTo>
                    <a:pt x="1706" y="2776"/>
                  </a:lnTo>
                  <a:lnTo>
                    <a:pt x="1685" y="2714"/>
                  </a:lnTo>
                  <a:lnTo>
                    <a:pt x="1690" y="2624"/>
                  </a:lnTo>
                  <a:lnTo>
                    <a:pt x="1678" y="2547"/>
                  </a:lnTo>
                  <a:lnTo>
                    <a:pt x="1620" y="2508"/>
                  </a:lnTo>
                  <a:lnTo>
                    <a:pt x="1678" y="2547"/>
                  </a:lnTo>
                  <a:lnTo>
                    <a:pt x="1694" y="2450"/>
                  </a:lnTo>
                  <a:lnTo>
                    <a:pt x="1721" y="2392"/>
                  </a:lnTo>
                  <a:lnTo>
                    <a:pt x="1733" y="2342"/>
                  </a:lnTo>
                  <a:lnTo>
                    <a:pt x="1709" y="2314"/>
                  </a:lnTo>
                  <a:lnTo>
                    <a:pt x="1667" y="2314"/>
                  </a:lnTo>
                  <a:lnTo>
                    <a:pt x="1655" y="2280"/>
                  </a:lnTo>
                  <a:lnTo>
                    <a:pt x="1652" y="2203"/>
                  </a:lnTo>
                  <a:lnTo>
                    <a:pt x="1637" y="2182"/>
                  </a:lnTo>
                  <a:lnTo>
                    <a:pt x="1578" y="2203"/>
                  </a:lnTo>
                  <a:lnTo>
                    <a:pt x="1504" y="2207"/>
                  </a:lnTo>
                  <a:lnTo>
                    <a:pt x="1465" y="2187"/>
                  </a:lnTo>
                  <a:lnTo>
                    <a:pt x="1446" y="2133"/>
                  </a:lnTo>
                  <a:lnTo>
                    <a:pt x="1388" y="2093"/>
                  </a:lnTo>
                  <a:lnTo>
                    <a:pt x="1391" y="2086"/>
                  </a:lnTo>
                  <a:lnTo>
                    <a:pt x="1442" y="2074"/>
                  </a:lnTo>
                  <a:lnTo>
                    <a:pt x="1446" y="2051"/>
                  </a:lnTo>
                  <a:lnTo>
                    <a:pt x="1419" y="2019"/>
                  </a:lnTo>
                  <a:lnTo>
                    <a:pt x="1406" y="1957"/>
                  </a:lnTo>
                  <a:lnTo>
                    <a:pt x="1348" y="1961"/>
                  </a:lnTo>
                  <a:lnTo>
                    <a:pt x="1330" y="1946"/>
                  </a:lnTo>
                  <a:lnTo>
                    <a:pt x="1291" y="1943"/>
                  </a:lnTo>
                  <a:lnTo>
                    <a:pt x="1236" y="1961"/>
                  </a:lnTo>
                  <a:lnTo>
                    <a:pt x="1221" y="1953"/>
                  </a:lnTo>
                  <a:lnTo>
                    <a:pt x="1182" y="1896"/>
                  </a:lnTo>
                  <a:lnTo>
                    <a:pt x="1151" y="1876"/>
                  </a:lnTo>
                  <a:lnTo>
                    <a:pt x="1089" y="1892"/>
                  </a:lnTo>
                  <a:lnTo>
                    <a:pt x="1066" y="1884"/>
                  </a:lnTo>
                  <a:lnTo>
                    <a:pt x="1047" y="1846"/>
                  </a:lnTo>
                  <a:lnTo>
                    <a:pt x="1027" y="1830"/>
                  </a:lnTo>
                  <a:lnTo>
                    <a:pt x="926" y="1823"/>
                  </a:lnTo>
                  <a:lnTo>
                    <a:pt x="895" y="1791"/>
                  </a:lnTo>
                  <a:lnTo>
                    <a:pt x="892" y="1740"/>
                  </a:lnTo>
                  <a:lnTo>
                    <a:pt x="915" y="1655"/>
                  </a:lnTo>
                  <a:lnTo>
                    <a:pt x="907" y="162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5CE66BC3-B60A-4741-8A52-53903C98A5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7" y="3828"/>
              <a:ext cx="60" cy="56"/>
            </a:xfrm>
            <a:custGeom>
              <a:avLst/>
              <a:gdLst>
                <a:gd name="T0" fmla="*/ 0 w 208"/>
                <a:gd name="T1" fmla="*/ 0 h 209"/>
                <a:gd name="T2" fmla="*/ 2 w 208"/>
                <a:gd name="T3" fmla="*/ 1 h 209"/>
                <a:gd name="T4" fmla="*/ 3 w 208"/>
                <a:gd name="T5" fmla="*/ 4 h 209"/>
                <a:gd name="T6" fmla="*/ 6 w 208"/>
                <a:gd name="T7" fmla="*/ 7 h 209"/>
                <a:gd name="T8" fmla="*/ 10 w 208"/>
                <a:gd name="T9" fmla="*/ 9 h 209"/>
                <a:gd name="T10" fmla="*/ 15 w 208"/>
                <a:gd name="T11" fmla="*/ 12 h 209"/>
                <a:gd name="T12" fmla="*/ 17 w 208"/>
                <a:gd name="T13" fmla="*/ 15 h 209"/>
                <a:gd name="T14" fmla="*/ 14 w 208"/>
                <a:gd name="T15" fmla="*/ 15 h 209"/>
                <a:gd name="T16" fmla="*/ 10 w 208"/>
                <a:gd name="T17" fmla="*/ 15 h 209"/>
                <a:gd name="T18" fmla="*/ 6 w 208"/>
                <a:gd name="T19" fmla="*/ 14 h 209"/>
                <a:gd name="T20" fmla="*/ 3 w 208"/>
                <a:gd name="T21" fmla="*/ 13 h 209"/>
                <a:gd name="T22" fmla="*/ 0 w 208"/>
                <a:gd name="T23" fmla="*/ 12 h 209"/>
                <a:gd name="T24" fmla="*/ 1 w 208"/>
                <a:gd name="T25" fmla="*/ 9 h 209"/>
                <a:gd name="T26" fmla="*/ 1 w 208"/>
                <a:gd name="T27" fmla="*/ 4 h 209"/>
                <a:gd name="T28" fmla="*/ 0 w 208"/>
                <a:gd name="T29" fmla="*/ 0 h 20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8" h="209">
                  <a:moveTo>
                    <a:pt x="0" y="0"/>
                  </a:moveTo>
                  <a:lnTo>
                    <a:pt x="23" y="16"/>
                  </a:lnTo>
                  <a:lnTo>
                    <a:pt x="42" y="55"/>
                  </a:lnTo>
                  <a:lnTo>
                    <a:pt x="77" y="94"/>
                  </a:lnTo>
                  <a:lnTo>
                    <a:pt x="119" y="124"/>
                  </a:lnTo>
                  <a:lnTo>
                    <a:pt x="180" y="173"/>
                  </a:lnTo>
                  <a:lnTo>
                    <a:pt x="208" y="209"/>
                  </a:lnTo>
                  <a:lnTo>
                    <a:pt x="173" y="209"/>
                  </a:lnTo>
                  <a:lnTo>
                    <a:pt x="119" y="205"/>
                  </a:lnTo>
                  <a:lnTo>
                    <a:pt x="70" y="193"/>
                  </a:lnTo>
                  <a:lnTo>
                    <a:pt x="34" y="178"/>
                  </a:lnTo>
                  <a:lnTo>
                    <a:pt x="3" y="173"/>
                  </a:lnTo>
                  <a:lnTo>
                    <a:pt x="8" y="119"/>
                  </a:lnTo>
                  <a:lnTo>
                    <a:pt x="8" y="5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97A4F2C3-CCFB-432B-9B95-3CD0A5B92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7" y="3828"/>
              <a:ext cx="60" cy="56"/>
            </a:xfrm>
            <a:custGeom>
              <a:avLst/>
              <a:gdLst>
                <a:gd name="T0" fmla="*/ 0 w 208"/>
                <a:gd name="T1" fmla="*/ 0 h 209"/>
                <a:gd name="T2" fmla="*/ 2 w 208"/>
                <a:gd name="T3" fmla="*/ 1 h 209"/>
                <a:gd name="T4" fmla="*/ 3 w 208"/>
                <a:gd name="T5" fmla="*/ 4 h 209"/>
                <a:gd name="T6" fmla="*/ 6 w 208"/>
                <a:gd name="T7" fmla="*/ 7 h 209"/>
                <a:gd name="T8" fmla="*/ 10 w 208"/>
                <a:gd name="T9" fmla="*/ 9 h 209"/>
                <a:gd name="T10" fmla="*/ 15 w 208"/>
                <a:gd name="T11" fmla="*/ 12 h 209"/>
                <a:gd name="T12" fmla="*/ 17 w 208"/>
                <a:gd name="T13" fmla="*/ 15 h 209"/>
                <a:gd name="T14" fmla="*/ 14 w 208"/>
                <a:gd name="T15" fmla="*/ 15 h 209"/>
                <a:gd name="T16" fmla="*/ 10 w 208"/>
                <a:gd name="T17" fmla="*/ 15 h 209"/>
                <a:gd name="T18" fmla="*/ 6 w 208"/>
                <a:gd name="T19" fmla="*/ 14 h 209"/>
                <a:gd name="T20" fmla="*/ 3 w 208"/>
                <a:gd name="T21" fmla="*/ 13 h 209"/>
                <a:gd name="T22" fmla="*/ 0 w 208"/>
                <a:gd name="T23" fmla="*/ 12 h 209"/>
                <a:gd name="T24" fmla="*/ 1 w 208"/>
                <a:gd name="T25" fmla="*/ 9 h 209"/>
                <a:gd name="T26" fmla="*/ 1 w 208"/>
                <a:gd name="T27" fmla="*/ 4 h 209"/>
                <a:gd name="T28" fmla="*/ 0 w 208"/>
                <a:gd name="T29" fmla="*/ 0 h 20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8" h="209">
                  <a:moveTo>
                    <a:pt x="0" y="0"/>
                  </a:moveTo>
                  <a:lnTo>
                    <a:pt x="23" y="16"/>
                  </a:lnTo>
                  <a:lnTo>
                    <a:pt x="42" y="55"/>
                  </a:lnTo>
                  <a:lnTo>
                    <a:pt x="77" y="94"/>
                  </a:lnTo>
                  <a:lnTo>
                    <a:pt x="119" y="124"/>
                  </a:lnTo>
                  <a:lnTo>
                    <a:pt x="180" y="173"/>
                  </a:lnTo>
                  <a:lnTo>
                    <a:pt x="208" y="209"/>
                  </a:lnTo>
                  <a:lnTo>
                    <a:pt x="173" y="209"/>
                  </a:lnTo>
                  <a:lnTo>
                    <a:pt x="119" y="205"/>
                  </a:lnTo>
                  <a:lnTo>
                    <a:pt x="70" y="193"/>
                  </a:lnTo>
                  <a:lnTo>
                    <a:pt x="34" y="178"/>
                  </a:lnTo>
                  <a:lnTo>
                    <a:pt x="3" y="173"/>
                  </a:lnTo>
                  <a:lnTo>
                    <a:pt x="8" y="119"/>
                  </a:lnTo>
                  <a:lnTo>
                    <a:pt x="8" y="59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A7DA1AE7-CBAE-4475-8ACF-E81910D84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2" y="3081"/>
              <a:ext cx="520" cy="730"/>
            </a:xfrm>
            <a:custGeom>
              <a:avLst/>
              <a:gdLst>
                <a:gd name="T0" fmla="*/ 113 w 1829"/>
                <a:gd name="T1" fmla="*/ 84 h 2776"/>
                <a:gd name="T2" fmla="*/ 117 w 1829"/>
                <a:gd name="T3" fmla="*/ 93 h 2776"/>
                <a:gd name="T4" fmla="*/ 115 w 1829"/>
                <a:gd name="T5" fmla="*/ 100 h 2776"/>
                <a:gd name="T6" fmla="*/ 103 w 1829"/>
                <a:gd name="T7" fmla="*/ 108 h 2776"/>
                <a:gd name="T8" fmla="*/ 83 w 1829"/>
                <a:gd name="T9" fmla="*/ 113 h 2776"/>
                <a:gd name="T10" fmla="*/ 73 w 1829"/>
                <a:gd name="T11" fmla="*/ 115 h 2776"/>
                <a:gd name="T12" fmla="*/ 71 w 1829"/>
                <a:gd name="T13" fmla="*/ 125 h 2776"/>
                <a:gd name="T14" fmla="*/ 59 w 1829"/>
                <a:gd name="T15" fmla="*/ 125 h 2776"/>
                <a:gd name="T16" fmla="*/ 54 w 1829"/>
                <a:gd name="T17" fmla="*/ 131 h 2776"/>
                <a:gd name="T18" fmla="*/ 61 w 1829"/>
                <a:gd name="T19" fmla="*/ 136 h 2776"/>
                <a:gd name="T20" fmla="*/ 54 w 1829"/>
                <a:gd name="T21" fmla="*/ 139 h 2776"/>
                <a:gd name="T22" fmla="*/ 51 w 1829"/>
                <a:gd name="T23" fmla="*/ 146 h 2776"/>
                <a:gd name="T24" fmla="*/ 48 w 1829"/>
                <a:gd name="T25" fmla="*/ 151 h 2776"/>
                <a:gd name="T26" fmla="*/ 38 w 1829"/>
                <a:gd name="T27" fmla="*/ 152 h 2776"/>
                <a:gd name="T28" fmla="*/ 37 w 1829"/>
                <a:gd name="T29" fmla="*/ 160 h 2776"/>
                <a:gd name="T30" fmla="*/ 44 w 1829"/>
                <a:gd name="T31" fmla="*/ 167 h 2776"/>
                <a:gd name="T32" fmla="*/ 34 w 1829"/>
                <a:gd name="T33" fmla="*/ 175 h 2776"/>
                <a:gd name="T34" fmla="*/ 29 w 1829"/>
                <a:gd name="T35" fmla="*/ 179 h 2776"/>
                <a:gd name="T36" fmla="*/ 25 w 1829"/>
                <a:gd name="T37" fmla="*/ 185 h 2776"/>
                <a:gd name="T38" fmla="*/ 23 w 1829"/>
                <a:gd name="T39" fmla="*/ 192 h 2776"/>
                <a:gd name="T40" fmla="*/ 4 w 1829"/>
                <a:gd name="T41" fmla="*/ 185 h 2776"/>
                <a:gd name="T42" fmla="*/ 0 w 1829"/>
                <a:gd name="T43" fmla="*/ 183 h 2776"/>
                <a:gd name="T44" fmla="*/ 6 w 1829"/>
                <a:gd name="T45" fmla="*/ 175 h 2776"/>
                <a:gd name="T46" fmla="*/ 9 w 1829"/>
                <a:gd name="T47" fmla="*/ 164 h 2776"/>
                <a:gd name="T48" fmla="*/ 6 w 1829"/>
                <a:gd name="T49" fmla="*/ 154 h 2776"/>
                <a:gd name="T50" fmla="*/ 13 w 1829"/>
                <a:gd name="T51" fmla="*/ 150 h 2776"/>
                <a:gd name="T52" fmla="*/ 7 w 1829"/>
                <a:gd name="T53" fmla="*/ 142 h 2776"/>
                <a:gd name="T54" fmla="*/ 8 w 1829"/>
                <a:gd name="T55" fmla="*/ 133 h 2776"/>
                <a:gd name="T56" fmla="*/ 10 w 1829"/>
                <a:gd name="T57" fmla="*/ 126 h 2776"/>
                <a:gd name="T58" fmla="*/ 14 w 1829"/>
                <a:gd name="T59" fmla="*/ 112 h 2776"/>
                <a:gd name="T60" fmla="*/ 12 w 1829"/>
                <a:gd name="T61" fmla="*/ 101 h 2776"/>
                <a:gd name="T62" fmla="*/ 20 w 1829"/>
                <a:gd name="T63" fmla="*/ 88 h 2776"/>
                <a:gd name="T64" fmla="*/ 18 w 1829"/>
                <a:gd name="T65" fmla="*/ 77 h 2776"/>
                <a:gd name="T66" fmla="*/ 21 w 1829"/>
                <a:gd name="T67" fmla="*/ 49 h 2776"/>
                <a:gd name="T68" fmla="*/ 26 w 1829"/>
                <a:gd name="T69" fmla="*/ 43 h 2776"/>
                <a:gd name="T70" fmla="*/ 33 w 1829"/>
                <a:gd name="T71" fmla="*/ 35 h 2776"/>
                <a:gd name="T72" fmla="*/ 33 w 1829"/>
                <a:gd name="T73" fmla="*/ 27 h 2776"/>
                <a:gd name="T74" fmla="*/ 33 w 1829"/>
                <a:gd name="T75" fmla="*/ 20 h 2776"/>
                <a:gd name="T76" fmla="*/ 41 w 1829"/>
                <a:gd name="T77" fmla="*/ 12 h 2776"/>
                <a:gd name="T78" fmla="*/ 49 w 1829"/>
                <a:gd name="T79" fmla="*/ 2 h 2776"/>
                <a:gd name="T80" fmla="*/ 62 w 1829"/>
                <a:gd name="T81" fmla="*/ 5 h 2776"/>
                <a:gd name="T82" fmla="*/ 65 w 1829"/>
                <a:gd name="T83" fmla="*/ 1 h 2776"/>
                <a:gd name="T84" fmla="*/ 70 w 1829"/>
                <a:gd name="T85" fmla="*/ 1 h 2776"/>
                <a:gd name="T86" fmla="*/ 82 w 1829"/>
                <a:gd name="T87" fmla="*/ 2 h 2776"/>
                <a:gd name="T88" fmla="*/ 95 w 1829"/>
                <a:gd name="T89" fmla="*/ 9 h 2776"/>
                <a:gd name="T90" fmla="*/ 116 w 1829"/>
                <a:gd name="T91" fmla="*/ 18 h 2776"/>
                <a:gd name="T92" fmla="*/ 118 w 1829"/>
                <a:gd name="T93" fmla="*/ 31 h 2776"/>
                <a:gd name="T94" fmla="*/ 138 w 1829"/>
                <a:gd name="T95" fmla="*/ 27 h 2776"/>
                <a:gd name="T96" fmla="*/ 148 w 1829"/>
                <a:gd name="T97" fmla="*/ 24 h 2776"/>
                <a:gd name="T98" fmla="*/ 134 w 1829"/>
                <a:gd name="T99" fmla="*/ 34 h 2776"/>
                <a:gd name="T100" fmla="*/ 112 w 1829"/>
                <a:gd name="T101" fmla="*/ 63 h 2776"/>
                <a:gd name="T102" fmla="*/ 110 w 1829"/>
                <a:gd name="T103" fmla="*/ 75 h 277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829" h="2776">
                  <a:moveTo>
                    <a:pt x="1346" y="1131"/>
                  </a:moveTo>
                  <a:lnTo>
                    <a:pt x="1333" y="1131"/>
                  </a:lnTo>
                  <a:lnTo>
                    <a:pt x="1346" y="1161"/>
                  </a:lnTo>
                  <a:lnTo>
                    <a:pt x="1376" y="1201"/>
                  </a:lnTo>
                  <a:lnTo>
                    <a:pt x="1399" y="1221"/>
                  </a:lnTo>
                  <a:lnTo>
                    <a:pt x="1419" y="1239"/>
                  </a:lnTo>
                  <a:lnTo>
                    <a:pt x="1438" y="1263"/>
                  </a:lnTo>
                  <a:lnTo>
                    <a:pt x="1443" y="1282"/>
                  </a:lnTo>
                  <a:lnTo>
                    <a:pt x="1447" y="1302"/>
                  </a:lnTo>
                  <a:lnTo>
                    <a:pt x="1450" y="1340"/>
                  </a:lnTo>
                  <a:lnTo>
                    <a:pt x="1450" y="1364"/>
                  </a:lnTo>
                  <a:lnTo>
                    <a:pt x="1443" y="1384"/>
                  </a:lnTo>
                  <a:lnTo>
                    <a:pt x="1443" y="1402"/>
                  </a:lnTo>
                  <a:lnTo>
                    <a:pt x="1435" y="1426"/>
                  </a:lnTo>
                  <a:lnTo>
                    <a:pt x="1427" y="1446"/>
                  </a:lnTo>
                  <a:lnTo>
                    <a:pt x="1414" y="1468"/>
                  </a:lnTo>
                  <a:lnTo>
                    <a:pt x="1396" y="1488"/>
                  </a:lnTo>
                  <a:lnTo>
                    <a:pt x="1366" y="1507"/>
                  </a:lnTo>
                  <a:lnTo>
                    <a:pt x="1310" y="1531"/>
                  </a:lnTo>
                  <a:lnTo>
                    <a:pt x="1268" y="1554"/>
                  </a:lnTo>
                  <a:lnTo>
                    <a:pt x="1206" y="1577"/>
                  </a:lnTo>
                  <a:lnTo>
                    <a:pt x="1168" y="1597"/>
                  </a:lnTo>
                  <a:lnTo>
                    <a:pt x="1128" y="1615"/>
                  </a:lnTo>
                  <a:lnTo>
                    <a:pt x="1066" y="1624"/>
                  </a:lnTo>
                  <a:lnTo>
                    <a:pt x="1028" y="1638"/>
                  </a:lnTo>
                  <a:lnTo>
                    <a:pt x="965" y="1647"/>
                  </a:lnTo>
                  <a:lnTo>
                    <a:pt x="946" y="1643"/>
                  </a:lnTo>
                  <a:lnTo>
                    <a:pt x="927" y="1628"/>
                  </a:lnTo>
                  <a:lnTo>
                    <a:pt x="907" y="1635"/>
                  </a:lnTo>
                  <a:lnTo>
                    <a:pt x="903" y="1671"/>
                  </a:lnTo>
                  <a:lnTo>
                    <a:pt x="903" y="1689"/>
                  </a:lnTo>
                  <a:lnTo>
                    <a:pt x="899" y="1709"/>
                  </a:lnTo>
                  <a:lnTo>
                    <a:pt x="888" y="1728"/>
                  </a:lnTo>
                  <a:lnTo>
                    <a:pt x="888" y="1790"/>
                  </a:lnTo>
                  <a:lnTo>
                    <a:pt x="883" y="1806"/>
                  </a:lnTo>
                  <a:lnTo>
                    <a:pt x="869" y="1809"/>
                  </a:lnTo>
                  <a:lnTo>
                    <a:pt x="830" y="1818"/>
                  </a:lnTo>
                  <a:lnTo>
                    <a:pt x="787" y="1818"/>
                  </a:lnTo>
                  <a:lnTo>
                    <a:pt x="752" y="1813"/>
                  </a:lnTo>
                  <a:lnTo>
                    <a:pt x="725" y="1803"/>
                  </a:lnTo>
                  <a:lnTo>
                    <a:pt x="685" y="1798"/>
                  </a:lnTo>
                  <a:lnTo>
                    <a:pt x="663" y="1803"/>
                  </a:lnTo>
                  <a:lnTo>
                    <a:pt x="652" y="1806"/>
                  </a:lnTo>
                  <a:lnTo>
                    <a:pt x="644" y="1821"/>
                  </a:lnTo>
                  <a:lnTo>
                    <a:pt x="667" y="1903"/>
                  </a:lnTo>
                  <a:lnTo>
                    <a:pt x="675" y="1918"/>
                  </a:lnTo>
                  <a:lnTo>
                    <a:pt x="690" y="1923"/>
                  </a:lnTo>
                  <a:lnTo>
                    <a:pt x="733" y="1923"/>
                  </a:lnTo>
                  <a:lnTo>
                    <a:pt x="748" y="1941"/>
                  </a:lnTo>
                  <a:lnTo>
                    <a:pt x="752" y="1961"/>
                  </a:lnTo>
                  <a:lnTo>
                    <a:pt x="748" y="1976"/>
                  </a:lnTo>
                  <a:lnTo>
                    <a:pt x="733" y="1984"/>
                  </a:lnTo>
                  <a:lnTo>
                    <a:pt x="710" y="1981"/>
                  </a:lnTo>
                  <a:lnTo>
                    <a:pt x="695" y="1984"/>
                  </a:lnTo>
                  <a:lnTo>
                    <a:pt x="671" y="2007"/>
                  </a:lnTo>
                  <a:lnTo>
                    <a:pt x="663" y="2047"/>
                  </a:lnTo>
                  <a:lnTo>
                    <a:pt x="652" y="2065"/>
                  </a:lnTo>
                  <a:lnTo>
                    <a:pt x="647" y="2081"/>
                  </a:lnTo>
                  <a:lnTo>
                    <a:pt x="639" y="2093"/>
                  </a:lnTo>
                  <a:lnTo>
                    <a:pt x="632" y="2108"/>
                  </a:lnTo>
                  <a:lnTo>
                    <a:pt x="632" y="2131"/>
                  </a:lnTo>
                  <a:lnTo>
                    <a:pt x="636" y="2147"/>
                  </a:lnTo>
                  <a:lnTo>
                    <a:pt x="616" y="2170"/>
                  </a:lnTo>
                  <a:lnTo>
                    <a:pt x="604" y="2177"/>
                  </a:lnTo>
                  <a:lnTo>
                    <a:pt x="594" y="2185"/>
                  </a:lnTo>
                  <a:lnTo>
                    <a:pt x="578" y="2194"/>
                  </a:lnTo>
                  <a:lnTo>
                    <a:pt x="555" y="2194"/>
                  </a:lnTo>
                  <a:lnTo>
                    <a:pt x="535" y="2194"/>
                  </a:lnTo>
                  <a:lnTo>
                    <a:pt x="492" y="2194"/>
                  </a:lnTo>
                  <a:lnTo>
                    <a:pt x="472" y="2197"/>
                  </a:lnTo>
                  <a:lnTo>
                    <a:pt x="454" y="2217"/>
                  </a:lnTo>
                  <a:lnTo>
                    <a:pt x="439" y="2251"/>
                  </a:lnTo>
                  <a:lnTo>
                    <a:pt x="439" y="2279"/>
                  </a:lnTo>
                  <a:lnTo>
                    <a:pt x="446" y="2294"/>
                  </a:lnTo>
                  <a:lnTo>
                    <a:pt x="457" y="2317"/>
                  </a:lnTo>
                  <a:lnTo>
                    <a:pt x="500" y="2337"/>
                  </a:lnTo>
                  <a:lnTo>
                    <a:pt x="520" y="2352"/>
                  </a:lnTo>
                  <a:lnTo>
                    <a:pt x="540" y="2360"/>
                  </a:lnTo>
                  <a:lnTo>
                    <a:pt x="543" y="2375"/>
                  </a:lnTo>
                  <a:lnTo>
                    <a:pt x="540" y="2415"/>
                  </a:lnTo>
                  <a:lnTo>
                    <a:pt x="527" y="2423"/>
                  </a:lnTo>
                  <a:lnTo>
                    <a:pt x="504" y="2461"/>
                  </a:lnTo>
                  <a:lnTo>
                    <a:pt x="464" y="2504"/>
                  </a:lnTo>
                  <a:lnTo>
                    <a:pt x="446" y="2523"/>
                  </a:lnTo>
                  <a:lnTo>
                    <a:pt x="426" y="2527"/>
                  </a:lnTo>
                  <a:lnTo>
                    <a:pt x="423" y="2543"/>
                  </a:lnTo>
                  <a:lnTo>
                    <a:pt x="406" y="2562"/>
                  </a:lnTo>
                  <a:lnTo>
                    <a:pt x="403" y="2585"/>
                  </a:lnTo>
                  <a:lnTo>
                    <a:pt x="383" y="2589"/>
                  </a:lnTo>
                  <a:lnTo>
                    <a:pt x="364" y="2585"/>
                  </a:lnTo>
                  <a:lnTo>
                    <a:pt x="349" y="2593"/>
                  </a:lnTo>
                  <a:lnTo>
                    <a:pt x="344" y="2608"/>
                  </a:lnTo>
                  <a:lnTo>
                    <a:pt x="325" y="2651"/>
                  </a:lnTo>
                  <a:lnTo>
                    <a:pt x="314" y="2659"/>
                  </a:lnTo>
                  <a:lnTo>
                    <a:pt x="306" y="2670"/>
                  </a:lnTo>
                  <a:lnTo>
                    <a:pt x="287" y="2693"/>
                  </a:lnTo>
                  <a:lnTo>
                    <a:pt x="287" y="2713"/>
                  </a:lnTo>
                  <a:lnTo>
                    <a:pt x="275" y="2736"/>
                  </a:lnTo>
                  <a:lnTo>
                    <a:pt x="287" y="2756"/>
                  </a:lnTo>
                  <a:lnTo>
                    <a:pt x="287" y="2776"/>
                  </a:lnTo>
                  <a:lnTo>
                    <a:pt x="164" y="2776"/>
                  </a:lnTo>
                  <a:lnTo>
                    <a:pt x="88" y="2776"/>
                  </a:lnTo>
                  <a:lnTo>
                    <a:pt x="73" y="2761"/>
                  </a:lnTo>
                  <a:lnTo>
                    <a:pt x="65" y="2682"/>
                  </a:lnTo>
                  <a:lnTo>
                    <a:pt x="54" y="2674"/>
                  </a:lnTo>
                  <a:lnTo>
                    <a:pt x="34" y="2682"/>
                  </a:lnTo>
                  <a:lnTo>
                    <a:pt x="27" y="2685"/>
                  </a:lnTo>
                  <a:lnTo>
                    <a:pt x="14" y="2682"/>
                  </a:lnTo>
                  <a:lnTo>
                    <a:pt x="4" y="2667"/>
                  </a:lnTo>
                  <a:lnTo>
                    <a:pt x="0" y="2644"/>
                  </a:lnTo>
                  <a:lnTo>
                    <a:pt x="0" y="2589"/>
                  </a:lnTo>
                  <a:lnTo>
                    <a:pt x="7" y="2565"/>
                  </a:lnTo>
                  <a:lnTo>
                    <a:pt x="24" y="2550"/>
                  </a:lnTo>
                  <a:lnTo>
                    <a:pt x="54" y="2550"/>
                  </a:lnTo>
                  <a:lnTo>
                    <a:pt x="73" y="2527"/>
                  </a:lnTo>
                  <a:lnTo>
                    <a:pt x="73" y="2496"/>
                  </a:lnTo>
                  <a:lnTo>
                    <a:pt x="54" y="2472"/>
                  </a:lnTo>
                  <a:lnTo>
                    <a:pt x="54" y="2434"/>
                  </a:lnTo>
                  <a:lnTo>
                    <a:pt x="73" y="2395"/>
                  </a:lnTo>
                  <a:lnTo>
                    <a:pt x="108" y="2375"/>
                  </a:lnTo>
                  <a:lnTo>
                    <a:pt x="139" y="2344"/>
                  </a:lnTo>
                  <a:lnTo>
                    <a:pt x="147" y="2299"/>
                  </a:lnTo>
                  <a:lnTo>
                    <a:pt x="128" y="2271"/>
                  </a:lnTo>
                  <a:lnTo>
                    <a:pt x="88" y="2264"/>
                  </a:lnTo>
                  <a:lnTo>
                    <a:pt x="73" y="2228"/>
                  </a:lnTo>
                  <a:lnTo>
                    <a:pt x="69" y="2185"/>
                  </a:lnTo>
                  <a:lnTo>
                    <a:pt x="81" y="2159"/>
                  </a:lnTo>
                  <a:lnTo>
                    <a:pt x="105" y="2147"/>
                  </a:lnTo>
                  <a:lnTo>
                    <a:pt x="139" y="2164"/>
                  </a:lnTo>
                  <a:lnTo>
                    <a:pt x="154" y="2164"/>
                  </a:lnTo>
                  <a:lnTo>
                    <a:pt x="167" y="2131"/>
                  </a:lnTo>
                  <a:lnTo>
                    <a:pt x="144" y="2115"/>
                  </a:lnTo>
                  <a:lnTo>
                    <a:pt x="105" y="2108"/>
                  </a:lnTo>
                  <a:lnTo>
                    <a:pt x="105" y="2069"/>
                  </a:lnTo>
                  <a:lnTo>
                    <a:pt x="88" y="2054"/>
                  </a:lnTo>
                  <a:lnTo>
                    <a:pt x="81" y="2019"/>
                  </a:lnTo>
                  <a:lnTo>
                    <a:pt x="85" y="1984"/>
                  </a:lnTo>
                  <a:lnTo>
                    <a:pt x="101" y="1956"/>
                  </a:lnTo>
                  <a:lnTo>
                    <a:pt x="108" y="1941"/>
                  </a:lnTo>
                  <a:lnTo>
                    <a:pt x="101" y="1923"/>
                  </a:lnTo>
                  <a:lnTo>
                    <a:pt x="81" y="1899"/>
                  </a:lnTo>
                  <a:lnTo>
                    <a:pt x="81" y="1879"/>
                  </a:lnTo>
                  <a:lnTo>
                    <a:pt x="85" y="1860"/>
                  </a:lnTo>
                  <a:lnTo>
                    <a:pt x="105" y="1844"/>
                  </a:lnTo>
                  <a:lnTo>
                    <a:pt x="121" y="1826"/>
                  </a:lnTo>
                  <a:lnTo>
                    <a:pt x="124" y="1775"/>
                  </a:lnTo>
                  <a:lnTo>
                    <a:pt x="116" y="1728"/>
                  </a:lnTo>
                  <a:lnTo>
                    <a:pt x="124" y="1682"/>
                  </a:lnTo>
                  <a:lnTo>
                    <a:pt x="136" y="1651"/>
                  </a:lnTo>
                  <a:lnTo>
                    <a:pt x="170" y="1620"/>
                  </a:lnTo>
                  <a:lnTo>
                    <a:pt x="194" y="1580"/>
                  </a:lnTo>
                  <a:lnTo>
                    <a:pt x="189" y="1534"/>
                  </a:lnTo>
                  <a:lnTo>
                    <a:pt x="164" y="1496"/>
                  </a:lnTo>
                  <a:lnTo>
                    <a:pt x="154" y="1476"/>
                  </a:lnTo>
                  <a:lnTo>
                    <a:pt x="151" y="1460"/>
                  </a:lnTo>
                  <a:lnTo>
                    <a:pt x="154" y="1437"/>
                  </a:lnTo>
                  <a:lnTo>
                    <a:pt x="167" y="1426"/>
                  </a:lnTo>
                  <a:lnTo>
                    <a:pt x="202" y="1407"/>
                  </a:lnTo>
                  <a:lnTo>
                    <a:pt x="243" y="1399"/>
                  </a:lnTo>
                  <a:lnTo>
                    <a:pt x="243" y="1278"/>
                  </a:lnTo>
                  <a:lnTo>
                    <a:pt x="268" y="1244"/>
                  </a:lnTo>
                  <a:lnTo>
                    <a:pt x="275" y="1212"/>
                  </a:lnTo>
                  <a:lnTo>
                    <a:pt x="271" y="1193"/>
                  </a:lnTo>
                  <a:lnTo>
                    <a:pt x="260" y="1171"/>
                  </a:lnTo>
                  <a:lnTo>
                    <a:pt x="228" y="1112"/>
                  </a:lnTo>
                  <a:lnTo>
                    <a:pt x="221" y="1021"/>
                  </a:lnTo>
                  <a:lnTo>
                    <a:pt x="236" y="921"/>
                  </a:lnTo>
                  <a:lnTo>
                    <a:pt x="260" y="860"/>
                  </a:lnTo>
                  <a:lnTo>
                    <a:pt x="248" y="775"/>
                  </a:lnTo>
                  <a:lnTo>
                    <a:pt x="264" y="713"/>
                  </a:lnTo>
                  <a:lnTo>
                    <a:pt x="291" y="693"/>
                  </a:lnTo>
                  <a:lnTo>
                    <a:pt x="309" y="678"/>
                  </a:lnTo>
                  <a:lnTo>
                    <a:pt x="325" y="655"/>
                  </a:lnTo>
                  <a:lnTo>
                    <a:pt x="329" y="642"/>
                  </a:lnTo>
                  <a:lnTo>
                    <a:pt x="319" y="623"/>
                  </a:lnTo>
                  <a:lnTo>
                    <a:pt x="309" y="604"/>
                  </a:lnTo>
                  <a:lnTo>
                    <a:pt x="325" y="561"/>
                  </a:lnTo>
                  <a:lnTo>
                    <a:pt x="396" y="564"/>
                  </a:lnTo>
                  <a:lnTo>
                    <a:pt x="376" y="522"/>
                  </a:lnTo>
                  <a:lnTo>
                    <a:pt x="406" y="503"/>
                  </a:lnTo>
                  <a:lnTo>
                    <a:pt x="426" y="480"/>
                  </a:lnTo>
                  <a:lnTo>
                    <a:pt x="400" y="464"/>
                  </a:lnTo>
                  <a:lnTo>
                    <a:pt x="380" y="434"/>
                  </a:lnTo>
                  <a:lnTo>
                    <a:pt x="403" y="391"/>
                  </a:lnTo>
                  <a:lnTo>
                    <a:pt x="406" y="383"/>
                  </a:lnTo>
                  <a:lnTo>
                    <a:pt x="403" y="371"/>
                  </a:lnTo>
                  <a:lnTo>
                    <a:pt x="400" y="356"/>
                  </a:lnTo>
                  <a:lnTo>
                    <a:pt x="380" y="325"/>
                  </a:lnTo>
                  <a:lnTo>
                    <a:pt x="387" y="301"/>
                  </a:lnTo>
                  <a:lnTo>
                    <a:pt x="403" y="294"/>
                  </a:lnTo>
                  <a:lnTo>
                    <a:pt x="472" y="271"/>
                  </a:lnTo>
                  <a:lnTo>
                    <a:pt x="500" y="259"/>
                  </a:lnTo>
                  <a:lnTo>
                    <a:pt x="512" y="243"/>
                  </a:lnTo>
                  <a:lnTo>
                    <a:pt x="516" y="232"/>
                  </a:lnTo>
                  <a:lnTo>
                    <a:pt x="507" y="175"/>
                  </a:lnTo>
                  <a:lnTo>
                    <a:pt x="507" y="119"/>
                  </a:lnTo>
                  <a:lnTo>
                    <a:pt x="507" y="100"/>
                  </a:lnTo>
                  <a:lnTo>
                    <a:pt x="527" y="41"/>
                  </a:lnTo>
                  <a:lnTo>
                    <a:pt x="570" y="18"/>
                  </a:lnTo>
                  <a:lnTo>
                    <a:pt x="601" y="25"/>
                  </a:lnTo>
                  <a:lnTo>
                    <a:pt x="627" y="54"/>
                  </a:lnTo>
                  <a:lnTo>
                    <a:pt x="659" y="58"/>
                  </a:lnTo>
                  <a:lnTo>
                    <a:pt x="682" y="22"/>
                  </a:lnTo>
                  <a:lnTo>
                    <a:pt x="714" y="18"/>
                  </a:lnTo>
                  <a:lnTo>
                    <a:pt x="772" y="76"/>
                  </a:lnTo>
                  <a:lnTo>
                    <a:pt x="782" y="116"/>
                  </a:lnTo>
                  <a:lnTo>
                    <a:pt x="792" y="131"/>
                  </a:lnTo>
                  <a:lnTo>
                    <a:pt x="795" y="92"/>
                  </a:lnTo>
                  <a:lnTo>
                    <a:pt x="795" y="35"/>
                  </a:lnTo>
                  <a:lnTo>
                    <a:pt x="810" y="18"/>
                  </a:lnTo>
                  <a:lnTo>
                    <a:pt x="822" y="38"/>
                  </a:lnTo>
                  <a:lnTo>
                    <a:pt x="830" y="61"/>
                  </a:lnTo>
                  <a:lnTo>
                    <a:pt x="850" y="58"/>
                  </a:lnTo>
                  <a:lnTo>
                    <a:pt x="853" y="35"/>
                  </a:lnTo>
                  <a:lnTo>
                    <a:pt x="869" y="7"/>
                  </a:lnTo>
                  <a:lnTo>
                    <a:pt x="911" y="0"/>
                  </a:lnTo>
                  <a:lnTo>
                    <a:pt x="939" y="15"/>
                  </a:lnTo>
                  <a:lnTo>
                    <a:pt x="957" y="35"/>
                  </a:lnTo>
                  <a:lnTo>
                    <a:pt x="977" y="38"/>
                  </a:lnTo>
                  <a:lnTo>
                    <a:pt x="1016" y="35"/>
                  </a:lnTo>
                  <a:lnTo>
                    <a:pt x="1028" y="58"/>
                  </a:lnTo>
                  <a:lnTo>
                    <a:pt x="1066" y="80"/>
                  </a:lnTo>
                  <a:lnTo>
                    <a:pt x="1086" y="119"/>
                  </a:lnTo>
                  <a:lnTo>
                    <a:pt x="1109" y="135"/>
                  </a:lnTo>
                  <a:lnTo>
                    <a:pt x="1171" y="127"/>
                  </a:lnTo>
                  <a:lnTo>
                    <a:pt x="1206" y="142"/>
                  </a:lnTo>
                  <a:lnTo>
                    <a:pt x="1252" y="197"/>
                  </a:lnTo>
                  <a:lnTo>
                    <a:pt x="1303" y="216"/>
                  </a:lnTo>
                  <a:lnTo>
                    <a:pt x="1399" y="223"/>
                  </a:lnTo>
                  <a:lnTo>
                    <a:pt x="1430" y="256"/>
                  </a:lnTo>
                  <a:lnTo>
                    <a:pt x="1435" y="294"/>
                  </a:lnTo>
                  <a:lnTo>
                    <a:pt x="1376" y="367"/>
                  </a:lnTo>
                  <a:lnTo>
                    <a:pt x="1361" y="411"/>
                  </a:lnTo>
                  <a:lnTo>
                    <a:pt x="1361" y="445"/>
                  </a:lnTo>
                  <a:lnTo>
                    <a:pt x="1462" y="441"/>
                  </a:lnTo>
                  <a:lnTo>
                    <a:pt x="1521" y="453"/>
                  </a:lnTo>
                  <a:lnTo>
                    <a:pt x="1563" y="449"/>
                  </a:lnTo>
                  <a:lnTo>
                    <a:pt x="1605" y="421"/>
                  </a:lnTo>
                  <a:lnTo>
                    <a:pt x="1699" y="402"/>
                  </a:lnTo>
                  <a:lnTo>
                    <a:pt x="1710" y="383"/>
                  </a:lnTo>
                  <a:lnTo>
                    <a:pt x="1706" y="305"/>
                  </a:lnTo>
                  <a:lnTo>
                    <a:pt x="1718" y="271"/>
                  </a:lnTo>
                  <a:lnTo>
                    <a:pt x="1810" y="286"/>
                  </a:lnTo>
                  <a:lnTo>
                    <a:pt x="1826" y="313"/>
                  </a:lnTo>
                  <a:lnTo>
                    <a:pt x="1829" y="343"/>
                  </a:lnTo>
                  <a:lnTo>
                    <a:pt x="1814" y="383"/>
                  </a:lnTo>
                  <a:lnTo>
                    <a:pt x="1814" y="418"/>
                  </a:lnTo>
                  <a:lnTo>
                    <a:pt x="1806" y="429"/>
                  </a:lnTo>
                  <a:lnTo>
                    <a:pt x="1737" y="441"/>
                  </a:lnTo>
                  <a:lnTo>
                    <a:pt x="1655" y="495"/>
                  </a:lnTo>
                  <a:lnTo>
                    <a:pt x="1544" y="600"/>
                  </a:lnTo>
                  <a:lnTo>
                    <a:pt x="1438" y="732"/>
                  </a:lnTo>
                  <a:lnTo>
                    <a:pt x="1450" y="732"/>
                  </a:lnTo>
                  <a:lnTo>
                    <a:pt x="1399" y="825"/>
                  </a:lnTo>
                  <a:lnTo>
                    <a:pt x="1384" y="907"/>
                  </a:lnTo>
                  <a:lnTo>
                    <a:pt x="1396" y="980"/>
                  </a:lnTo>
                  <a:lnTo>
                    <a:pt x="1376" y="1000"/>
                  </a:lnTo>
                  <a:lnTo>
                    <a:pt x="1341" y="1000"/>
                  </a:lnTo>
                  <a:lnTo>
                    <a:pt x="1356" y="1027"/>
                  </a:lnTo>
                  <a:lnTo>
                    <a:pt x="1361" y="1081"/>
                  </a:lnTo>
                  <a:lnTo>
                    <a:pt x="1346" y="1131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2916ADE6-D244-44F9-B25F-1D130C0AB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6" y="3828"/>
              <a:ext cx="53" cy="56"/>
            </a:xfrm>
            <a:custGeom>
              <a:avLst/>
              <a:gdLst>
                <a:gd name="T0" fmla="*/ 15 w 186"/>
                <a:gd name="T1" fmla="*/ 12 h 209"/>
                <a:gd name="T2" fmla="*/ 11 w 186"/>
                <a:gd name="T3" fmla="*/ 14 h 209"/>
                <a:gd name="T4" fmla="*/ 7 w 186"/>
                <a:gd name="T5" fmla="*/ 15 h 209"/>
                <a:gd name="T6" fmla="*/ 2 w 186"/>
                <a:gd name="T7" fmla="*/ 14 h 209"/>
                <a:gd name="T8" fmla="*/ 0 w 186"/>
                <a:gd name="T9" fmla="*/ 13 h 209"/>
                <a:gd name="T10" fmla="*/ 0 w 186"/>
                <a:gd name="T11" fmla="*/ 11 h 209"/>
                <a:gd name="T12" fmla="*/ 1 w 186"/>
                <a:gd name="T13" fmla="*/ 10 h 209"/>
                <a:gd name="T14" fmla="*/ 2 w 186"/>
                <a:gd name="T15" fmla="*/ 9 h 209"/>
                <a:gd name="T16" fmla="*/ 5 w 186"/>
                <a:gd name="T17" fmla="*/ 9 h 209"/>
                <a:gd name="T18" fmla="*/ 7 w 186"/>
                <a:gd name="T19" fmla="*/ 10 h 209"/>
                <a:gd name="T20" fmla="*/ 8 w 186"/>
                <a:gd name="T21" fmla="*/ 9 h 209"/>
                <a:gd name="T22" fmla="*/ 9 w 186"/>
                <a:gd name="T23" fmla="*/ 8 h 209"/>
                <a:gd name="T24" fmla="*/ 7 w 186"/>
                <a:gd name="T25" fmla="*/ 7 h 209"/>
                <a:gd name="T26" fmla="*/ 7 w 186"/>
                <a:gd name="T27" fmla="*/ 6 h 209"/>
                <a:gd name="T28" fmla="*/ 8 w 186"/>
                <a:gd name="T29" fmla="*/ 5 h 209"/>
                <a:gd name="T30" fmla="*/ 6 w 186"/>
                <a:gd name="T31" fmla="*/ 5 h 209"/>
                <a:gd name="T32" fmla="*/ 5 w 186"/>
                <a:gd name="T33" fmla="*/ 3 h 209"/>
                <a:gd name="T34" fmla="*/ 6 w 186"/>
                <a:gd name="T35" fmla="*/ 2 h 209"/>
                <a:gd name="T36" fmla="*/ 11 w 186"/>
                <a:gd name="T37" fmla="*/ 0 h 209"/>
                <a:gd name="T38" fmla="*/ 14 w 186"/>
                <a:gd name="T39" fmla="*/ 0 h 209"/>
                <a:gd name="T40" fmla="*/ 15 w 186"/>
                <a:gd name="T41" fmla="*/ 4 h 209"/>
                <a:gd name="T42" fmla="*/ 15 w 186"/>
                <a:gd name="T43" fmla="*/ 9 h 209"/>
                <a:gd name="T44" fmla="*/ 15 w 186"/>
                <a:gd name="T45" fmla="*/ 12 h 20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86" h="209">
                  <a:moveTo>
                    <a:pt x="181" y="173"/>
                  </a:moveTo>
                  <a:lnTo>
                    <a:pt x="139" y="198"/>
                  </a:lnTo>
                  <a:lnTo>
                    <a:pt x="90" y="209"/>
                  </a:lnTo>
                  <a:lnTo>
                    <a:pt x="27" y="193"/>
                  </a:lnTo>
                  <a:lnTo>
                    <a:pt x="4" y="181"/>
                  </a:lnTo>
                  <a:lnTo>
                    <a:pt x="0" y="158"/>
                  </a:lnTo>
                  <a:lnTo>
                    <a:pt x="7" y="139"/>
                  </a:lnTo>
                  <a:lnTo>
                    <a:pt x="20" y="128"/>
                  </a:lnTo>
                  <a:lnTo>
                    <a:pt x="55" y="124"/>
                  </a:lnTo>
                  <a:lnTo>
                    <a:pt x="85" y="135"/>
                  </a:lnTo>
                  <a:lnTo>
                    <a:pt x="103" y="132"/>
                  </a:lnTo>
                  <a:lnTo>
                    <a:pt x="108" y="104"/>
                  </a:lnTo>
                  <a:lnTo>
                    <a:pt x="81" y="94"/>
                  </a:lnTo>
                  <a:lnTo>
                    <a:pt x="81" y="82"/>
                  </a:lnTo>
                  <a:lnTo>
                    <a:pt x="103" y="67"/>
                  </a:lnTo>
                  <a:lnTo>
                    <a:pt x="75" y="62"/>
                  </a:lnTo>
                  <a:lnTo>
                    <a:pt x="66" y="43"/>
                  </a:lnTo>
                  <a:lnTo>
                    <a:pt x="78" y="32"/>
                  </a:lnTo>
                  <a:lnTo>
                    <a:pt x="139" y="0"/>
                  </a:lnTo>
                  <a:lnTo>
                    <a:pt x="177" y="0"/>
                  </a:lnTo>
                  <a:lnTo>
                    <a:pt x="186" y="59"/>
                  </a:lnTo>
                  <a:lnTo>
                    <a:pt x="186" y="119"/>
                  </a:lnTo>
                  <a:lnTo>
                    <a:pt x="181" y="173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08FDEB03-4BA6-473D-BA43-F291C44C4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6" y="3828"/>
              <a:ext cx="53" cy="56"/>
            </a:xfrm>
            <a:custGeom>
              <a:avLst/>
              <a:gdLst>
                <a:gd name="T0" fmla="*/ 15 w 186"/>
                <a:gd name="T1" fmla="*/ 12 h 209"/>
                <a:gd name="T2" fmla="*/ 11 w 186"/>
                <a:gd name="T3" fmla="*/ 14 h 209"/>
                <a:gd name="T4" fmla="*/ 7 w 186"/>
                <a:gd name="T5" fmla="*/ 15 h 209"/>
                <a:gd name="T6" fmla="*/ 2 w 186"/>
                <a:gd name="T7" fmla="*/ 14 h 209"/>
                <a:gd name="T8" fmla="*/ 0 w 186"/>
                <a:gd name="T9" fmla="*/ 13 h 209"/>
                <a:gd name="T10" fmla="*/ 0 w 186"/>
                <a:gd name="T11" fmla="*/ 11 h 209"/>
                <a:gd name="T12" fmla="*/ 1 w 186"/>
                <a:gd name="T13" fmla="*/ 10 h 209"/>
                <a:gd name="T14" fmla="*/ 2 w 186"/>
                <a:gd name="T15" fmla="*/ 9 h 209"/>
                <a:gd name="T16" fmla="*/ 5 w 186"/>
                <a:gd name="T17" fmla="*/ 9 h 209"/>
                <a:gd name="T18" fmla="*/ 7 w 186"/>
                <a:gd name="T19" fmla="*/ 10 h 209"/>
                <a:gd name="T20" fmla="*/ 8 w 186"/>
                <a:gd name="T21" fmla="*/ 9 h 209"/>
                <a:gd name="T22" fmla="*/ 9 w 186"/>
                <a:gd name="T23" fmla="*/ 8 h 209"/>
                <a:gd name="T24" fmla="*/ 7 w 186"/>
                <a:gd name="T25" fmla="*/ 7 h 209"/>
                <a:gd name="T26" fmla="*/ 7 w 186"/>
                <a:gd name="T27" fmla="*/ 6 h 209"/>
                <a:gd name="T28" fmla="*/ 8 w 186"/>
                <a:gd name="T29" fmla="*/ 5 h 209"/>
                <a:gd name="T30" fmla="*/ 6 w 186"/>
                <a:gd name="T31" fmla="*/ 5 h 209"/>
                <a:gd name="T32" fmla="*/ 5 w 186"/>
                <a:gd name="T33" fmla="*/ 3 h 209"/>
                <a:gd name="T34" fmla="*/ 6 w 186"/>
                <a:gd name="T35" fmla="*/ 2 h 209"/>
                <a:gd name="T36" fmla="*/ 11 w 186"/>
                <a:gd name="T37" fmla="*/ 0 h 209"/>
                <a:gd name="T38" fmla="*/ 14 w 186"/>
                <a:gd name="T39" fmla="*/ 0 h 209"/>
                <a:gd name="T40" fmla="*/ 15 w 186"/>
                <a:gd name="T41" fmla="*/ 4 h 209"/>
                <a:gd name="T42" fmla="*/ 15 w 186"/>
                <a:gd name="T43" fmla="*/ 9 h 209"/>
                <a:gd name="T44" fmla="*/ 15 w 186"/>
                <a:gd name="T45" fmla="*/ 12 h 20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86" h="209">
                  <a:moveTo>
                    <a:pt x="181" y="173"/>
                  </a:moveTo>
                  <a:lnTo>
                    <a:pt x="139" y="198"/>
                  </a:lnTo>
                  <a:lnTo>
                    <a:pt x="90" y="209"/>
                  </a:lnTo>
                  <a:lnTo>
                    <a:pt x="27" y="193"/>
                  </a:lnTo>
                  <a:lnTo>
                    <a:pt x="4" y="181"/>
                  </a:lnTo>
                  <a:lnTo>
                    <a:pt x="0" y="158"/>
                  </a:lnTo>
                  <a:lnTo>
                    <a:pt x="7" y="139"/>
                  </a:lnTo>
                  <a:lnTo>
                    <a:pt x="20" y="128"/>
                  </a:lnTo>
                  <a:lnTo>
                    <a:pt x="55" y="124"/>
                  </a:lnTo>
                  <a:lnTo>
                    <a:pt x="85" y="135"/>
                  </a:lnTo>
                  <a:lnTo>
                    <a:pt x="103" y="132"/>
                  </a:lnTo>
                  <a:lnTo>
                    <a:pt x="108" y="104"/>
                  </a:lnTo>
                  <a:lnTo>
                    <a:pt x="81" y="94"/>
                  </a:lnTo>
                  <a:lnTo>
                    <a:pt x="81" y="82"/>
                  </a:lnTo>
                  <a:lnTo>
                    <a:pt x="103" y="67"/>
                  </a:lnTo>
                  <a:lnTo>
                    <a:pt x="75" y="62"/>
                  </a:lnTo>
                  <a:lnTo>
                    <a:pt x="66" y="43"/>
                  </a:lnTo>
                  <a:lnTo>
                    <a:pt x="78" y="32"/>
                  </a:lnTo>
                  <a:lnTo>
                    <a:pt x="139" y="0"/>
                  </a:lnTo>
                  <a:lnTo>
                    <a:pt x="177" y="0"/>
                  </a:lnTo>
                  <a:lnTo>
                    <a:pt x="186" y="59"/>
                  </a:lnTo>
                  <a:lnTo>
                    <a:pt x="186" y="119"/>
                  </a:lnTo>
                  <a:lnTo>
                    <a:pt x="181" y="173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6744287B-CF86-4492-B448-4EA8667B2E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" y="2182"/>
              <a:ext cx="364" cy="422"/>
            </a:xfrm>
            <a:custGeom>
              <a:avLst/>
              <a:gdLst>
                <a:gd name="T0" fmla="*/ 1 w 1281"/>
                <a:gd name="T1" fmla="*/ 79 h 1604"/>
                <a:gd name="T2" fmla="*/ 6 w 1281"/>
                <a:gd name="T3" fmla="*/ 74 h 1604"/>
                <a:gd name="T4" fmla="*/ 13 w 1281"/>
                <a:gd name="T5" fmla="*/ 67 h 1604"/>
                <a:gd name="T6" fmla="*/ 13 w 1281"/>
                <a:gd name="T7" fmla="*/ 63 h 1604"/>
                <a:gd name="T8" fmla="*/ 11 w 1281"/>
                <a:gd name="T9" fmla="*/ 53 h 1604"/>
                <a:gd name="T10" fmla="*/ 12 w 1281"/>
                <a:gd name="T11" fmla="*/ 46 h 1604"/>
                <a:gd name="T12" fmla="*/ 8 w 1281"/>
                <a:gd name="T13" fmla="*/ 40 h 1604"/>
                <a:gd name="T14" fmla="*/ 9 w 1281"/>
                <a:gd name="T15" fmla="*/ 37 h 1604"/>
                <a:gd name="T16" fmla="*/ 13 w 1281"/>
                <a:gd name="T17" fmla="*/ 37 h 1604"/>
                <a:gd name="T18" fmla="*/ 14 w 1281"/>
                <a:gd name="T19" fmla="*/ 33 h 1604"/>
                <a:gd name="T20" fmla="*/ 18 w 1281"/>
                <a:gd name="T21" fmla="*/ 30 h 1604"/>
                <a:gd name="T22" fmla="*/ 24 w 1281"/>
                <a:gd name="T23" fmla="*/ 23 h 1604"/>
                <a:gd name="T24" fmla="*/ 26 w 1281"/>
                <a:gd name="T25" fmla="*/ 18 h 1604"/>
                <a:gd name="T26" fmla="*/ 30 w 1281"/>
                <a:gd name="T27" fmla="*/ 14 h 1604"/>
                <a:gd name="T28" fmla="*/ 36 w 1281"/>
                <a:gd name="T29" fmla="*/ 15 h 1604"/>
                <a:gd name="T30" fmla="*/ 38 w 1281"/>
                <a:gd name="T31" fmla="*/ 11 h 1604"/>
                <a:gd name="T32" fmla="*/ 47 w 1281"/>
                <a:gd name="T33" fmla="*/ 7 h 1604"/>
                <a:gd name="T34" fmla="*/ 57 w 1281"/>
                <a:gd name="T35" fmla="*/ 1 h 1604"/>
                <a:gd name="T36" fmla="*/ 61 w 1281"/>
                <a:gd name="T37" fmla="*/ 2 h 1604"/>
                <a:gd name="T38" fmla="*/ 58 w 1281"/>
                <a:gd name="T39" fmla="*/ 5 h 1604"/>
                <a:gd name="T40" fmla="*/ 55 w 1281"/>
                <a:gd name="T41" fmla="*/ 12 h 1604"/>
                <a:gd name="T42" fmla="*/ 47 w 1281"/>
                <a:gd name="T43" fmla="*/ 24 h 1604"/>
                <a:gd name="T44" fmla="*/ 45 w 1281"/>
                <a:gd name="T45" fmla="*/ 31 h 1604"/>
                <a:gd name="T46" fmla="*/ 51 w 1281"/>
                <a:gd name="T47" fmla="*/ 38 h 1604"/>
                <a:gd name="T48" fmla="*/ 63 w 1281"/>
                <a:gd name="T49" fmla="*/ 43 h 1604"/>
                <a:gd name="T50" fmla="*/ 73 w 1281"/>
                <a:gd name="T51" fmla="*/ 43 h 1604"/>
                <a:gd name="T52" fmla="*/ 82 w 1281"/>
                <a:gd name="T53" fmla="*/ 51 h 1604"/>
                <a:gd name="T54" fmla="*/ 95 w 1281"/>
                <a:gd name="T55" fmla="*/ 53 h 1604"/>
                <a:gd name="T56" fmla="*/ 94 w 1281"/>
                <a:gd name="T57" fmla="*/ 62 h 1604"/>
                <a:gd name="T58" fmla="*/ 100 w 1281"/>
                <a:gd name="T59" fmla="*/ 66 h 1604"/>
                <a:gd name="T60" fmla="*/ 101 w 1281"/>
                <a:gd name="T61" fmla="*/ 75 h 1604"/>
                <a:gd name="T62" fmla="*/ 100 w 1281"/>
                <a:gd name="T63" fmla="*/ 84 h 1604"/>
                <a:gd name="T64" fmla="*/ 98 w 1281"/>
                <a:gd name="T65" fmla="*/ 78 h 1604"/>
                <a:gd name="T66" fmla="*/ 94 w 1281"/>
                <a:gd name="T67" fmla="*/ 81 h 1604"/>
                <a:gd name="T68" fmla="*/ 88 w 1281"/>
                <a:gd name="T69" fmla="*/ 82 h 1604"/>
                <a:gd name="T70" fmla="*/ 81 w 1281"/>
                <a:gd name="T71" fmla="*/ 82 h 1604"/>
                <a:gd name="T72" fmla="*/ 82 w 1281"/>
                <a:gd name="T73" fmla="*/ 83 h 1604"/>
                <a:gd name="T74" fmla="*/ 85 w 1281"/>
                <a:gd name="T75" fmla="*/ 87 h 1604"/>
                <a:gd name="T76" fmla="*/ 78 w 1281"/>
                <a:gd name="T77" fmla="*/ 92 h 1604"/>
                <a:gd name="T78" fmla="*/ 83 w 1281"/>
                <a:gd name="T79" fmla="*/ 101 h 1604"/>
                <a:gd name="T80" fmla="*/ 83 w 1281"/>
                <a:gd name="T81" fmla="*/ 108 h 1604"/>
                <a:gd name="T82" fmla="*/ 75 w 1281"/>
                <a:gd name="T83" fmla="*/ 110 h 1604"/>
                <a:gd name="T84" fmla="*/ 68 w 1281"/>
                <a:gd name="T85" fmla="*/ 109 h 1604"/>
                <a:gd name="T86" fmla="*/ 64 w 1281"/>
                <a:gd name="T87" fmla="*/ 110 h 1604"/>
                <a:gd name="T88" fmla="*/ 55 w 1281"/>
                <a:gd name="T89" fmla="*/ 110 h 1604"/>
                <a:gd name="T90" fmla="*/ 49 w 1281"/>
                <a:gd name="T91" fmla="*/ 105 h 1604"/>
                <a:gd name="T92" fmla="*/ 32 w 1281"/>
                <a:gd name="T93" fmla="*/ 96 h 1604"/>
                <a:gd name="T94" fmla="*/ 18 w 1281"/>
                <a:gd name="T95" fmla="*/ 94 h 1604"/>
                <a:gd name="T96" fmla="*/ 15 w 1281"/>
                <a:gd name="T97" fmla="*/ 90 h 1604"/>
                <a:gd name="T98" fmla="*/ 10 w 1281"/>
                <a:gd name="T99" fmla="*/ 88 h 1604"/>
                <a:gd name="T100" fmla="*/ 1 w 1281"/>
                <a:gd name="T101" fmla="*/ 83 h 160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281" h="1604">
                  <a:moveTo>
                    <a:pt x="0" y="1177"/>
                  </a:moveTo>
                  <a:lnTo>
                    <a:pt x="9" y="1159"/>
                  </a:lnTo>
                  <a:lnTo>
                    <a:pt x="13" y="1139"/>
                  </a:lnTo>
                  <a:lnTo>
                    <a:pt x="24" y="1116"/>
                  </a:lnTo>
                  <a:lnTo>
                    <a:pt x="40" y="1096"/>
                  </a:lnTo>
                  <a:lnTo>
                    <a:pt x="79" y="1070"/>
                  </a:lnTo>
                  <a:lnTo>
                    <a:pt x="121" y="1050"/>
                  </a:lnTo>
                  <a:lnTo>
                    <a:pt x="147" y="1007"/>
                  </a:lnTo>
                  <a:lnTo>
                    <a:pt x="160" y="969"/>
                  </a:lnTo>
                  <a:lnTo>
                    <a:pt x="164" y="945"/>
                  </a:lnTo>
                  <a:lnTo>
                    <a:pt x="160" y="926"/>
                  </a:lnTo>
                  <a:lnTo>
                    <a:pt x="156" y="907"/>
                  </a:lnTo>
                  <a:lnTo>
                    <a:pt x="134" y="825"/>
                  </a:lnTo>
                  <a:lnTo>
                    <a:pt x="129" y="783"/>
                  </a:lnTo>
                  <a:lnTo>
                    <a:pt x="137" y="760"/>
                  </a:lnTo>
                  <a:lnTo>
                    <a:pt x="152" y="740"/>
                  </a:lnTo>
                  <a:lnTo>
                    <a:pt x="156" y="697"/>
                  </a:lnTo>
                  <a:lnTo>
                    <a:pt x="147" y="659"/>
                  </a:lnTo>
                  <a:lnTo>
                    <a:pt x="129" y="639"/>
                  </a:lnTo>
                  <a:lnTo>
                    <a:pt x="105" y="597"/>
                  </a:lnTo>
                  <a:lnTo>
                    <a:pt x="98" y="577"/>
                  </a:lnTo>
                  <a:lnTo>
                    <a:pt x="98" y="565"/>
                  </a:lnTo>
                  <a:lnTo>
                    <a:pt x="101" y="550"/>
                  </a:lnTo>
                  <a:lnTo>
                    <a:pt x="109" y="539"/>
                  </a:lnTo>
                  <a:lnTo>
                    <a:pt x="124" y="534"/>
                  </a:lnTo>
                  <a:lnTo>
                    <a:pt x="147" y="542"/>
                  </a:lnTo>
                  <a:lnTo>
                    <a:pt x="164" y="539"/>
                  </a:lnTo>
                  <a:lnTo>
                    <a:pt x="164" y="512"/>
                  </a:lnTo>
                  <a:lnTo>
                    <a:pt x="164" y="496"/>
                  </a:lnTo>
                  <a:lnTo>
                    <a:pt x="172" y="476"/>
                  </a:lnTo>
                  <a:lnTo>
                    <a:pt x="195" y="473"/>
                  </a:lnTo>
                  <a:lnTo>
                    <a:pt x="221" y="464"/>
                  </a:lnTo>
                  <a:lnTo>
                    <a:pt x="225" y="430"/>
                  </a:lnTo>
                  <a:lnTo>
                    <a:pt x="257" y="364"/>
                  </a:lnTo>
                  <a:lnTo>
                    <a:pt x="284" y="344"/>
                  </a:lnTo>
                  <a:lnTo>
                    <a:pt x="304" y="340"/>
                  </a:lnTo>
                  <a:lnTo>
                    <a:pt x="319" y="325"/>
                  </a:lnTo>
                  <a:lnTo>
                    <a:pt x="319" y="283"/>
                  </a:lnTo>
                  <a:lnTo>
                    <a:pt x="322" y="263"/>
                  </a:lnTo>
                  <a:lnTo>
                    <a:pt x="338" y="240"/>
                  </a:lnTo>
                  <a:lnTo>
                    <a:pt x="358" y="221"/>
                  </a:lnTo>
                  <a:lnTo>
                    <a:pt x="365" y="201"/>
                  </a:lnTo>
                  <a:lnTo>
                    <a:pt x="380" y="194"/>
                  </a:lnTo>
                  <a:lnTo>
                    <a:pt x="419" y="197"/>
                  </a:lnTo>
                  <a:lnTo>
                    <a:pt x="442" y="214"/>
                  </a:lnTo>
                  <a:lnTo>
                    <a:pt x="462" y="197"/>
                  </a:lnTo>
                  <a:lnTo>
                    <a:pt x="462" y="174"/>
                  </a:lnTo>
                  <a:lnTo>
                    <a:pt x="470" y="163"/>
                  </a:lnTo>
                  <a:lnTo>
                    <a:pt x="481" y="155"/>
                  </a:lnTo>
                  <a:lnTo>
                    <a:pt x="500" y="147"/>
                  </a:lnTo>
                  <a:lnTo>
                    <a:pt x="579" y="107"/>
                  </a:lnTo>
                  <a:lnTo>
                    <a:pt x="660" y="64"/>
                  </a:lnTo>
                  <a:lnTo>
                    <a:pt x="680" y="23"/>
                  </a:lnTo>
                  <a:lnTo>
                    <a:pt x="706" y="7"/>
                  </a:lnTo>
                  <a:lnTo>
                    <a:pt x="737" y="0"/>
                  </a:lnTo>
                  <a:lnTo>
                    <a:pt x="752" y="7"/>
                  </a:lnTo>
                  <a:lnTo>
                    <a:pt x="761" y="23"/>
                  </a:lnTo>
                  <a:lnTo>
                    <a:pt x="757" y="42"/>
                  </a:lnTo>
                  <a:lnTo>
                    <a:pt x="741" y="61"/>
                  </a:lnTo>
                  <a:lnTo>
                    <a:pt x="722" y="77"/>
                  </a:lnTo>
                  <a:lnTo>
                    <a:pt x="714" y="104"/>
                  </a:lnTo>
                  <a:lnTo>
                    <a:pt x="714" y="138"/>
                  </a:lnTo>
                  <a:lnTo>
                    <a:pt x="688" y="170"/>
                  </a:lnTo>
                  <a:lnTo>
                    <a:pt x="637" y="197"/>
                  </a:lnTo>
                  <a:lnTo>
                    <a:pt x="601" y="244"/>
                  </a:lnTo>
                  <a:lnTo>
                    <a:pt x="582" y="352"/>
                  </a:lnTo>
                  <a:lnTo>
                    <a:pt x="536" y="425"/>
                  </a:lnTo>
                  <a:lnTo>
                    <a:pt x="536" y="442"/>
                  </a:lnTo>
                  <a:lnTo>
                    <a:pt x="555" y="445"/>
                  </a:lnTo>
                  <a:lnTo>
                    <a:pt x="601" y="430"/>
                  </a:lnTo>
                  <a:lnTo>
                    <a:pt x="621" y="445"/>
                  </a:lnTo>
                  <a:lnTo>
                    <a:pt x="633" y="542"/>
                  </a:lnTo>
                  <a:lnTo>
                    <a:pt x="668" y="580"/>
                  </a:lnTo>
                  <a:lnTo>
                    <a:pt x="722" y="608"/>
                  </a:lnTo>
                  <a:lnTo>
                    <a:pt x="776" y="616"/>
                  </a:lnTo>
                  <a:lnTo>
                    <a:pt x="835" y="597"/>
                  </a:lnTo>
                  <a:lnTo>
                    <a:pt x="866" y="600"/>
                  </a:lnTo>
                  <a:lnTo>
                    <a:pt x="909" y="628"/>
                  </a:lnTo>
                  <a:lnTo>
                    <a:pt x="943" y="671"/>
                  </a:lnTo>
                  <a:lnTo>
                    <a:pt x="978" y="709"/>
                  </a:lnTo>
                  <a:lnTo>
                    <a:pt x="1021" y="729"/>
                  </a:lnTo>
                  <a:lnTo>
                    <a:pt x="1079" y="704"/>
                  </a:lnTo>
                  <a:lnTo>
                    <a:pt x="1156" y="724"/>
                  </a:lnTo>
                  <a:lnTo>
                    <a:pt x="1176" y="763"/>
                  </a:lnTo>
                  <a:lnTo>
                    <a:pt x="1171" y="806"/>
                  </a:lnTo>
                  <a:lnTo>
                    <a:pt x="1156" y="859"/>
                  </a:lnTo>
                  <a:lnTo>
                    <a:pt x="1164" y="902"/>
                  </a:lnTo>
                  <a:lnTo>
                    <a:pt x="1191" y="918"/>
                  </a:lnTo>
                  <a:lnTo>
                    <a:pt x="1219" y="930"/>
                  </a:lnTo>
                  <a:lnTo>
                    <a:pt x="1234" y="956"/>
                  </a:lnTo>
                  <a:lnTo>
                    <a:pt x="1199" y="984"/>
                  </a:lnTo>
                  <a:lnTo>
                    <a:pt x="1211" y="1042"/>
                  </a:lnTo>
                  <a:lnTo>
                    <a:pt x="1245" y="1085"/>
                  </a:lnTo>
                  <a:lnTo>
                    <a:pt x="1268" y="1136"/>
                  </a:lnTo>
                  <a:lnTo>
                    <a:pt x="1281" y="1197"/>
                  </a:lnTo>
                  <a:lnTo>
                    <a:pt x="1238" y="1210"/>
                  </a:lnTo>
                  <a:lnTo>
                    <a:pt x="1226" y="1194"/>
                  </a:lnTo>
                  <a:lnTo>
                    <a:pt x="1219" y="1151"/>
                  </a:lnTo>
                  <a:lnTo>
                    <a:pt x="1211" y="1131"/>
                  </a:lnTo>
                  <a:lnTo>
                    <a:pt x="1187" y="1143"/>
                  </a:lnTo>
                  <a:lnTo>
                    <a:pt x="1181" y="1162"/>
                  </a:lnTo>
                  <a:lnTo>
                    <a:pt x="1161" y="1162"/>
                  </a:lnTo>
                  <a:lnTo>
                    <a:pt x="1141" y="1143"/>
                  </a:lnTo>
                  <a:lnTo>
                    <a:pt x="1105" y="1155"/>
                  </a:lnTo>
                  <a:lnTo>
                    <a:pt x="1094" y="1181"/>
                  </a:lnTo>
                  <a:lnTo>
                    <a:pt x="1075" y="1190"/>
                  </a:lnTo>
                  <a:lnTo>
                    <a:pt x="1041" y="1174"/>
                  </a:lnTo>
                  <a:lnTo>
                    <a:pt x="1001" y="1177"/>
                  </a:lnTo>
                  <a:lnTo>
                    <a:pt x="983" y="1190"/>
                  </a:lnTo>
                  <a:lnTo>
                    <a:pt x="986" y="1201"/>
                  </a:lnTo>
                  <a:lnTo>
                    <a:pt x="1009" y="1205"/>
                  </a:lnTo>
                  <a:lnTo>
                    <a:pt x="1041" y="1213"/>
                  </a:lnTo>
                  <a:lnTo>
                    <a:pt x="1056" y="1228"/>
                  </a:lnTo>
                  <a:lnTo>
                    <a:pt x="1051" y="1251"/>
                  </a:lnTo>
                  <a:lnTo>
                    <a:pt x="993" y="1279"/>
                  </a:lnTo>
                  <a:lnTo>
                    <a:pt x="970" y="1298"/>
                  </a:lnTo>
                  <a:lnTo>
                    <a:pt x="963" y="1329"/>
                  </a:lnTo>
                  <a:lnTo>
                    <a:pt x="970" y="1368"/>
                  </a:lnTo>
                  <a:lnTo>
                    <a:pt x="998" y="1411"/>
                  </a:lnTo>
                  <a:lnTo>
                    <a:pt x="1032" y="1453"/>
                  </a:lnTo>
                  <a:lnTo>
                    <a:pt x="1044" y="1489"/>
                  </a:lnTo>
                  <a:lnTo>
                    <a:pt x="1041" y="1532"/>
                  </a:lnTo>
                  <a:lnTo>
                    <a:pt x="1026" y="1558"/>
                  </a:lnTo>
                  <a:lnTo>
                    <a:pt x="1016" y="1604"/>
                  </a:lnTo>
                  <a:lnTo>
                    <a:pt x="955" y="1600"/>
                  </a:lnTo>
                  <a:lnTo>
                    <a:pt x="924" y="1586"/>
                  </a:lnTo>
                  <a:lnTo>
                    <a:pt x="905" y="1566"/>
                  </a:lnTo>
                  <a:lnTo>
                    <a:pt x="876" y="1566"/>
                  </a:lnTo>
                  <a:lnTo>
                    <a:pt x="846" y="1570"/>
                  </a:lnTo>
                  <a:lnTo>
                    <a:pt x="830" y="1589"/>
                  </a:lnTo>
                  <a:lnTo>
                    <a:pt x="811" y="1589"/>
                  </a:lnTo>
                  <a:lnTo>
                    <a:pt x="792" y="1589"/>
                  </a:lnTo>
                  <a:lnTo>
                    <a:pt x="757" y="1577"/>
                  </a:lnTo>
                  <a:lnTo>
                    <a:pt x="714" y="1570"/>
                  </a:lnTo>
                  <a:lnTo>
                    <a:pt x="680" y="1589"/>
                  </a:lnTo>
                  <a:lnTo>
                    <a:pt x="660" y="1589"/>
                  </a:lnTo>
                  <a:lnTo>
                    <a:pt x="637" y="1570"/>
                  </a:lnTo>
                  <a:lnTo>
                    <a:pt x="614" y="1519"/>
                  </a:lnTo>
                  <a:lnTo>
                    <a:pt x="582" y="1476"/>
                  </a:lnTo>
                  <a:lnTo>
                    <a:pt x="485" y="1441"/>
                  </a:lnTo>
                  <a:lnTo>
                    <a:pt x="389" y="1379"/>
                  </a:lnTo>
                  <a:lnTo>
                    <a:pt x="312" y="1352"/>
                  </a:lnTo>
                  <a:lnTo>
                    <a:pt x="264" y="1349"/>
                  </a:lnTo>
                  <a:lnTo>
                    <a:pt x="225" y="1356"/>
                  </a:lnTo>
                  <a:lnTo>
                    <a:pt x="195" y="1352"/>
                  </a:lnTo>
                  <a:lnTo>
                    <a:pt x="183" y="1332"/>
                  </a:lnTo>
                  <a:lnTo>
                    <a:pt x="183" y="1298"/>
                  </a:lnTo>
                  <a:lnTo>
                    <a:pt x="191" y="1268"/>
                  </a:lnTo>
                  <a:lnTo>
                    <a:pt x="180" y="1263"/>
                  </a:lnTo>
                  <a:lnTo>
                    <a:pt x="124" y="1268"/>
                  </a:lnTo>
                  <a:lnTo>
                    <a:pt x="86" y="1260"/>
                  </a:lnTo>
                  <a:lnTo>
                    <a:pt x="47" y="1232"/>
                  </a:lnTo>
                  <a:lnTo>
                    <a:pt x="9" y="1201"/>
                  </a:lnTo>
                  <a:lnTo>
                    <a:pt x="0" y="1177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F792BD52-C701-48DC-A0F2-57644E56E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" y="2182"/>
              <a:ext cx="364" cy="422"/>
            </a:xfrm>
            <a:custGeom>
              <a:avLst/>
              <a:gdLst>
                <a:gd name="T0" fmla="*/ 1 w 1281"/>
                <a:gd name="T1" fmla="*/ 79 h 1604"/>
                <a:gd name="T2" fmla="*/ 6 w 1281"/>
                <a:gd name="T3" fmla="*/ 74 h 1604"/>
                <a:gd name="T4" fmla="*/ 13 w 1281"/>
                <a:gd name="T5" fmla="*/ 67 h 1604"/>
                <a:gd name="T6" fmla="*/ 13 w 1281"/>
                <a:gd name="T7" fmla="*/ 63 h 1604"/>
                <a:gd name="T8" fmla="*/ 11 w 1281"/>
                <a:gd name="T9" fmla="*/ 53 h 1604"/>
                <a:gd name="T10" fmla="*/ 12 w 1281"/>
                <a:gd name="T11" fmla="*/ 46 h 1604"/>
                <a:gd name="T12" fmla="*/ 8 w 1281"/>
                <a:gd name="T13" fmla="*/ 40 h 1604"/>
                <a:gd name="T14" fmla="*/ 9 w 1281"/>
                <a:gd name="T15" fmla="*/ 37 h 1604"/>
                <a:gd name="T16" fmla="*/ 13 w 1281"/>
                <a:gd name="T17" fmla="*/ 37 h 1604"/>
                <a:gd name="T18" fmla="*/ 14 w 1281"/>
                <a:gd name="T19" fmla="*/ 33 h 1604"/>
                <a:gd name="T20" fmla="*/ 18 w 1281"/>
                <a:gd name="T21" fmla="*/ 30 h 1604"/>
                <a:gd name="T22" fmla="*/ 24 w 1281"/>
                <a:gd name="T23" fmla="*/ 23 h 1604"/>
                <a:gd name="T24" fmla="*/ 26 w 1281"/>
                <a:gd name="T25" fmla="*/ 18 h 1604"/>
                <a:gd name="T26" fmla="*/ 30 w 1281"/>
                <a:gd name="T27" fmla="*/ 14 h 1604"/>
                <a:gd name="T28" fmla="*/ 36 w 1281"/>
                <a:gd name="T29" fmla="*/ 15 h 1604"/>
                <a:gd name="T30" fmla="*/ 38 w 1281"/>
                <a:gd name="T31" fmla="*/ 11 h 1604"/>
                <a:gd name="T32" fmla="*/ 47 w 1281"/>
                <a:gd name="T33" fmla="*/ 7 h 1604"/>
                <a:gd name="T34" fmla="*/ 57 w 1281"/>
                <a:gd name="T35" fmla="*/ 1 h 1604"/>
                <a:gd name="T36" fmla="*/ 61 w 1281"/>
                <a:gd name="T37" fmla="*/ 2 h 1604"/>
                <a:gd name="T38" fmla="*/ 58 w 1281"/>
                <a:gd name="T39" fmla="*/ 5 h 1604"/>
                <a:gd name="T40" fmla="*/ 55 w 1281"/>
                <a:gd name="T41" fmla="*/ 12 h 1604"/>
                <a:gd name="T42" fmla="*/ 47 w 1281"/>
                <a:gd name="T43" fmla="*/ 24 h 1604"/>
                <a:gd name="T44" fmla="*/ 45 w 1281"/>
                <a:gd name="T45" fmla="*/ 31 h 1604"/>
                <a:gd name="T46" fmla="*/ 51 w 1281"/>
                <a:gd name="T47" fmla="*/ 38 h 1604"/>
                <a:gd name="T48" fmla="*/ 63 w 1281"/>
                <a:gd name="T49" fmla="*/ 43 h 1604"/>
                <a:gd name="T50" fmla="*/ 73 w 1281"/>
                <a:gd name="T51" fmla="*/ 43 h 1604"/>
                <a:gd name="T52" fmla="*/ 82 w 1281"/>
                <a:gd name="T53" fmla="*/ 51 h 1604"/>
                <a:gd name="T54" fmla="*/ 95 w 1281"/>
                <a:gd name="T55" fmla="*/ 53 h 1604"/>
                <a:gd name="T56" fmla="*/ 94 w 1281"/>
                <a:gd name="T57" fmla="*/ 62 h 1604"/>
                <a:gd name="T58" fmla="*/ 100 w 1281"/>
                <a:gd name="T59" fmla="*/ 66 h 1604"/>
                <a:gd name="T60" fmla="*/ 101 w 1281"/>
                <a:gd name="T61" fmla="*/ 75 h 1604"/>
                <a:gd name="T62" fmla="*/ 100 w 1281"/>
                <a:gd name="T63" fmla="*/ 84 h 1604"/>
                <a:gd name="T64" fmla="*/ 98 w 1281"/>
                <a:gd name="T65" fmla="*/ 78 h 1604"/>
                <a:gd name="T66" fmla="*/ 94 w 1281"/>
                <a:gd name="T67" fmla="*/ 81 h 1604"/>
                <a:gd name="T68" fmla="*/ 88 w 1281"/>
                <a:gd name="T69" fmla="*/ 82 h 1604"/>
                <a:gd name="T70" fmla="*/ 81 w 1281"/>
                <a:gd name="T71" fmla="*/ 82 h 1604"/>
                <a:gd name="T72" fmla="*/ 82 w 1281"/>
                <a:gd name="T73" fmla="*/ 83 h 1604"/>
                <a:gd name="T74" fmla="*/ 85 w 1281"/>
                <a:gd name="T75" fmla="*/ 87 h 1604"/>
                <a:gd name="T76" fmla="*/ 78 w 1281"/>
                <a:gd name="T77" fmla="*/ 92 h 1604"/>
                <a:gd name="T78" fmla="*/ 83 w 1281"/>
                <a:gd name="T79" fmla="*/ 101 h 1604"/>
                <a:gd name="T80" fmla="*/ 83 w 1281"/>
                <a:gd name="T81" fmla="*/ 108 h 1604"/>
                <a:gd name="T82" fmla="*/ 75 w 1281"/>
                <a:gd name="T83" fmla="*/ 110 h 1604"/>
                <a:gd name="T84" fmla="*/ 68 w 1281"/>
                <a:gd name="T85" fmla="*/ 109 h 1604"/>
                <a:gd name="T86" fmla="*/ 64 w 1281"/>
                <a:gd name="T87" fmla="*/ 110 h 1604"/>
                <a:gd name="T88" fmla="*/ 55 w 1281"/>
                <a:gd name="T89" fmla="*/ 110 h 1604"/>
                <a:gd name="T90" fmla="*/ 49 w 1281"/>
                <a:gd name="T91" fmla="*/ 105 h 1604"/>
                <a:gd name="T92" fmla="*/ 32 w 1281"/>
                <a:gd name="T93" fmla="*/ 96 h 1604"/>
                <a:gd name="T94" fmla="*/ 18 w 1281"/>
                <a:gd name="T95" fmla="*/ 94 h 1604"/>
                <a:gd name="T96" fmla="*/ 15 w 1281"/>
                <a:gd name="T97" fmla="*/ 90 h 1604"/>
                <a:gd name="T98" fmla="*/ 10 w 1281"/>
                <a:gd name="T99" fmla="*/ 88 h 1604"/>
                <a:gd name="T100" fmla="*/ 1 w 1281"/>
                <a:gd name="T101" fmla="*/ 83 h 160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281" h="1604">
                  <a:moveTo>
                    <a:pt x="0" y="1177"/>
                  </a:moveTo>
                  <a:lnTo>
                    <a:pt x="9" y="1159"/>
                  </a:lnTo>
                  <a:lnTo>
                    <a:pt x="13" y="1139"/>
                  </a:lnTo>
                  <a:lnTo>
                    <a:pt x="24" y="1116"/>
                  </a:lnTo>
                  <a:lnTo>
                    <a:pt x="40" y="1096"/>
                  </a:lnTo>
                  <a:lnTo>
                    <a:pt x="79" y="1070"/>
                  </a:lnTo>
                  <a:lnTo>
                    <a:pt x="121" y="1050"/>
                  </a:lnTo>
                  <a:lnTo>
                    <a:pt x="147" y="1007"/>
                  </a:lnTo>
                  <a:lnTo>
                    <a:pt x="160" y="969"/>
                  </a:lnTo>
                  <a:lnTo>
                    <a:pt x="164" y="945"/>
                  </a:lnTo>
                  <a:lnTo>
                    <a:pt x="160" y="926"/>
                  </a:lnTo>
                  <a:lnTo>
                    <a:pt x="156" y="907"/>
                  </a:lnTo>
                  <a:lnTo>
                    <a:pt x="134" y="825"/>
                  </a:lnTo>
                  <a:lnTo>
                    <a:pt x="129" y="783"/>
                  </a:lnTo>
                  <a:lnTo>
                    <a:pt x="137" y="760"/>
                  </a:lnTo>
                  <a:lnTo>
                    <a:pt x="152" y="740"/>
                  </a:lnTo>
                  <a:lnTo>
                    <a:pt x="156" y="697"/>
                  </a:lnTo>
                  <a:lnTo>
                    <a:pt x="147" y="659"/>
                  </a:lnTo>
                  <a:lnTo>
                    <a:pt x="129" y="639"/>
                  </a:lnTo>
                  <a:lnTo>
                    <a:pt x="105" y="597"/>
                  </a:lnTo>
                  <a:lnTo>
                    <a:pt x="98" y="577"/>
                  </a:lnTo>
                  <a:lnTo>
                    <a:pt x="98" y="565"/>
                  </a:lnTo>
                  <a:lnTo>
                    <a:pt x="101" y="550"/>
                  </a:lnTo>
                  <a:lnTo>
                    <a:pt x="109" y="539"/>
                  </a:lnTo>
                  <a:lnTo>
                    <a:pt x="124" y="534"/>
                  </a:lnTo>
                  <a:lnTo>
                    <a:pt x="147" y="542"/>
                  </a:lnTo>
                  <a:lnTo>
                    <a:pt x="164" y="539"/>
                  </a:lnTo>
                  <a:lnTo>
                    <a:pt x="164" y="512"/>
                  </a:lnTo>
                  <a:lnTo>
                    <a:pt x="164" y="496"/>
                  </a:lnTo>
                  <a:lnTo>
                    <a:pt x="172" y="476"/>
                  </a:lnTo>
                  <a:lnTo>
                    <a:pt x="195" y="473"/>
                  </a:lnTo>
                  <a:lnTo>
                    <a:pt x="221" y="464"/>
                  </a:lnTo>
                  <a:lnTo>
                    <a:pt x="225" y="430"/>
                  </a:lnTo>
                  <a:lnTo>
                    <a:pt x="257" y="364"/>
                  </a:lnTo>
                  <a:lnTo>
                    <a:pt x="284" y="344"/>
                  </a:lnTo>
                  <a:lnTo>
                    <a:pt x="304" y="340"/>
                  </a:lnTo>
                  <a:lnTo>
                    <a:pt x="319" y="325"/>
                  </a:lnTo>
                  <a:lnTo>
                    <a:pt x="319" y="283"/>
                  </a:lnTo>
                  <a:lnTo>
                    <a:pt x="322" y="263"/>
                  </a:lnTo>
                  <a:lnTo>
                    <a:pt x="338" y="240"/>
                  </a:lnTo>
                  <a:lnTo>
                    <a:pt x="358" y="221"/>
                  </a:lnTo>
                  <a:lnTo>
                    <a:pt x="365" y="201"/>
                  </a:lnTo>
                  <a:lnTo>
                    <a:pt x="380" y="194"/>
                  </a:lnTo>
                  <a:lnTo>
                    <a:pt x="419" y="197"/>
                  </a:lnTo>
                  <a:lnTo>
                    <a:pt x="442" y="214"/>
                  </a:lnTo>
                  <a:lnTo>
                    <a:pt x="462" y="197"/>
                  </a:lnTo>
                  <a:lnTo>
                    <a:pt x="462" y="174"/>
                  </a:lnTo>
                  <a:lnTo>
                    <a:pt x="470" y="163"/>
                  </a:lnTo>
                  <a:lnTo>
                    <a:pt x="481" y="155"/>
                  </a:lnTo>
                  <a:lnTo>
                    <a:pt x="500" y="147"/>
                  </a:lnTo>
                  <a:lnTo>
                    <a:pt x="579" y="107"/>
                  </a:lnTo>
                  <a:lnTo>
                    <a:pt x="660" y="64"/>
                  </a:lnTo>
                  <a:lnTo>
                    <a:pt x="680" y="23"/>
                  </a:lnTo>
                  <a:lnTo>
                    <a:pt x="706" y="7"/>
                  </a:lnTo>
                  <a:lnTo>
                    <a:pt x="737" y="0"/>
                  </a:lnTo>
                  <a:lnTo>
                    <a:pt x="752" y="7"/>
                  </a:lnTo>
                  <a:lnTo>
                    <a:pt x="761" y="23"/>
                  </a:lnTo>
                  <a:lnTo>
                    <a:pt x="757" y="42"/>
                  </a:lnTo>
                  <a:lnTo>
                    <a:pt x="741" y="61"/>
                  </a:lnTo>
                  <a:lnTo>
                    <a:pt x="722" y="77"/>
                  </a:lnTo>
                  <a:lnTo>
                    <a:pt x="714" y="104"/>
                  </a:lnTo>
                  <a:lnTo>
                    <a:pt x="714" y="138"/>
                  </a:lnTo>
                  <a:lnTo>
                    <a:pt x="688" y="170"/>
                  </a:lnTo>
                  <a:lnTo>
                    <a:pt x="637" y="197"/>
                  </a:lnTo>
                  <a:lnTo>
                    <a:pt x="601" y="244"/>
                  </a:lnTo>
                  <a:lnTo>
                    <a:pt x="582" y="352"/>
                  </a:lnTo>
                  <a:lnTo>
                    <a:pt x="536" y="425"/>
                  </a:lnTo>
                  <a:lnTo>
                    <a:pt x="536" y="442"/>
                  </a:lnTo>
                  <a:lnTo>
                    <a:pt x="555" y="445"/>
                  </a:lnTo>
                  <a:lnTo>
                    <a:pt x="601" y="430"/>
                  </a:lnTo>
                  <a:lnTo>
                    <a:pt x="621" y="445"/>
                  </a:lnTo>
                  <a:lnTo>
                    <a:pt x="633" y="542"/>
                  </a:lnTo>
                  <a:lnTo>
                    <a:pt x="668" y="580"/>
                  </a:lnTo>
                  <a:lnTo>
                    <a:pt x="722" y="608"/>
                  </a:lnTo>
                  <a:lnTo>
                    <a:pt x="776" y="616"/>
                  </a:lnTo>
                  <a:lnTo>
                    <a:pt x="835" y="597"/>
                  </a:lnTo>
                  <a:lnTo>
                    <a:pt x="866" y="600"/>
                  </a:lnTo>
                  <a:lnTo>
                    <a:pt x="909" y="628"/>
                  </a:lnTo>
                  <a:lnTo>
                    <a:pt x="943" y="671"/>
                  </a:lnTo>
                  <a:lnTo>
                    <a:pt x="978" y="709"/>
                  </a:lnTo>
                  <a:lnTo>
                    <a:pt x="1021" y="729"/>
                  </a:lnTo>
                  <a:lnTo>
                    <a:pt x="1079" y="704"/>
                  </a:lnTo>
                  <a:lnTo>
                    <a:pt x="1156" y="724"/>
                  </a:lnTo>
                  <a:lnTo>
                    <a:pt x="1176" y="763"/>
                  </a:lnTo>
                  <a:lnTo>
                    <a:pt x="1171" y="806"/>
                  </a:lnTo>
                  <a:lnTo>
                    <a:pt x="1156" y="859"/>
                  </a:lnTo>
                  <a:lnTo>
                    <a:pt x="1164" y="902"/>
                  </a:lnTo>
                  <a:lnTo>
                    <a:pt x="1191" y="918"/>
                  </a:lnTo>
                  <a:lnTo>
                    <a:pt x="1219" y="930"/>
                  </a:lnTo>
                  <a:lnTo>
                    <a:pt x="1234" y="956"/>
                  </a:lnTo>
                  <a:lnTo>
                    <a:pt x="1199" y="984"/>
                  </a:lnTo>
                  <a:lnTo>
                    <a:pt x="1211" y="1042"/>
                  </a:lnTo>
                  <a:lnTo>
                    <a:pt x="1245" y="1085"/>
                  </a:lnTo>
                  <a:lnTo>
                    <a:pt x="1268" y="1136"/>
                  </a:lnTo>
                  <a:lnTo>
                    <a:pt x="1281" y="1197"/>
                  </a:lnTo>
                  <a:lnTo>
                    <a:pt x="1238" y="1210"/>
                  </a:lnTo>
                  <a:lnTo>
                    <a:pt x="1226" y="1194"/>
                  </a:lnTo>
                  <a:lnTo>
                    <a:pt x="1219" y="1151"/>
                  </a:lnTo>
                  <a:lnTo>
                    <a:pt x="1211" y="1131"/>
                  </a:lnTo>
                  <a:lnTo>
                    <a:pt x="1187" y="1143"/>
                  </a:lnTo>
                  <a:lnTo>
                    <a:pt x="1181" y="1162"/>
                  </a:lnTo>
                  <a:lnTo>
                    <a:pt x="1161" y="1162"/>
                  </a:lnTo>
                  <a:lnTo>
                    <a:pt x="1141" y="1143"/>
                  </a:lnTo>
                  <a:lnTo>
                    <a:pt x="1105" y="1155"/>
                  </a:lnTo>
                  <a:lnTo>
                    <a:pt x="1094" y="1181"/>
                  </a:lnTo>
                  <a:lnTo>
                    <a:pt x="1075" y="1190"/>
                  </a:lnTo>
                  <a:lnTo>
                    <a:pt x="1041" y="1174"/>
                  </a:lnTo>
                  <a:lnTo>
                    <a:pt x="1001" y="1177"/>
                  </a:lnTo>
                  <a:lnTo>
                    <a:pt x="983" y="1190"/>
                  </a:lnTo>
                  <a:lnTo>
                    <a:pt x="986" y="1201"/>
                  </a:lnTo>
                  <a:lnTo>
                    <a:pt x="1009" y="1205"/>
                  </a:lnTo>
                  <a:lnTo>
                    <a:pt x="1041" y="1213"/>
                  </a:lnTo>
                  <a:lnTo>
                    <a:pt x="1056" y="1228"/>
                  </a:lnTo>
                  <a:lnTo>
                    <a:pt x="1051" y="1251"/>
                  </a:lnTo>
                  <a:lnTo>
                    <a:pt x="993" y="1279"/>
                  </a:lnTo>
                  <a:lnTo>
                    <a:pt x="970" y="1298"/>
                  </a:lnTo>
                  <a:lnTo>
                    <a:pt x="963" y="1329"/>
                  </a:lnTo>
                  <a:lnTo>
                    <a:pt x="970" y="1368"/>
                  </a:lnTo>
                  <a:lnTo>
                    <a:pt x="998" y="1411"/>
                  </a:lnTo>
                  <a:lnTo>
                    <a:pt x="1032" y="1453"/>
                  </a:lnTo>
                  <a:lnTo>
                    <a:pt x="1044" y="1489"/>
                  </a:lnTo>
                  <a:lnTo>
                    <a:pt x="1041" y="1532"/>
                  </a:lnTo>
                  <a:lnTo>
                    <a:pt x="1026" y="1558"/>
                  </a:lnTo>
                  <a:lnTo>
                    <a:pt x="1016" y="1604"/>
                  </a:lnTo>
                  <a:lnTo>
                    <a:pt x="955" y="1600"/>
                  </a:lnTo>
                  <a:lnTo>
                    <a:pt x="924" y="1586"/>
                  </a:lnTo>
                  <a:lnTo>
                    <a:pt x="905" y="1566"/>
                  </a:lnTo>
                  <a:lnTo>
                    <a:pt x="876" y="1566"/>
                  </a:lnTo>
                  <a:lnTo>
                    <a:pt x="846" y="1570"/>
                  </a:lnTo>
                  <a:lnTo>
                    <a:pt x="830" y="1589"/>
                  </a:lnTo>
                  <a:lnTo>
                    <a:pt x="811" y="1589"/>
                  </a:lnTo>
                  <a:lnTo>
                    <a:pt x="792" y="1589"/>
                  </a:lnTo>
                  <a:lnTo>
                    <a:pt x="757" y="1577"/>
                  </a:lnTo>
                  <a:lnTo>
                    <a:pt x="714" y="1570"/>
                  </a:lnTo>
                  <a:lnTo>
                    <a:pt x="680" y="1589"/>
                  </a:lnTo>
                  <a:lnTo>
                    <a:pt x="660" y="1589"/>
                  </a:lnTo>
                  <a:lnTo>
                    <a:pt x="637" y="1570"/>
                  </a:lnTo>
                  <a:lnTo>
                    <a:pt x="614" y="1519"/>
                  </a:lnTo>
                  <a:lnTo>
                    <a:pt x="582" y="1476"/>
                  </a:lnTo>
                  <a:lnTo>
                    <a:pt x="485" y="1441"/>
                  </a:lnTo>
                  <a:lnTo>
                    <a:pt x="389" y="1379"/>
                  </a:lnTo>
                  <a:lnTo>
                    <a:pt x="312" y="1352"/>
                  </a:lnTo>
                  <a:lnTo>
                    <a:pt x="264" y="1349"/>
                  </a:lnTo>
                  <a:lnTo>
                    <a:pt x="225" y="1356"/>
                  </a:lnTo>
                  <a:lnTo>
                    <a:pt x="195" y="1352"/>
                  </a:lnTo>
                  <a:lnTo>
                    <a:pt x="183" y="1332"/>
                  </a:lnTo>
                  <a:lnTo>
                    <a:pt x="183" y="1298"/>
                  </a:lnTo>
                  <a:lnTo>
                    <a:pt x="191" y="1268"/>
                  </a:lnTo>
                  <a:lnTo>
                    <a:pt x="180" y="1263"/>
                  </a:lnTo>
                  <a:lnTo>
                    <a:pt x="124" y="1268"/>
                  </a:lnTo>
                  <a:lnTo>
                    <a:pt x="86" y="1260"/>
                  </a:lnTo>
                  <a:lnTo>
                    <a:pt x="47" y="1232"/>
                  </a:lnTo>
                  <a:lnTo>
                    <a:pt x="9" y="1201"/>
                  </a:lnTo>
                  <a:lnTo>
                    <a:pt x="0" y="1177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F10A6781-55F7-48E1-93F9-2B6B048EE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4" y="2603"/>
              <a:ext cx="34" cy="44"/>
            </a:xfrm>
            <a:custGeom>
              <a:avLst/>
              <a:gdLst>
                <a:gd name="T0" fmla="*/ 4 w 120"/>
                <a:gd name="T1" fmla="*/ 0 h 171"/>
                <a:gd name="T2" fmla="*/ 0 w 120"/>
                <a:gd name="T3" fmla="*/ 11 h 171"/>
                <a:gd name="T4" fmla="*/ 6 w 120"/>
                <a:gd name="T5" fmla="*/ 11 h 171"/>
                <a:gd name="T6" fmla="*/ 10 w 120"/>
                <a:gd name="T7" fmla="*/ 4 h 171"/>
                <a:gd name="T8" fmla="*/ 9 w 120"/>
                <a:gd name="T9" fmla="*/ 0 h 171"/>
                <a:gd name="T10" fmla="*/ 3 w 120"/>
                <a:gd name="T11" fmla="*/ 0 h 171"/>
                <a:gd name="T12" fmla="*/ 3 w 120"/>
                <a:gd name="T13" fmla="*/ 0 h 171"/>
                <a:gd name="T14" fmla="*/ 4 w 120"/>
                <a:gd name="T15" fmla="*/ 0 h 17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0" h="171">
                  <a:moveTo>
                    <a:pt x="46" y="0"/>
                  </a:moveTo>
                  <a:lnTo>
                    <a:pt x="0" y="171"/>
                  </a:lnTo>
                  <a:lnTo>
                    <a:pt x="77" y="167"/>
                  </a:lnTo>
                  <a:lnTo>
                    <a:pt x="120" y="58"/>
                  </a:lnTo>
                  <a:lnTo>
                    <a:pt x="112" y="0"/>
                  </a:lnTo>
                  <a:lnTo>
                    <a:pt x="39" y="4"/>
                  </a:lnTo>
                  <a:lnTo>
                    <a:pt x="43" y="0"/>
                  </a:lnTo>
                  <a:lnTo>
                    <a:pt x="46" y="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AA2D0F01-F763-4E96-8AD7-AED056F53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4" y="2603"/>
              <a:ext cx="34" cy="44"/>
            </a:xfrm>
            <a:custGeom>
              <a:avLst/>
              <a:gdLst>
                <a:gd name="T0" fmla="*/ 4 w 120"/>
                <a:gd name="T1" fmla="*/ 0 h 171"/>
                <a:gd name="T2" fmla="*/ 0 w 120"/>
                <a:gd name="T3" fmla="*/ 11 h 171"/>
                <a:gd name="T4" fmla="*/ 6 w 120"/>
                <a:gd name="T5" fmla="*/ 11 h 171"/>
                <a:gd name="T6" fmla="*/ 10 w 120"/>
                <a:gd name="T7" fmla="*/ 4 h 171"/>
                <a:gd name="T8" fmla="*/ 9 w 120"/>
                <a:gd name="T9" fmla="*/ 0 h 171"/>
                <a:gd name="T10" fmla="*/ 3 w 120"/>
                <a:gd name="T11" fmla="*/ 0 h 171"/>
                <a:gd name="T12" fmla="*/ 3 w 120"/>
                <a:gd name="T13" fmla="*/ 0 h 171"/>
                <a:gd name="T14" fmla="*/ 4 w 120"/>
                <a:gd name="T15" fmla="*/ 0 h 17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0" h="171">
                  <a:moveTo>
                    <a:pt x="46" y="0"/>
                  </a:moveTo>
                  <a:lnTo>
                    <a:pt x="0" y="171"/>
                  </a:lnTo>
                  <a:lnTo>
                    <a:pt x="77" y="167"/>
                  </a:lnTo>
                  <a:lnTo>
                    <a:pt x="120" y="58"/>
                  </a:lnTo>
                  <a:lnTo>
                    <a:pt x="112" y="0"/>
                  </a:lnTo>
                  <a:lnTo>
                    <a:pt x="39" y="4"/>
                  </a:lnTo>
                  <a:lnTo>
                    <a:pt x="43" y="0"/>
                  </a:lnTo>
                  <a:lnTo>
                    <a:pt x="46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D37AD1DE-45CA-445B-AF98-F6C7481DD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1" y="2593"/>
              <a:ext cx="12" cy="1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None/>
                <a:defRPr/>
              </a:pPr>
              <a:endParaRPr lang="es-ES" altLang="en-US" sz="1350" dirty="0">
                <a:solidFill>
                  <a:prstClr val="black"/>
                </a:solidFill>
              </a:endParaRP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598D3ABA-0518-443D-800E-D5D0604A9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" y="2596"/>
              <a:ext cx="3" cy="7"/>
            </a:xfrm>
            <a:prstGeom prst="rect">
              <a:avLst/>
            </a:prstGeom>
            <a:noFill/>
            <a:ln w="12700">
              <a:solidFill>
                <a:srgbClr val="008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None/>
                <a:defRPr/>
              </a:pPr>
              <a:endParaRPr lang="es-ES" altLang="en-US" sz="1350" dirty="0">
                <a:solidFill>
                  <a:prstClr val="black"/>
                </a:solidFill>
              </a:endParaRPr>
            </a:p>
          </p:txBody>
        </p:sp>
        <p:sp>
          <p:nvSpPr>
            <p:cNvPr id="137" name="Freeform 136">
              <a:extLst>
                <a:ext uri="{FF2B5EF4-FFF2-40B4-BE49-F238E27FC236}">
                  <a16:creationId xmlns:a16="http://schemas.microsoft.com/office/drawing/2014/main" id="{A6B05117-C8A2-4876-8FCF-289219ECE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6" y="3001"/>
              <a:ext cx="215" cy="200"/>
            </a:xfrm>
            <a:custGeom>
              <a:avLst/>
              <a:gdLst>
                <a:gd name="T0" fmla="*/ 58 w 755"/>
                <a:gd name="T1" fmla="*/ 40 h 760"/>
                <a:gd name="T2" fmla="*/ 58 w 755"/>
                <a:gd name="T3" fmla="*/ 42 h 760"/>
                <a:gd name="T4" fmla="*/ 58 w 755"/>
                <a:gd name="T5" fmla="*/ 48 h 760"/>
                <a:gd name="T6" fmla="*/ 57 w 755"/>
                <a:gd name="T7" fmla="*/ 49 h 760"/>
                <a:gd name="T8" fmla="*/ 49 w 755"/>
                <a:gd name="T9" fmla="*/ 51 h 760"/>
                <a:gd name="T10" fmla="*/ 46 w 755"/>
                <a:gd name="T11" fmla="*/ 53 h 760"/>
                <a:gd name="T12" fmla="*/ 43 w 755"/>
                <a:gd name="T13" fmla="*/ 53 h 760"/>
                <a:gd name="T14" fmla="*/ 38 w 755"/>
                <a:gd name="T15" fmla="*/ 52 h 760"/>
                <a:gd name="T16" fmla="*/ 30 w 755"/>
                <a:gd name="T17" fmla="*/ 52 h 760"/>
                <a:gd name="T18" fmla="*/ 30 w 755"/>
                <a:gd name="T19" fmla="*/ 50 h 760"/>
                <a:gd name="T20" fmla="*/ 31 w 755"/>
                <a:gd name="T21" fmla="*/ 47 h 760"/>
                <a:gd name="T22" fmla="*/ 36 w 755"/>
                <a:gd name="T23" fmla="*/ 42 h 760"/>
                <a:gd name="T24" fmla="*/ 35 w 755"/>
                <a:gd name="T25" fmla="*/ 39 h 760"/>
                <a:gd name="T26" fmla="*/ 32 w 755"/>
                <a:gd name="T27" fmla="*/ 37 h 760"/>
                <a:gd name="T28" fmla="*/ 25 w 755"/>
                <a:gd name="T29" fmla="*/ 37 h 760"/>
                <a:gd name="T30" fmla="*/ 21 w 755"/>
                <a:gd name="T31" fmla="*/ 35 h 760"/>
                <a:gd name="T32" fmla="*/ 17 w 755"/>
                <a:gd name="T33" fmla="*/ 31 h 760"/>
                <a:gd name="T34" fmla="*/ 14 w 755"/>
                <a:gd name="T35" fmla="*/ 30 h 760"/>
                <a:gd name="T36" fmla="*/ 9 w 755"/>
                <a:gd name="T37" fmla="*/ 31 h 760"/>
                <a:gd name="T38" fmla="*/ 7 w 755"/>
                <a:gd name="T39" fmla="*/ 29 h 760"/>
                <a:gd name="T40" fmla="*/ 6 w 755"/>
                <a:gd name="T41" fmla="*/ 27 h 760"/>
                <a:gd name="T42" fmla="*/ 3 w 755"/>
                <a:gd name="T43" fmla="*/ 25 h 760"/>
                <a:gd name="T44" fmla="*/ 1 w 755"/>
                <a:gd name="T45" fmla="*/ 24 h 760"/>
                <a:gd name="T46" fmla="*/ 1 w 755"/>
                <a:gd name="T47" fmla="*/ 20 h 760"/>
                <a:gd name="T48" fmla="*/ 0 w 755"/>
                <a:gd name="T49" fmla="*/ 14 h 760"/>
                <a:gd name="T50" fmla="*/ 0 w 755"/>
                <a:gd name="T51" fmla="*/ 12 h 760"/>
                <a:gd name="T52" fmla="*/ 3 w 755"/>
                <a:gd name="T53" fmla="*/ 11 h 760"/>
                <a:gd name="T54" fmla="*/ 4 w 755"/>
                <a:gd name="T55" fmla="*/ 8 h 760"/>
                <a:gd name="T56" fmla="*/ 4 w 755"/>
                <a:gd name="T57" fmla="*/ 3 h 760"/>
                <a:gd name="T58" fmla="*/ 6 w 755"/>
                <a:gd name="T59" fmla="*/ 2 h 760"/>
                <a:gd name="T60" fmla="*/ 13 w 755"/>
                <a:gd name="T61" fmla="*/ 1 h 760"/>
                <a:gd name="T62" fmla="*/ 22 w 755"/>
                <a:gd name="T63" fmla="*/ 0 h 760"/>
                <a:gd name="T64" fmla="*/ 28 w 755"/>
                <a:gd name="T65" fmla="*/ 1 h 760"/>
                <a:gd name="T66" fmla="*/ 33 w 755"/>
                <a:gd name="T67" fmla="*/ 4 h 760"/>
                <a:gd name="T68" fmla="*/ 34 w 755"/>
                <a:gd name="T69" fmla="*/ 9 h 760"/>
                <a:gd name="T70" fmla="*/ 34 w 755"/>
                <a:gd name="T71" fmla="*/ 15 h 760"/>
                <a:gd name="T72" fmla="*/ 35 w 755"/>
                <a:gd name="T73" fmla="*/ 19 h 760"/>
                <a:gd name="T74" fmla="*/ 39 w 755"/>
                <a:gd name="T75" fmla="*/ 21 h 760"/>
                <a:gd name="T76" fmla="*/ 42 w 755"/>
                <a:gd name="T77" fmla="*/ 19 h 760"/>
                <a:gd name="T78" fmla="*/ 46 w 755"/>
                <a:gd name="T79" fmla="*/ 18 h 760"/>
                <a:gd name="T80" fmla="*/ 49 w 755"/>
                <a:gd name="T81" fmla="*/ 18 h 760"/>
                <a:gd name="T82" fmla="*/ 50 w 755"/>
                <a:gd name="T83" fmla="*/ 18 h 760"/>
                <a:gd name="T84" fmla="*/ 51 w 755"/>
                <a:gd name="T85" fmla="*/ 19 h 760"/>
                <a:gd name="T86" fmla="*/ 52 w 755"/>
                <a:gd name="T87" fmla="*/ 21 h 760"/>
                <a:gd name="T88" fmla="*/ 51 w 755"/>
                <a:gd name="T89" fmla="*/ 22 h 760"/>
                <a:gd name="T90" fmla="*/ 51 w 755"/>
                <a:gd name="T91" fmla="*/ 24 h 760"/>
                <a:gd name="T92" fmla="*/ 50 w 755"/>
                <a:gd name="T93" fmla="*/ 25 h 760"/>
                <a:gd name="T94" fmla="*/ 50 w 755"/>
                <a:gd name="T95" fmla="*/ 27 h 760"/>
                <a:gd name="T96" fmla="*/ 51 w 755"/>
                <a:gd name="T97" fmla="*/ 28 h 760"/>
                <a:gd name="T98" fmla="*/ 52 w 755"/>
                <a:gd name="T99" fmla="*/ 28 h 760"/>
                <a:gd name="T100" fmla="*/ 56 w 755"/>
                <a:gd name="T101" fmla="*/ 28 h 760"/>
                <a:gd name="T102" fmla="*/ 56 w 755"/>
                <a:gd name="T103" fmla="*/ 28 h 760"/>
                <a:gd name="T104" fmla="*/ 58 w 755"/>
                <a:gd name="T105" fmla="*/ 28 h 760"/>
                <a:gd name="T106" fmla="*/ 59 w 755"/>
                <a:gd name="T107" fmla="*/ 28 h 760"/>
                <a:gd name="T108" fmla="*/ 61 w 755"/>
                <a:gd name="T109" fmla="*/ 31 h 760"/>
                <a:gd name="T110" fmla="*/ 61 w 755"/>
                <a:gd name="T111" fmla="*/ 34 h 760"/>
                <a:gd name="T112" fmla="*/ 60 w 755"/>
                <a:gd name="T113" fmla="*/ 38 h 760"/>
                <a:gd name="T114" fmla="*/ 58 w 755"/>
                <a:gd name="T115" fmla="*/ 40 h 7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55" h="760">
                  <a:moveTo>
                    <a:pt x="721" y="578"/>
                  </a:moveTo>
                  <a:lnTo>
                    <a:pt x="709" y="612"/>
                  </a:lnTo>
                  <a:lnTo>
                    <a:pt x="713" y="693"/>
                  </a:lnTo>
                  <a:lnTo>
                    <a:pt x="702" y="709"/>
                  </a:lnTo>
                  <a:lnTo>
                    <a:pt x="608" y="733"/>
                  </a:lnTo>
                  <a:lnTo>
                    <a:pt x="566" y="760"/>
                  </a:lnTo>
                  <a:lnTo>
                    <a:pt x="527" y="760"/>
                  </a:lnTo>
                  <a:lnTo>
                    <a:pt x="465" y="752"/>
                  </a:lnTo>
                  <a:lnTo>
                    <a:pt x="364" y="756"/>
                  </a:lnTo>
                  <a:lnTo>
                    <a:pt x="364" y="718"/>
                  </a:lnTo>
                  <a:lnTo>
                    <a:pt x="384" y="678"/>
                  </a:lnTo>
                  <a:lnTo>
                    <a:pt x="438" y="601"/>
                  </a:lnTo>
                  <a:lnTo>
                    <a:pt x="433" y="563"/>
                  </a:lnTo>
                  <a:lnTo>
                    <a:pt x="402" y="535"/>
                  </a:lnTo>
                  <a:lnTo>
                    <a:pt x="306" y="528"/>
                  </a:lnTo>
                  <a:lnTo>
                    <a:pt x="255" y="504"/>
                  </a:lnTo>
                  <a:lnTo>
                    <a:pt x="209" y="453"/>
                  </a:lnTo>
                  <a:lnTo>
                    <a:pt x="174" y="434"/>
                  </a:lnTo>
                  <a:lnTo>
                    <a:pt x="112" y="446"/>
                  </a:lnTo>
                  <a:lnTo>
                    <a:pt x="89" y="426"/>
                  </a:lnTo>
                  <a:lnTo>
                    <a:pt x="69" y="387"/>
                  </a:lnTo>
                  <a:lnTo>
                    <a:pt x="31" y="365"/>
                  </a:lnTo>
                  <a:lnTo>
                    <a:pt x="19" y="342"/>
                  </a:lnTo>
                  <a:lnTo>
                    <a:pt x="19" y="287"/>
                  </a:lnTo>
                  <a:lnTo>
                    <a:pt x="0" y="202"/>
                  </a:lnTo>
                  <a:lnTo>
                    <a:pt x="0" y="174"/>
                  </a:lnTo>
                  <a:lnTo>
                    <a:pt x="34" y="151"/>
                  </a:lnTo>
                  <a:lnTo>
                    <a:pt x="50" y="116"/>
                  </a:lnTo>
                  <a:lnTo>
                    <a:pt x="50" y="38"/>
                  </a:lnTo>
                  <a:lnTo>
                    <a:pt x="69" y="23"/>
                  </a:lnTo>
                  <a:lnTo>
                    <a:pt x="163" y="15"/>
                  </a:lnTo>
                  <a:lnTo>
                    <a:pt x="268" y="0"/>
                  </a:lnTo>
                  <a:lnTo>
                    <a:pt x="349" y="11"/>
                  </a:lnTo>
                  <a:lnTo>
                    <a:pt x="407" y="53"/>
                  </a:lnTo>
                  <a:lnTo>
                    <a:pt x="417" y="131"/>
                  </a:lnTo>
                  <a:lnTo>
                    <a:pt x="414" y="221"/>
                  </a:lnTo>
                  <a:lnTo>
                    <a:pt x="433" y="279"/>
                  </a:lnTo>
                  <a:lnTo>
                    <a:pt x="476" y="299"/>
                  </a:lnTo>
                  <a:lnTo>
                    <a:pt x="511" y="274"/>
                  </a:lnTo>
                  <a:lnTo>
                    <a:pt x="562" y="259"/>
                  </a:lnTo>
                  <a:lnTo>
                    <a:pt x="608" y="256"/>
                  </a:lnTo>
                  <a:lnTo>
                    <a:pt x="620" y="267"/>
                  </a:lnTo>
                  <a:lnTo>
                    <a:pt x="631" y="283"/>
                  </a:lnTo>
                  <a:lnTo>
                    <a:pt x="635" y="299"/>
                  </a:lnTo>
                  <a:lnTo>
                    <a:pt x="631" y="317"/>
                  </a:lnTo>
                  <a:lnTo>
                    <a:pt x="624" y="352"/>
                  </a:lnTo>
                  <a:lnTo>
                    <a:pt x="620" y="365"/>
                  </a:lnTo>
                  <a:lnTo>
                    <a:pt x="620" y="383"/>
                  </a:lnTo>
                  <a:lnTo>
                    <a:pt x="628" y="399"/>
                  </a:lnTo>
                  <a:lnTo>
                    <a:pt x="639" y="407"/>
                  </a:lnTo>
                  <a:lnTo>
                    <a:pt x="686" y="399"/>
                  </a:lnTo>
                  <a:lnTo>
                    <a:pt x="697" y="399"/>
                  </a:lnTo>
                  <a:lnTo>
                    <a:pt x="709" y="399"/>
                  </a:lnTo>
                  <a:lnTo>
                    <a:pt x="732" y="411"/>
                  </a:lnTo>
                  <a:lnTo>
                    <a:pt x="752" y="446"/>
                  </a:lnTo>
                  <a:lnTo>
                    <a:pt x="755" y="485"/>
                  </a:lnTo>
                  <a:lnTo>
                    <a:pt x="745" y="543"/>
                  </a:lnTo>
                  <a:lnTo>
                    <a:pt x="721" y="578"/>
                  </a:lnTo>
                </a:path>
              </a:pathLst>
            </a:custGeom>
            <a:solidFill>
              <a:schemeClr val="accent1"/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625711B7-9ECF-4352-8E40-D8C8C8E3C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207"/>
              <a:ext cx="58" cy="29"/>
            </a:xfrm>
            <a:custGeom>
              <a:avLst/>
              <a:gdLst>
                <a:gd name="T0" fmla="*/ 0 w 206"/>
                <a:gd name="T1" fmla="*/ 5 h 106"/>
                <a:gd name="T2" fmla="*/ 2 w 206"/>
                <a:gd name="T3" fmla="*/ 5 h 106"/>
                <a:gd name="T4" fmla="*/ 5 w 206"/>
                <a:gd name="T5" fmla="*/ 6 h 106"/>
                <a:gd name="T6" fmla="*/ 8 w 206"/>
                <a:gd name="T7" fmla="*/ 7 h 106"/>
                <a:gd name="T8" fmla="*/ 11 w 206"/>
                <a:gd name="T9" fmla="*/ 8 h 106"/>
                <a:gd name="T10" fmla="*/ 14 w 206"/>
                <a:gd name="T11" fmla="*/ 8 h 106"/>
                <a:gd name="T12" fmla="*/ 15 w 206"/>
                <a:gd name="T13" fmla="*/ 7 h 106"/>
                <a:gd name="T14" fmla="*/ 16 w 206"/>
                <a:gd name="T15" fmla="*/ 6 h 106"/>
                <a:gd name="T16" fmla="*/ 15 w 206"/>
                <a:gd name="T17" fmla="*/ 3 h 106"/>
                <a:gd name="T18" fmla="*/ 14 w 206"/>
                <a:gd name="T19" fmla="*/ 1 h 106"/>
                <a:gd name="T20" fmla="*/ 11 w 206"/>
                <a:gd name="T21" fmla="*/ 0 h 106"/>
                <a:gd name="T22" fmla="*/ 6 w 206"/>
                <a:gd name="T23" fmla="*/ 0 h 106"/>
                <a:gd name="T24" fmla="*/ 5 w 206"/>
                <a:gd name="T25" fmla="*/ 1 h 106"/>
                <a:gd name="T26" fmla="*/ 4 w 206"/>
                <a:gd name="T27" fmla="*/ 2 h 106"/>
                <a:gd name="T28" fmla="*/ 2 w 206"/>
                <a:gd name="T29" fmla="*/ 2 h 106"/>
                <a:gd name="T30" fmla="*/ 1 w 206"/>
                <a:gd name="T31" fmla="*/ 3 h 106"/>
                <a:gd name="T32" fmla="*/ 1 w 206"/>
                <a:gd name="T33" fmla="*/ 4 h 106"/>
                <a:gd name="T34" fmla="*/ 0 w 206"/>
                <a:gd name="T35" fmla="*/ 5 h 10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6" h="106">
                  <a:moveTo>
                    <a:pt x="0" y="64"/>
                  </a:moveTo>
                  <a:lnTo>
                    <a:pt x="29" y="71"/>
                  </a:lnTo>
                  <a:lnTo>
                    <a:pt x="63" y="81"/>
                  </a:lnTo>
                  <a:lnTo>
                    <a:pt x="105" y="93"/>
                  </a:lnTo>
                  <a:lnTo>
                    <a:pt x="143" y="106"/>
                  </a:lnTo>
                  <a:lnTo>
                    <a:pt x="173" y="102"/>
                  </a:lnTo>
                  <a:lnTo>
                    <a:pt x="193" y="88"/>
                  </a:lnTo>
                  <a:lnTo>
                    <a:pt x="206" y="83"/>
                  </a:lnTo>
                  <a:lnTo>
                    <a:pt x="194" y="36"/>
                  </a:lnTo>
                  <a:lnTo>
                    <a:pt x="177" y="18"/>
                  </a:lnTo>
                  <a:lnTo>
                    <a:pt x="135" y="5"/>
                  </a:lnTo>
                  <a:lnTo>
                    <a:pt x="80" y="0"/>
                  </a:lnTo>
                  <a:lnTo>
                    <a:pt x="67" y="13"/>
                  </a:lnTo>
                  <a:lnTo>
                    <a:pt x="47" y="22"/>
                  </a:lnTo>
                  <a:lnTo>
                    <a:pt x="30" y="31"/>
                  </a:lnTo>
                  <a:lnTo>
                    <a:pt x="17" y="39"/>
                  </a:lnTo>
                  <a:lnTo>
                    <a:pt x="6" y="50"/>
                  </a:lnTo>
                  <a:lnTo>
                    <a:pt x="0" y="64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45164147-9448-42B9-85DC-A99B5D261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2207"/>
              <a:ext cx="58" cy="29"/>
            </a:xfrm>
            <a:custGeom>
              <a:avLst/>
              <a:gdLst>
                <a:gd name="T0" fmla="*/ 0 w 206"/>
                <a:gd name="T1" fmla="*/ 5 h 106"/>
                <a:gd name="T2" fmla="*/ 2 w 206"/>
                <a:gd name="T3" fmla="*/ 5 h 106"/>
                <a:gd name="T4" fmla="*/ 5 w 206"/>
                <a:gd name="T5" fmla="*/ 6 h 106"/>
                <a:gd name="T6" fmla="*/ 8 w 206"/>
                <a:gd name="T7" fmla="*/ 7 h 106"/>
                <a:gd name="T8" fmla="*/ 11 w 206"/>
                <a:gd name="T9" fmla="*/ 8 h 106"/>
                <a:gd name="T10" fmla="*/ 14 w 206"/>
                <a:gd name="T11" fmla="*/ 8 h 106"/>
                <a:gd name="T12" fmla="*/ 15 w 206"/>
                <a:gd name="T13" fmla="*/ 7 h 106"/>
                <a:gd name="T14" fmla="*/ 16 w 206"/>
                <a:gd name="T15" fmla="*/ 6 h 106"/>
                <a:gd name="T16" fmla="*/ 15 w 206"/>
                <a:gd name="T17" fmla="*/ 3 h 106"/>
                <a:gd name="T18" fmla="*/ 14 w 206"/>
                <a:gd name="T19" fmla="*/ 1 h 106"/>
                <a:gd name="T20" fmla="*/ 11 w 206"/>
                <a:gd name="T21" fmla="*/ 0 h 106"/>
                <a:gd name="T22" fmla="*/ 6 w 206"/>
                <a:gd name="T23" fmla="*/ 0 h 106"/>
                <a:gd name="T24" fmla="*/ 5 w 206"/>
                <a:gd name="T25" fmla="*/ 1 h 106"/>
                <a:gd name="T26" fmla="*/ 4 w 206"/>
                <a:gd name="T27" fmla="*/ 2 h 106"/>
                <a:gd name="T28" fmla="*/ 2 w 206"/>
                <a:gd name="T29" fmla="*/ 2 h 106"/>
                <a:gd name="T30" fmla="*/ 1 w 206"/>
                <a:gd name="T31" fmla="*/ 3 h 106"/>
                <a:gd name="T32" fmla="*/ 1 w 206"/>
                <a:gd name="T33" fmla="*/ 4 h 106"/>
                <a:gd name="T34" fmla="*/ 0 w 206"/>
                <a:gd name="T35" fmla="*/ 5 h 10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6" h="106">
                  <a:moveTo>
                    <a:pt x="0" y="64"/>
                  </a:moveTo>
                  <a:lnTo>
                    <a:pt x="29" y="71"/>
                  </a:lnTo>
                  <a:lnTo>
                    <a:pt x="63" y="81"/>
                  </a:lnTo>
                  <a:lnTo>
                    <a:pt x="105" y="93"/>
                  </a:lnTo>
                  <a:lnTo>
                    <a:pt x="143" y="106"/>
                  </a:lnTo>
                  <a:lnTo>
                    <a:pt x="173" y="102"/>
                  </a:lnTo>
                  <a:lnTo>
                    <a:pt x="193" y="88"/>
                  </a:lnTo>
                  <a:lnTo>
                    <a:pt x="206" y="83"/>
                  </a:lnTo>
                  <a:lnTo>
                    <a:pt x="194" y="36"/>
                  </a:lnTo>
                  <a:lnTo>
                    <a:pt x="177" y="18"/>
                  </a:lnTo>
                  <a:lnTo>
                    <a:pt x="135" y="5"/>
                  </a:lnTo>
                  <a:lnTo>
                    <a:pt x="80" y="0"/>
                  </a:lnTo>
                  <a:lnTo>
                    <a:pt x="67" y="13"/>
                  </a:lnTo>
                  <a:lnTo>
                    <a:pt x="47" y="22"/>
                  </a:lnTo>
                  <a:lnTo>
                    <a:pt x="30" y="31"/>
                  </a:lnTo>
                  <a:lnTo>
                    <a:pt x="17" y="39"/>
                  </a:lnTo>
                  <a:lnTo>
                    <a:pt x="6" y="50"/>
                  </a:lnTo>
                  <a:lnTo>
                    <a:pt x="0" y="6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id="{2B62DAAA-7135-42F6-A9F6-669A6201F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9" y="2267"/>
              <a:ext cx="77" cy="69"/>
            </a:xfrm>
            <a:custGeom>
              <a:avLst/>
              <a:gdLst>
                <a:gd name="T0" fmla="*/ 0 w 272"/>
                <a:gd name="T1" fmla="*/ 3 h 264"/>
                <a:gd name="T2" fmla="*/ 0 w 272"/>
                <a:gd name="T3" fmla="*/ 5 h 264"/>
                <a:gd name="T4" fmla="*/ 0 w 272"/>
                <a:gd name="T5" fmla="*/ 7 h 264"/>
                <a:gd name="T6" fmla="*/ 3 w 272"/>
                <a:gd name="T7" fmla="*/ 8 h 264"/>
                <a:gd name="T8" fmla="*/ 4 w 272"/>
                <a:gd name="T9" fmla="*/ 9 h 264"/>
                <a:gd name="T10" fmla="*/ 6 w 272"/>
                <a:gd name="T11" fmla="*/ 8 h 264"/>
                <a:gd name="T12" fmla="*/ 7 w 272"/>
                <a:gd name="T13" fmla="*/ 9 h 264"/>
                <a:gd name="T14" fmla="*/ 8 w 272"/>
                <a:gd name="T15" fmla="*/ 11 h 264"/>
                <a:gd name="T16" fmla="*/ 9 w 272"/>
                <a:gd name="T17" fmla="*/ 10 h 264"/>
                <a:gd name="T18" fmla="*/ 13 w 272"/>
                <a:gd name="T19" fmla="*/ 12 h 264"/>
                <a:gd name="T20" fmla="*/ 16 w 272"/>
                <a:gd name="T21" fmla="*/ 14 h 264"/>
                <a:gd name="T22" fmla="*/ 16 w 272"/>
                <a:gd name="T23" fmla="*/ 16 h 264"/>
                <a:gd name="T24" fmla="*/ 17 w 272"/>
                <a:gd name="T25" fmla="*/ 17 h 264"/>
                <a:gd name="T26" fmla="*/ 19 w 272"/>
                <a:gd name="T27" fmla="*/ 17 h 264"/>
                <a:gd name="T28" fmla="*/ 21 w 272"/>
                <a:gd name="T29" fmla="*/ 18 h 264"/>
                <a:gd name="T30" fmla="*/ 22 w 272"/>
                <a:gd name="T31" fmla="*/ 18 h 264"/>
                <a:gd name="T32" fmla="*/ 21 w 272"/>
                <a:gd name="T33" fmla="*/ 18 h 264"/>
                <a:gd name="T34" fmla="*/ 20 w 272"/>
                <a:gd name="T35" fmla="*/ 16 h 264"/>
                <a:gd name="T36" fmla="*/ 20 w 272"/>
                <a:gd name="T37" fmla="*/ 14 h 264"/>
                <a:gd name="T38" fmla="*/ 20 w 272"/>
                <a:gd name="T39" fmla="*/ 13 h 264"/>
                <a:gd name="T40" fmla="*/ 21 w 272"/>
                <a:gd name="T41" fmla="*/ 13 h 264"/>
                <a:gd name="T42" fmla="*/ 21 w 272"/>
                <a:gd name="T43" fmla="*/ 12 h 264"/>
                <a:gd name="T44" fmla="*/ 19 w 272"/>
                <a:gd name="T45" fmla="*/ 11 h 264"/>
                <a:gd name="T46" fmla="*/ 21 w 272"/>
                <a:gd name="T47" fmla="*/ 8 h 264"/>
                <a:gd name="T48" fmla="*/ 21 w 272"/>
                <a:gd name="T49" fmla="*/ 8 h 264"/>
                <a:gd name="T50" fmla="*/ 19 w 272"/>
                <a:gd name="T51" fmla="*/ 6 h 264"/>
                <a:gd name="T52" fmla="*/ 13 w 272"/>
                <a:gd name="T53" fmla="*/ 1 h 264"/>
                <a:gd name="T54" fmla="*/ 11 w 272"/>
                <a:gd name="T55" fmla="*/ 1 h 264"/>
                <a:gd name="T56" fmla="*/ 9 w 272"/>
                <a:gd name="T57" fmla="*/ 1 h 264"/>
                <a:gd name="T58" fmla="*/ 8 w 272"/>
                <a:gd name="T59" fmla="*/ 0 h 264"/>
                <a:gd name="T60" fmla="*/ 7 w 272"/>
                <a:gd name="T61" fmla="*/ 0 h 264"/>
                <a:gd name="T62" fmla="*/ 5 w 272"/>
                <a:gd name="T63" fmla="*/ 1 h 264"/>
                <a:gd name="T64" fmla="*/ 4 w 272"/>
                <a:gd name="T65" fmla="*/ 1 h 264"/>
                <a:gd name="T66" fmla="*/ 0 w 272"/>
                <a:gd name="T67" fmla="*/ 3 h 2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72" h="264">
                  <a:moveTo>
                    <a:pt x="5" y="40"/>
                  </a:moveTo>
                  <a:lnTo>
                    <a:pt x="0" y="80"/>
                  </a:lnTo>
                  <a:lnTo>
                    <a:pt x="5" y="106"/>
                  </a:lnTo>
                  <a:lnTo>
                    <a:pt x="35" y="122"/>
                  </a:lnTo>
                  <a:lnTo>
                    <a:pt x="54" y="127"/>
                  </a:lnTo>
                  <a:lnTo>
                    <a:pt x="73" y="121"/>
                  </a:lnTo>
                  <a:lnTo>
                    <a:pt x="90" y="130"/>
                  </a:lnTo>
                  <a:lnTo>
                    <a:pt x="101" y="166"/>
                  </a:lnTo>
                  <a:lnTo>
                    <a:pt x="115" y="154"/>
                  </a:lnTo>
                  <a:lnTo>
                    <a:pt x="160" y="175"/>
                  </a:lnTo>
                  <a:lnTo>
                    <a:pt x="195" y="206"/>
                  </a:lnTo>
                  <a:lnTo>
                    <a:pt x="202" y="235"/>
                  </a:lnTo>
                  <a:lnTo>
                    <a:pt x="213" y="249"/>
                  </a:lnTo>
                  <a:lnTo>
                    <a:pt x="235" y="248"/>
                  </a:lnTo>
                  <a:lnTo>
                    <a:pt x="260" y="257"/>
                  </a:lnTo>
                  <a:lnTo>
                    <a:pt x="272" y="264"/>
                  </a:lnTo>
                  <a:lnTo>
                    <a:pt x="260" y="257"/>
                  </a:lnTo>
                  <a:lnTo>
                    <a:pt x="249" y="230"/>
                  </a:lnTo>
                  <a:lnTo>
                    <a:pt x="248" y="206"/>
                  </a:lnTo>
                  <a:lnTo>
                    <a:pt x="253" y="197"/>
                  </a:lnTo>
                  <a:lnTo>
                    <a:pt x="261" y="189"/>
                  </a:lnTo>
                  <a:lnTo>
                    <a:pt x="258" y="175"/>
                  </a:lnTo>
                  <a:lnTo>
                    <a:pt x="241" y="160"/>
                  </a:lnTo>
                  <a:lnTo>
                    <a:pt x="260" y="124"/>
                  </a:lnTo>
                  <a:lnTo>
                    <a:pt x="265" y="116"/>
                  </a:lnTo>
                  <a:lnTo>
                    <a:pt x="233" y="90"/>
                  </a:lnTo>
                  <a:lnTo>
                    <a:pt x="160" y="19"/>
                  </a:lnTo>
                  <a:lnTo>
                    <a:pt x="133" y="20"/>
                  </a:lnTo>
                  <a:lnTo>
                    <a:pt x="118" y="18"/>
                  </a:lnTo>
                  <a:lnTo>
                    <a:pt x="102" y="5"/>
                  </a:lnTo>
                  <a:lnTo>
                    <a:pt x="81" y="0"/>
                  </a:lnTo>
                  <a:lnTo>
                    <a:pt x="64" y="7"/>
                  </a:lnTo>
                  <a:lnTo>
                    <a:pt x="48" y="20"/>
                  </a:lnTo>
                  <a:lnTo>
                    <a:pt x="5" y="40"/>
                  </a:lnTo>
                  <a:close/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</a:extLst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id="{BB939DF8-7600-4BD8-97B3-49BC19900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9" y="2267"/>
              <a:ext cx="77" cy="69"/>
            </a:xfrm>
            <a:custGeom>
              <a:avLst/>
              <a:gdLst>
                <a:gd name="T0" fmla="*/ 0 w 272"/>
                <a:gd name="T1" fmla="*/ 3 h 264"/>
                <a:gd name="T2" fmla="*/ 0 w 272"/>
                <a:gd name="T3" fmla="*/ 5 h 264"/>
                <a:gd name="T4" fmla="*/ 0 w 272"/>
                <a:gd name="T5" fmla="*/ 7 h 264"/>
                <a:gd name="T6" fmla="*/ 3 w 272"/>
                <a:gd name="T7" fmla="*/ 8 h 264"/>
                <a:gd name="T8" fmla="*/ 4 w 272"/>
                <a:gd name="T9" fmla="*/ 9 h 264"/>
                <a:gd name="T10" fmla="*/ 6 w 272"/>
                <a:gd name="T11" fmla="*/ 8 h 264"/>
                <a:gd name="T12" fmla="*/ 7 w 272"/>
                <a:gd name="T13" fmla="*/ 9 h 264"/>
                <a:gd name="T14" fmla="*/ 8 w 272"/>
                <a:gd name="T15" fmla="*/ 11 h 264"/>
                <a:gd name="T16" fmla="*/ 9 w 272"/>
                <a:gd name="T17" fmla="*/ 10 h 264"/>
                <a:gd name="T18" fmla="*/ 13 w 272"/>
                <a:gd name="T19" fmla="*/ 12 h 264"/>
                <a:gd name="T20" fmla="*/ 16 w 272"/>
                <a:gd name="T21" fmla="*/ 14 h 264"/>
                <a:gd name="T22" fmla="*/ 16 w 272"/>
                <a:gd name="T23" fmla="*/ 16 h 264"/>
                <a:gd name="T24" fmla="*/ 17 w 272"/>
                <a:gd name="T25" fmla="*/ 17 h 264"/>
                <a:gd name="T26" fmla="*/ 19 w 272"/>
                <a:gd name="T27" fmla="*/ 17 h 264"/>
                <a:gd name="T28" fmla="*/ 21 w 272"/>
                <a:gd name="T29" fmla="*/ 18 h 264"/>
                <a:gd name="T30" fmla="*/ 22 w 272"/>
                <a:gd name="T31" fmla="*/ 18 h 264"/>
                <a:gd name="T32" fmla="*/ 21 w 272"/>
                <a:gd name="T33" fmla="*/ 18 h 264"/>
                <a:gd name="T34" fmla="*/ 20 w 272"/>
                <a:gd name="T35" fmla="*/ 16 h 264"/>
                <a:gd name="T36" fmla="*/ 20 w 272"/>
                <a:gd name="T37" fmla="*/ 14 h 264"/>
                <a:gd name="T38" fmla="*/ 20 w 272"/>
                <a:gd name="T39" fmla="*/ 13 h 264"/>
                <a:gd name="T40" fmla="*/ 21 w 272"/>
                <a:gd name="T41" fmla="*/ 13 h 264"/>
                <a:gd name="T42" fmla="*/ 21 w 272"/>
                <a:gd name="T43" fmla="*/ 12 h 264"/>
                <a:gd name="T44" fmla="*/ 19 w 272"/>
                <a:gd name="T45" fmla="*/ 11 h 264"/>
                <a:gd name="T46" fmla="*/ 21 w 272"/>
                <a:gd name="T47" fmla="*/ 8 h 264"/>
                <a:gd name="T48" fmla="*/ 21 w 272"/>
                <a:gd name="T49" fmla="*/ 8 h 264"/>
                <a:gd name="T50" fmla="*/ 19 w 272"/>
                <a:gd name="T51" fmla="*/ 6 h 264"/>
                <a:gd name="T52" fmla="*/ 13 w 272"/>
                <a:gd name="T53" fmla="*/ 1 h 264"/>
                <a:gd name="T54" fmla="*/ 11 w 272"/>
                <a:gd name="T55" fmla="*/ 1 h 264"/>
                <a:gd name="T56" fmla="*/ 9 w 272"/>
                <a:gd name="T57" fmla="*/ 1 h 264"/>
                <a:gd name="T58" fmla="*/ 8 w 272"/>
                <a:gd name="T59" fmla="*/ 0 h 264"/>
                <a:gd name="T60" fmla="*/ 7 w 272"/>
                <a:gd name="T61" fmla="*/ 0 h 264"/>
                <a:gd name="T62" fmla="*/ 5 w 272"/>
                <a:gd name="T63" fmla="*/ 1 h 264"/>
                <a:gd name="T64" fmla="*/ 4 w 272"/>
                <a:gd name="T65" fmla="*/ 1 h 264"/>
                <a:gd name="T66" fmla="*/ 0 w 272"/>
                <a:gd name="T67" fmla="*/ 3 h 2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72" h="264">
                  <a:moveTo>
                    <a:pt x="5" y="40"/>
                  </a:moveTo>
                  <a:lnTo>
                    <a:pt x="0" y="80"/>
                  </a:lnTo>
                  <a:lnTo>
                    <a:pt x="5" y="106"/>
                  </a:lnTo>
                  <a:lnTo>
                    <a:pt x="35" y="122"/>
                  </a:lnTo>
                  <a:lnTo>
                    <a:pt x="54" y="127"/>
                  </a:lnTo>
                  <a:lnTo>
                    <a:pt x="73" y="121"/>
                  </a:lnTo>
                  <a:lnTo>
                    <a:pt x="90" y="130"/>
                  </a:lnTo>
                  <a:lnTo>
                    <a:pt x="101" y="166"/>
                  </a:lnTo>
                  <a:lnTo>
                    <a:pt x="115" y="154"/>
                  </a:lnTo>
                  <a:lnTo>
                    <a:pt x="160" y="175"/>
                  </a:lnTo>
                  <a:lnTo>
                    <a:pt x="195" y="206"/>
                  </a:lnTo>
                  <a:lnTo>
                    <a:pt x="202" y="235"/>
                  </a:lnTo>
                  <a:lnTo>
                    <a:pt x="213" y="249"/>
                  </a:lnTo>
                  <a:lnTo>
                    <a:pt x="235" y="248"/>
                  </a:lnTo>
                  <a:lnTo>
                    <a:pt x="260" y="257"/>
                  </a:lnTo>
                  <a:lnTo>
                    <a:pt x="272" y="264"/>
                  </a:lnTo>
                  <a:lnTo>
                    <a:pt x="260" y="257"/>
                  </a:lnTo>
                  <a:lnTo>
                    <a:pt x="249" y="230"/>
                  </a:lnTo>
                  <a:lnTo>
                    <a:pt x="248" y="206"/>
                  </a:lnTo>
                  <a:lnTo>
                    <a:pt x="253" y="197"/>
                  </a:lnTo>
                  <a:lnTo>
                    <a:pt x="261" y="189"/>
                  </a:lnTo>
                  <a:lnTo>
                    <a:pt x="258" y="175"/>
                  </a:lnTo>
                  <a:lnTo>
                    <a:pt x="241" y="160"/>
                  </a:lnTo>
                  <a:lnTo>
                    <a:pt x="260" y="124"/>
                  </a:lnTo>
                  <a:lnTo>
                    <a:pt x="265" y="116"/>
                  </a:lnTo>
                  <a:lnTo>
                    <a:pt x="233" y="90"/>
                  </a:lnTo>
                  <a:lnTo>
                    <a:pt x="160" y="19"/>
                  </a:lnTo>
                  <a:lnTo>
                    <a:pt x="133" y="20"/>
                  </a:lnTo>
                  <a:lnTo>
                    <a:pt x="118" y="18"/>
                  </a:lnTo>
                  <a:lnTo>
                    <a:pt x="102" y="5"/>
                  </a:lnTo>
                  <a:lnTo>
                    <a:pt x="81" y="0"/>
                  </a:lnTo>
                  <a:lnTo>
                    <a:pt x="64" y="7"/>
                  </a:lnTo>
                  <a:lnTo>
                    <a:pt x="48" y="20"/>
                  </a:lnTo>
                  <a:lnTo>
                    <a:pt x="5" y="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685800">
                <a:defRPr/>
              </a:pPr>
              <a:endParaRPr lang="es-E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8FE86F9A-91A4-41B2-8614-5D2C4CE9A7D4}"/>
              </a:ext>
            </a:extLst>
          </p:cNvPr>
          <p:cNvSpPr txBox="1"/>
          <p:nvPr/>
        </p:nvSpPr>
        <p:spPr>
          <a:xfrm>
            <a:off x="420849" y="3478409"/>
            <a:ext cx="117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Mexico </a:t>
            </a:r>
            <a:r>
              <a:rPr lang="es-E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(1-4 A)</a:t>
            </a:r>
          </a:p>
          <a:p>
            <a:pPr defTabSz="685800">
              <a:defRPr/>
            </a:pPr>
            <a:r>
              <a:rPr lang="en-U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SR/SRP</a:t>
            </a:r>
            <a:endParaRPr lang="es-E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4F44C89-1E98-4D52-9CAE-1DF498E13F9F}"/>
              </a:ext>
            </a:extLst>
          </p:cNvPr>
          <p:cNvSpPr txBox="1"/>
          <p:nvPr/>
        </p:nvSpPr>
        <p:spPr>
          <a:xfrm>
            <a:off x="2659207" y="3402947"/>
            <a:ext cx="1523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s-419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República Dominicana </a:t>
            </a:r>
            <a:r>
              <a:rPr lang="es-419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(1-4 A) SR</a:t>
            </a:r>
            <a:endParaRPr lang="es-419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9A879B3E-0DD7-484C-910D-AA22D12AB750}"/>
              </a:ext>
            </a:extLst>
          </p:cNvPr>
          <p:cNvSpPr txBox="1"/>
          <p:nvPr/>
        </p:nvSpPr>
        <p:spPr>
          <a:xfrm>
            <a:off x="856817" y="3977905"/>
            <a:ext cx="117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Honduras </a:t>
            </a:r>
            <a:r>
              <a:rPr lang="es-E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(1-4 A)</a:t>
            </a:r>
          </a:p>
          <a:p>
            <a:pPr defTabSz="685800">
              <a:defRPr/>
            </a:pPr>
            <a:r>
              <a:rPr lang="en-U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SRP</a:t>
            </a:r>
            <a:endParaRPr lang="es-E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53AD3E3-12A8-4DEB-A32C-51A97AA7A945}"/>
              </a:ext>
            </a:extLst>
          </p:cNvPr>
          <p:cNvSpPr txBox="1"/>
          <p:nvPr/>
        </p:nvSpPr>
        <p:spPr>
          <a:xfrm>
            <a:off x="1339405" y="4322606"/>
            <a:ext cx="117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Colombia </a:t>
            </a:r>
            <a:r>
              <a:rPr lang="es-E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(1-9 A)</a:t>
            </a:r>
          </a:p>
          <a:p>
            <a:pPr defTabSz="685800">
              <a:defRPr/>
            </a:pPr>
            <a:r>
              <a:rPr lang="en-U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</a:t>
            </a:r>
            <a:endParaRPr lang="es-E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0F183E4-349A-473F-A0A3-68149DBAE94B}"/>
              </a:ext>
            </a:extLst>
          </p:cNvPr>
          <p:cNvSpPr txBox="1"/>
          <p:nvPr/>
        </p:nvSpPr>
        <p:spPr>
          <a:xfrm>
            <a:off x="1940662" y="5663060"/>
            <a:ext cx="117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Chile </a:t>
            </a:r>
            <a:r>
              <a:rPr lang="es-E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(1-6 A)</a:t>
            </a:r>
          </a:p>
          <a:p>
            <a:pPr defTabSz="685800">
              <a:defRPr/>
            </a:pPr>
            <a:r>
              <a:rPr lang="en-U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SRP</a:t>
            </a:r>
            <a:endParaRPr lang="es-E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1AE3BCEF-168B-4C13-B121-22EFEF84A822}"/>
              </a:ext>
            </a:extLst>
          </p:cNvPr>
          <p:cNvSpPr txBox="1"/>
          <p:nvPr/>
        </p:nvSpPr>
        <p:spPr>
          <a:xfrm>
            <a:off x="3809209" y="5558218"/>
            <a:ext cx="1171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Paraguay </a:t>
            </a:r>
            <a:r>
              <a:rPr lang="es-E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(1-6 A)</a:t>
            </a:r>
          </a:p>
          <a:p>
            <a:pPr defTabSz="685800">
              <a:defRPr/>
            </a:pPr>
            <a:r>
              <a:rPr lang="en-US" alt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SRP/SR</a:t>
            </a:r>
            <a:endParaRPr lang="es-E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8" name="Table 148">
            <a:extLst>
              <a:ext uri="{FF2B5EF4-FFF2-40B4-BE49-F238E27FC236}">
                <a16:creationId xmlns:a16="http://schemas.microsoft.com/office/drawing/2014/main" id="{00F052AC-076D-4724-8F39-0D32A26C0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460679"/>
              </p:ext>
            </p:extLst>
          </p:nvPr>
        </p:nvGraphicFramePr>
        <p:xfrm>
          <a:off x="5848982" y="1981200"/>
          <a:ext cx="5060668" cy="212569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299678">
                  <a:extLst>
                    <a:ext uri="{9D8B030D-6E8A-4147-A177-3AD203B41FA5}">
                      <a16:colId xmlns:a16="http://schemas.microsoft.com/office/drawing/2014/main" val="3885030927"/>
                    </a:ext>
                  </a:extLst>
                </a:gridCol>
                <a:gridCol w="1218267">
                  <a:extLst>
                    <a:ext uri="{9D8B030D-6E8A-4147-A177-3AD203B41FA5}">
                      <a16:colId xmlns:a16="http://schemas.microsoft.com/office/drawing/2014/main" val="381958404"/>
                    </a:ext>
                  </a:extLst>
                </a:gridCol>
                <a:gridCol w="1182365">
                  <a:extLst>
                    <a:ext uri="{9D8B030D-6E8A-4147-A177-3AD203B41FA5}">
                      <a16:colId xmlns:a16="http://schemas.microsoft.com/office/drawing/2014/main" val="35423033"/>
                    </a:ext>
                  </a:extLst>
                </a:gridCol>
                <a:gridCol w="1360358">
                  <a:extLst>
                    <a:ext uri="{9D8B030D-6E8A-4147-A177-3AD203B41FA5}">
                      <a16:colId xmlns:a16="http://schemas.microsoft.com/office/drawing/2014/main" val="9184986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Población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Cobertura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Vacunados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78635"/>
                  </a:ext>
                </a:extLst>
              </a:tr>
              <a:tr h="439984">
                <a:tc>
                  <a:txBody>
                    <a:bodyPr/>
                    <a:lstStyle/>
                    <a:p>
                      <a:r>
                        <a:rPr lang="es-419" noProof="0"/>
                        <a:t>Costa 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1-10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96%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596,086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32419"/>
                  </a:ext>
                </a:extLst>
              </a:tr>
              <a:tr h="439984">
                <a:tc>
                  <a:txBody>
                    <a:bodyPr/>
                    <a:lstStyle/>
                    <a:p>
                      <a:r>
                        <a:rPr lang="es-419" noProof="0" dirty="0"/>
                        <a:t>Haití*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1-4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1,279,526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74825"/>
                  </a:ext>
                </a:extLst>
              </a:tr>
              <a:tr h="439984">
                <a:tc>
                  <a:txBody>
                    <a:bodyPr/>
                    <a:lstStyle/>
                    <a:p>
                      <a:r>
                        <a:rPr lang="es-419" noProof="0" dirty="0"/>
                        <a:t>Guatemala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1-6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2,120,324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01994"/>
                  </a:ext>
                </a:extLst>
              </a:tr>
              <a:tr h="439984">
                <a:tc>
                  <a:txBody>
                    <a:bodyPr/>
                    <a:lstStyle/>
                    <a:p>
                      <a:r>
                        <a:rPr lang="es-419" noProof="0" dirty="0"/>
                        <a:t>Perú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1-10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noProof="0" dirty="0"/>
                        <a:t>5,010,732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36157"/>
                  </a:ext>
                </a:extLst>
              </a:tr>
            </a:tbl>
          </a:graphicData>
        </a:graphic>
      </p:graphicFrame>
      <p:sp>
        <p:nvSpPr>
          <p:cNvPr id="150" name="TextBox 149">
            <a:extLst>
              <a:ext uri="{FF2B5EF4-FFF2-40B4-BE49-F238E27FC236}">
                <a16:creationId xmlns:a16="http://schemas.microsoft.com/office/drawing/2014/main" id="{E97E259E-7EC3-4491-AB8A-8BDA42E86E12}"/>
              </a:ext>
            </a:extLst>
          </p:cNvPr>
          <p:cNvSpPr txBox="1"/>
          <p:nvPr/>
        </p:nvSpPr>
        <p:spPr>
          <a:xfrm>
            <a:off x="8984539" y="4211195"/>
            <a:ext cx="1925111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TOTAL: 9,006,668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8CDF7DA7-B9AA-40CB-831C-42147909DD61}"/>
              </a:ext>
            </a:extLst>
          </p:cNvPr>
          <p:cNvSpPr txBox="1"/>
          <p:nvPr/>
        </p:nvSpPr>
        <p:spPr>
          <a:xfrm>
            <a:off x="5759873" y="1422581"/>
            <a:ext cx="5107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400" b="1" dirty="0">
                <a:solidFill>
                  <a:schemeClr val="tx1">
                    <a:lumMod val="75000"/>
                  </a:schemeClr>
                </a:solidFill>
              </a:rPr>
              <a:t>Resultados de las campañas del 2019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355F727-F219-4E56-B230-21D9A3E0E939}"/>
              </a:ext>
            </a:extLst>
          </p:cNvPr>
          <p:cNvSpPr txBox="1"/>
          <p:nvPr/>
        </p:nvSpPr>
        <p:spPr>
          <a:xfrm>
            <a:off x="7262928" y="5969738"/>
            <a:ext cx="49315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i="1" dirty="0"/>
              <a:t>Fuente</a:t>
            </a:r>
            <a:r>
              <a:rPr lang="es-419" sz="1200" dirty="0"/>
              <a:t>: Reporte de país enviado a Unidad de Inmunizaciones, OPS/OMS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010B05-FB26-463B-9708-FFC83119CA50}"/>
              </a:ext>
            </a:extLst>
          </p:cNvPr>
          <p:cNvSpPr txBox="1"/>
          <p:nvPr/>
        </p:nvSpPr>
        <p:spPr>
          <a:xfrm>
            <a:off x="4016949" y="5088579"/>
            <a:ext cx="1038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Bolivia (1-5 A)</a:t>
            </a:r>
          </a:p>
          <a:p>
            <a:pPr defTabSz="685800">
              <a:defRPr/>
            </a:pP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FFF5E6F-CECB-4CB1-9A33-B3544E746122}"/>
              </a:ext>
            </a:extLst>
          </p:cNvPr>
          <p:cNvSpPr txBox="1"/>
          <p:nvPr/>
        </p:nvSpPr>
        <p:spPr>
          <a:xfrm>
            <a:off x="5795566" y="4239823"/>
            <a:ext cx="34053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/>
              <a:t>*Población objetivo incluyó a los infantes de 9 a 11 meses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583145E-76D8-48FB-B574-ED3D703F6163}"/>
              </a:ext>
            </a:extLst>
          </p:cNvPr>
          <p:cNvSpPr txBox="1"/>
          <p:nvPr/>
        </p:nvSpPr>
        <p:spPr>
          <a:xfrm>
            <a:off x="190292" y="1116627"/>
            <a:ext cx="5107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400" b="1" dirty="0"/>
              <a:t>Planificación de campañas en el 2020</a:t>
            </a:r>
          </a:p>
        </p:txBody>
      </p:sp>
    </p:spTree>
    <p:extLst>
      <p:ext uri="{BB962C8B-B14F-4D97-AF65-F5344CB8AC3E}">
        <p14:creationId xmlns:p14="http://schemas.microsoft.com/office/powerpoint/2010/main" val="264602766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7" ma:contentTypeDescription="Create a new document." ma:contentTypeScope="" ma:versionID="55d92156c0fde363ab54eddd9ce4f8d8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8cb6bde59da07c8a0c660ca68075763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870456-596E-451E-B662-B4E725044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0DCD21-E8AA-4C87-8941-E0180D7BB5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C7FABA-40BD-4A62-AF14-F7B1190EC84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127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Campañas de seguimiento en las Américas, 2019-2020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Follow-up campaigns in the Americas, 2019-2020</dc:title>
  <dc:creator>Bravo, Ms. Pamela (WDC)</dc:creator>
  <cp:lastModifiedBy>Pacis, Ms. Carmelita Lucia (WDC)</cp:lastModifiedBy>
  <cp:revision>3</cp:revision>
  <dcterms:created xsi:type="dcterms:W3CDTF">2020-02-18T20:26:37Z</dcterms:created>
  <dcterms:modified xsi:type="dcterms:W3CDTF">2020-03-09T19:11:11Z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