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20D58-C70E-404D-BECD-5C962EF81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D6398-F861-4734-86DD-68C31D94E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4DCA7-24A8-4DCD-9FA4-E1195570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1AB6B-7897-4035-86CB-EAF6F945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E4A07-C0F5-481B-90CD-32CDC756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B00AD-A355-4232-810F-5011EB2C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6B9B4-3BED-4E20-9031-26993C201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E8E7E-770D-46A7-BEED-383F75D69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2F347-A2A8-47E7-903A-87078FE7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A5A8F-84FF-4ED0-9C29-0D9EC3D6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DB4C02-DB5A-408C-ACE1-FB361E9FD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BE0A9-5278-4C38-BFC1-0E14B6DE6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F15EE-599C-446E-B2D7-5A383630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1D986-ABFE-4639-9C03-2BB2A1827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F6270-F3F3-49FC-92C0-6A5E3D8C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3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00" y="1295400"/>
            <a:ext cx="11232001" cy="47418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F5F25C-B8D8-45F9-9C80-5699EEACB709}" type="datetime1">
              <a:rPr lang="en-GB" noProof="0" smtClean="0"/>
              <a:t>09/03/2020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92991" y="6312167"/>
            <a:ext cx="9939036" cy="176613"/>
          </a:xfrm>
        </p:spPr>
        <p:txBody>
          <a:bodyPr/>
          <a:lstStyle/>
          <a:p>
            <a:r>
              <a:rPr lang="en-GB" noProof="0" dirty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311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99E08-7846-4AD8-AC24-D6D946B1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D9AA2-CDCA-458C-AA53-7733443F9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2FCDF-B386-46B2-8746-0266ED88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ADAB8-AF50-4709-8B54-272EB4CA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B912C-A7B9-4AFB-AA91-0E29E4E0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7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BE02F-1B8B-4EFE-A247-090E8901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2412C-9E10-488B-BBB3-4E5352F01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7EAB-1BB6-4148-A826-473DE949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17287-693A-448C-97CD-6F05986F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5C9D7-3393-4AA1-9954-40B8E9F1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9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D4867-2EBF-48FB-B7D6-48368AF5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90334-FD2B-4A2C-999D-2192D849A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B4E9E-A5A2-4CC3-8CDB-960F3A736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11246-529D-40DB-8C53-37DFD646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914FF-F88A-4AEE-815F-F0BDC9B1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D12D5-0D31-4696-9CDD-28F82FF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F8D4-EE03-4C65-B3ED-6810B139B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4909A-2DE3-422C-808E-AAB619E97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A41E4-AA04-4082-B4C7-764EC8969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05335E-2FF4-4E1C-B308-35029FB3D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6E0E7E-D9A4-472F-8A05-E1232FA74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99910-7C46-432C-BB61-7C9AEC81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12DFAF-404B-4626-82BD-911E1933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B1B524-E2B1-4E00-9CB5-2B3BC3B0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56EEC-AF0B-4106-9435-B2F9C14DD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69CDDF-A31A-4CCA-B93B-518248EC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AD7537-41A8-46D2-8B21-56045697B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EE20F-269C-4E5F-9D14-67C88EE7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5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7D494-551F-4E42-BF6A-1CECE199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7DDFD-8F73-42FE-A7B8-67906CD0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ACAB3-BC5A-4261-9856-FF3E0BE56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0DE1-EC14-4574-BD00-0A76D6782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19DA4-48A1-4342-AE3B-E70EE1882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7D120-05A7-4789-86A4-5BF09D76E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6BF92-ED31-4B49-AC68-9AF03616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2A2D0-67AF-4E0B-9688-855C8BAC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12CC6-764D-454D-8EB3-A00E302B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7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D404-36FF-4F56-B8E2-3DF8A740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E1BA78-4BFC-4627-85DE-98D3F77B2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6B143-2B07-457B-995E-A4451B6DE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5B208-962A-41F4-BAD1-2AF4C7543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220BE-1B1A-4391-BA45-CED73EDD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3AFC1-AD44-4F48-889C-717BE868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0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82503-6451-4206-BDCA-4DC8DF621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8FD43-73A3-4817-8EB3-448EADF67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5ED26-6979-42C9-8930-BC791D236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1F4D5-FB28-45F4-89A0-8D38D10C9D0D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D316-E4B9-4B5E-810A-787D1D8A2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5B209-7F12-4723-8357-A1ABF27CC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3395-3B4F-4958-AC4C-E42EE68CB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p1"/>
          <p:cNvGrpSpPr/>
          <p:nvPr/>
        </p:nvGrpSpPr>
        <p:grpSpPr>
          <a:xfrm>
            <a:off x="1695712" y="1384817"/>
            <a:ext cx="8366708" cy="4088366"/>
            <a:chOff x="234411" y="1776335"/>
            <a:chExt cx="8366708" cy="4088366"/>
          </a:xfrm>
        </p:grpSpPr>
        <p:sp>
          <p:nvSpPr>
            <p:cNvPr id="5" name="rc4"/>
            <p:cNvSpPr/>
            <p:nvPr/>
          </p:nvSpPr>
          <p:spPr>
            <a:xfrm>
              <a:off x="1545759" y="4631735"/>
              <a:ext cx="113444" cy="12530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" name="rc5"/>
            <p:cNvSpPr/>
            <p:nvPr/>
          </p:nvSpPr>
          <p:spPr>
            <a:xfrm>
              <a:off x="1545759" y="4631686"/>
              <a:ext cx="113444" cy="4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rc6"/>
            <p:cNvSpPr/>
            <p:nvPr/>
          </p:nvSpPr>
          <p:spPr>
            <a:xfrm>
              <a:off x="1545759" y="4624557"/>
              <a:ext cx="113444" cy="712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rc7"/>
            <p:cNvSpPr/>
            <p:nvPr/>
          </p:nvSpPr>
          <p:spPr>
            <a:xfrm>
              <a:off x="1545759" y="4620771"/>
              <a:ext cx="113444" cy="378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rc8"/>
            <p:cNvSpPr/>
            <p:nvPr/>
          </p:nvSpPr>
          <p:spPr>
            <a:xfrm>
              <a:off x="1545759" y="4349831"/>
              <a:ext cx="113444" cy="27093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rc9"/>
            <p:cNvSpPr/>
            <p:nvPr/>
          </p:nvSpPr>
          <p:spPr>
            <a:xfrm>
              <a:off x="1545759" y="4222216"/>
              <a:ext cx="113444" cy="12761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rc10"/>
            <p:cNvSpPr/>
            <p:nvPr/>
          </p:nvSpPr>
          <p:spPr>
            <a:xfrm>
              <a:off x="1681892" y="4590803"/>
              <a:ext cx="113444" cy="16623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rc11"/>
            <p:cNvSpPr/>
            <p:nvPr/>
          </p:nvSpPr>
          <p:spPr>
            <a:xfrm>
              <a:off x="1681892" y="4590803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rc12"/>
            <p:cNvSpPr/>
            <p:nvPr/>
          </p:nvSpPr>
          <p:spPr>
            <a:xfrm>
              <a:off x="1681892" y="4579027"/>
              <a:ext cx="113444" cy="1177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c13"/>
            <p:cNvSpPr/>
            <p:nvPr/>
          </p:nvSpPr>
          <p:spPr>
            <a:xfrm>
              <a:off x="1681892" y="4573201"/>
              <a:ext cx="113444" cy="582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rc14"/>
            <p:cNvSpPr/>
            <p:nvPr/>
          </p:nvSpPr>
          <p:spPr>
            <a:xfrm>
              <a:off x="1681892" y="4261427"/>
              <a:ext cx="113444" cy="31177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rc15"/>
            <p:cNvSpPr/>
            <p:nvPr/>
          </p:nvSpPr>
          <p:spPr>
            <a:xfrm>
              <a:off x="1681892" y="4075499"/>
              <a:ext cx="113444" cy="18592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rc16"/>
            <p:cNvSpPr/>
            <p:nvPr/>
          </p:nvSpPr>
          <p:spPr>
            <a:xfrm>
              <a:off x="1818026" y="4615829"/>
              <a:ext cx="113444" cy="14121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rc17"/>
            <p:cNvSpPr/>
            <p:nvPr/>
          </p:nvSpPr>
          <p:spPr>
            <a:xfrm>
              <a:off x="1818026" y="4615731"/>
              <a:ext cx="113444" cy="98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rc18"/>
            <p:cNvSpPr/>
            <p:nvPr/>
          </p:nvSpPr>
          <p:spPr>
            <a:xfrm>
              <a:off x="1818026" y="4592130"/>
              <a:ext cx="113444" cy="2360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rc19"/>
            <p:cNvSpPr/>
            <p:nvPr/>
          </p:nvSpPr>
          <p:spPr>
            <a:xfrm>
              <a:off x="1818026" y="4584878"/>
              <a:ext cx="113444" cy="725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rc20"/>
            <p:cNvSpPr/>
            <p:nvPr/>
          </p:nvSpPr>
          <p:spPr>
            <a:xfrm>
              <a:off x="1818026" y="4198714"/>
              <a:ext cx="113444" cy="38616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rc21"/>
            <p:cNvSpPr/>
            <p:nvPr/>
          </p:nvSpPr>
          <p:spPr>
            <a:xfrm>
              <a:off x="1818026" y="3824964"/>
              <a:ext cx="113444" cy="37374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rc22"/>
            <p:cNvSpPr/>
            <p:nvPr/>
          </p:nvSpPr>
          <p:spPr>
            <a:xfrm>
              <a:off x="1954160" y="4675077"/>
              <a:ext cx="113444" cy="8196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rc23"/>
            <p:cNvSpPr/>
            <p:nvPr/>
          </p:nvSpPr>
          <p:spPr>
            <a:xfrm>
              <a:off x="1954160" y="4675027"/>
              <a:ext cx="113444" cy="4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rc24"/>
            <p:cNvSpPr/>
            <p:nvPr/>
          </p:nvSpPr>
          <p:spPr>
            <a:xfrm>
              <a:off x="1954160" y="4651034"/>
              <a:ext cx="113444" cy="2399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rc25"/>
            <p:cNvSpPr/>
            <p:nvPr/>
          </p:nvSpPr>
          <p:spPr>
            <a:xfrm>
              <a:off x="1954160" y="4643068"/>
              <a:ext cx="113444" cy="796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rc26"/>
            <p:cNvSpPr/>
            <p:nvPr/>
          </p:nvSpPr>
          <p:spPr>
            <a:xfrm>
              <a:off x="1954160" y="4406645"/>
              <a:ext cx="113444" cy="23642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rc27"/>
            <p:cNvSpPr/>
            <p:nvPr/>
          </p:nvSpPr>
          <p:spPr>
            <a:xfrm>
              <a:off x="1954160" y="4074393"/>
              <a:ext cx="113444" cy="33225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rc28"/>
            <p:cNvSpPr/>
            <p:nvPr/>
          </p:nvSpPr>
          <p:spPr>
            <a:xfrm>
              <a:off x="2090294" y="4685009"/>
              <a:ext cx="113444" cy="7203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rc29"/>
            <p:cNvSpPr/>
            <p:nvPr/>
          </p:nvSpPr>
          <p:spPr>
            <a:xfrm>
              <a:off x="2090294" y="4685009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rc30"/>
            <p:cNvSpPr/>
            <p:nvPr/>
          </p:nvSpPr>
          <p:spPr>
            <a:xfrm>
              <a:off x="2090294" y="4661580"/>
              <a:ext cx="113444" cy="2342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rc31"/>
            <p:cNvSpPr/>
            <p:nvPr/>
          </p:nvSpPr>
          <p:spPr>
            <a:xfrm>
              <a:off x="2090294" y="4651796"/>
              <a:ext cx="113444" cy="978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rc32"/>
            <p:cNvSpPr/>
            <p:nvPr/>
          </p:nvSpPr>
          <p:spPr>
            <a:xfrm>
              <a:off x="2090294" y="4490451"/>
              <a:ext cx="113444" cy="16134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rc33"/>
            <p:cNvSpPr/>
            <p:nvPr/>
          </p:nvSpPr>
          <p:spPr>
            <a:xfrm>
              <a:off x="2090294" y="4312242"/>
              <a:ext cx="113444" cy="17820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rc34"/>
            <p:cNvSpPr/>
            <p:nvPr/>
          </p:nvSpPr>
          <p:spPr>
            <a:xfrm>
              <a:off x="2226428" y="4709740"/>
              <a:ext cx="113444" cy="4729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rc35"/>
            <p:cNvSpPr/>
            <p:nvPr/>
          </p:nvSpPr>
          <p:spPr>
            <a:xfrm>
              <a:off x="2226428" y="4709715"/>
              <a:ext cx="113444" cy="2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rc36"/>
            <p:cNvSpPr/>
            <p:nvPr/>
          </p:nvSpPr>
          <p:spPr>
            <a:xfrm>
              <a:off x="2226428" y="4698407"/>
              <a:ext cx="113444" cy="1130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rc37"/>
            <p:cNvSpPr/>
            <p:nvPr/>
          </p:nvSpPr>
          <p:spPr>
            <a:xfrm>
              <a:off x="2226428" y="4688868"/>
              <a:ext cx="113444" cy="953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rc38"/>
            <p:cNvSpPr/>
            <p:nvPr/>
          </p:nvSpPr>
          <p:spPr>
            <a:xfrm>
              <a:off x="2226428" y="4583379"/>
              <a:ext cx="113444" cy="10548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rc39"/>
            <p:cNvSpPr/>
            <p:nvPr/>
          </p:nvSpPr>
          <p:spPr>
            <a:xfrm>
              <a:off x="2226428" y="4501662"/>
              <a:ext cx="113444" cy="8171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rc40"/>
            <p:cNvSpPr/>
            <p:nvPr/>
          </p:nvSpPr>
          <p:spPr>
            <a:xfrm>
              <a:off x="2362561" y="4724072"/>
              <a:ext cx="113444" cy="3296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rc41"/>
            <p:cNvSpPr/>
            <p:nvPr/>
          </p:nvSpPr>
          <p:spPr>
            <a:xfrm>
              <a:off x="2362561" y="4724072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rc42"/>
            <p:cNvSpPr/>
            <p:nvPr/>
          </p:nvSpPr>
          <p:spPr>
            <a:xfrm>
              <a:off x="2362561" y="4716206"/>
              <a:ext cx="113444" cy="786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rc43"/>
            <p:cNvSpPr/>
            <p:nvPr/>
          </p:nvSpPr>
          <p:spPr>
            <a:xfrm>
              <a:off x="2362561" y="4705929"/>
              <a:ext cx="113444" cy="1027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rc44"/>
            <p:cNvSpPr/>
            <p:nvPr/>
          </p:nvSpPr>
          <p:spPr>
            <a:xfrm>
              <a:off x="2362561" y="4653566"/>
              <a:ext cx="113444" cy="5236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rc45"/>
            <p:cNvSpPr/>
            <p:nvPr/>
          </p:nvSpPr>
          <p:spPr>
            <a:xfrm>
              <a:off x="2362561" y="4604521"/>
              <a:ext cx="113444" cy="4904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rc46"/>
            <p:cNvSpPr/>
            <p:nvPr/>
          </p:nvSpPr>
          <p:spPr>
            <a:xfrm>
              <a:off x="2498695" y="4719672"/>
              <a:ext cx="113444" cy="3736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rc47"/>
            <p:cNvSpPr/>
            <p:nvPr/>
          </p:nvSpPr>
          <p:spPr>
            <a:xfrm>
              <a:off x="2498695" y="4719598"/>
              <a:ext cx="113444" cy="7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rc48"/>
            <p:cNvSpPr/>
            <p:nvPr/>
          </p:nvSpPr>
          <p:spPr>
            <a:xfrm>
              <a:off x="2498695" y="4712395"/>
              <a:ext cx="113444" cy="720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rc49"/>
            <p:cNvSpPr/>
            <p:nvPr/>
          </p:nvSpPr>
          <p:spPr>
            <a:xfrm>
              <a:off x="2498695" y="4701701"/>
              <a:ext cx="113444" cy="1069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rc50"/>
            <p:cNvSpPr/>
            <p:nvPr/>
          </p:nvSpPr>
          <p:spPr>
            <a:xfrm>
              <a:off x="2498695" y="4622369"/>
              <a:ext cx="113444" cy="7933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rc51"/>
            <p:cNvSpPr/>
            <p:nvPr/>
          </p:nvSpPr>
          <p:spPr>
            <a:xfrm>
              <a:off x="2498695" y="4591565"/>
              <a:ext cx="113444" cy="3080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rc52"/>
            <p:cNvSpPr/>
            <p:nvPr/>
          </p:nvSpPr>
          <p:spPr>
            <a:xfrm>
              <a:off x="2634829" y="4723237"/>
              <a:ext cx="113444" cy="3380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rc53"/>
            <p:cNvSpPr/>
            <p:nvPr/>
          </p:nvSpPr>
          <p:spPr>
            <a:xfrm>
              <a:off x="2634829" y="4723237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rc54"/>
            <p:cNvSpPr/>
            <p:nvPr/>
          </p:nvSpPr>
          <p:spPr>
            <a:xfrm>
              <a:off x="2634829" y="4717459"/>
              <a:ext cx="113444" cy="5777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rc55"/>
            <p:cNvSpPr/>
            <p:nvPr/>
          </p:nvSpPr>
          <p:spPr>
            <a:xfrm>
              <a:off x="2634829" y="4707822"/>
              <a:ext cx="113444" cy="963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rc56"/>
            <p:cNvSpPr/>
            <p:nvPr/>
          </p:nvSpPr>
          <p:spPr>
            <a:xfrm>
              <a:off x="2634829" y="4639307"/>
              <a:ext cx="113444" cy="68515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rc57"/>
            <p:cNvSpPr/>
            <p:nvPr/>
          </p:nvSpPr>
          <p:spPr>
            <a:xfrm>
              <a:off x="2634829" y="4624385"/>
              <a:ext cx="113444" cy="1492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rc58"/>
            <p:cNvSpPr/>
            <p:nvPr/>
          </p:nvSpPr>
          <p:spPr>
            <a:xfrm>
              <a:off x="2770963" y="4726752"/>
              <a:ext cx="113444" cy="3028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rc59"/>
            <p:cNvSpPr/>
            <p:nvPr/>
          </p:nvSpPr>
          <p:spPr>
            <a:xfrm>
              <a:off x="2770963" y="4726752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rc60"/>
            <p:cNvSpPr/>
            <p:nvPr/>
          </p:nvSpPr>
          <p:spPr>
            <a:xfrm>
              <a:off x="2770963" y="4717926"/>
              <a:ext cx="113444" cy="882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rc61"/>
            <p:cNvSpPr/>
            <p:nvPr/>
          </p:nvSpPr>
          <p:spPr>
            <a:xfrm>
              <a:off x="2770963" y="4702561"/>
              <a:ext cx="113444" cy="1536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rc62"/>
            <p:cNvSpPr/>
            <p:nvPr/>
          </p:nvSpPr>
          <p:spPr>
            <a:xfrm>
              <a:off x="2770963" y="4612216"/>
              <a:ext cx="113444" cy="90345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rc63"/>
            <p:cNvSpPr/>
            <p:nvPr/>
          </p:nvSpPr>
          <p:spPr>
            <a:xfrm>
              <a:off x="2770963" y="4602505"/>
              <a:ext cx="113444" cy="971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rc64"/>
            <p:cNvSpPr/>
            <p:nvPr/>
          </p:nvSpPr>
          <p:spPr>
            <a:xfrm>
              <a:off x="2907097" y="4726457"/>
              <a:ext cx="113444" cy="3058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rc65"/>
            <p:cNvSpPr/>
            <p:nvPr/>
          </p:nvSpPr>
          <p:spPr>
            <a:xfrm>
              <a:off x="2907097" y="4726457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rc66"/>
            <p:cNvSpPr/>
            <p:nvPr/>
          </p:nvSpPr>
          <p:spPr>
            <a:xfrm>
              <a:off x="2907097" y="4717214"/>
              <a:ext cx="113444" cy="924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rc67"/>
            <p:cNvSpPr/>
            <p:nvPr/>
          </p:nvSpPr>
          <p:spPr>
            <a:xfrm>
              <a:off x="2907097" y="4695260"/>
              <a:ext cx="113444" cy="2195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rc68"/>
            <p:cNvSpPr/>
            <p:nvPr/>
          </p:nvSpPr>
          <p:spPr>
            <a:xfrm>
              <a:off x="2907097" y="4576446"/>
              <a:ext cx="113444" cy="11881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rc69"/>
            <p:cNvSpPr/>
            <p:nvPr/>
          </p:nvSpPr>
          <p:spPr>
            <a:xfrm>
              <a:off x="2907097" y="4565973"/>
              <a:ext cx="113444" cy="1047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rc70"/>
            <p:cNvSpPr/>
            <p:nvPr/>
          </p:nvSpPr>
          <p:spPr>
            <a:xfrm>
              <a:off x="3043230" y="4658237"/>
              <a:ext cx="113444" cy="9880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rc71"/>
            <p:cNvSpPr/>
            <p:nvPr/>
          </p:nvSpPr>
          <p:spPr>
            <a:xfrm>
              <a:off x="3043230" y="4656245"/>
              <a:ext cx="113444" cy="199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rc72"/>
            <p:cNvSpPr/>
            <p:nvPr/>
          </p:nvSpPr>
          <p:spPr>
            <a:xfrm>
              <a:off x="3043230" y="4639750"/>
              <a:ext cx="113444" cy="1649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" name="rc73"/>
            <p:cNvSpPr/>
            <p:nvPr/>
          </p:nvSpPr>
          <p:spPr>
            <a:xfrm>
              <a:off x="3043230" y="4622197"/>
              <a:ext cx="113444" cy="1755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rc74"/>
            <p:cNvSpPr/>
            <p:nvPr/>
          </p:nvSpPr>
          <p:spPr>
            <a:xfrm>
              <a:off x="3043230" y="4515846"/>
              <a:ext cx="113444" cy="10635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rc75"/>
            <p:cNvSpPr/>
            <p:nvPr/>
          </p:nvSpPr>
          <p:spPr>
            <a:xfrm>
              <a:off x="3043230" y="4492713"/>
              <a:ext cx="113444" cy="2313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rc76"/>
            <p:cNvSpPr/>
            <p:nvPr/>
          </p:nvSpPr>
          <p:spPr>
            <a:xfrm>
              <a:off x="3179364" y="4678125"/>
              <a:ext cx="113444" cy="7891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rc77"/>
            <p:cNvSpPr/>
            <p:nvPr/>
          </p:nvSpPr>
          <p:spPr>
            <a:xfrm>
              <a:off x="3179364" y="4678125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rc78"/>
            <p:cNvSpPr/>
            <p:nvPr/>
          </p:nvSpPr>
          <p:spPr>
            <a:xfrm>
              <a:off x="3179364" y="4651009"/>
              <a:ext cx="113444" cy="2711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rc79"/>
            <p:cNvSpPr/>
            <p:nvPr/>
          </p:nvSpPr>
          <p:spPr>
            <a:xfrm>
              <a:off x="3179364" y="4616051"/>
              <a:ext cx="113444" cy="3495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rc80"/>
            <p:cNvSpPr/>
            <p:nvPr/>
          </p:nvSpPr>
          <p:spPr>
            <a:xfrm>
              <a:off x="3179364" y="4400032"/>
              <a:ext cx="113444" cy="21601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rc81"/>
            <p:cNvSpPr/>
            <p:nvPr/>
          </p:nvSpPr>
          <p:spPr>
            <a:xfrm>
              <a:off x="3179364" y="4380831"/>
              <a:ext cx="113444" cy="1920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rc82"/>
            <p:cNvSpPr/>
            <p:nvPr/>
          </p:nvSpPr>
          <p:spPr>
            <a:xfrm>
              <a:off x="3315498" y="4685844"/>
              <a:ext cx="113444" cy="7119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rc83"/>
            <p:cNvSpPr/>
            <p:nvPr/>
          </p:nvSpPr>
          <p:spPr>
            <a:xfrm>
              <a:off x="3315498" y="4685672"/>
              <a:ext cx="113444" cy="17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rc84"/>
            <p:cNvSpPr/>
            <p:nvPr/>
          </p:nvSpPr>
          <p:spPr>
            <a:xfrm>
              <a:off x="3315498" y="4659122"/>
              <a:ext cx="113444" cy="2655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rc85"/>
            <p:cNvSpPr/>
            <p:nvPr/>
          </p:nvSpPr>
          <p:spPr>
            <a:xfrm>
              <a:off x="3315498" y="4613125"/>
              <a:ext cx="113444" cy="4599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rc86"/>
            <p:cNvSpPr/>
            <p:nvPr/>
          </p:nvSpPr>
          <p:spPr>
            <a:xfrm>
              <a:off x="3315498" y="4371588"/>
              <a:ext cx="113444" cy="24153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rc87"/>
            <p:cNvSpPr/>
            <p:nvPr/>
          </p:nvSpPr>
          <p:spPr>
            <a:xfrm>
              <a:off x="3315498" y="4349487"/>
              <a:ext cx="113444" cy="2210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rc88"/>
            <p:cNvSpPr/>
            <p:nvPr/>
          </p:nvSpPr>
          <p:spPr>
            <a:xfrm>
              <a:off x="3451632" y="4667505"/>
              <a:ext cx="113444" cy="8953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rc89"/>
            <p:cNvSpPr/>
            <p:nvPr/>
          </p:nvSpPr>
          <p:spPr>
            <a:xfrm>
              <a:off x="3451632" y="4667087"/>
              <a:ext cx="113444" cy="41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rc90"/>
            <p:cNvSpPr/>
            <p:nvPr/>
          </p:nvSpPr>
          <p:spPr>
            <a:xfrm>
              <a:off x="3451632" y="4635226"/>
              <a:ext cx="113444" cy="3186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rc91"/>
            <p:cNvSpPr/>
            <p:nvPr/>
          </p:nvSpPr>
          <p:spPr>
            <a:xfrm>
              <a:off x="3451632" y="4561376"/>
              <a:ext cx="113444" cy="7385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rc92"/>
            <p:cNvSpPr/>
            <p:nvPr/>
          </p:nvSpPr>
          <p:spPr>
            <a:xfrm>
              <a:off x="3451632" y="4234655"/>
              <a:ext cx="113444" cy="32672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rc93"/>
            <p:cNvSpPr/>
            <p:nvPr/>
          </p:nvSpPr>
          <p:spPr>
            <a:xfrm>
              <a:off x="3451632" y="4197607"/>
              <a:ext cx="113444" cy="3704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" name="rc94"/>
            <p:cNvSpPr/>
            <p:nvPr/>
          </p:nvSpPr>
          <p:spPr>
            <a:xfrm>
              <a:off x="3587766" y="4698776"/>
              <a:ext cx="113444" cy="5826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rc95"/>
            <p:cNvSpPr/>
            <p:nvPr/>
          </p:nvSpPr>
          <p:spPr>
            <a:xfrm>
              <a:off x="3587766" y="4698456"/>
              <a:ext cx="113444" cy="31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" name="rc96"/>
            <p:cNvSpPr/>
            <p:nvPr/>
          </p:nvSpPr>
          <p:spPr>
            <a:xfrm>
              <a:off x="3587766" y="4666989"/>
              <a:ext cx="113444" cy="31467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rc97"/>
            <p:cNvSpPr/>
            <p:nvPr/>
          </p:nvSpPr>
          <p:spPr>
            <a:xfrm>
              <a:off x="3587766" y="4596064"/>
              <a:ext cx="113444" cy="7092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" name="rc98"/>
            <p:cNvSpPr/>
            <p:nvPr/>
          </p:nvSpPr>
          <p:spPr>
            <a:xfrm>
              <a:off x="3587766" y="4340661"/>
              <a:ext cx="113444" cy="25540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" name="rc99"/>
            <p:cNvSpPr/>
            <p:nvPr/>
          </p:nvSpPr>
          <p:spPr>
            <a:xfrm>
              <a:off x="3587766" y="4310546"/>
              <a:ext cx="113444" cy="3011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" name="rc100"/>
            <p:cNvSpPr/>
            <p:nvPr/>
          </p:nvSpPr>
          <p:spPr>
            <a:xfrm>
              <a:off x="3723899" y="4707232"/>
              <a:ext cx="113444" cy="4980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" name="rc101"/>
            <p:cNvSpPr/>
            <p:nvPr/>
          </p:nvSpPr>
          <p:spPr>
            <a:xfrm>
              <a:off x="3723899" y="4707110"/>
              <a:ext cx="113444" cy="12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" name="rc102"/>
            <p:cNvSpPr/>
            <p:nvPr/>
          </p:nvSpPr>
          <p:spPr>
            <a:xfrm>
              <a:off x="3723899" y="4671217"/>
              <a:ext cx="113444" cy="3589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" name="rc103"/>
            <p:cNvSpPr/>
            <p:nvPr/>
          </p:nvSpPr>
          <p:spPr>
            <a:xfrm>
              <a:off x="3723899" y="4599481"/>
              <a:ext cx="113444" cy="7173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" name="rc104"/>
            <p:cNvSpPr/>
            <p:nvPr/>
          </p:nvSpPr>
          <p:spPr>
            <a:xfrm>
              <a:off x="3723899" y="4413504"/>
              <a:ext cx="113444" cy="18597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" name="rc105"/>
            <p:cNvSpPr/>
            <p:nvPr/>
          </p:nvSpPr>
          <p:spPr>
            <a:xfrm>
              <a:off x="3723899" y="4385871"/>
              <a:ext cx="113444" cy="2763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" name="rc106"/>
            <p:cNvSpPr/>
            <p:nvPr/>
          </p:nvSpPr>
          <p:spPr>
            <a:xfrm>
              <a:off x="3860033" y="4711338"/>
              <a:ext cx="113444" cy="45701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" name="rc107"/>
            <p:cNvSpPr/>
            <p:nvPr/>
          </p:nvSpPr>
          <p:spPr>
            <a:xfrm>
              <a:off x="3860033" y="4711338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" name="rc108"/>
            <p:cNvSpPr/>
            <p:nvPr/>
          </p:nvSpPr>
          <p:spPr>
            <a:xfrm>
              <a:off x="3860033" y="4685353"/>
              <a:ext cx="113444" cy="2598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" name="rc109"/>
            <p:cNvSpPr/>
            <p:nvPr/>
          </p:nvSpPr>
          <p:spPr>
            <a:xfrm>
              <a:off x="3860033" y="4622123"/>
              <a:ext cx="113444" cy="6322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" name="rc110"/>
            <p:cNvSpPr/>
            <p:nvPr/>
          </p:nvSpPr>
          <p:spPr>
            <a:xfrm>
              <a:off x="3860033" y="4508373"/>
              <a:ext cx="113444" cy="11374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" name="rc111"/>
            <p:cNvSpPr/>
            <p:nvPr/>
          </p:nvSpPr>
          <p:spPr>
            <a:xfrm>
              <a:off x="3860033" y="4488558"/>
              <a:ext cx="113444" cy="1981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" name="rc112"/>
            <p:cNvSpPr/>
            <p:nvPr/>
          </p:nvSpPr>
          <p:spPr>
            <a:xfrm>
              <a:off x="3996167" y="4720778"/>
              <a:ext cx="113444" cy="36261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" name="rc113"/>
            <p:cNvSpPr/>
            <p:nvPr/>
          </p:nvSpPr>
          <p:spPr>
            <a:xfrm>
              <a:off x="3996167" y="4720778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" name="rc114"/>
            <p:cNvSpPr/>
            <p:nvPr/>
          </p:nvSpPr>
          <p:spPr>
            <a:xfrm>
              <a:off x="3996167" y="4694695"/>
              <a:ext cx="113444" cy="2608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" name="rc115"/>
            <p:cNvSpPr/>
            <p:nvPr/>
          </p:nvSpPr>
          <p:spPr>
            <a:xfrm>
              <a:off x="3996167" y="4639160"/>
              <a:ext cx="113444" cy="5553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" name="rc116"/>
            <p:cNvSpPr/>
            <p:nvPr/>
          </p:nvSpPr>
          <p:spPr>
            <a:xfrm>
              <a:off x="3996167" y="4543577"/>
              <a:ext cx="113444" cy="9558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" name="rc117"/>
            <p:cNvSpPr/>
            <p:nvPr/>
          </p:nvSpPr>
          <p:spPr>
            <a:xfrm>
              <a:off x="3996167" y="4524598"/>
              <a:ext cx="113444" cy="1897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" name="rc118"/>
            <p:cNvSpPr/>
            <p:nvPr/>
          </p:nvSpPr>
          <p:spPr>
            <a:xfrm>
              <a:off x="4132301" y="4722327"/>
              <a:ext cx="113444" cy="3471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" name="rc119"/>
            <p:cNvSpPr/>
            <p:nvPr/>
          </p:nvSpPr>
          <p:spPr>
            <a:xfrm>
              <a:off x="4132301" y="4722302"/>
              <a:ext cx="113444" cy="2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" name="rc120"/>
            <p:cNvSpPr/>
            <p:nvPr/>
          </p:nvSpPr>
          <p:spPr>
            <a:xfrm>
              <a:off x="4132301" y="4702340"/>
              <a:ext cx="113444" cy="1996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" name="rc121"/>
            <p:cNvSpPr/>
            <p:nvPr/>
          </p:nvSpPr>
          <p:spPr>
            <a:xfrm>
              <a:off x="4132301" y="4671192"/>
              <a:ext cx="113444" cy="3114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" name="rc122"/>
            <p:cNvSpPr/>
            <p:nvPr/>
          </p:nvSpPr>
          <p:spPr>
            <a:xfrm>
              <a:off x="4132301" y="4561991"/>
              <a:ext cx="113444" cy="10920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" name="rc123"/>
            <p:cNvSpPr/>
            <p:nvPr/>
          </p:nvSpPr>
          <p:spPr>
            <a:xfrm>
              <a:off x="4132301" y="4544290"/>
              <a:ext cx="113444" cy="1770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" name="rc124"/>
            <p:cNvSpPr/>
            <p:nvPr/>
          </p:nvSpPr>
          <p:spPr>
            <a:xfrm>
              <a:off x="4268434" y="4719696"/>
              <a:ext cx="113444" cy="3734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" name="rc125"/>
            <p:cNvSpPr/>
            <p:nvPr/>
          </p:nvSpPr>
          <p:spPr>
            <a:xfrm>
              <a:off x="4268434" y="4719672"/>
              <a:ext cx="113444" cy="2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" name="rc126"/>
            <p:cNvSpPr/>
            <p:nvPr/>
          </p:nvSpPr>
          <p:spPr>
            <a:xfrm>
              <a:off x="4268434" y="4702316"/>
              <a:ext cx="113444" cy="1735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" name="rc127"/>
            <p:cNvSpPr/>
            <p:nvPr/>
          </p:nvSpPr>
          <p:spPr>
            <a:xfrm>
              <a:off x="4268434" y="4678641"/>
              <a:ext cx="113444" cy="2367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" name="rc128"/>
            <p:cNvSpPr/>
            <p:nvPr/>
          </p:nvSpPr>
          <p:spPr>
            <a:xfrm>
              <a:off x="4268434" y="4584780"/>
              <a:ext cx="113444" cy="9386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" name="rc129"/>
            <p:cNvSpPr/>
            <p:nvPr/>
          </p:nvSpPr>
          <p:spPr>
            <a:xfrm>
              <a:off x="4268434" y="4565924"/>
              <a:ext cx="113444" cy="1885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" name="rc130"/>
            <p:cNvSpPr/>
            <p:nvPr/>
          </p:nvSpPr>
          <p:spPr>
            <a:xfrm>
              <a:off x="4404568" y="4715370"/>
              <a:ext cx="113444" cy="4166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" name="rc131"/>
            <p:cNvSpPr/>
            <p:nvPr/>
          </p:nvSpPr>
          <p:spPr>
            <a:xfrm>
              <a:off x="4404568" y="4715370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" name="rc132"/>
            <p:cNvSpPr/>
            <p:nvPr/>
          </p:nvSpPr>
          <p:spPr>
            <a:xfrm>
              <a:off x="4404568" y="4692236"/>
              <a:ext cx="113444" cy="2313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" name="rc133"/>
            <p:cNvSpPr/>
            <p:nvPr/>
          </p:nvSpPr>
          <p:spPr>
            <a:xfrm>
              <a:off x="4404568" y="4659663"/>
              <a:ext cx="113444" cy="3257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" name="rc134"/>
            <p:cNvSpPr/>
            <p:nvPr/>
          </p:nvSpPr>
          <p:spPr>
            <a:xfrm>
              <a:off x="4404568" y="4579519"/>
              <a:ext cx="113444" cy="8014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" name="rc135"/>
            <p:cNvSpPr/>
            <p:nvPr/>
          </p:nvSpPr>
          <p:spPr>
            <a:xfrm>
              <a:off x="4404568" y="4561351"/>
              <a:ext cx="113444" cy="1816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" name="rc136"/>
            <p:cNvSpPr/>
            <p:nvPr/>
          </p:nvSpPr>
          <p:spPr>
            <a:xfrm>
              <a:off x="4540702" y="4724712"/>
              <a:ext cx="113444" cy="3232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" name="rc137"/>
            <p:cNvSpPr/>
            <p:nvPr/>
          </p:nvSpPr>
          <p:spPr>
            <a:xfrm>
              <a:off x="4540702" y="4724712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" name="rc138"/>
            <p:cNvSpPr/>
            <p:nvPr/>
          </p:nvSpPr>
          <p:spPr>
            <a:xfrm>
              <a:off x="4540702" y="4701357"/>
              <a:ext cx="113444" cy="2335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" name="rc139"/>
            <p:cNvSpPr/>
            <p:nvPr/>
          </p:nvSpPr>
          <p:spPr>
            <a:xfrm>
              <a:off x="4540702" y="4643535"/>
              <a:ext cx="113444" cy="5782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" name="rc140"/>
            <p:cNvSpPr/>
            <p:nvPr/>
          </p:nvSpPr>
          <p:spPr>
            <a:xfrm>
              <a:off x="4540702" y="4518207"/>
              <a:ext cx="113444" cy="12532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" name="rc141"/>
            <p:cNvSpPr/>
            <p:nvPr/>
          </p:nvSpPr>
          <p:spPr>
            <a:xfrm>
              <a:off x="4540702" y="4497335"/>
              <a:ext cx="113444" cy="2087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" name="rc142"/>
            <p:cNvSpPr/>
            <p:nvPr/>
          </p:nvSpPr>
          <p:spPr>
            <a:xfrm>
              <a:off x="4676836" y="4722745"/>
              <a:ext cx="113444" cy="3429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4" name="rc143"/>
            <p:cNvSpPr/>
            <p:nvPr/>
          </p:nvSpPr>
          <p:spPr>
            <a:xfrm>
              <a:off x="4676836" y="4701922"/>
              <a:ext cx="113444" cy="2082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5" name="rc144"/>
            <p:cNvSpPr/>
            <p:nvPr/>
          </p:nvSpPr>
          <p:spPr>
            <a:xfrm>
              <a:off x="4676836" y="4676576"/>
              <a:ext cx="113444" cy="2534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6" name="rc145"/>
            <p:cNvSpPr/>
            <p:nvPr/>
          </p:nvSpPr>
          <p:spPr>
            <a:xfrm>
              <a:off x="4676836" y="4602210"/>
              <a:ext cx="113444" cy="7436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7" name="rc146"/>
            <p:cNvSpPr/>
            <p:nvPr/>
          </p:nvSpPr>
          <p:spPr>
            <a:xfrm>
              <a:off x="4676836" y="4475873"/>
              <a:ext cx="113444" cy="12633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8" name="rc147"/>
            <p:cNvSpPr/>
            <p:nvPr/>
          </p:nvSpPr>
          <p:spPr>
            <a:xfrm>
              <a:off x="4676836" y="4453600"/>
              <a:ext cx="113444" cy="2227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" name="rc148"/>
            <p:cNvSpPr/>
            <p:nvPr/>
          </p:nvSpPr>
          <p:spPr>
            <a:xfrm>
              <a:off x="4812970" y="4684664"/>
              <a:ext cx="113444" cy="7237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0" name="rc149"/>
            <p:cNvSpPr/>
            <p:nvPr/>
          </p:nvSpPr>
          <p:spPr>
            <a:xfrm>
              <a:off x="4812970" y="4684591"/>
              <a:ext cx="113444" cy="7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1" name="rc150"/>
            <p:cNvSpPr/>
            <p:nvPr/>
          </p:nvSpPr>
          <p:spPr>
            <a:xfrm>
              <a:off x="4812970" y="4587828"/>
              <a:ext cx="113444" cy="9676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" name="rc151"/>
            <p:cNvSpPr/>
            <p:nvPr/>
          </p:nvSpPr>
          <p:spPr>
            <a:xfrm>
              <a:off x="4812970" y="4441160"/>
              <a:ext cx="113444" cy="14666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3" name="rc152"/>
            <p:cNvSpPr/>
            <p:nvPr/>
          </p:nvSpPr>
          <p:spPr>
            <a:xfrm>
              <a:off x="4812970" y="4355240"/>
              <a:ext cx="113444" cy="8592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4" name="rc153"/>
            <p:cNvSpPr/>
            <p:nvPr/>
          </p:nvSpPr>
          <p:spPr>
            <a:xfrm>
              <a:off x="4812970" y="4308211"/>
              <a:ext cx="113444" cy="4702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5" name="rc154"/>
            <p:cNvSpPr/>
            <p:nvPr/>
          </p:nvSpPr>
          <p:spPr>
            <a:xfrm>
              <a:off x="4949103" y="4651156"/>
              <a:ext cx="113444" cy="10588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6" name="rc155"/>
            <p:cNvSpPr/>
            <p:nvPr/>
          </p:nvSpPr>
          <p:spPr>
            <a:xfrm>
              <a:off x="4949103" y="4650763"/>
              <a:ext cx="113444" cy="39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7" name="rc156"/>
            <p:cNvSpPr/>
            <p:nvPr/>
          </p:nvSpPr>
          <p:spPr>
            <a:xfrm>
              <a:off x="4949103" y="4530523"/>
              <a:ext cx="113444" cy="12024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8" name="rc157"/>
            <p:cNvSpPr/>
            <p:nvPr/>
          </p:nvSpPr>
          <p:spPr>
            <a:xfrm>
              <a:off x="4949103" y="4353715"/>
              <a:ext cx="113444" cy="17680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9" name="rc158"/>
            <p:cNvSpPr/>
            <p:nvPr/>
          </p:nvSpPr>
          <p:spPr>
            <a:xfrm>
              <a:off x="4949103" y="4263246"/>
              <a:ext cx="113444" cy="9046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0" name="rc159"/>
            <p:cNvSpPr/>
            <p:nvPr/>
          </p:nvSpPr>
          <p:spPr>
            <a:xfrm>
              <a:off x="4949103" y="4202450"/>
              <a:ext cx="113444" cy="6079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1" name="rc160"/>
            <p:cNvSpPr/>
            <p:nvPr/>
          </p:nvSpPr>
          <p:spPr>
            <a:xfrm>
              <a:off x="5085237" y="4632497"/>
              <a:ext cx="113444" cy="12454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2" name="rc161"/>
            <p:cNvSpPr/>
            <p:nvPr/>
          </p:nvSpPr>
          <p:spPr>
            <a:xfrm>
              <a:off x="5085237" y="4630432"/>
              <a:ext cx="113444" cy="2065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3" name="rc162"/>
            <p:cNvSpPr/>
            <p:nvPr/>
          </p:nvSpPr>
          <p:spPr>
            <a:xfrm>
              <a:off x="5085237" y="4431278"/>
              <a:ext cx="113444" cy="19915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4" name="rc163"/>
            <p:cNvSpPr/>
            <p:nvPr/>
          </p:nvSpPr>
          <p:spPr>
            <a:xfrm>
              <a:off x="5085237" y="4219610"/>
              <a:ext cx="113444" cy="21166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5" name="rc164"/>
            <p:cNvSpPr/>
            <p:nvPr/>
          </p:nvSpPr>
          <p:spPr>
            <a:xfrm>
              <a:off x="5085237" y="4083095"/>
              <a:ext cx="113444" cy="13651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6" name="rc165"/>
            <p:cNvSpPr/>
            <p:nvPr/>
          </p:nvSpPr>
          <p:spPr>
            <a:xfrm>
              <a:off x="5085237" y="4000444"/>
              <a:ext cx="113444" cy="8265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7" name="rc166"/>
            <p:cNvSpPr/>
            <p:nvPr/>
          </p:nvSpPr>
          <p:spPr>
            <a:xfrm>
              <a:off x="5221371" y="4661457"/>
              <a:ext cx="113444" cy="9558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8" name="rc167"/>
            <p:cNvSpPr/>
            <p:nvPr/>
          </p:nvSpPr>
          <p:spPr>
            <a:xfrm>
              <a:off x="5221371" y="4657720"/>
              <a:ext cx="113444" cy="373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9" name="rc168"/>
            <p:cNvSpPr/>
            <p:nvPr/>
          </p:nvSpPr>
          <p:spPr>
            <a:xfrm>
              <a:off x="5221371" y="4460262"/>
              <a:ext cx="113444" cy="19745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0" name="rc169"/>
            <p:cNvSpPr/>
            <p:nvPr/>
          </p:nvSpPr>
          <p:spPr>
            <a:xfrm>
              <a:off x="5221371" y="4240310"/>
              <a:ext cx="113444" cy="21995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1" name="rc170"/>
            <p:cNvSpPr/>
            <p:nvPr/>
          </p:nvSpPr>
          <p:spPr>
            <a:xfrm>
              <a:off x="5221371" y="4136418"/>
              <a:ext cx="113444" cy="10389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2" name="rc171"/>
            <p:cNvSpPr/>
            <p:nvPr/>
          </p:nvSpPr>
          <p:spPr>
            <a:xfrm>
              <a:off x="5221371" y="4057602"/>
              <a:ext cx="113444" cy="7881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3" name="rc172"/>
            <p:cNvSpPr/>
            <p:nvPr/>
          </p:nvSpPr>
          <p:spPr>
            <a:xfrm>
              <a:off x="5357505" y="4684615"/>
              <a:ext cx="113444" cy="7242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4" name="rc173"/>
            <p:cNvSpPr/>
            <p:nvPr/>
          </p:nvSpPr>
          <p:spPr>
            <a:xfrm>
              <a:off x="5357505" y="4677461"/>
              <a:ext cx="113444" cy="715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5" name="rc174"/>
            <p:cNvSpPr/>
            <p:nvPr/>
          </p:nvSpPr>
          <p:spPr>
            <a:xfrm>
              <a:off x="5357505" y="4443275"/>
              <a:ext cx="113444" cy="23418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6" name="rc175"/>
            <p:cNvSpPr/>
            <p:nvPr/>
          </p:nvSpPr>
          <p:spPr>
            <a:xfrm>
              <a:off x="5357505" y="4199254"/>
              <a:ext cx="113444" cy="24402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7" name="rc176"/>
            <p:cNvSpPr/>
            <p:nvPr/>
          </p:nvSpPr>
          <p:spPr>
            <a:xfrm>
              <a:off x="5357505" y="4122012"/>
              <a:ext cx="113444" cy="7724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8" name="rc177"/>
            <p:cNvSpPr/>
            <p:nvPr/>
          </p:nvSpPr>
          <p:spPr>
            <a:xfrm>
              <a:off x="5357505" y="4048235"/>
              <a:ext cx="113444" cy="7377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9" name="rc178"/>
            <p:cNvSpPr/>
            <p:nvPr/>
          </p:nvSpPr>
          <p:spPr>
            <a:xfrm>
              <a:off x="5493639" y="4713551"/>
              <a:ext cx="113444" cy="43488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0" name="rc179"/>
            <p:cNvSpPr/>
            <p:nvPr/>
          </p:nvSpPr>
          <p:spPr>
            <a:xfrm>
              <a:off x="5493639" y="4708535"/>
              <a:ext cx="113444" cy="5015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1" name="rc180"/>
            <p:cNvSpPr/>
            <p:nvPr/>
          </p:nvSpPr>
          <p:spPr>
            <a:xfrm>
              <a:off x="5493639" y="4569317"/>
              <a:ext cx="113444" cy="13921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2" name="rc181"/>
            <p:cNvSpPr/>
            <p:nvPr/>
          </p:nvSpPr>
          <p:spPr>
            <a:xfrm>
              <a:off x="5493639" y="4379012"/>
              <a:ext cx="113444" cy="19030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3" name="rc182"/>
            <p:cNvSpPr/>
            <p:nvPr/>
          </p:nvSpPr>
          <p:spPr>
            <a:xfrm>
              <a:off x="5493639" y="4346217"/>
              <a:ext cx="113444" cy="3279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" name="rc183"/>
            <p:cNvSpPr/>
            <p:nvPr/>
          </p:nvSpPr>
          <p:spPr>
            <a:xfrm>
              <a:off x="5493639" y="4290215"/>
              <a:ext cx="113444" cy="5600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5" name="rc184"/>
            <p:cNvSpPr/>
            <p:nvPr/>
          </p:nvSpPr>
          <p:spPr>
            <a:xfrm>
              <a:off x="5629772" y="4715198"/>
              <a:ext cx="113444" cy="41841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6" name="rc185"/>
            <p:cNvSpPr/>
            <p:nvPr/>
          </p:nvSpPr>
          <p:spPr>
            <a:xfrm>
              <a:off x="5629772" y="4705118"/>
              <a:ext cx="113444" cy="1007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7" name="rc186"/>
            <p:cNvSpPr/>
            <p:nvPr/>
          </p:nvSpPr>
          <p:spPr>
            <a:xfrm>
              <a:off x="5629772" y="4594613"/>
              <a:ext cx="113444" cy="11050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8" name="rc187"/>
            <p:cNvSpPr/>
            <p:nvPr/>
          </p:nvSpPr>
          <p:spPr>
            <a:xfrm>
              <a:off x="5629772" y="4456993"/>
              <a:ext cx="113444" cy="13762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9" name="rc188"/>
            <p:cNvSpPr/>
            <p:nvPr/>
          </p:nvSpPr>
          <p:spPr>
            <a:xfrm>
              <a:off x="5629772" y="4425009"/>
              <a:ext cx="113444" cy="3198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0" name="rc189"/>
            <p:cNvSpPr/>
            <p:nvPr/>
          </p:nvSpPr>
          <p:spPr>
            <a:xfrm>
              <a:off x="5629772" y="4374440"/>
              <a:ext cx="113444" cy="5056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1" name="rc190"/>
            <p:cNvSpPr/>
            <p:nvPr/>
          </p:nvSpPr>
          <p:spPr>
            <a:xfrm>
              <a:off x="5765906" y="4725179"/>
              <a:ext cx="113444" cy="3186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2" name="rc191"/>
            <p:cNvSpPr/>
            <p:nvPr/>
          </p:nvSpPr>
          <p:spPr>
            <a:xfrm>
              <a:off x="5765906" y="4721712"/>
              <a:ext cx="113444" cy="346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3" name="rc192"/>
            <p:cNvSpPr/>
            <p:nvPr/>
          </p:nvSpPr>
          <p:spPr>
            <a:xfrm>
              <a:off x="5765906" y="4653517"/>
              <a:ext cx="113444" cy="6819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4" name="rc193"/>
            <p:cNvSpPr/>
            <p:nvPr/>
          </p:nvSpPr>
          <p:spPr>
            <a:xfrm>
              <a:off x="5765906" y="4562433"/>
              <a:ext cx="113444" cy="9108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5" name="rc194"/>
            <p:cNvSpPr/>
            <p:nvPr/>
          </p:nvSpPr>
          <p:spPr>
            <a:xfrm>
              <a:off x="5765906" y="4521894"/>
              <a:ext cx="113444" cy="4053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6" name="rc195"/>
            <p:cNvSpPr/>
            <p:nvPr/>
          </p:nvSpPr>
          <p:spPr>
            <a:xfrm>
              <a:off x="5765906" y="4478897"/>
              <a:ext cx="113444" cy="4299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7" name="rc196"/>
            <p:cNvSpPr/>
            <p:nvPr/>
          </p:nvSpPr>
          <p:spPr>
            <a:xfrm>
              <a:off x="5902040" y="4710502"/>
              <a:ext cx="113444" cy="4653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8" name="rc197"/>
            <p:cNvSpPr/>
            <p:nvPr/>
          </p:nvSpPr>
          <p:spPr>
            <a:xfrm>
              <a:off x="5902040" y="4694621"/>
              <a:ext cx="113444" cy="1588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9" name="rc198"/>
            <p:cNvSpPr/>
            <p:nvPr/>
          </p:nvSpPr>
          <p:spPr>
            <a:xfrm>
              <a:off x="5902040" y="4619984"/>
              <a:ext cx="113444" cy="7463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0" name="rc199"/>
            <p:cNvSpPr/>
            <p:nvPr/>
          </p:nvSpPr>
          <p:spPr>
            <a:xfrm>
              <a:off x="5902040" y="4551395"/>
              <a:ext cx="113444" cy="6858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1" name="rc200"/>
            <p:cNvSpPr/>
            <p:nvPr/>
          </p:nvSpPr>
          <p:spPr>
            <a:xfrm>
              <a:off x="5902040" y="4514544"/>
              <a:ext cx="113444" cy="3685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2" name="rc201"/>
            <p:cNvSpPr/>
            <p:nvPr/>
          </p:nvSpPr>
          <p:spPr>
            <a:xfrm>
              <a:off x="5902040" y="4471177"/>
              <a:ext cx="113444" cy="4336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3" name="rc202"/>
            <p:cNvSpPr/>
            <p:nvPr/>
          </p:nvSpPr>
          <p:spPr>
            <a:xfrm>
              <a:off x="6038174" y="4629523"/>
              <a:ext cx="113444" cy="12751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4" name="rc203"/>
            <p:cNvSpPr/>
            <p:nvPr/>
          </p:nvSpPr>
          <p:spPr>
            <a:xfrm>
              <a:off x="6038174" y="4565383"/>
              <a:ext cx="113444" cy="6413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5" name="rc204"/>
            <p:cNvSpPr/>
            <p:nvPr/>
          </p:nvSpPr>
          <p:spPr>
            <a:xfrm>
              <a:off x="6038174" y="4490746"/>
              <a:ext cx="113444" cy="7463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6" name="rc205"/>
            <p:cNvSpPr/>
            <p:nvPr/>
          </p:nvSpPr>
          <p:spPr>
            <a:xfrm>
              <a:off x="6038174" y="4356075"/>
              <a:ext cx="113444" cy="13467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7" name="rc206"/>
            <p:cNvSpPr/>
            <p:nvPr/>
          </p:nvSpPr>
          <p:spPr>
            <a:xfrm>
              <a:off x="6038174" y="4295304"/>
              <a:ext cx="113444" cy="6077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8" name="rc207"/>
            <p:cNvSpPr/>
            <p:nvPr/>
          </p:nvSpPr>
          <p:spPr>
            <a:xfrm>
              <a:off x="6038174" y="4235762"/>
              <a:ext cx="113444" cy="5954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9" name="rc208"/>
            <p:cNvSpPr/>
            <p:nvPr/>
          </p:nvSpPr>
          <p:spPr>
            <a:xfrm>
              <a:off x="6174308" y="4508250"/>
              <a:ext cx="113444" cy="24878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0" name="rc209"/>
            <p:cNvSpPr/>
            <p:nvPr/>
          </p:nvSpPr>
          <p:spPr>
            <a:xfrm>
              <a:off x="6174308" y="4361926"/>
              <a:ext cx="113444" cy="14632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1" name="rc210"/>
            <p:cNvSpPr/>
            <p:nvPr/>
          </p:nvSpPr>
          <p:spPr>
            <a:xfrm>
              <a:off x="6174308" y="4303048"/>
              <a:ext cx="113444" cy="5887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2" name="rc211"/>
            <p:cNvSpPr/>
            <p:nvPr/>
          </p:nvSpPr>
          <p:spPr>
            <a:xfrm>
              <a:off x="6174308" y="4058634"/>
              <a:ext cx="113444" cy="24441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3" name="rc212"/>
            <p:cNvSpPr/>
            <p:nvPr/>
          </p:nvSpPr>
          <p:spPr>
            <a:xfrm>
              <a:off x="6174308" y="3998133"/>
              <a:ext cx="113444" cy="6050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4" name="rc213"/>
            <p:cNvSpPr/>
            <p:nvPr/>
          </p:nvSpPr>
          <p:spPr>
            <a:xfrm>
              <a:off x="6174308" y="3920497"/>
              <a:ext cx="113444" cy="7763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5" name="rc214"/>
            <p:cNvSpPr/>
            <p:nvPr/>
          </p:nvSpPr>
          <p:spPr>
            <a:xfrm>
              <a:off x="6310441" y="4392386"/>
              <a:ext cx="113444" cy="36465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6" name="rc215"/>
            <p:cNvSpPr/>
            <p:nvPr/>
          </p:nvSpPr>
          <p:spPr>
            <a:xfrm>
              <a:off x="6310441" y="4240359"/>
              <a:ext cx="113444" cy="15202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7" name="rc216"/>
            <p:cNvSpPr/>
            <p:nvPr/>
          </p:nvSpPr>
          <p:spPr>
            <a:xfrm>
              <a:off x="6310441" y="4189347"/>
              <a:ext cx="113444" cy="5101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8" name="rc217"/>
            <p:cNvSpPr/>
            <p:nvPr/>
          </p:nvSpPr>
          <p:spPr>
            <a:xfrm>
              <a:off x="6310441" y="3874673"/>
              <a:ext cx="113444" cy="31467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9" name="rc218"/>
            <p:cNvSpPr/>
            <p:nvPr/>
          </p:nvSpPr>
          <p:spPr>
            <a:xfrm>
              <a:off x="6310441" y="3806354"/>
              <a:ext cx="113444" cy="6831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0" name="rc219"/>
            <p:cNvSpPr/>
            <p:nvPr/>
          </p:nvSpPr>
          <p:spPr>
            <a:xfrm>
              <a:off x="6310441" y="3730857"/>
              <a:ext cx="113444" cy="7549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1" name="rc220"/>
            <p:cNvSpPr/>
            <p:nvPr/>
          </p:nvSpPr>
          <p:spPr>
            <a:xfrm>
              <a:off x="6446575" y="3356124"/>
              <a:ext cx="113444" cy="140091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2" name="rc221"/>
            <p:cNvSpPr/>
            <p:nvPr/>
          </p:nvSpPr>
          <p:spPr>
            <a:xfrm>
              <a:off x="6446575" y="3353370"/>
              <a:ext cx="113444" cy="275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3" name="rc222"/>
            <p:cNvSpPr/>
            <p:nvPr/>
          </p:nvSpPr>
          <p:spPr>
            <a:xfrm>
              <a:off x="6446575" y="3267720"/>
              <a:ext cx="113444" cy="8565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4" name="rc223"/>
            <p:cNvSpPr/>
            <p:nvPr/>
          </p:nvSpPr>
          <p:spPr>
            <a:xfrm>
              <a:off x="6446575" y="2795118"/>
              <a:ext cx="113444" cy="47260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5" name="rc224"/>
            <p:cNvSpPr/>
            <p:nvPr/>
          </p:nvSpPr>
          <p:spPr>
            <a:xfrm>
              <a:off x="6446575" y="2698257"/>
              <a:ext cx="113444" cy="9686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6" name="rc225"/>
            <p:cNvSpPr/>
            <p:nvPr/>
          </p:nvSpPr>
          <p:spPr>
            <a:xfrm>
              <a:off x="6446575" y="2520983"/>
              <a:ext cx="113444" cy="17727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7" name="rc226"/>
            <p:cNvSpPr/>
            <p:nvPr/>
          </p:nvSpPr>
          <p:spPr>
            <a:xfrm>
              <a:off x="6582709" y="2833445"/>
              <a:ext cx="113444" cy="192359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8" name="rc227"/>
            <p:cNvSpPr/>
            <p:nvPr/>
          </p:nvSpPr>
          <p:spPr>
            <a:xfrm>
              <a:off x="6582709" y="2827323"/>
              <a:ext cx="113444" cy="612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9" name="rc228"/>
            <p:cNvSpPr/>
            <p:nvPr/>
          </p:nvSpPr>
          <p:spPr>
            <a:xfrm>
              <a:off x="6582709" y="2721563"/>
              <a:ext cx="113444" cy="10576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0" name="rc229"/>
            <p:cNvSpPr/>
            <p:nvPr/>
          </p:nvSpPr>
          <p:spPr>
            <a:xfrm>
              <a:off x="6582709" y="2269440"/>
              <a:ext cx="113444" cy="45212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1" name="rc230"/>
            <p:cNvSpPr/>
            <p:nvPr/>
          </p:nvSpPr>
          <p:spPr>
            <a:xfrm>
              <a:off x="6582709" y="2161738"/>
              <a:ext cx="113444" cy="10770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2" name="rc231"/>
            <p:cNvSpPr/>
            <p:nvPr/>
          </p:nvSpPr>
          <p:spPr>
            <a:xfrm>
              <a:off x="6582709" y="1776335"/>
              <a:ext cx="113444" cy="38540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3" name="rc232"/>
            <p:cNvSpPr/>
            <p:nvPr/>
          </p:nvSpPr>
          <p:spPr>
            <a:xfrm>
              <a:off x="6718843" y="2936869"/>
              <a:ext cx="113444" cy="182017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4" name="rc233"/>
            <p:cNvSpPr/>
            <p:nvPr/>
          </p:nvSpPr>
          <p:spPr>
            <a:xfrm>
              <a:off x="6718843" y="2929986"/>
              <a:ext cx="113444" cy="688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5" name="rc234"/>
            <p:cNvSpPr/>
            <p:nvPr/>
          </p:nvSpPr>
          <p:spPr>
            <a:xfrm>
              <a:off x="6718843" y="2848908"/>
              <a:ext cx="113444" cy="81077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6" name="rc235"/>
            <p:cNvSpPr/>
            <p:nvPr/>
          </p:nvSpPr>
          <p:spPr>
            <a:xfrm>
              <a:off x="6718843" y="2435160"/>
              <a:ext cx="113444" cy="41374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7" name="rc236"/>
            <p:cNvSpPr/>
            <p:nvPr/>
          </p:nvSpPr>
          <p:spPr>
            <a:xfrm>
              <a:off x="6718843" y="2353566"/>
              <a:ext cx="113444" cy="8159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8" name="rc237"/>
            <p:cNvSpPr/>
            <p:nvPr/>
          </p:nvSpPr>
          <p:spPr>
            <a:xfrm>
              <a:off x="6718843" y="2035007"/>
              <a:ext cx="113444" cy="31855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9" name="rc238"/>
            <p:cNvSpPr/>
            <p:nvPr/>
          </p:nvSpPr>
          <p:spPr>
            <a:xfrm>
              <a:off x="6854977" y="3879049"/>
              <a:ext cx="113444" cy="87799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0" name="rc239"/>
            <p:cNvSpPr/>
            <p:nvPr/>
          </p:nvSpPr>
          <p:spPr>
            <a:xfrm>
              <a:off x="6854977" y="3869461"/>
              <a:ext cx="113444" cy="958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1" name="rc240"/>
            <p:cNvSpPr/>
            <p:nvPr/>
          </p:nvSpPr>
          <p:spPr>
            <a:xfrm>
              <a:off x="6854977" y="3802838"/>
              <a:ext cx="113444" cy="6662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2" name="rc241"/>
            <p:cNvSpPr/>
            <p:nvPr/>
          </p:nvSpPr>
          <p:spPr>
            <a:xfrm>
              <a:off x="6854977" y="3404234"/>
              <a:ext cx="113444" cy="39860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3" name="rc242"/>
            <p:cNvSpPr/>
            <p:nvPr/>
          </p:nvSpPr>
          <p:spPr>
            <a:xfrm>
              <a:off x="6854977" y="3337563"/>
              <a:ext cx="113444" cy="6667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4" name="rc243"/>
            <p:cNvSpPr/>
            <p:nvPr/>
          </p:nvSpPr>
          <p:spPr>
            <a:xfrm>
              <a:off x="6854977" y="3159034"/>
              <a:ext cx="113444" cy="17852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5" name="rc244"/>
            <p:cNvSpPr/>
            <p:nvPr/>
          </p:nvSpPr>
          <p:spPr>
            <a:xfrm>
              <a:off x="6991110" y="4408390"/>
              <a:ext cx="113444" cy="34864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6" name="rc245"/>
            <p:cNvSpPr/>
            <p:nvPr/>
          </p:nvSpPr>
          <p:spPr>
            <a:xfrm>
              <a:off x="6991110" y="4398458"/>
              <a:ext cx="113444" cy="993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7" name="rc246"/>
            <p:cNvSpPr/>
            <p:nvPr/>
          </p:nvSpPr>
          <p:spPr>
            <a:xfrm>
              <a:off x="6991110" y="4353543"/>
              <a:ext cx="113444" cy="4491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8" name="rc247"/>
            <p:cNvSpPr/>
            <p:nvPr/>
          </p:nvSpPr>
          <p:spPr>
            <a:xfrm>
              <a:off x="6991110" y="3991840"/>
              <a:ext cx="113444" cy="36170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9" name="rc248"/>
            <p:cNvSpPr/>
            <p:nvPr/>
          </p:nvSpPr>
          <p:spPr>
            <a:xfrm>
              <a:off x="6991110" y="3944762"/>
              <a:ext cx="113444" cy="4707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0" name="rc249"/>
            <p:cNvSpPr/>
            <p:nvPr/>
          </p:nvSpPr>
          <p:spPr>
            <a:xfrm>
              <a:off x="6991110" y="3837035"/>
              <a:ext cx="113444" cy="10772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1" name="rc250"/>
            <p:cNvSpPr/>
            <p:nvPr/>
          </p:nvSpPr>
          <p:spPr>
            <a:xfrm>
              <a:off x="7127244" y="4620107"/>
              <a:ext cx="113444" cy="13693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2" name="rc251"/>
            <p:cNvSpPr/>
            <p:nvPr/>
          </p:nvSpPr>
          <p:spPr>
            <a:xfrm>
              <a:off x="7127244" y="4598989"/>
              <a:ext cx="113444" cy="2111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3" name="rc252"/>
            <p:cNvSpPr/>
            <p:nvPr/>
          </p:nvSpPr>
          <p:spPr>
            <a:xfrm>
              <a:off x="7127244" y="4567473"/>
              <a:ext cx="113444" cy="3151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4" name="rc253"/>
            <p:cNvSpPr/>
            <p:nvPr/>
          </p:nvSpPr>
          <p:spPr>
            <a:xfrm>
              <a:off x="7127244" y="4384765"/>
              <a:ext cx="113444" cy="18270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5" name="rc254"/>
            <p:cNvSpPr/>
            <p:nvPr/>
          </p:nvSpPr>
          <p:spPr>
            <a:xfrm>
              <a:off x="7127244" y="4349880"/>
              <a:ext cx="113444" cy="3488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6" name="rc255"/>
            <p:cNvSpPr/>
            <p:nvPr/>
          </p:nvSpPr>
          <p:spPr>
            <a:xfrm>
              <a:off x="7127244" y="4273424"/>
              <a:ext cx="113444" cy="7645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7" name="rc256"/>
            <p:cNvSpPr/>
            <p:nvPr/>
          </p:nvSpPr>
          <p:spPr>
            <a:xfrm>
              <a:off x="7263378" y="4633186"/>
              <a:ext cx="113444" cy="12385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8" name="rc257"/>
            <p:cNvSpPr/>
            <p:nvPr/>
          </p:nvSpPr>
          <p:spPr>
            <a:xfrm>
              <a:off x="7263378" y="4559581"/>
              <a:ext cx="113444" cy="7360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9" name="rc258"/>
            <p:cNvSpPr/>
            <p:nvPr/>
          </p:nvSpPr>
          <p:spPr>
            <a:xfrm>
              <a:off x="7263378" y="4535071"/>
              <a:ext cx="113444" cy="2451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0" name="rc259"/>
            <p:cNvSpPr/>
            <p:nvPr/>
          </p:nvSpPr>
          <p:spPr>
            <a:xfrm>
              <a:off x="7263378" y="4446421"/>
              <a:ext cx="113444" cy="8864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1" name="rc260"/>
            <p:cNvSpPr/>
            <p:nvPr/>
          </p:nvSpPr>
          <p:spPr>
            <a:xfrm>
              <a:off x="7263378" y="4415593"/>
              <a:ext cx="113444" cy="3082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2" name="rc261"/>
            <p:cNvSpPr/>
            <p:nvPr/>
          </p:nvSpPr>
          <p:spPr>
            <a:xfrm>
              <a:off x="7263378" y="4356469"/>
              <a:ext cx="113444" cy="5912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3" name="rc262"/>
            <p:cNvSpPr/>
            <p:nvPr/>
          </p:nvSpPr>
          <p:spPr>
            <a:xfrm>
              <a:off x="7399512" y="4693736"/>
              <a:ext cx="113444" cy="6330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4" name="rc263"/>
            <p:cNvSpPr/>
            <p:nvPr/>
          </p:nvSpPr>
          <p:spPr>
            <a:xfrm>
              <a:off x="7399512" y="4562408"/>
              <a:ext cx="113444" cy="13132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5" name="rc264"/>
            <p:cNvSpPr/>
            <p:nvPr/>
          </p:nvSpPr>
          <p:spPr>
            <a:xfrm>
              <a:off x="7399512" y="4550411"/>
              <a:ext cx="113444" cy="1199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6" name="rc265"/>
            <p:cNvSpPr/>
            <p:nvPr/>
          </p:nvSpPr>
          <p:spPr>
            <a:xfrm>
              <a:off x="7399512" y="4501563"/>
              <a:ext cx="113444" cy="4884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7" name="rc266"/>
            <p:cNvSpPr/>
            <p:nvPr/>
          </p:nvSpPr>
          <p:spPr>
            <a:xfrm>
              <a:off x="7399512" y="4471964"/>
              <a:ext cx="113444" cy="2959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8" name="rc267"/>
            <p:cNvSpPr/>
            <p:nvPr/>
          </p:nvSpPr>
          <p:spPr>
            <a:xfrm>
              <a:off x="7399512" y="4410480"/>
              <a:ext cx="113444" cy="6148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9" name="rc268"/>
            <p:cNvSpPr/>
            <p:nvPr/>
          </p:nvSpPr>
          <p:spPr>
            <a:xfrm>
              <a:off x="7535646" y="4698751"/>
              <a:ext cx="113444" cy="58288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0" name="rc269"/>
            <p:cNvSpPr/>
            <p:nvPr/>
          </p:nvSpPr>
          <p:spPr>
            <a:xfrm>
              <a:off x="7535646" y="4564400"/>
              <a:ext cx="113444" cy="13435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1" name="rc270"/>
            <p:cNvSpPr/>
            <p:nvPr/>
          </p:nvSpPr>
          <p:spPr>
            <a:xfrm>
              <a:off x="7535646" y="4554173"/>
              <a:ext cx="113444" cy="1022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2" name="rc271"/>
            <p:cNvSpPr/>
            <p:nvPr/>
          </p:nvSpPr>
          <p:spPr>
            <a:xfrm>
              <a:off x="7535646" y="4522902"/>
              <a:ext cx="113444" cy="3127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3" name="rc272"/>
            <p:cNvSpPr/>
            <p:nvPr/>
          </p:nvSpPr>
          <p:spPr>
            <a:xfrm>
              <a:off x="7535646" y="4480888"/>
              <a:ext cx="113444" cy="4201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4" name="rc273"/>
            <p:cNvSpPr/>
            <p:nvPr/>
          </p:nvSpPr>
          <p:spPr>
            <a:xfrm>
              <a:off x="7535646" y="4422796"/>
              <a:ext cx="113444" cy="5809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5" name="rc274"/>
            <p:cNvSpPr/>
            <p:nvPr/>
          </p:nvSpPr>
          <p:spPr>
            <a:xfrm>
              <a:off x="7671779" y="4672004"/>
              <a:ext cx="113444" cy="8503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" name="rc275"/>
            <p:cNvSpPr/>
            <p:nvPr/>
          </p:nvSpPr>
          <p:spPr>
            <a:xfrm>
              <a:off x="7671779" y="4606119"/>
              <a:ext cx="113444" cy="6588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7" name="rc276"/>
            <p:cNvSpPr/>
            <p:nvPr/>
          </p:nvSpPr>
          <p:spPr>
            <a:xfrm>
              <a:off x="7671779" y="4596777"/>
              <a:ext cx="113444" cy="934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8" name="rc277"/>
            <p:cNvSpPr/>
            <p:nvPr/>
          </p:nvSpPr>
          <p:spPr>
            <a:xfrm>
              <a:off x="7671779" y="4564449"/>
              <a:ext cx="113444" cy="3232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9" name="rc278"/>
            <p:cNvSpPr/>
            <p:nvPr/>
          </p:nvSpPr>
          <p:spPr>
            <a:xfrm>
              <a:off x="7671779" y="4525311"/>
              <a:ext cx="113444" cy="3913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0" name="rc279"/>
            <p:cNvSpPr/>
            <p:nvPr/>
          </p:nvSpPr>
          <p:spPr>
            <a:xfrm>
              <a:off x="7671779" y="4478307"/>
              <a:ext cx="113444" cy="4700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1" name="rc280"/>
            <p:cNvSpPr/>
            <p:nvPr/>
          </p:nvSpPr>
          <p:spPr>
            <a:xfrm>
              <a:off x="7807913" y="4656983"/>
              <a:ext cx="113444" cy="10005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2" name="rc281"/>
            <p:cNvSpPr/>
            <p:nvPr/>
          </p:nvSpPr>
          <p:spPr>
            <a:xfrm>
              <a:off x="7807913" y="4613936"/>
              <a:ext cx="113444" cy="4304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3" name="rc282"/>
            <p:cNvSpPr/>
            <p:nvPr/>
          </p:nvSpPr>
          <p:spPr>
            <a:xfrm>
              <a:off x="7807913" y="4603046"/>
              <a:ext cx="113444" cy="1089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4" name="rc283"/>
            <p:cNvSpPr/>
            <p:nvPr/>
          </p:nvSpPr>
          <p:spPr>
            <a:xfrm>
              <a:off x="7807913" y="4566121"/>
              <a:ext cx="113444" cy="3692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5" name="rc284"/>
            <p:cNvSpPr/>
            <p:nvPr/>
          </p:nvSpPr>
          <p:spPr>
            <a:xfrm>
              <a:off x="7807913" y="4537062"/>
              <a:ext cx="113444" cy="2905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6" name="rc285"/>
            <p:cNvSpPr/>
            <p:nvPr/>
          </p:nvSpPr>
          <p:spPr>
            <a:xfrm>
              <a:off x="7807913" y="4504464"/>
              <a:ext cx="113444" cy="3259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7" name="rc286"/>
            <p:cNvSpPr/>
            <p:nvPr/>
          </p:nvSpPr>
          <p:spPr>
            <a:xfrm>
              <a:off x="7944047" y="4717509"/>
              <a:ext cx="113444" cy="3953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8" name="rc287"/>
            <p:cNvSpPr/>
            <p:nvPr/>
          </p:nvSpPr>
          <p:spPr>
            <a:xfrm>
              <a:off x="7944047" y="4689729"/>
              <a:ext cx="113444" cy="27779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9" name="rc288"/>
            <p:cNvSpPr/>
            <p:nvPr/>
          </p:nvSpPr>
          <p:spPr>
            <a:xfrm>
              <a:off x="7944047" y="4687295"/>
              <a:ext cx="113444" cy="243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0" name="rc289"/>
            <p:cNvSpPr/>
            <p:nvPr/>
          </p:nvSpPr>
          <p:spPr>
            <a:xfrm>
              <a:off x="7944047" y="4643978"/>
              <a:ext cx="113444" cy="4331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1" name="rc290"/>
            <p:cNvSpPr/>
            <p:nvPr/>
          </p:nvSpPr>
          <p:spPr>
            <a:xfrm>
              <a:off x="7944047" y="4625147"/>
              <a:ext cx="113444" cy="1883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2" name="rc291"/>
            <p:cNvSpPr/>
            <p:nvPr/>
          </p:nvSpPr>
          <p:spPr>
            <a:xfrm>
              <a:off x="7944047" y="4614723"/>
              <a:ext cx="113444" cy="1042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3" name="rc292"/>
            <p:cNvSpPr/>
            <p:nvPr/>
          </p:nvSpPr>
          <p:spPr>
            <a:xfrm>
              <a:off x="8080181" y="4713919"/>
              <a:ext cx="113444" cy="4312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4" name="rc293"/>
            <p:cNvSpPr/>
            <p:nvPr/>
          </p:nvSpPr>
          <p:spPr>
            <a:xfrm>
              <a:off x="8080181" y="4708437"/>
              <a:ext cx="113444" cy="548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5" name="rc294"/>
            <p:cNvSpPr/>
            <p:nvPr/>
          </p:nvSpPr>
          <p:spPr>
            <a:xfrm>
              <a:off x="8080181" y="4708437"/>
              <a:ext cx="113444" cy="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6" name="rc295"/>
            <p:cNvSpPr/>
            <p:nvPr/>
          </p:nvSpPr>
          <p:spPr>
            <a:xfrm>
              <a:off x="8080181" y="4707282"/>
              <a:ext cx="113444" cy="115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7" name="rc296"/>
            <p:cNvSpPr/>
            <p:nvPr/>
          </p:nvSpPr>
          <p:spPr>
            <a:xfrm>
              <a:off x="8080181" y="4699611"/>
              <a:ext cx="113444" cy="767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8" name="rc297"/>
            <p:cNvSpPr/>
            <p:nvPr/>
          </p:nvSpPr>
          <p:spPr>
            <a:xfrm>
              <a:off x="8080181" y="4699611"/>
              <a:ext cx="113444" cy="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9" name="rc298"/>
            <p:cNvSpPr/>
            <p:nvPr/>
          </p:nvSpPr>
          <p:spPr>
            <a:xfrm>
              <a:off x="8216315" y="4757015"/>
              <a:ext cx="113444" cy="2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0" name="rc299"/>
            <p:cNvSpPr/>
            <p:nvPr/>
          </p:nvSpPr>
          <p:spPr>
            <a:xfrm>
              <a:off x="8216315" y="4757015"/>
              <a:ext cx="113444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1" name="rc300"/>
            <p:cNvSpPr/>
            <p:nvPr/>
          </p:nvSpPr>
          <p:spPr>
            <a:xfrm>
              <a:off x="8216315" y="4757015"/>
              <a:ext cx="113444" cy="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2" name="rc301"/>
            <p:cNvSpPr/>
            <p:nvPr/>
          </p:nvSpPr>
          <p:spPr>
            <a:xfrm>
              <a:off x="8216315" y="4757015"/>
              <a:ext cx="113444" cy="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3" name="rc302"/>
            <p:cNvSpPr/>
            <p:nvPr/>
          </p:nvSpPr>
          <p:spPr>
            <a:xfrm>
              <a:off x="8216315" y="4756990"/>
              <a:ext cx="113444" cy="2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4" name="rc303"/>
            <p:cNvSpPr/>
            <p:nvPr/>
          </p:nvSpPr>
          <p:spPr>
            <a:xfrm>
              <a:off x="8216315" y="4756990"/>
              <a:ext cx="113444" cy="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5" name="pl304"/>
            <p:cNvSpPr/>
            <p:nvPr/>
          </p:nvSpPr>
          <p:spPr>
            <a:xfrm>
              <a:off x="1274398" y="4757040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6" name="pl305"/>
            <p:cNvSpPr/>
            <p:nvPr/>
          </p:nvSpPr>
          <p:spPr>
            <a:xfrm>
              <a:off x="1274398" y="4511200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7" name="pl306"/>
            <p:cNvSpPr/>
            <p:nvPr/>
          </p:nvSpPr>
          <p:spPr>
            <a:xfrm>
              <a:off x="1274398" y="4265361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8" name="pl307"/>
            <p:cNvSpPr/>
            <p:nvPr/>
          </p:nvSpPr>
          <p:spPr>
            <a:xfrm>
              <a:off x="1274398" y="4019521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9" name="pl308"/>
            <p:cNvSpPr/>
            <p:nvPr/>
          </p:nvSpPr>
          <p:spPr>
            <a:xfrm>
              <a:off x="1274398" y="3773682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0" name="pl309"/>
            <p:cNvSpPr/>
            <p:nvPr/>
          </p:nvSpPr>
          <p:spPr>
            <a:xfrm>
              <a:off x="1274398" y="3527843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1" name="pl310"/>
            <p:cNvSpPr/>
            <p:nvPr/>
          </p:nvSpPr>
          <p:spPr>
            <a:xfrm>
              <a:off x="1274398" y="3282003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2" name="pl311"/>
            <p:cNvSpPr/>
            <p:nvPr/>
          </p:nvSpPr>
          <p:spPr>
            <a:xfrm>
              <a:off x="1274398" y="3036164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3" name="pl312"/>
            <p:cNvSpPr/>
            <p:nvPr/>
          </p:nvSpPr>
          <p:spPr>
            <a:xfrm>
              <a:off x="1274398" y="2790324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4" name="pl313"/>
            <p:cNvSpPr/>
            <p:nvPr/>
          </p:nvSpPr>
          <p:spPr>
            <a:xfrm>
              <a:off x="1274398" y="2544485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5" name="pl314"/>
            <p:cNvSpPr/>
            <p:nvPr/>
          </p:nvSpPr>
          <p:spPr>
            <a:xfrm>
              <a:off x="1274398" y="2298646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6" name="rc315"/>
            <p:cNvSpPr/>
            <p:nvPr/>
          </p:nvSpPr>
          <p:spPr>
            <a:xfrm>
              <a:off x="1545759" y="4631735"/>
              <a:ext cx="113444" cy="12530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7" name="rc316"/>
            <p:cNvSpPr/>
            <p:nvPr/>
          </p:nvSpPr>
          <p:spPr>
            <a:xfrm>
              <a:off x="1545759" y="4631686"/>
              <a:ext cx="113444" cy="4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8" name="rc317"/>
            <p:cNvSpPr/>
            <p:nvPr/>
          </p:nvSpPr>
          <p:spPr>
            <a:xfrm>
              <a:off x="1545759" y="4624557"/>
              <a:ext cx="113444" cy="712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9" name="rc318"/>
            <p:cNvSpPr/>
            <p:nvPr/>
          </p:nvSpPr>
          <p:spPr>
            <a:xfrm>
              <a:off x="1545759" y="4620771"/>
              <a:ext cx="113444" cy="378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0" name="rc319"/>
            <p:cNvSpPr/>
            <p:nvPr/>
          </p:nvSpPr>
          <p:spPr>
            <a:xfrm>
              <a:off x="1545759" y="4349831"/>
              <a:ext cx="113444" cy="27093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1" name="rc320"/>
            <p:cNvSpPr/>
            <p:nvPr/>
          </p:nvSpPr>
          <p:spPr>
            <a:xfrm>
              <a:off x="1545759" y="4222216"/>
              <a:ext cx="113444" cy="12761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2" name="rc321"/>
            <p:cNvSpPr/>
            <p:nvPr/>
          </p:nvSpPr>
          <p:spPr>
            <a:xfrm>
              <a:off x="1681892" y="4590803"/>
              <a:ext cx="113444" cy="16623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3" name="rc322"/>
            <p:cNvSpPr/>
            <p:nvPr/>
          </p:nvSpPr>
          <p:spPr>
            <a:xfrm>
              <a:off x="1681892" y="4590803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4" name="rc323"/>
            <p:cNvSpPr/>
            <p:nvPr/>
          </p:nvSpPr>
          <p:spPr>
            <a:xfrm>
              <a:off x="1681892" y="4579027"/>
              <a:ext cx="113444" cy="1177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5" name="rc324"/>
            <p:cNvSpPr/>
            <p:nvPr/>
          </p:nvSpPr>
          <p:spPr>
            <a:xfrm>
              <a:off x="1681892" y="4573201"/>
              <a:ext cx="113444" cy="582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6" name="rc325"/>
            <p:cNvSpPr/>
            <p:nvPr/>
          </p:nvSpPr>
          <p:spPr>
            <a:xfrm>
              <a:off x="1681892" y="4261427"/>
              <a:ext cx="113444" cy="31177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7" name="rc326"/>
            <p:cNvSpPr/>
            <p:nvPr/>
          </p:nvSpPr>
          <p:spPr>
            <a:xfrm>
              <a:off x="1681892" y="4075499"/>
              <a:ext cx="113444" cy="18592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8" name="rc327"/>
            <p:cNvSpPr/>
            <p:nvPr/>
          </p:nvSpPr>
          <p:spPr>
            <a:xfrm>
              <a:off x="1818026" y="4615829"/>
              <a:ext cx="113444" cy="14121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9" name="rc328"/>
            <p:cNvSpPr/>
            <p:nvPr/>
          </p:nvSpPr>
          <p:spPr>
            <a:xfrm>
              <a:off x="1818026" y="4615731"/>
              <a:ext cx="113444" cy="98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0" name="rc329"/>
            <p:cNvSpPr/>
            <p:nvPr/>
          </p:nvSpPr>
          <p:spPr>
            <a:xfrm>
              <a:off x="1818026" y="4592130"/>
              <a:ext cx="113444" cy="2360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1" name="rc330"/>
            <p:cNvSpPr/>
            <p:nvPr/>
          </p:nvSpPr>
          <p:spPr>
            <a:xfrm>
              <a:off x="1818026" y="4584878"/>
              <a:ext cx="113444" cy="725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2" name="rc331"/>
            <p:cNvSpPr/>
            <p:nvPr/>
          </p:nvSpPr>
          <p:spPr>
            <a:xfrm>
              <a:off x="1818026" y="4198714"/>
              <a:ext cx="113444" cy="38616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3" name="rc332"/>
            <p:cNvSpPr/>
            <p:nvPr/>
          </p:nvSpPr>
          <p:spPr>
            <a:xfrm>
              <a:off x="1818026" y="3824964"/>
              <a:ext cx="113444" cy="37374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4" name="rc333"/>
            <p:cNvSpPr/>
            <p:nvPr/>
          </p:nvSpPr>
          <p:spPr>
            <a:xfrm>
              <a:off x="1954160" y="4675077"/>
              <a:ext cx="113444" cy="8196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5" name="rc334"/>
            <p:cNvSpPr/>
            <p:nvPr/>
          </p:nvSpPr>
          <p:spPr>
            <a:xfrm>
              <a:off x="1954160" y="4675027"/>
              <a:ext cx="113444" cy="4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6" name="rc335"/>
            <p:cNvSpPr/>
            <p:nvPr/>
          </p:nvSpPr>
          <p:spPr>
            <a:xfrm>
              <a:off x="1954160" y="4651034"/>
              <a:ext cx="113444" cy="2399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7" name="rc336"/>
            <p:cNvSpPr/>
            <p:nvPr/>
          </p:nvSpPr>
          <p:spPr>
            <a:xfrm>
              <a:off x="1954160" y="4643068"/>
              <a:ext cx="113444" cy="796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8" name="rc337"/>
            <p:cNvSpPr/>
            <p:nvPr/>
          </p:nvSpPr>
          <p:spPr>
            <a:xfrm>
              <a:off x="1954160" y="4406645"/>
              <a:ext cx="113444" cy="23642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9" name="rc338"/>
            <p:cNvSpPr/>
            <p:nvPr/>
          </p:nvSpPr>
          <p:spPr>
            <a:xfrm>
              <a:off x="1954160" y="4074393"/>
              <a:ext cx="113444" cy="33225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0" name="rc339"/>
            <p:cNvSpPr/>
            <p:nvPr/>
          </p:nvSpPr>
          <p:spPr>
            <a:xfrm>
              <a:off x="2090294" y="4685009"/>
              <a:ext cx="113444" cy="7203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1" name="rc340"/>
            <p:cNvSpPr/>
            <p:nvPr/>
          </p:nvSpPr>
          <p:spPr>
            <a:xfrm>
              <a:off x="2090294" y="4685009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2" name="rc341"/>
            <p:cNvSpPr/>
            <p:nvPr/>
          </p:nvSpPr>
          <p:spPr>
            <a:xfrm>
              <a:off x="2090294" y="4661580"/>
              <a:ext cx="113444" cy="2342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3" name="rc342"/>
            <p:cNvSpPr/>
            <p:nvPr/>
          </p:nvSpPr>
          <p:spPr>
            <a:xfrm>
              <a:off x="2090294" y="4651796"/>
              <a:ext cx="113444" cy="978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4" name="rc343"/>
            <p:cNvSpPr/>
            <p:nvPr/>
          </p:nvSpPr>
          <p:spPr>
            <a:xfrm>
              <a:off x="2090294" y="4490451"/>
              <a:ext cx="113444" cy="16134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5" name="rc344"/>
            <p:cNvSpPr/>
            <p:nvPr/>
          </p:nvSpPr>
          <p:spPr>
            <a:xfrm>
              <a:off x="2090294" y="4312242"/>
              <a:ext cx="113444" cy="17820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6" name="rc345"/>
            <p:cNvSpPr/>
            <p:nvPr/>
          </p:nvSpPr>
          <p:spPr>
            <a:xfrm>
              <a:off x="2226428" y="4709740"/>
              <a:ext cx="113444" cy="4729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7" name="rc346"/>
            <p:cNvSpPr/>
            <p:nvPr/>
          </p:nvSpPr>
          <p:spPr>
            <a:xfrm>
              <a:off x="2226428" y="4709715"/>
              <a:ext cx="113444" cy="2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8" name="rc347"/>
            <p:cNvSpPr/>
            <p:nvPr/>
          </p:nvSpPr>
          <p:spPr>
            <a:xfrm>
              <a:off x="2226428" y="4698407"/>
              <a:ext cx="113444" cy="1130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9" name="rc348"/>
            <p:cNvSpPr/>
            <p:nvPr/>
          </p:nvSpPr>
          <p:spPr>
            <a:xfrm>
              <a:off x="2226428" y="4688868"/>
              <a:ext cx="113444" cy="953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0" name="rc349"/>
            <p:cNvSpPr/>
            <p:nvPr/>
          </p:nvSpPr>
          <p:spPr>
            <a:xfrm>
              <a:off x="2226428" y="4583379"/>
              <a:ext cx="113444" cy="10548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1" name="rc350"/>
            <p:cNvSpPr/>
            <p:nvPr/>
          </p:nvSpPr>
          <p:spPr>
            <a:xfrm>
              <a:off x="2226428" y="4501662"/>
              <a:ext cx="113444" cy="8171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2" name="rc351"/>
            <p:cNvSpPr/>
            <p:nvPr/>
          </p:nvSpPr>
          <p:spPr>
            <a:xfrm>
              <a:off x="2362561" y="4724072"/>
              <a:ext cx="113444" cy="3296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3" name="rc352"/>
            <p:cNvSpPr/>
            <p:nvPr/>
          </p:nvSpPr>
          <p:spPr>
            <a:xfrm>
              <a:off x="2362561" y="4724072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4" name="rc353"/>
            <p:cNvSpPr/>
            <p:nvPr/>
          </p:nvSpPr>
          <p:spPr>
            <a:xfrm>
              <a:off x="2362561" y="4716206"/>
              <a:ext cx="113444" cy="786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5" name="rc354"/>
            <p:cNvSpPr/>
            <p:nvPr/>
          </p:nvSpPr>
          <p:spPr>
            <a:xfrm>
              <a:off x="2362561" y="4705929"/>
              <a:ext cx="113444" cy="1027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6" name="rc355"/>
            <p:cNvSpPr/>
            <p:nvPr/>
          </p:nvSpPr>
          <p:spPr>
            <a:xfrm>
              <a:off x="2362561" y="4653566"/>
              <a:ext cx="113444" cy="5236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7" name="rc356"/>
            <p:cNvSpPr/>
            <p:nvPr/>
          </p:nvSpPr>
          <p:spPr>
            <a:xfrm>
              <a:off x="2362561" y="4604521"/>
              <a:ext cx="113444" cy="4904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8" name="rc357"/>
            <p:cNvSpPr/>
            <p:nvPr/>
          </p:nvSpPr>
          <p:spPr>
            <a:xfrm>
              <a:off x="2498695" y="4719672"/>
              <a:ext cx="113444" cy="3736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9" name="rc358"/>
            <p:cNvSpPr/>
            <p:nvPr/>
          </p:nvSpPr>
          <p:spPr>
            <a:xfrm>
              <a:off x="2498695" y="4719598"/>
              <a:ext cx="113444" cy="7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0" name="rc359"/>
            <p:cNvSpPr/>
            <p:nvPr/>
          </p:nvSpPr>
          <p:spPr>
            <a:xfrm>
              <a:off x="2498695" y="4712395"/>
              <a:ext cx="113444" cy="720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1" name="rc360"/>
            <p:cNvSpPr/>
            <p:nvPr/>
          </p:nvSpPr>
          <p:spPr>
            <a:xfrm>
              <a:off x="2498695" y="4701701"/>
              <a:ext cx="113444" cy="1069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2" name="rc361"/>
            <p:cNvSpPr/>
            <p:nvPr/>
          </p:nvSpPr>
          <p:spPr>
            <a:xfrm>
              <a:off x="2498695" y="4622369"/>
              <a:ext cx="113444" cy="7933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3" name="rc362"/>
            <p:cNvSpPr/>
            <p:nvPr/>
          </p:nvSpPr>
          <p:spPr>
            <a:xfrm>
              <a:off x="2498695" y="4591565"/>
              <a:ext cx="113444" cy="3080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4" name="rc363"/>
            <p:cNvSpPr/>
            <p:nvPr/>
          </p:nvSpPr>
          <p:spPr>
            <a:xfrm>
              <a:off x="2634829" y="4723237"/>
              <a:ext cx="113444" cy="3380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5" name="rc364"/>
            <p:cNvSpPr/>
            <p:nvPr/>
          </p:nvSpPr>
          <p:spPr>
            <a:xfrm>
              <a:off x="2634829" y="4723237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6" name="rc365"/>
            <p:cNvSpPr/>
            <p:nvPr/>
          </p:nvSpPr>
          <p:spPr>
            <a:xfrm>
              <a:off x="2634829" y="4717459"/>
              <a:ext cx="113444" cy="5777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7" name="rc366"/>
            <p:cNvSpPr/>
            <p:nvPr/>
          </p:nvSpPr>
          <p:spPr>
            <a:xfrm>
              <a:off x="2634829" y="4707822"/>
              <a:ext cx="113444" cy="963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8" name="rc367"/>
            <p:cNvSpPr/>
            <p:nvPr/>
          </p:nvSpPr>
          <p:spPr>
            <a:xfrm>
              <a:off x="2634829" y="4639307"/>
              <a:ext cx="113444" cy="68515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9" name="rc368"/>
            <p:cNvSpPr/>
            <p:nvPr/>
          </p:nvSpPr>
          <p:spPr>
            <a:xfrm>
              <a:off x="2634829" y="4624385"/>
              <a:ext cx="113444" cy="1492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0" name="rc369"/>
            <p:cNvSpPr/>
            <p:nvPr/>
          </p:nvSpPr>
          <p:spPr>
            <a:xfrm>
              <a:off x="2770963" y="4726752"/>
              <a:ext cx="113444" cy="3028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1" name="rc370"/>
            <p:cNvSpPr/>
            <p:nvPr/>
          </p:nvSpPr>
          <p:spPr>
            <a:xfrm>
              <a:off x="2770963" y="4726752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2" name="rc371"/>
            <p:cNvSpPr/>
            <p:nvPr/>
          </p:nvSpPr>
          <p:spPr>
            <a:xfrm>
              <a:off x="2770963" y="4717926"/>
              <a:ext cx="113444" cy="882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3" name="rc372"/>
            <p:cNvSpPr/>
            <p:nvPr/>
          </p:nvSpPr>
          <p:spPr>
            <a:xfrm>
              <a:off x="2770963" y="4702561"/>
              <a:ext cx="113444" cy="1536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4" name="rc373"/>
            <p:cNvSpPr/>
            <p:nvPr/>
          </p:nvSpPr>
          <p:spPr>
            <a:xfrm>
              <a:off x="2770963" y="4612216"/>
              <a:ext cx="113444" cy="90345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5" name="rc374"/>
            <p:cNvSpPr/>
            <p:nvPr/>
          </p:nvSpPr>
          <p:spPr>
            <a:xfrm>
              <a:off x="2770963" y="4602505"/>
              <a:ext cx="113444" cy="971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6" name="rc375"/>
            <p:cNvSpPr/>
            <p:nvPr/>
          </p:nvSpPr>
          <p:spPr>
            <a:xfrm>
              <a:off x="2907097" y="4726457"/>
              <a:ext cx="113444" cy="3058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7" name="rc376"/>
            <p:cNvSpPr/>
            <p:nvPr/>
          </p:nvSpPr>
          <p:spPr>
            <a:xfrm>
              <a:off x="2907097" y="4726457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8" name="rc377"/>
            <p:cNvSpPr/>
            <p:nvPr/>
          </p:nvSpPr>
          <p:spPr>
            <a:xfrm>
              <a:off x="2907097" y="4717214"/>
              <a:ext cx="113444" cy="924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9" name="rc378"/>
            <p:cNvSpPr/>
            <p:nvPr/>
          </p:nvSpPr>
          <p:spPr>
            <a:xfrm>
              <a:off x="2907097" y="4695260"/>
              <a:ext cx="113444" cy="2195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0" name="rc379"/>
            <p:cNvSpPr/>
            <p:nvPr/>
          </p:nvSpPr>
          <p:spPr>
            <a:xfrm>
              <a:off x="2907097" y="4576446"/>
              <a:ext cx="113444" cy="11881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1" name="rc380"/>
            <p:cNvSpPr/>
            <p:nvPr/>
          </p:nvSpPr>
          <p:spPr>
            <a:xfrm>
              <a:off x="2907097" y="4565973"/>
              <a:ext cx="113444" cy="1047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2" name="rc381"/>
            <p:cNvSpPr/>
            <p:nvPr/>
          </p:nvSpPr>
          <p:spPr>
            <a:xfrm>
              <a:off x="3043230" y="4658237"/>
              <a:ext cx="113444" cy="9880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3" name="rc382"/>
            <p:cNvSpPr/>
            <p:nvPr/>
          </p:nvSpPr>
          <p:spPr>
            <a:xfrm>
              <a:off x="3043230" y="4656245"/>
              <a:ext cx="113444" cy="199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4" name="rc383"/>
            <p:cNvSpPr/>
            <p:nvPr/>
          </p:nvSpPr>
          <p:spPr>
            <a:xfrm>
              <a:off x="3043230" y="4639750"/>
              <a:ext cx="113444" cy="1649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5" name="rc384"/>
            <p:cNvSpPr/>
            <p:nvPr/>
          </p:nvSpPr>
          <p:spPr>
            <a:xfrm>
              <a:off x="3043230" y="4622197"/>
              <a:ext cx="113444" cy="1755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6" name="rc385"/>
            <p:cNvSpPr/>
            <p:nvPr/>
          </p:nvSpPr>
          <p:spPr>
            <a:xfrm>
              <a:off x="3043230" y="4515846"/>
              <a:ext cx="113444" cy="10635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7" name="rc386"/>
            <p:cNvSpPr/>
            <p:nvPr/>
          </p:nvSpPr>
          <p:spPr>
            <a:xfrm>
              <a:off x="3043230" y="4492713"/>
              <a:ext cx="113444" cy="2313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8" name="rc387"/>
            <p:cNvSpPr/>
            <p:nvPr/>
          </p:nvSpPr>
          <p:spPr>
            <a:xfrm>
              <a:off x="3179364" y="4678125"/>
              <a:ext cx="113444" cy="7891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9" name="rc388"/>
            <p:cNvSpPr/>
            <p:nvPr/>
          </p:nvSpPr>
          <p:spPr>
            <a:xfrm>
              <a:off x="3179364" y="4678125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0" name="rc389"/>
            <p:cNvSpPr/>
            <p:nvPr/>
          </p:nvSpPr>
          <p:spPr>
            <a:xfrm>
              <a:off x="3179364" y="4651009"/>
              <a:ext cx="113444" cy="2711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1" name="rc390"/>
            <p:cNvSpPr/>
            <p:nvPr/>
          </p:nvSpPr>
          <p:spPr>
            <a:xfrm>
              <a:off x="3179364" y="4616051"/>
              <a:ext cx="113444" cy="3495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2" name="rc391"/>
            <p:cNvSpPr/>
            <p:nvPr/>
          </p:nvSpPr>
          <p:spPr>
            <a:xfrm>
              <a:off x="3179364" y="4400032"/>
              <a:ext cx="113444" cy="21601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3" name="rc392"/>
            <p:cNvSpPr/>
            <p:nvPr/>
          </p:nvSpPr>
          <p:spPr>
            <a:xfrm>
              <a:off x="3179364" y="4380831"/>
              <a:ext cx="113444" cy="1920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4" name="rc393"/>
            <p:cNvSpPr/>
            <p:nvPr/>
          </p:nvSpPr>
          <p:spPr>
            <a:xfrm>
              <a:off x="3315498" y="4685844"/>
              <a:ext cx="113444" cy="7119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5" name="rc394"/>
            <p:cNvSpPr/>
            <p:nvPr/>
          </p:nvSpPr>
          <p:spPr>
            <a:xfrm>
              <a:off x="3315498" y="4685672"/>
              <a:ext cx="113444" cy="17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6" name="rc395"/>
            <p:cNvSpPr/>
            <p:nvPr/>
          </p:nvSpPr>
          <p:spPr>
            <a:xfrm>
              <a:off x="3315498" y="4659122"/>
              <a:ext cx="113444" cy="2655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7" name="rc396"/>
            <p:cNvSpPr/>
            <p:nvPr/>
          </p:nvSpPr>
          <p:spPr>
            <a:xfrm>
              <a:off x="3315498" y="4613125"/>
              <a:ext cx="113444" cy="4599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8" name="rc397"/>
            <p:cNvSpPr/>
            <p:nvPr/>
          </p:nvSpPr>
          <p:spPr>
            <a:xfrm>
              <a:off x="3315498" y="4371588"/>
              <a:ext cx="113444" cy="24153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9" name="rc398"/>
            <p:cNvSpPr/>
            <p:nvPr/>
          </p:nvSpPr>
          <p:spPr>
            <a:xfrm>
              <a:off x="3315498" y="4349487"/>
              <a:ext cx="113444" cy="2210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0" name="rc399"/>
            <p:cNvSpPr/>
            <p:nvPr/>
          </p:nvSpPr>
          <p:spPr>
            <a:xfrm>
              <a:off x="3451632" y="4667505"/>
              <a:ext cx="113444" cy="8953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1" name="rc400"/>
            <p:cNvSpPr/>
            <p:nvPr/>
          </p:nvSpPr>
          <p:spPr>
            <a:xfrm>
              <a:off x="3451632" y="4667087"/>
              <a:ext cx="113444" cy="41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2" name="rc401"/>
            <p:cNvSpPr/>
            <p:nvPr/>
          </p:nvSpPr>
          <p:spPr>
            <a:xfrm>
              <a:off x="3451632" y="4635226"/>
              <a:ext cx="113444" cy="3186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3" name="rc402"/>
            <p:cNvSpPr/>
            <p:nvPr/>
          </p:nvSpPr>
          <p:spPr>
            <a:xfrm>
              <a:off x="3451632" y="4561376"/>
              <a:ext cx="113444" cy="7385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4" name="rc403"/>
            <p:cNvSpPr/>
            <p:nvPr/>
          </p:nvSpPr>
          <p:spPr>
            <a:xfrm>
              <a:off x="3451632" y="4234655"/>
              <a:ext cx="113444" cy="32672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5" name="rc404"/>
            <p:cNvSpPr/>
            <p:nvPr/>
          </p:nvSpPr>
          <p:spPr>
            <a:xfrm>
              <a:off x="3451632" y="4197607"/>
              <a:ext cx="113444" cy="3704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6" name="rc405"/>
            <p:cNvSpPr/>
            <p:nvPr/>
          </p:nvSpPr>
          <p:spPr>
            <a:xfrm>
              <a:off x="3587766" y="4698776"/>
              <a:ext cx="113444" cy="5826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7" name="rc406"/>
            <p:cNvSpPr/>
            <p:nvPr/>
          </p:nvSpPr>
          <p:spPr>
            <a:xfrm>
              <a:off x="3587766" y="4698456"/>
              <a:ext cx="113444" cy="31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8" name="rc407"/>
            <p:cNvSpPr/>
            <p:nvPr/>
          </p:nvSpPr>
          <p:spPr>
            <a:xfrm>
              <a:off x="3587766" y="4666989"/>
              <a:ext cx="113444" cy="31467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9" name="rc408"/>
            <p:cNvSpPr/>
            <p:nvPr/>
          </p:nvSpPr>
          <p:spPr>
            <a:xfrm>
              <a:off x="3587766" y="4596064"/>
              <a:ext cx="113444" cy="7092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0" name="rc409"/>
            <p:cNvSpPr/>
            <p:nvPr/>
          </p:nvSpPr>
          <p:spPr>
            <a:xfrm>
              <a:off x="3587766" y="4340661"/>
              <a:ext cx="113444" cy="25540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1" name="rc410"/>
            <p:cNvSpPr/>
            <p:nvPr/>
          </p:nvSpPr>
          <p:spPr>
            <a:xfrm>
              <a:off x="3587766" y="4310546"/>
              <a:ext cx="113444" cy="3011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2" name="rc411"/>
            <p:cNvSpPr/>
            <p:nvPr/>
          </p:nvSpPr>
          <p:spPr>
            <a:xfrm>
              <a:off x="3723899" y="4707232"/>
              <a:ext cx="113444" cy="4980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3" name="rc412"/>
            <p:cNvSpPr/>
            <p:nvPr/>
          </p:nvSpPr>
          <p:spPr>
            <a:xfrm>
              <a:off x="3723899" y="4707110"/>
              <a:ext cx="113444" cy="12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4" name="rc413"/>
            <p:cNvSpPr/>
            <p:nvPr/>
          </p:nvSpPr>
          <p:spPr>
            <a:xfrm>
              <a:off x="3723899" y="4671217"/>
              <a:ext cx="113444" cy="3589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5" name="rc414"/>
            <p:cNvSpPr/>
            <p:nvPr/>
          </p:nvSpPr>
          <p:spPr>
            <a:xfrm>
              <a:off x="3723899" y="4599481"/>
              <a:ext cx="113444" cy="7173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6" name="rc415"/>
            <p:cNvSpPr/>
            <p:nvPr/>
          </p:nvSpPr>
          <p:spPr>
            <a:xfrm>
              <a:off x="3723899" y="4413504"/>
              <a:ext cx="113444" cy="18597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7" name="rc416"/>
            <p:cNvSpPr/>
            <p:nvPr/>
          </p:nvSpPr>
          <p:spPr>
            <a:xfrm>
              <a:off x="3723899" y="4385871"/>
              <a:ext cx="113444" cy="2763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8" name="rc417"/>
            <p:cNvSpPr/>
            <p:nvPr/>
          </p:nvSpPr>
          <p:spPr>
            <a:xfrm>
              <a:off x="3860033" y="4711338"/>
              <a:ext cx="113444" cy="4570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9" name="rc418"/>
            <p:cNvSpPr/>
            <p:nvPr/>
          </p:nvSpPr>
          <p:spPr>
            <a:xfrm>
              <a:off x="3860033" y="4711338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0" name="rc419"/>
            <p:cNvSpPr/>
            <p:nvPr/>
          </p:nvSpPr>
          <p:spPr>
            <a:xfrm>
              <a:off x="3860033" y="4685353"/>
              <a:ext cx="113444" cy="2598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1" name="rc420"/>
            <p:cNvSpPr/>
            <p:nvPr/>
          </p:nvSpPr>
          <p:spPr>
            <a:xfrm>
              <a:off x="3860033" y="4622123"/>
              <a:ext cx="113444" cy="6322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2" name="rc421"/>
            <p:cNvSpPr/>
            <p:nvPr/>
          </p:nvSpPr>
          <p:spPr>
            <a:xfrm>
              <a:off x="3860033" y="4508373"/>
              <a:ext cx="113444" cy="11374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3" name="rc422"/>
            <p:cNvSpPr/>
            <p:nvPr/>
          </p:nvSpPr>
          <p:spPr>
            <a:xfrm>
              <a:off x="3860033" y="4488558"/>
              <a:ext cx="113444" cy="1981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4" name="rc423"/>
            <p:cNvSpPr/>
            <p:nvPr/>
          </p:nvSpPr>
          <p:spPr>
            <a:xfrm>
              <a:off x="3996167" y="4720778"/>
              <a:ext cx="113444" cy="3626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5" name="rc424"/>
            <p:cNvSpPr/>
            <p:nvPr/>
          </p:nvSpPr>
          <p:spPr>
            <a:xfrm>
              <a:off x="3996167" y="4720778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6" name="rc425"/>
            <p:cNvSpPr/>
            <p:nvPr/>
          </p:nvSpPr>
          <p:spPr>
            <a:xfrm>
              <a:off x="3996167" y="4694695"/>
              <a:ext cx="113444" cy="2608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7" name="rc426"/>
            <p:cNvSpPr/>
            <p:nvPr/>
          </p:nvSpPr>
          <p:spPr>
            <a:xfrm>
              <a:off x="3996167" y="4639160"/>
              <a:ext cx="113444" cy="5553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8" name="rc427"/>
            <p:cNvSpPr/>
            <p:nvPr/>
          </p:nvSpPr>
          <p:spPr>
            <a:xfrm>
              <a:off x="3996167" y="4543577"/>
              <a:ext cx="113444" cy="9558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9" name="rc428"/>
            <p:cNvSpPr/>
            <p:nvPr/>
          </p:nvSpPr>
          <p:spPr>
            <a:xfrm>
              <a:off x="3996167" y="4524598"/>
              <a:ext cx="113444" cy="1897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0" name="rc429"/>
            <p:cNvSpPr/>
            <p:nvPr/>
          </p:nvSpPr>
          <p:spPr>
            <a:xfrm>
              <a:off x="4132301" y="4722327"/>
              <a:ext cx="113444" cy="3471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1" name="rc430"/>
            <p:cNvSpPr/>
            <p:nvPr/>
          </p:nvSpPr>
          <p:spPr>
            <a:xfrm>
              <a:off x="4132301" y="4722302"/>
              <a:ext cx="113444" cy="2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2" name="rc431"/>
            <p:cNvSpPr/>
            <p:nvPr/>
          </p:nvSpPr>
          <p:spPr>
            <a:xfrm>
              <a:off x="4132301" y="4702340"/>
              <a:ext cx="113444" cy="1996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3" name="rc432"/>
            <p:cNvSpPr/>
            <p:nvPr/>
          </p:nvSpPr>
          <p:spPr>
            <a:xfrm>
              <a:off x="4132301" y="4671192"/>
              <a:ext cx="113444" cy="3114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4" name="rc433"/>
            <p:cNvSpPr/>
            <p:nvPr/>
          </p:nvSpPr>
          <p:spPr>
            <a:xfrm>
              <a:off x="4132301" y="4561991"/>
              <a:ext cx="113444" cy="10920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5" name="rc434"/>
            <p:cNvSpPr/>
            <p:nvPr/>
          </p:nvSpPr>
          <p:spPr>
            <a:xfrm>
              <a:off x="4132301" y="4544290"/>
              <a:ext cx="113444" cy="1770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6" name="rc435"/>
            <p:cNvSpPr/>
            <p:nvPr/>
          </p:nvSpPr>
          <p:spPr>
            <a:xfrm>
              <a:off x="4268434" y="4719696"/>
              <a:ext cx="113444" cy="3734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7" name="rc436"/>
            <p:cNvSpPr/>
            <p:nvPr/>
          </p:nvSpPr>
          <p:spPr>
            <a:xfrm>
              <a:off x="4268434" y="4719672"/>
              <a:ext cx="113444" cy="2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8" name="rc437"/>
            <p:cNvSpPr/>
            <p:nvPr/>
          </p:nvSpPr>
          <p:spPr>
            <a:xfrm>
              <a:off x="4268434" y="4702316"/>
              <a:ext cx="113444" cy="1735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9" name="rc438"/>
            <p:cNvSpPr/>
            <p:nvPr/>
          </p:nvSpPr>
          <p:spPr>
            <a:xfrm>
              <a:off x="4268434" y="4678641"/>
              <a:ext cx="113444" cy="2367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" name="rc439"/>
            <p:cNvSpPr/>
            <p:nvPr/>
          </p:nvSpPr>
          <p:spPr>
            <a:xfrm>
              <a:off x="4268434" y="4584780"/>
              <a:ext cx="113444" cy="9386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1" name="rc440"/>
            <p:cNvSpPr/>
            <p:nvPr/>
          </p:nvSpPr>
          <p:spPr>
            <a:xfrm>
              <a:off x="4268434" y="4565924"/>
              <a:ext cx="113444" cy="1885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2" name="rc441"/>
            <p:cNvSpPr/>
            <p:nvPr/>
          </p:nvSpPr>
          <p:spPr>
            <a:xfrm>
              <a:off x="4404568" y="4715370"/>
              <a:ext cx="113444" cy="4166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3" name="rc442"/>
            <p:cNvSpPr/>
            <p:nvPr/>
          </p:nvSpPr>
          <p:spPr>
            <a:xfrm>
              <a:off x="4404568" y="4715370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4" name="rc443"/>
            <p:cNvSpPr/>
            <p:nvPr/>
          </p:nvSpPr>
          <p:spPr>
            <a:xfrm>
              <a:off x="4404568" y="4692236"/>
              <a:ext cx="113444" cy="2313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5" name="rc444"/>
            <p:cNvSpPr/>
            <p:nvPr/>
          </p:nvSpPr>
          <p:spPr>
            <a:xfrm>
              <a:off x="4404568" y="4659663"/>
              <a:ext cx="113444" cy="3257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6" name="rc445"/>
            <p:cNvSpPr/>
            <p:nvPr/>
          </p:nvSpPr>
          <p:spPr>
            <a:xfrm>
              <a:off x="4404568" y="4579519"/>
              <a:ext cx="113444" cy="8014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7" name="rc446"/>
            <p:cNvSpPr/>
            <p:nvPr/>
          </p:nvSpPr>
          <p:spPr>
            <a:xfrm>
              <a:off x="4404568" y="4561351"/>
              <a:ext cx="113444" cy="1816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8" name="rc447"/>
            <p:cNvSpPr/>
            <p:nvPr/>
          </p:nvSpPr>
          <p:spPr>
            <a:xfrm>
              <a:off x="4540702" y="4724712"/>
              <a:ext cx="113444" cy="3232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9" name="rc448"/>
            <p:cNvSpPr/>
            <p:nvPr/>
          </p:nvSpPr>
          <p:spPr>
            <a:xfrm>
              <a:off x="4540702" y="4724712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0" name="rc449"/>
            <p:cNvSpPr/>
            <p:nvPr/>
          </p:nvSpPr>
          <p:spPr>
            <a:xfrm>
              <a:off x="4540702" y="4701357"/>
              <a:ext cx="113444" cy="2335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1" name="rc450"/>
            <p:cNvSpPr/>
            <p:nvPr/>
          </p:nvSpPr>
          <p:spPr>
            <a:xfrm>
              <a:off x="4540702" y="4643535"/>
              <a:ext cx="113444" cy="5782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2" name="rc451"/>
            <p:cNvSpPr/>
            <p:nvPr/>
          </p:nvSpPr>
          <p:spPr>
            <a:xfrm>
              <a:off x="4540702" y="4518207"/>
              <a:ext cx="113444" cy="12532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3" name="rc452"/>
            <p:cNvSpPr/>
            <p:nvPr/>
          </p:nvSpPr>
          <p:spPr>
            <a:xfrm>
              <a:off x="4540702" y="4497335"/>
              <a:ext cx="113444" cy="2087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4" name="rc453"/>
            <p:cNvSpPr/>
            <p:nvPr/>
          </p:nvSpPr>
          <p:spPr>
            <a:xfrm>
              <a:off x="4676836" y="4722745"/>
              <a:ext cx="113444" cy="3429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5" name="rc454"/>
            <p:cNvSpPr/>
            <p:nvPr/>
          </p:nvSpPr>
          <p:spPr>
            <a:xfrm>
              <a:off x="4676836" y="4701922"/>
              <a:ext cx="113444" cy="2082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6" name="rc455"/>
            <p:cNvSpPr/>
            <p:nvPr/>
          </p:nvSpPr>
          <p:spPr>
            <a:xfrm>
              <a:off x="4676836" y="4676576"/>
              <a:ext cx="113444" cy="2534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7" name="rc456"/>
            <p:cNvSpPr/>
            <p:nvPr/>
          </p:nvSpPr>
          <p:spPr>
            <a:xfrm>
              <a:off x="4676836" y="4602210"/>
              <a:ext cx="113444" cy="7436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8" name="rc457"/>
            <p:cNvSpPr/>
            <p:nvPr/>
          </p:nvSpPr>
          <p:spPr>
            <a:xfrm>
              <a:off x="4676836" y="4475873"/>
              <a:ext cx="113444" cy="12633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9" name="rc458"/>
            <p:cNvSpPr/>
            <p:nvPr/>
          </p:nvSpPr>
          <p:spPr>
            <a:xfrm>
              <a:off x="4676836" y="4453600"/>
              <a:ext cx="113444" cy="2227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0" name="rc459"/>
            <p:cNvSpPr/>
            <p:nvPr/>
          </p:nvSpPr>
          <p:spPr>
            <a:xfrm>
              <a:off x="4812970" y="4684664"/>
              <a:ext cx="113444" cy="7237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1" name="rc460"/>
            <p:cNvSpPr/>
            <p:nvPr/>
          </p:nvSpPr>
          <p:spPr>
            <a:xfrm>
              <a:off x="4812970" y="4684591"/>
              <a:ext cx="113444" cy="7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2" name="rc461"/>
            <p:cNvSpPr/>
            <p:nvPr/>
          </p:nvSpPr>
          <p:spPr>
            <a:xfrm>
              <a:off x="4812970" y="4587828"/>
              <a:ext cx="113444" cy="9676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3" name="rc462"/>
            <p:cNvSpPr/>
            <p:nvPr/>
          </p:nvSpPr>
          <p:spPr>
            <a:xfrm>
              <a:off x="4812970" y="4441160"/>
              <a:ext cx="113444" cy="14666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4" name="rc463"/>
            <p:cNvSpPr/>
            <p:nvPr/>
          </p:nvSpPr>
          <p:spPr>
            <a:xfrm>
              <a:off x="4812970" y="4355240"/>
              <a:ext cx="113444" cy="8592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5" name="rc464"/>
            <p:cNvSpPr/>
            <p:nvPr/>
          </p:nvSpPr>
          <p:spPr>
            <a:xfrm>
              <a:off x="4812970" y="4308211"/>
              <a:ext cx="113444" cy="4702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6" name="rc465"/>
            <p:cNvSpPr/>
            <p:nvPr/>
          </p:nvSpPr>
          <p:spPr>
            <a:xfrm>
              <a:off x="4949103" y="4651156"/>
              <a:ext cx="113444" cy="10588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7" name="rc466"/>
            <p:cNvSpPr/>
            <p:nvPr/>
          </p:nvSpPr>
          <p:spPr>
            <a:xfrm>
              <a:off x="4949103" y="4650763"/>
              <a:ext cx="113444" cy="39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8" name="rc467"/>
            <p:cNvSpPr/>
            <p:nvPr/>
          </p:nvSpPr>
          <p:spPr>
            <a:xfrm>
              <a:off x="4949103" y="4530523"/>
              <a:ext cx="113444" cy="12024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9" name="rc468"/>
            <p:cNvSpPr/>
            <p:nvPr/>
          </p:nvSpPr>
          <p:spPr>
            <a:xfrm>
              <a:off x="4949103" y="4353715"/>
              <a:ext cx="113444" cy="17680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0" name="rc469"/>
            <p:cNvSpPr/>
            <p:nvPr/>
          </p:nvSpPr>
          <p:spPr>
            <a:xfrm>
              <a:off x="4949103" y="4263246"/>
              <a:ext cx="113444" cy="9046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1" name="rc470"/>
            <p:cNvSpPr/>
            <p:nvPr/>
          </p:nvSpPr>
          <p:spPr>
            <a:xfrm>
              <a:off x="4949103" y="4202450"/>
              <a:ext cx="113444" cy="6079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2" name="rc471"/>
            <p:cNvSpPr/>
            <p:nvPr/>
          </p:nvSpPr>
          <p:spPr>
            <a:xfrm>
              <a:off x="5085237" y="4632497"/>
              <a:ext cx="113444" cy="12454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3" name="rc472"/>
            <p:cNvSpPr/>
            <p:nvPr/>
          </p:nvSpPr>
          <p:spPr>
            <a:xfrm>
              <a:off x="5085237" y="4630432"/>
              <a:ext cx="113444" cy="2065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4" name="rc473"/>
            <p:cNvSpPr/>
            <p:nvPr/>
          </p:nvSpPr>
          <p:spPr>
            <a:xfrm>
              <a:off x="5085237" y="4431278"/>
              <a:ext cx="113444" cy="19915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5" name="rc474"/>
            <p:cNvSpPr/>
            <p:nvPr/>
          </p:nvSpPr>
          <p:spPr>
            <a:xfrm>
              <a:off x="5085237" y="4219610"/>
              <a:ext cx="113444" cy="21166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6" name="rc475"/>
            <p:cNvSpPr/>
            <p:nvPr/>
          </p:nvSpPr>
          <p:spPr>
            <a:xfrm>
              <a:off x="5085237" y="4083095"/>
              <a:ext cx="113444" cy="13651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7" name="rc476"/>
            <p:cNvSpPr/>
            <p:nvPr/>
          </p:nvSpPr>
          <p:spPr>
            <a:xfrm>
              <a:off x="5085237" y="4000444"/>
              <a:ext cx="113444" cy="8265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8" name="rc477"/>
            <p:cNvSpPr/>
            <p:nvPr/>
          </p:nvSpPr>
          <p:spPr>
            <a:xfrm>
              <a:off x="5221371" y="4661457"/>
              <a:ext cx="113444" cy="9558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9" name="rc478"/>
            <p:cNvSpPr/>
            <p:nvPr/>
          </p:nvSpPr>
          <p:spPr>
            <a:xfrm>
              <a:off x="5221371" y="4657720"/>
              <a:ext cx="113444" cy="3736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0" name="rc479"/>
            <p:cNvSpPr/>
            <p:nvPr/>
          </p:nvSpPr>
          <p:spPr>
            <a:xfrm>
              <a:off x="5221371" y="4460262"/>
              <a:ext cx="113444" cy="19745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1" name="rc480"/>
            <p:cNvSpPr/>
            <p:nvPr/>
          </p:nvSpPr>
          <p:spPr>
            <a:xfrm>
              <a:off x="5221371" y="4240310"/>
              <a:ext cx="113444" cy="21995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2" name="rc481"/>
            <p:cNvSpPr/>
            <p:nvPr/>
          </p:nvSpPr>
          <p:spPr>
            <a:xfrm>
              <a:off x="5221371" y="4136418"/>
              <a:ext cx="113444" cy="10389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3" name="rc482"/>
            <p:cNvSpPr/>
            <p:nvPr/>
          </p:nvSpPr>
          <p:spPr>
            <a:xfrm>
              <a:off x="5221371" y="4057602"/>
              <a:ext cx="113444" cy="7881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4" name="rc483"/>
            <p:cNvSpPr/>
            <p:nvPr/>
          </p:nvSpPr>
          <p:spPr>
            <a:xfrm>
              <a:off x="5357505" y="4684615"/>
              <a:ext cx="113444" cy="7242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5" name="rc484"/>
            <p:cNvSpPr/>
            <p:nvPr/>
          </p:nvSpPr>
          <p:spPr>
            <a:xfrm>
              <a:off x="5357505" y="4677461"/>
              <a:ext cx="113444" cy="715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6" name="rc485"/>
            <p:cNvSpPr/>
            <p:nvPr/>
          </p:nvSpPr>
          <p:spPr>
            <a:xfrm>
              <a:off x="5357505" y="4443275"/>
              <a:ext cx="113444" cy="23418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7" name="rc486"/>
            <p:cNvSpPr/>
            <p:nvPr/>
          </p:nvSpPr>
          <p:spPr>
            <a:xfrm>
              <a:off x="5357505" y="4199254"/>
              <a:ext cx="113444" cy="24402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8" name="rc487"/>
            <p:cNvSpPr/>
            <p:nvPr/>
          </p:nvSpPr>
          <p:spPr>
            <a:xfrm>
              <a:off x="5357505" y="4122012"/>
              <a:ext cx="113444" cy="7724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9" name="rc488"/>
            <p:cNvSpPr/>
            <p:nvPr/>
          </p:nvSpPr>
          <p:spPr>
            <a:xfrm>
              <a:off x="5357505" y="4048235"/>
              <a:ext cx="113444" cy="7377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0" name="rc489"/>
            <p:cNvSpPr/>
            <p:nvPr/>
          </p:nvSpPr>
          <p:spPr>
            <a:xfrm>
              <a:off x="5493639" y="4713551"/>
              <a:ext cx="113444" cy="4348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1" name="rc490"/>
            <p:cNvSpPr/>
            <p:nvPr/>
          </p:nvSpPr>
          <p:spPr>
            <a:xfrm>
              <a:off x="5493639" y="4708535"/>
              <a:ext cx="113444" cy="5015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2" name="rc491"/>
            <p:cNvSpPr/>
            <p:nvPr/>
          </p:nvSpPr>
          <p:spPr>
            <a:xfrm>
              <a:off x="5493639" y="4569317"/>
              <a:ext cx="113444" cy="13921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3" name="rc492"/>
            <p:cNvSpPr/>
            <p:nvPr/>
          </p:nvSpPr>
          <p:spPr>
            <a:xfrm>
              <a:off x="5493639" y="4379012"/>
              <a:ext cx="113444" cy="19030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4" name="rc493"/>
            <p:cNvSpPr/>
            <p:nvPr/>
          </p:nvSpPr>
          <p:spPr>
            <a:xfrm>
              <a:off x="5493639" y="4346217"/>
              <a:ext cx="113444" cy="3279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5" name="rc494"/>
            <p:cNvSpPr/>
            <p:nvPr/>
          </p:nvSpPr>
          <p:spPr>
            <a:xfrm>
              <a:off x="5493639" y="4290215"/>
              <a:ext cx="113444" cy="5600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6" name="rc495"/>
            <p:cNvSpPr/>
            <p:nvPr/>
          </p:nvSpPr>
          <p:spPr>
            <a:xfrm>
              <a:off x="5629772" y="4715198"/>
              <a:ext cx="113444" cy="4184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7" name="rc496"/>
            <p:cNvSpPr/>
            <p:nvPr/>
          </p:nvSpPr>
          <p:spPr>
            <a:xfrm>
              <a:off x="5629772" y="4705118"/>
              <a:ext cx="113444" cy="1007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8" name="rc497"/>
            <p:cNvSpPr/>
            <p:nvPr/>
          </p:nvSpPr>
          <p:spPr>
            <a:xfrm>
              <a:off x="5629772" y="4594613"/>
              <a:ext cx="113444" cy="11050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9" name="rc498"/>
            <p:cNvSpPr/>
            <p:nvPr/>
          </p:nvSpPr>
          <p:spPr>
            <a:xfrm>
              <a:off x="5629772" y="4456993"/>
              <a:ext cx="113444" cy="13762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0" name="rc499"/>
            <p:cNvSpPr/>
            <p:nvPr/>
          </p:nvSpPr>
          <p:spPr>
            <a:xfrm>
              <a:off x="5629772" y="4425009"/>
              <a:ext cx="113444" cy="3198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1" name="rc500"/>
            <p:cNvSpPr/>
            <p:nvPr/>
          </p:nvSpPr>
          <p:spPr>
            <a:xfrm>
              <a:off x="5629772" y="4374440"/>
              <a:ext cx="113444" cy="5056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2" name="rc501"/>
            <p:cNvSpPr/>
            <p:nvPr/>
          </p:nvSpPr>
          <p:spPr>
            <a:xfrm>
              <a:off x="5765906" y="4725179"/>
              <a:ext cx="113444" cy="3186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3" name="rc502"/>
            <p:cNvSpPr/>
            <p:nvPr/>
          </p:nvSpPr>
          <p:spPr>
            <a:xfrm>
              <a:off x="5765906" y="4721712"/>
              <a:ext cx="113444" cy="3466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4" name="rc503"/>
            <p:cNvSpPr/>
            <p:nvPr/>
          </p:nvSpPr>
          <p:spPr>
            <a:xfrm>
              <a:off x="5765906" y="4653517"/>
              <a:ext cx="113444" cy="6819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5" name="rc504"/>
            <p:cNvSpPr/>
            <p:nvPr/>
          </p:nvSpPr>
          <p:spPr>
            <a:xfrm>
              <a:off x="5765906" y="4562433"/>
              <a:ext cx="113444" cy="9108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6" name="rc505"/>
            <p:cNvSpPr/>
            <p:nvPr/>
          </p:nvSpPr>
          <p:spPr>
            <a:xfrm>
              <a:off x="5765906" y="4521894"/>
              <a:ext cx="113444" cy="4053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7" name="rc506"/>
            <p:cNvSpPr/>
            <p:nvPr/>
          </p:nvSpPr>
          <p:spPr>
            <a:xfrm>
              <a:off x="5765906" y="4478897"/>
              <a:ext cx="113444" cy="4299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8" name="rc507"/>
            <p:cNvSpPr/>
            <p:nvPr/>
          </p:nvSpPr>
          <p:spPr>
            <a:xfrm>
              <a:off x="5902040" y="4710502"/>
              <a:ext cx="113444" cy="4653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9" name="rc508"/>
            <p:cNvSpPr/>
            <p:nvPr/>
          </p:nvSpPr>
          <p:spPr>
            <a:xfrm>
              <a:off x="5902040" y="4694621"/>
              <a:ext cx="113444" cy="1588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0" name="rc509"/>
            <p:cNvSpPr/>
            <p:nvPr/>
          </p:nvSpPr>
          <p:spPr>
            <a:xfrm>
              <a:off x="5902040" y="4619984"/>
              <a:ext cx="113444" cy="7463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1" name="rc510"/>
            <p:cNvSpPr/>
            <p:nvPr/>
          </p:nvSpPr>
          <p:spPr>
            <a:xfrm>
              <a:off x="5902040" y="4551395"/>
              <a:ext cx="113444" cy="6858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2" name="rc511"/>
            <p:cNvSpPr/>
            <p:nvPr/>
          </p:nvSpPr>
          <p:spPr>
            <a:xfrm>
              <a:off x="5902040" y="4514544"/>
              <a:ext cx="113444" cy="3685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" name="rc512"/>
            <p:cNvSpPr/>
            <p:nvPr/>
          </p:nvSpPr>
          <p:spPr>
            <a:xfrm>
              <a:off x="5902040" y="4471177"/>
              <a:ext cx="113444" cy="4336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4" name="rc513"/>
            <p:cNvSpPr/>
            <p:nvPr/>
          </p:nvSpPr>
          <p:spPr>
            <a:xfrm>
              <a:off x="6038174" y="4629523"/>
              <a:ext cx="113444" cy="12751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5" name="rc514"/>
            <p:cNvSpPr/>
            <p:nvPr/>
          </p:nvSpPr>
          <p:spPr>
            <a:xfrm>
              <a:off x="6038174" y="4565383"/>
              <a:ext cx="113444" cy="6413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6" name="rc515"/>
            <p:cNvSpPr/>
            <p:nvPr/>
          </p:nvSpPr>
          <p:spPr>
            <a:xfrm>
              <a:off x="6038174" y="4490746"/>
              <a:ext cx="113444" cy="7463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7" name="rc516"/>
            <p:cNvSpPr/>
            <p:nvPr/>
          </p:nvSpPr>
          <p:spPr>
            <a:xfrm>
              <a:off x="6038174" y="4356075"/>
              <a:ext cx="113444" cy="13467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8" name="rc517"/>
            <p:cNvSpPr/>
            <p:nvPr/>
          </p:nvSpPr>
          <p:spPr>
            <a:xfrm>
              <a:off x="6038174" y="4295304"/>
              <a:ext cx="113444" cy="6077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9" name="rc518"/>
            <p:cNvSpPr/>
            <p:nvPr/>
          </p:nvSpPr>
          <p:spPr>
            <a:xfrm>
              <a:off x="6038174" y="4235762"/>
              <a:ext cx="113444" cy="5954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0" name="rc519"/>
            <p:cNvSpPr/>
            <p:nvPr/>
          </p:nvSpPr>
          <p:spPr>
            <a:xfrm>
              <a:off x="6174308" y="4508250"/>
              <a:ext cx="113444" cy="24878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1" name="rc520"/>
            <p:cNvSpPr/>
            <p:nvPr/>
          </p:nvSpPr>
          <p:spPr>
            <a:xfrm>
              <a:off x="6174308" y="4361926"/>
              <a:ext cx="113444" cy="14632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2" name="rc521"/>
            <p:cNvSpPr/>
            <p:nvPr/>
          </p:nvSpPr>
          <p:spPr>
            <a:xfrm>
              <a:off x="6174308" y="4303048"/>
              <a:ext cx="113444" cy="5887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3" name="rc522"/>
            <p:cNvSpPr/>
            <p:nvPr/>
          </p:nvSpPr>
          <p:spPr>
            <a:xfrm>
              <a:off x="6174308" y="4058634"/>
              <a:ext cx="113444" cy="24441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4" name="rc523"/>
            <p:cNvSpPr/>
            <p:nvPr/>
          </p:nvSpPr>
          <p:spPr>
            <a:xfrm>
              <a:off x="6174308" y="3998133"/>
              <a:ext cx="113444" cy="6050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5" name="rc524"/>
            <p:cNvSpPr/>
            <p:nvPr/>
          </p:nvSpPr>
          <p:spPr>
            <a:xfrm>
              <a:off x="6174308" y="3920497"/>
              <a:ext cx="113444" cy="7763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6" name="rc525"/>
            <p:cNvSpPr/>
            <p:nvPr/>
          </p:nvSpPr>
          <p:spPr>
            <a:xfrm>
              <a:off x="6310441" y="4392386"/>
              <a:ext cx="113444" cy="36465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7" name="rc526"/>
            <p:cNvSpPr/>
            <p:nvPr/>
          </p:nvSpPr>
          <p:spPr>
            <a:xfrm>
              <a:off x="6310441" y="4240359"/>
              <a:ext cx="113444" cy="1520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8" name="rc527"/>
            <p:cNvSpPr/>
            <p:nvPr/>
          </p:nvSpPr>
          <p:spPr>
            <a:xfrm>
              <a:off x="6310441" y="4189347"/>
              <a:ext cx="113444" cy="5101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9" name="rc528"/>
            <p:cNvSpPr/>
            <p:nvPr/>
          </p:nvSpPr>
          <p:spPr>
            <a:xfrm>
              <a:off x="6310441" y="3874673"/>
              <a:ext cx="113444" cy="31467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0" name="rc529"/>
            <p:cNvSpPr/>
            <p:nvPr/>
          </p:nvSpPr>
          <p:spPr>
            <a:xfrm>
              <a:off x="6310441" y="3806354"/>
              <a:ext cx="113444" cy="6831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1" name="rc530"/>
            <p:cNvSpPr/>
            <p:nvPr/>
          </p:nvSpPr>
          <p:spPr>
            <a:xfrm>
              <a:off x="6310441" y="3730857"/>
              <a:ext cx="113444" cy="7549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2" name="rc531"/>
            <p:cNvSpPr/>
            <p:nvPr/>
          </p:nvSpPr>
          <p:spPr>
            <a:xfrm>
              <a:off x="6446575" y="3356124"/>
              <a:ext cx="113444" cy="140091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3" name="rc532"/>
            <p:cNvSpPr/>
            <p:nvPr/>
          </p:nvSpPr>
          <p:spPr>
            <a:xfrm>
              <a:off x="6446575" y="3353370"/>
              <a:ext cx="113444" cy="275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4" name="rc533"/>
            <p:cNvSpPr/>
            <p:nvPr/>
          </p:nvSpPr>
          <p:spPr>
            <a:xfrm>
              <a:off x="6446575" y="3267720"/>
              <a:ext cx="113444" cy="8565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5" name="rc534"/>
            <p:cNvSpPr/>
            <p:nvPr/>
          </p:nvSpPr>
          <p:spPr>
            <a:xfrm>
              <a:off x="6446575" y="2795118"/>
              <a:ext cx="113444" cy="47260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6" name="rc535"/>
            <p:cNvSpPr/>
            <p:nvPr/>
          </p:nvSpPr>
          <p:spPr>
            <a:xfrm>
              <a:off x="6446575" y="2698257"/>
              <a:ext cx="113444" cy="9686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7" name="rc536"/>
            <p:cNvSpPr/>
            <p:nvPr/>
          </p:nvSpPr>
          <p:spPr>
            <a:xfrm>
              <a:off x="6446575" y="2520983"/>
              <a:ext cx="113444" cy="17727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8" name="rc537"/>
            <p:cNvSpPr/>
            <p:nvPr/>
          </p:nvSpPr>
          <p:spPr>
            <a:xfrm>
              <a:off x="6582709" y="2833445"/>
              <a:ext cx="113444" cy="192359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9" name="rc538"/>
            <p:cNvSpPr/>
            <p:nvPr/>
          </p:nvSpPr>
          <p:spPr>
            <a:xfrm>
              <a:off x="6582709" y="2827323"/>
              <a:ext cx="113444" cy="612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0" name="rc539"/>
            <p:cNvSpPr/>
            <p:nvPr/>
          </p:nvSpPr>
          <p:spPr>
            <a:xfrm>
              <a:off x="6582709" y="2721563"/>
              <a:ext cx="113444" cy="10576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1" name="rc540"/>
            <p:cNvSpPr/>
            <p:nvPr/>
          </p:nvSpPr>
          <p:spPr>
            <a:xfrm>
              <a:off x="6582709" y="2269440"/>
              <a:ext cx="113444" cy="45212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2" name="rc541"/>
            <p:cNvSpPr/>
            <p:nvPr/>
          </p:nvSpPr>
          <p:spPr>
            <a:xfrm>
              <a:off x="6582709" y="2161738"/>
              <a:ext cx="113444" cy="10770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3" name="rc542"/>
            <p:cNvSpPr/>
            <p:nvPr/>
          </p:nvSpPr>
          <p:spPr>
            <a:xfrm>
              <a:off x="6582709" y="1776335"/>
              <a:ext cx="113444" cy="38540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4" name="rc543"/>
            <p:cNvSpPr/>
            <p:nvPr/>
          </p:nvSpPr>
          <p:spPr>
            <a:xfrm>
              <a:off x="6718843" y="2936869"/>
              <a:ext cx="113444" cy="182017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5" name="rc544"/>
            <p:cNvSpPr/>
            <p:nvPr/>
          </p:nvSpPr>
          <p:spPr>
            <a:xfrm>
              <a:off x="6718843" y="2929986"/>
              <a:ext cx="113444" cy="688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6" name="rc545"/>
            <p:cNvSpPr/>
            <p:nvPr/>
          </p:nvSpPr>
          <p:spPr>
            <a:xfrm>
              <a:off x="6718843" y="2848908"/>
              <a:ext cx="113444" cy="81077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7" name="rc546"/>
            <p:cNvSpPr/>
            <p:nvPr/>
          </p:nvSpPr>
          <p:spPr>
            <a:xfrm>
              <a:off x="6718843" y="2435160"/>
              <a:ext cx="113444" cy="41374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8" name="rc547"/>
            <p:cNvSpPr/>
            <p:nvPr/>
          </p:nvSpPr>
          <p:spPr>
            <a:xfrm>
              <a:off x="6718843" y="2353566"/>
              <a:ext cx="113444" cy="8159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9" name="rc548"/>
            <p:cNvSpPr/>
            <p:nvPr/>
          </p:nvSpPr>
          <p:spPr>
            <a:xfrm>
              <a:off x="6718843" y="2035007"/>
              <a:ext cx="113444" cy="31855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0" name="rc549"/>
            <p:cNvSpPr/>
            <p:nvPr/>
          </p:nvSpPr>
          <p:spPr>
            <a:xfrm>
              <a:off x="6854977" y="3879049"/>
              <a:ext cx="113444" cy="87799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1" name="rc550"/>
            <p:cNvSpPr/>
            <p:nvPr/>
          </p:nvSpPr>
          <p:spPr>
            <a:xfrm>
              <a:off x="6854977" y="3869461"/>
              <a:ext cx="113444" cy="958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2" name="rc551"/>
            <p:cNvSpPr/>
            <p:nvPr/>
          </p:nvSpPr>
          <p:spPr>
            <a:xfrm>
              <a:off x="6854977" y="3802838"/>
              <a:ext cx="113444" cy="6662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3" name="rc552"/>
            <p:cNvSpPr/>
            <p:nvPr/>
          </p:nvSpPr>
          <p:spPr>
            <a:xfrm>
              <a:off x="6854977" y="3404234"/>
              <a:ext cx="113444" cy="39860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4" name="rc553"/>
            <p:cNvSpPr/>
            <p:nvPr/>
          </p:nvSpPr>
          <p:spPr>
            <a:xfrm>
              <a:off x="6854977" y="3337563"/>
              <a:ext cx="113444" cy="6667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5" name="rc554"/>
            <p:cNvSpPr/>
            <p:nvPr/>
          </p:nvSpPr>
          <p:spPr>
            <a:xfrm>
              <a:off x="6854977" y="3159034"/>
              <a:ext cx="113444" cy="17852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6" name="rc555"/>
            <p:cNvSpPr/>
            <p:nvPr/>
          </p:nvSpPr>
          <p:spPr>
            <a:xfrm>
              <a:off x="6991110" y="4408390"/>
              <a:ext cx="113444" cy="34864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7" name="rc556"/>
            <p:cNvSpPr/>
            <p:nvPr/>
          </p:nvSpPr>
          <p:spPr>
            <a:xfrm>
              <a:off x="6991110" y="4398458"/>
              <a:ext cx="113444" cy="993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8" name="rc557"/>
            <p:cNvSpPr/>
            <p:nvPr/>
          </p:nvSpPr>
          <p:spPr>
            <a:xfrm>
              <a:off x="6991110" y="4353543"/>
              <a:ext cx="113444" cy="4491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9" name="rc558"/>
            <p:cNvSpPr/>
            <p:nvPr/>
          </p:nvSpPr>
          <p:spPr>
            <a:xfrm>
              <a:off x="6991110" y="3991840"/>
              <a:ext cx="113444" cy="36170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0" name="rc559"/>
            <p:cNvSpPr/>
            <p:nvPr/>
          </p:nvSpPr>
          <p:spPr>
            <a:xfrm>
              <a:off x="6991110" y="3944762"/>
              <a:ext cx="113444" cy="4707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1" name="rc560"/>
            <p:cNvSpPr/>
            <p:nvPr/>
          </p:nvSpPr>
          <p:spPr>
            <a:xfrm>
              <a:off x="6991110" y="3837035"/>
              <a:ext cx="113444" cy="10772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2" name="rc561"/>
            <p:cNvSpPr/>
            <p:nvPr/>
          </p:nvSpPr>
          <p:spPr>
            <a:xfrm>
              <a:off x="7127244" y="4620107"/>
              <a:ext cx="113444" cy="13693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3" name="rc562"/>
            <p:cNvSpPr/>
            <p:nvPr/>
          </p:nvSpPr>
          <p:spPr>
            <a:xfrm>
              <a:off x="7127244" y="4598989"/>
              <a:ext cx="113444" cy="2111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4" name="rc563"/>
            <p:cNvSpPr/>
            <p:nvPr/>
          </p:nvSpPr>
          <p:spPr>
            <a:xfrm>
              <a:off x="7127244" y="4567473"/>
              <a:ext cx="113444" cy="3151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5" name="rc564"/>
            <p:cNvSpPr/>
            <p:nvPr/>
          </p:nvSpPr>
          <p:spPr>
            <a:xfrm>
              <a:off x="7127244" y="4384765"/>
              <a:ext cx="113444" cy="18270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6" name="rc565"/>
            <p:cNvSpPr/>
            <p:nvPr/>
          </p:nvSpPr>
          <p:spPr>
            <a:xfrm>
              <a:off x="7127244" y="4349880"/>
              <a:ext cx="113444" cy="3488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7" name="rc566"/>
            <p:cNvSpPr/>
            <p:nvPr/>
          </p:nvSpPr>
          <p:spPr>
            <a:xfrm>
              <a:off x="7127244" y="4273424"/>
              <a:ext cx="113444" cy="7645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8" name="rc567"/>
            <p:cNvSpPr/>
            <p:nvPr/>
          </p:nvSpPr>
          <p:spPr>
            <a:xfrm>
              <a:off x="7263378" y="4633186"/>
              <a:ext cx="113444" cy="12385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9" name="rc568"/>
            <p:cNvSpPr/>
            <p:nvPr/>
          </p:nvSpPr>
          <p:spPr>
            <a:xfrm>
              <a:off x="7263378" y="4559581"/>
              <a:ext cx="113444" cy="7360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0" name="rc569"/>
            <p:cNvSpPr/>
            <p:nvPr/>
          </p:nvSpPr>
          <p:spPr>
            <a:xfrm>
              <a:off x="7263378" y="4535071"/>
              <a:ext cx="113444" cy="2451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1" name="rc570"/>
            <p:cNvSpPr/>
            <p:nvPr/>
          </p:nvSpPr>
          <p:spPr>
            <a:xfrm>
              <a:off x="7263378" y="4446421"/>
              <a:ext cx="113444" cy="8864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2" name="rc571"/>
            <p:cNvSpPr/>
            <p:nvPr/>
          </p:nvSpPr>
          <p:spPr>
            <a:xfrm>
              <a:off x="7263378" y="4415593"/>
              <a:ext cx="113444" cy="3082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3" name="rc572"/>
            <p:cNvSpPr/>
            <p:nvPr/>
          </p:nvSpPr>
          <p:spPr>
            <a:xfrm>
              <a:off x="7263378" y="4356469"/>
              <a:ext cx="113444" cy="5912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4" name="rc573"/>
            <p:cNvSpPr/>
            <p:nvPr/>
          </p:nvSpPr>
          <p:spPr>
            <a:xfrm>
              <a:off x="7399512" y="4693736"/>
              <a:ext cx="113444" cy="6330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5" name="rc574"/>
            <p:cNvSpPr/>
            <p:nvPr/>
          </p:nvSpPr>
          <p:spPr>
            <a:xfrm>
              <a:off x="7399512" y="4562408"/>
              <a:ext cx="113444" cy="13132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6" name="rc575"/>
            <p:cNvSpPr/>
            <p:nvPr/>
          </p:nvSpPr>
          <p:spPr>
            <a:xfrm>
              <a:off x="7399512" y="4550411"/>
              <a:ext cx="113444" cy="1199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7" name="rc576"/>
            <p:cNvSpPr/>
            <p:nvPr/>
          </p:nvSpPr>
          <p:spPr>
            <a:xfrm>
              <a:off x="7399512" y="4501563"/>
              <a:ext cx="113444" cy="4884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8" name="rc577"/>
            <p:cNvSpPr/>
            <p:nvPr/>
          </p:nvSpPr>
          <p:spPr>
            <a:xfrm>
              <a:off x="7399512" y="4471964"/>
              <a:ext cx="113444" cy="2959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9" name="rc578"/>
            <p:cNvSpPr/>
            <p:nvPr/>
          </p:nvSpPr>
          <p:spPr>
            <a:xfrm>
              <a:off x="7399512" y="4410480"/>
              <a:ext cx="113444" cy="6148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0" name="rc579"/>
            <p:cNvSpPr/>
            <p:nvPr/>
          </p:nvSpPr>
          <p:spPr>
            <a:xfrm>
              <a:off x="7535646" y="4698751"/>
              <a:ext cx="113444" cy="5828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1" name="rc580"/>
            <p:cNvSpPr/>
            <p:nvPr/>
          </p:nvSpPr>
          <p:spPr>
            <a:xfrm>
              <a:off x="7535646" y="4564400"/>
              <a:ext cx="113444" cy="13435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2" name="rc581"/>
            <p:cNvSpPr/>
            <p:nvPr/>
          </p:nvSpPr>
          <p:spPr>
            <a:xfrm>
              <a:off x="7535646" y="4554173"/>
              <a:ext cx="113444" cy="1022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3" name="rc582"/>
            <p:cNvSpPr/>
            <p:nvPr/>
          </p:nvSpPr>
          <p:spPr>
            <a:xfrm>
              <a:off x="7535646" y="4522902"/>
              <a:ext cx="113444" cy="3127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4" name="rc583"/>
            <p:cNvSpPr/>
            <p:nvPr/>
          </p:nvSpPr>
          <p:spPr>
            <a:xfrm>
              <a:off x="7535646" y="4480888"/>
              <a:ext cx="113444" cy="4201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5" name="rc584"/>
            <p:cNvSpPr/>
            <p:nvPr/>
          </p:nvSpPr>
          <p:spPr>
            <a:xfrm>
              <a:off x="7535646" y="4422796"/>
              <a:ext cx="113444" cy="5809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6" name="rc585"/>
            <p:cNvSpPr/>
            <p:nvPr/>
          </p:nvSpPr>
          <p:spPr>
            <a:xfrm>
              <a:off x="7671779" y="4672004"/>
              <a:ext cx="113444" cy="8503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7" name="rc586"/>
            <p:cNvSpPr/>
            <p:nvPr/>
          </p:nvSpPr>
          <p:spPr>
            <a:xfrm>
              <a:off x="7671779" y="4606119"/>
              <a:ext cx="113444" cy="6588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8" name="rc587"/>
            <p:cNvSpPr/>
            <p:nvPr/>
          </p:nvSpPr>
          <p:spPr>
            <a:xfrm>
              <a:off x="7671779" y="4596777"/>
              <a:ext cx="113444" cy="934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9" name="rc588"/>
            <p:cNvSpPr/>
            <p:nvPr/>
          </p:nvSpPr>
          <p:spPr>
            <a:xfrm>
              <a:off x="7671779" y="4564449"/>
              <a:ext cx="113444" cy="3232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0" name="rc589"/>
            <p:cNvSpPr/>
            <p:nvPr/>
          </p:nvSpPr>
          <p:spPr>
            <a:xfrm>
              <a:off x="7671779" y="4525311"/>
              <a:ext cx="113444" cy="3913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1" name="rc590"/>
            <p:cNvSpPr/>
            <p:nvPr/>
          </p:nvSpPr>
          <p:spPr>
            <a:xfrm>
              <a:off x="7671779" y="4478307"/>
              <a:ext cx="113444" cy="4700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2" name="rc591"/>
            <p:cNvSpPr/>
            <p:nvPr/>
          </p:nvSpPr>
          <p:spPr>
            <a:xfrm>
              <a:off x="7807913" y="4656983"/>
              <a:ext cx="113444" cy="10005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3" name="rc592"/>
            <p:cNvSpPr/>
            <p:nvPr/>
          </p:nvSpPr>
          <p:spPr>
            <a:xfrm>
              <a:off x="7807913" y="4613936"/>
              <a:ext cx="113444" cy="43046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4" name="rc593"/>
            <p:cNvSpPr/>
            <p:nvPr/>
          </p:nvSpPr>
          <p:spPr>
            <a:xfrm>
              <a:off x="7807913" y="4603046"/>
              <a:ext cx="113444" cy="1089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5" name="rc594"/>
            <p:cNvSpPr/>
            <p:nvPr/>
          </p:nvSpPr>
          <p:spPr>
            <a:xfrm>
              <a:off x="7807913" y="4566121"/>
              <a:ext cx="113444" cy="3692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6" name="rc595"/>
            <p:cNvSpPr/>
            <p:nvPr/>
          </p:nvSpPr>
          <p:spPr>
            <a:xfrm>
              <a:off x="7807913" y="4537062"/>
              <a:ext cx="113444" cy="2905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7" name="rc596"/>
            <p:cNvSpPr/>
            <p:nvPr/>
          </p:nvSpPr>
          <p:spPr>
            <a:xfrm>
              <a:off x="7807913" y="4504464"/>
              <a:ext cx="113444" cy="3259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8" name="rc597"/>
            <p:cNvSpPr/>
            <p:nvPr/>
          </p:nvSpPr>
          <p:spPr>
            <a:xfrm>
              <a:off x="7944047" y="4717509"/>
              <a:ext cx="113444" cy="3953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9" name="rc598"/>
            <p:cNvSpPr/>
            <p:nvPr/>
          </p:nvSpPr>
          <p:spPr>
            <a:xfrm>
              <a:off x="7944047" y="4689729"/>
              <a:ext cx="113444" cy="2777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0" name="rc599"/>
            <p:cNvSpPr/>
            <p:nvPr/>
          </p:nvSpPr>
          <p:spPr>
            <a:xfrm>
              <a:off x="7944047" y="4687295"/>
              <a:ext cx="113444" cy="243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1" name="rc600"/>
            <p:cNvSpPr/>
            <p:nvPr/>
          </p:nvSpPr>
          <p:spPr>
            <a:xfrm>
              <a:off x="7944047" y="4643978"/>
              <a:ext cx="113444" cy="4331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2" name="rc601"/>
            <p:cNvSpPr/>
            <p:nvPr/>
          </p:nvSpPr>
          <p:spPr>
            <a:xfrm>
              <a:off x="7944047" y="4625147"/>
              <a:ext cx="113444" cy="1883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3" name="rc602"/>
            <p:cNvSpPr/>
            <p:nvPr/>
          </p:nvSpPr>
          <p:spPr>
            <a:xfrm>
              <a:off x="7944047" y="4614723"/>
              <a:ext cx="113444" cy="1042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4" name="rc603"/>
            <p:cNvSpPr/>
            <p:nvPr/>
          </p:nvSpPr>
          <p:spPr>
            <a:xfrm>
              <a:off x="8080181" y="4713919"/>
              <a:ext cx="113444" cy="4312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5" name="rc604"/>
            <p:cNvSpPr/>
            <p:nvPr/>
          </p:nvSpPr>
          <p:spPr>
            <a:xfrm>
              <a:off x="8080181" y="4708437"/>
              <a:ext cx="113444" cy="548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6" name="rc605"/>
            <p:cNvSpPr/>
            <p:nvPr/>
          </p:nvSpPr>
          <p:spPr>
            <a:xfrm>
              <a:off x="8080181" y="4708437"/>
              <a:ext cx="113444" cy="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7" name="rc606"/>
            <p:cNvSpPr/>
            <p:nvPr/>
          </p:nvSpPr>
          <p:spPr>
            <a:xfrm>
              <a:off x="8080181" y="4707282"/>
              <a:ext cx="113444" cy="115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8" name="rc607"/>
            <p:cNvSpPr/>
            <p:nvPr/>
          </p:nvSpPr>
          <p:spPr>
            <a:xfrm>
              <a:off x="8080181" y="4699611"/>
              <a:ext cx="113444" cy="767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9" name="rc608"/>
            <p:cNvSpPr/>
            <p:nvPr/>
          </p:nvSpPr>
          <p:spPr>
            <a:xfrm>
              <a:off x="8080181" y="4699611"/>
              <a:ext cx="113444" cy="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0" name="rc609"/>
            <p:cNvSpPr/>
            <p:nvPr/>
          </p:nvSpPr>
          <p:spPr>
            <a:xfrm>
              <a:off x="8216315" y="4757015"/>
              <a:ext cx="113444" cy="2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1" name="rc610"/>
            <p:cNvSpPr/>
            <p:nvPr/>
          </p:nvSpPr>
          <p:spPr>
            <a:xfrm>
              <a:off x="8216315" y="4757015"/>
              <a:ext cx="113444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2" name="rc611"/>
            <p:cNvSpPr/>
            <p:nvPr/>
          </p:nvSpPr>
          <p:spPr>
            <a:xfrm>
              <a:off x="8216315" y="4757015"/>
              <a:ext cx="113444" cy="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3" name="rc612"/>
            <p:cNvSpPr/>
            <p:nvPr/>
          </p:nvSpPr>
          <p:spPr>
            <a:xfrm>
              <a:off x="8216315" y="4757015"/>
              <a:ext cx="113444" cy="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4" name="rc613"/>
            <p:cNvSpPr/>
            <p:nvPr/>
          </p:nvSpPr>
          <p:spPr>
            <a:xfrm>
              <a:off x="8216315" y="4756990"/>
              <a:ext cx="113444" cy="2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5" name="rc614"/>
            <p:cNvSpPr/>
            <p:nvPr/>
          </p:nvSpPr>
          <p:spPr>
            <a:xfrm>
              <a:off x="8216315" y="4756990"/>
              <a:ext cx="113444" cy="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6" name="pl615"/>
            <p:cNvSpPr/>
            <p:nvPr/>
          </p:nvSpPr>
          <p:spPr>
            <a:xfrm>
              <a:off x="1602481" y="4757040"/>
              <a:ext cx="6670556" cy="0"/>
            </a:xfrm>
            <a:custGeom>
              <a:avLst/>
              <a:gdLst/>
              <a:ahLst/>
              <a:cxnLst/>
              <a:rect l="0" t="0" r="0" b="0"/>
              <a:pathLst>
                <a:path w="6670556">
                  <a:moveTo>
                    <a:pt x="0" y="0"/>
                  </a:moveTo>
                  <a:lnTo>
                    <a:pt x="6670556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7" name="pl616"/>
            <p:cNvSpPr/>
            <p:nvPr/>
          </p:nvSpPr>
          <p:spPr>
            <a:xfrm>
              <a:off x="160248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8" name="pl617"/>
            <p:cNvSpPr/>
            <p:nvPr/>
          </p:nvSpPr>
          <p:spPr>
            <a:xfrm>
              <a:off x="173861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9" name="pl618"/>
            <p:cNvSpPr/>
            <p:nvPr/>
          </p:nvSpPr>
          <p:spPr>
            <a:xfrm>
              <a:off x="187474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0" name="pl619"/>
            <p:cNvSpPr/>
            <p:nvPr/>
          </p:nvSpPr>
          <p:spPr>
            <a:xfrm>
              <a:off x="201088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1" name="pl620"/>
            <p:cNvSpPr/>
            <p:nvPr/>
          </p:nvSpPr>
          <p:spPr>
            <a:xfrm>
              <a:off x="214701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2" name="pl621"/>
            <p:cNvSpPr/>
            <p:nvPr/>
          </p:nvSpPr>
          <p:spPr>
            <a:xfrm>
              <a:off x="228315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3" name="pl622"/>
            <p:cNvSpPr/>
            <p:nvPr/>
          </p:nvSpPr>
          <p:spPr>
            <a:xfrm>
              <a:off x="2419284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4" name="pl623"/>
            <p:cNvSpPr/>
            <p:nvPr/>
          </p:nvSpPr>
          <p:spPr>
            <a:xfrm>
              <a:off x="255541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5" name="pl624"/>
            <p:cNvSpPr/>
            <p:nvPr/>
          </p:nvSpPr>
          <p:spPr>
            <a:xfrm>
              <a:off x="269155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6" name="pl625"/>
            <p:cNvSpPr/>
            <p:nvPr/>
          </p:nvSpPr>
          <p:spPr>
            <a:xfrm>
              <a:off x="282768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7" name="pl626"/>
            <p:cNvSpPr/>
            <p:nvPr/>
          </p:nvSpPr>
          <p:spPr>
            <a:xfrm>
              <a:off x="296381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8" name="pl627"/>
            <p:cNvSpPr/>
            <p:nvPr/>
          </p:nvSpPr>
          <p:spPr>
            <a:xfrm>
              <a:off x="309995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9" name="pl628"/>
            <p:cNvSpPr/>
            <p:nvPr/>
          </p:nvSpPr>
          <p:spPr>
            <a:xfrm>
              <a:off x="323608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0" name="pl629"/>
            <p:cNvSpPr/>
            <p:nvPr/>
          </p:nvSpPr>
          <p:spPr>
            <a:xfrm>
              <a:off x="337222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1" name="pl630"/>
            <p:cNvSpPr/>
            <p:nvPr/>
          </p:nvSpPr>
          <p:spPr>
            <a:xfrm>
              <a:off x="3508354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2" name="pl631"/>
            <p:cNvSpPr/>
            <p:nvPr/>
          </p:nvSpPr>
          <p:spPr>
            <a:xfrm>
              <a:off x="364448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3" name="pl632"/>
            <p:cNvSpPr/>
            <p:nvPr/>
          </p:nvSpPr>
          <p:spPr>
            <a:xfrm>
              <a:off x="378062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4" name="pl633"/>
            <p:cNvSpPr/>
            <p:nvPr/>
          </p:nvSpPr>
          <p:spPr>
            <a:xfrm>
              <a:off x="391675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5" name="pl634"/>
            <p:cNvSpPr/>
            <p:nvPr/>
          </p:nvSpPr>
          <p:spPr>
            <a:xfrm>
              <a:off x="405288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6" name="pl635"/>
            <p:cNvSpPr/>
            <p:nvPr/>
          </p:nvSpPr>
          <p:spPr>
            <a:xfrm>
              <a:off x="418902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7" name="pl636"/>
            <p:cNvSpPr/>
            <p:nvPr/>
          </p:nvSpPr>
          <p:spPr>
            <a:xfrm>
              <a:off x="432515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8" name="pl637"/>
            <p:cNvSpPr/>
            <p:nvPr/>
          </p:nvSpPr>
          <p:spPr>
            <a:xfrm>
              <a:off x="446129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9" name="pl638"/>
            <p:cNvSpPr/>
            <p:nvPr/>
          </p:nvSpPr>
          <p:spPr>
            <a:xfrm>
              <a:off x="459742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0" name="pl639"/>
            <p:cNvSpPr/>
            <p:nvPr/>
          </p:nvSpPr>
          <p:spPr>
            <a:xfrm>
              <a:off x="473355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1" name="pl640"/>
            <p:cNvSpPr/>
            <p:nvPr/>
          </p:nvSpPr>
          <p:spPr>
            <a:xfrm>
              <a:off x="486969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2" name="pl641"/>
            <p:cNvSpPr/>
            <p:nvPr/>
          </p:nvSpPr>
          <p:spPr>
            <a:xfrm>
              <a:off x="500582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3" name="pl642"/>
            <p:cNvSpPr/>
            <p:nvPr/>
          </p:nvSpPr>
          <p:spPr>
            <a:xfrm>
              <a:off x="514196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4" name="pl643"/>
            <p:cNvSpPr/>
            <p:nvPr/>
          </p:nvSpPr>
          <p:spPr>
            <a:xfrm>
              <a:off x="527809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5" name="pl644"/>
            <p:cNvSpPr/>
            <p:nvPr/>
          </p:nvSpPr>
          <p:spPr>
            <a:xfrm>
              <a:off x="541422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6" name="pl645"/>
            <p:cNvSpPr/>
            <p:nvPr/>
          </p:nvSpPr>
          <p:spPr>
            <a:xfrm>
              <a:off x="555036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7" name="pl646"/>
            <p:cNvSpPr/>
            <p:nvPr/>
          </p:nvSpPr>
          <p:spPr>
            <a:xfrm>
              <a:off x="568649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8" name="pl647"/>
            <p:cNvSpPr/>
            <p:nvPr/>
          </p:nvSpPr>
          <p:spPr>
            <a:xfrm>
              <a:off x="582262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9" name="pl648"/>
            <p:cNvSpPr/>
            <p:nvPr/>
          </p:nvSpPr>
          <p:spPr>
            <a:xfrm>
              <a:off x="595876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0" name="pl649"/>
            <p:cNvSpPr/>
            <p:nvPr/>
          </p:nvSpPr>
          <p:spPr>
            <a:xfrm>
              <a:off x="609489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1" name="pl650"/>
            <p:cNvSpPr/>
            <p:nvPr/>
          </p:nvSpPr>
          <p:spPr>
            <a:xfrm>
              <a:off x="623103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2" name="pl651"/>
            <p:cNvSpPr/>
            <p:nvPr/>
          </p:nvSpPr>
          <p:spPr>
            <a:xfrm>
              <a:off x="6367164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3" name="pl652"/>
            <p:cNvSpPr/>
            <p:nvPr/>
          </p:nvSpPr>
          <p:spPr>
            <a:xfrm>
              <a:off x="650329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4" name="pl653"/>
            <p:cNvSpPr/>
            <p:nvPr/>
          </p:nvSpPr>
          <p:spPr>
            <a:xfrm>
              <a:off x="6639431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5" name="pl654"/>
            <p:cNvSpPr/>
            <p:nvPr/>
          </p:nvSpPr>
          <p:spPr>
            <a:xfrm>
              <a:off x="6775565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6" name="pl655"/>
            <p:cNvSpPr/>
            <p:nvPr/>
          </p:nvSpPr>
          <p:spPr>
            <a:xfrm>
              <a:off x="691169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7" name="pl656"/>
            <p:cNvSpPr/>
            <p:nvPr/>
          </p:nvSpPr>
          <p:spPr>
            <a:xfrm>
              <a:off x="704783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8" name="pl657"/>
            <p:cNvSpPr/>
            <p:nvPr/>
          </p:nvSpPr>
          <p:spPr>
            <a:xfrm>
              <a:off x="718396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9" name="pl658"/>
            <p:cNvSpPr/>
            <p:nvPr/>
          </p:nvSpPr>
          <p:spPr>
            <a:xfrm>
              <a:off x="7320100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0" name="pl659"/>
            <p:cNvSpPr/>
            <p:nvPr/>
          </p:nvSpPr>
          <p:spPr>
            <a:xfrm>
              <a:off x="7456234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1" name="pl660"/>
            <p:cNvSpPr/>
            <p:nvPr/>
          </p:nvSpPr>
          <p:spPr>
            <a:xfrm>
              <a:off x="7592368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2" name="pl661"/>
            <p:cNvSpPr/>
            <p:nvPr/>
          </p:nvSpPr>
          <p:spPr>
            <a:xfrm>
              <a:off x="7728502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3" name="pl662"/>
            <p:cNvSpPr/>
            <p:nvPr/>
          </p:nvSpPr>
          <p:spPr>
            <a:xfrm>
              <a:off x="7864636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4" name="pl663"/>
            <p:cNvSpPr/>
            <p:nvPr/>
          </p:nvSpPr>
          <p:spPr>
            <a:xfrm>
              <a:off x="8000769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5" name="pl664"/>
            <p:cNvSpPr/>
            <p:nvPr/>
          </p:nvSpPr>
          <p:spPr>
            <a:xfrm>
              <a:off x="8136903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6" name="pl665"/>
            <p:cNvSpPr/>
            <p:nvPr/>
          </p:nvSpPr>
          <p:spPr>
            <a:xfrm>
              <a:off x="8273037" y="4757040"/>
              <a:ext cx="0" cy="91439"/>
            </a:xfrm>
            <a:custGeom>
              <a:avLst/>
              <a:gdLst/>
              <a:ahLst/>
              <a:cxnLst/>
              <a:rect l="0" t="0" r="0" b="0"/>
              <a:pathLst>
                <a:path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7" name="tx666"/>
            <p:cNvSpPr/>
            <p:nvPr/>
          </p:nvSpPr>
          <p:spPr>
            <a:xfrm rot="-5400000">
              <a:off x="143875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2016-01</a:t>
              </a:r>
            </a:p>
          </p:txBody>
        </p:sp>
        <p:sp>
          <p:nvSpPr>
            <p:cNvPr id="668" name="tx667"/>
            <p:cNvSpPr/>
            <p:nvPr/>
          </p:nvSpPr>
          <p:spPr>
            <a:xfrm rot="-5400000">
              <a:off x="1574891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2016-02</a:t>
              </a:r>
            </a:p>
          </p:txBody>
        </p:sp>
        <p:sp>
          <p:nvSpPr>
            <p:cNvPr id="669" name="tx668"/>
            <p:cNvSpPr/>
            <p:nvPr/>
          </p:nvSpPr>
          <p:spPr>
            <a:xfrm rot="-5400000">
              <a:off x="1710926" y="5070504"/>
              <a:ext cx="326256" cy="650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2016-03</a:t>
              </a:r>
            </a:p>
          </p:txBody>
        </p:sp>
        <p:sp>
          <p:nvSpPr>
            <p:cNvPr id="670" name="tx669"/>
            <p:cNvSpPr/>
            <p:nvPr/>
          </p:nvSpPr>
          <p:spPr>
            <a:xfrm rot="-5400000">
              <a:off x="184715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2016-04</a:t>
              </a:r>
            </a:p>
          </p:txBody>
        </p:sp>
        <p:sp>
          <p:nvSpPr>
            <p:cNvPr id="671" name="tx670"/>
            <p:cNvSpPr/>
            <p:nvPr/>
          </p:nvSpPr>
          <p:spPr>
            <a:xfrm rot="-5400000">
              <a:off x="198329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2016-05</a:t>
              </a:r>
            </a:p>
          </p:txBody>
        </p:sp>
        <p:sp>
          <p:nvSpPr>
            <p:cNvPr id="672" name="tx671"/>
            <p:cNvSpPr/>
            <p:nvPr/>
          </p:nvSpPr>
          <p:spPr>
            <a:xfrm rot="-5400000">
              <a:off x="211942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2016-06</a:t>
              </a:r>
            </a:p>
          </p:txBody>
        </p:sp>
        <p:sp>
          <p:nvSpPr>
            <p:cNvPr id="673" name="tx672"/>
            <p:cNvSpPr/>
            <p:nvPr/>
          </p:nvSpPr>
          <p:spPr>
            <a:xfrm rot="-5400000">
              <a:off x="225556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2016-07</a:t>
              </a:r>
            </a:p>
          </p:txBody>
        </p:sp>
        <p:sp>
          <p:nvSpPr>
            <p:cNvPr id="674" name="tx673"/>
            <p:cNvSpPr/>
            <p:nvPr/>
          </p:nvSpPr>
          <p:spPr>
            <a:xfrm rot="-5400000">
              <a:off x="239169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2016-08</a:t>
              </a:r>
            </a:p>
          </p:txBody>
        </p:sp>
        <p:sp>
          <p:nvSpPr>
            <p:cNvPr id="675" name="tx674"/>
            <p:cNvSpPr/>
            <p:nvPr/>
          </p:nvSpPr>
          <p:spPr>
            <a:xfrm rot="-5400000">
              <a:off x="252782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2016-09</a:t>
              </a:r>
            </a:p>
          </p:txBody>
        </p:sp>
        <p:sp>
          <p:nvSpPr>
            <p:cNvPr id="676" name="tx675"/>
            <p:cNvSpPr/>
            <p:nvPr/>
          </p:nvSpPr>
          <p:spPr>
            <a:xfrm rot="-5400000">
              <a:off x="2663962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2016-10</a:t>
              </a:r>
            </a:p>
          </p:txBody>
        </p:sp>
        <p:sp>
          <p:nvSpPr>
            <p:cNvPr id="677" name="tx676"/>
            <p:cNvSpPr/>
            <p:nvPr/>
          </p:nvSpPr>
          <p:spPr>
            <a:xfrm rot="-5400000">
              <a:off x="2800096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2016-11</a:t>
              </a:r>
            </a:p>
          </p:txBody>
        </p:sp>
        <p:sp>
          <p:nvSpPr>
            <p:cNvPr id="678" name="tx677"/>
            <p:cNvSpPr/>
            <p:nvPr/>
          </p:nvSpPr>
          <p:spPr>
            <a:xfrm rot="-5400000">
              <a:off x="293622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2016-12</a:t>
              </a:r>
            </a:p>
          </p:txBody>
        </p:sp>
        <p:sp>
          <p:nvSpPr>
            <p:cNvPr id="679" name="tx678"/>
            <p:cNvSpPr/>
            <p:nvPr/>
          </p:nvSpPr>
          <p:spPr>
            <a:xfrm rot="-5400000">
              <a:off x="307236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2017-01</a:t>
              </a:r>
            </a:p>
          </p:txBody>
        </p:sp>
        <p:sp>
          <p:nvSpPr>
            <p:cNvPr id="680" name="tx679"/>
            <p:cNvSpPr/>
            <p:nvPr/>
          </p:nvSpPr>
          <p:spPr>
            <a:xfrm rot="-5400000">
              <a:off x="320849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2017-02</a:t>
              </a:r>
            </a:p>
          </p:txBody>
        </p:sp>
        <p:sp>
          <p:nvSpPr>
            <p:cNvPr id="681" name="tx680"/>
            <p:cNvSpPr/>
            <p:nvPr/>
          </p:nvSpPr>
          <p:spPr>
            <a:xfrm rot="-5400000">
              <a:off x="3344532" y="5070504"/>
              <a:ext cx="326256" cy="650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2017-03</a:t>
              </a:r>
            </a:p>
          </p:txBody>
        </p:sp>
        <p:sp>
          <p:nvSpPr>
            <p:cNvPr id="682" name="tx681"/>
            <p:cNvSpPr/>
            <p:nvPr/>
          </p:nvSpPr>
          <p:spPr>
            <a:xfrm rot="-5400000">
              <a:off x="3480765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2017-04</a:t>
              </a:r>
            </a:p>
          </p:txBody>
        </p:sp>
        <p:sp>
          <p:nvSpPr>
            <p:cNvPr id="683" name="tx682"/>
            <p:cNvSpPr/>
            <p:nvPr/>
          </p:nvSpPr>
          <p:spPr>
            <a:xfrm rot="-5400000">
              <a:off x="361689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2017-05</a:t>
              </a:r>
            </a:p>
          </p:txBody>
        </p:sp>
        <p:sp>
          <p:nvSpPr>
            <p:cNvPr id="684" name="tx683"/>
            <p:cNvSpPr/>
            <p:nvPr/>
          </p:nvSpPr>
          <p:spPr>
            <a:xfrm rot="-5400000">
              <a:off x="3753032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2017-06</a:t>
              </a:r>
            </a:p>
          </p:txBody>
        </p:sp>
        <p:sp>
          <p:nvSpPr>
            <p:cNvPr id="685" name="tx684"/>
            <p:cNvSpPr/>
            <p:nvPr/>
          </p:nvSpPr>
          <p:spPr>
            <a:xfrm rot="-5400000">
              <a:off x="3889166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2017-07</a:t>
              </a:r>
            </a:p>
          </p:txBody>
        </p:sp>
        <p:sp>
          <p:nvSpPr>
            <p:cNvPr id="686" name="tx685"/>
            <p:cNvSpPr/>
            <p:nvPr/>
          </p:nvSpPr>
          <p:spPr>
            <a:xfrm rot="-5400000">
              <a:off x="402530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2017-08</a:t>
              </a:r>
            </a:p>
          </p:txBody>
        </p:sp>
        <p:sp>
          <p:nvSpPr>
            <p:cNvPr id="687" name="tx686"/>
            <p:cNvSpPr/>
            <p:nvPr/>
          </p:nvSpPr>
          <p:spPr>
            <a:xfrm rot="-5400000">
              <a:off x="416143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2017-09</a:t>
              </a:r>
            </a:p>
          </p:txBody>
        </p:sp>
        <p:sp>
          <p:nvSpPr>
            <p:cNvPr id="688" name="tx687"/>
            <p:cNvSpPr/>
            <p:nvPr/>
          </p:nvSpPr>
          <p:spPr>
            <a:xfrm rot="-5400000">
              <a:off x="429756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2017-10</a:t>
              </a:r>
            </a:p>
          </p:txBody>
        </p:sp>
        <p:sp>
          <p:nvSpPr>
            <p:cNvPr id="689" name="tx688"/>
            <p:cNvSpPr/>
            <p:nvPr/>
          </p:nvSpPr>
          <p:spPr>
            <a:xfrm rot="-5400000">
              <a:off x="4433701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2017-11</a:t>
              </a:r>
            </a:p>
          </p:txBody>
        </p:sp>
        <p:sp>
          <p:nvSpPr>
            <p:cNvPr id="690" name="tx689"/>
            <p:cNvSpPr/>
            <p:nvPr/>
          </p:nvSpPr>
          <p:spPr>
            <a:xfrm rot="-5400000">
              <a:off x="4569835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2017-12</a:t>
              </a:r>
            </a:p>
          </p:txBody>
        </p:sp>
        <p:sp>
          <p:nvSpPr>
            <p:cNvPr id="691" name="tx690"/>
            <p:cNvSpPr/>
            <p:nvPr/>
          </p:nvSpPr>
          <p:spPr>
            <a:xfrm rot="-5400000">
              <a:off x="470596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2018-01</a:t>
              </a:r>
            </a:p>
          </p:txBody>
        </p:sp>
        <p:sp>
          <p:nvSpPr>
            <p:cNvPr id="692" name="tx691"/>
            <p:cNvSpPr/>
            <p:nvPr/>
          </p:nvSpPr>
          <p:spPr>
            <a:xfrm rot="-5400000">
              <a:off x="484210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2018-02</a:t>
              </a:r>
            </a:p>
          </p:txBody>
        </p:sp>
        <p:sp>
          <p:nvSpPr>
            <p:cNvPr id="693" name="tx692"/>
            <p:cNvSpPr/>
            <p:nvPr/>
          </p:nvSpPr>
          <p:spPr>
            <a:xfrm rot="-5400000">
              <a:off x="4978137" y="5070504"/>
              <a:ext cx="326256" cy="650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2018-03</a:t>
              </a:r>
            </a:p>
          </p:txBody>
        </p:sp>
        <p:sp>
          <p:nvSpPr>
            <p:cNvPr id="694" name="tx693"/>
            <p:cNvSpPr/>
            <p:nvPr/>
          </p:nvSpPr>
          <p:spPr>
            <a:xfrm rot="-5400000">
              <a:off x="511437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2018-04</a:t>
              </a:r>
            </a:p>
          </p:txBody>
        </p:sp>
        <p:sp>
          <p:nvSpPr>
            <p:cNvPr id="695" name="tx694"/>
            <p:cNvSpPr/>
            <p:nvPr/>
          </p:nvSpPr>
          <p:spPr>
            <a:xfrm rot="-5400000">
              <a:off x="525050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2018-05</a:t>
              </a:r>
            </a:p>
          </p:txBody>
        </p:sp>
        <p:sp>
          <p:nvSpPr>
            <p:cNvPr id="696" name="tx695"/>
            <p:cNvSpPr/>
            <p:nvPr/>
          </p:nvSpPr>
          <p:spPr>
            <a:xfrm rot="-5400000">
              <a:off x="538663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2018-06</a:t>
              </a:r>
            </a:p>
          </p:txBody>
        </p:sp>
        <p:sp>
          <p:nvSpPr>
            <p:cNvPr id="697" name="tx696"/>
            <p:cNvSpPr/>
            <p:nvPr/>
          </p:nvSpPr>
          <p:spPr>
            <a:xfrm rot="-5400000">
              <a:off x="5522772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2018-07</a:t>
              </a:r>
            </a:p>
          </p:txBody>
        </p:sp>
        <p:sp>
          <p:nvSpPr>
            <p:cNvPr id="698" name="tx697"/>
            <p:cNvSpPr/>
            <p:nvPr/>
          </p:nvSpPr>
          <p:spPr>
            <a:xfrm rot="-5400000">
              <a:off x="5658905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2018-08</a:t>
              </a:r>
            </a:p>
          </p:txBody>
        </p:sp>
        <p:sp>
          <p:nvSpPr>
            <p:cNvPr id="699" name="tx698"/>
            <p:cNvSpPr/>
            <p:nvPr/>
          </p:nvSpPr>
          <p:spPr>
            <a:xfrm rot="-5400000">
              <a:off x="579503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2018-09</a:t>
              </a:r>
            </a:p>
          </p:txBody>
        </p:sp>
        <p:sp>
          <p:nvSpPr>
            <p:cNvPr id="700" name="tx699"/>
            <p:cNvSpPr/>
            <p:nvPr/>
          </p:nvSpPr>
          <p:spPr>
            <a:xfrm rot="-5400000">
              <a:off x="593117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2018-10</a:t>
              </a:r>
            </a:p>
          </p:txBody>
        </p:sp>
        <p:sp>
          <p:nvSpPr>
            <p:cNvPr id="701" name="tx700"/>
            <p:cNvSpPr/>
            <p:nvPr/>
          </p:nvSpPr>
          <p:spPr>
            <a:xfrm rot="-5400000">
              <a:off x="606730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2018-11</a:t>
              </a:r>
            </a:p>
          </p:txBody>
        </p:sp>
        <p:sp>
          <p:nvSpPr>
            <p:cNvPr id="702" name="tx701"/>
            <p:cNvSpPr/>
            <p:nvPr/>
          </p:nvSpPr>
          <p:spPr>
            <a:xfrm rot="-5400000">
              <a:off x="6203441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2018-12</a:t>
              </a:r>
            </a:p>
          </p:txBody>
        </p:sp>
        <p:sp>
          <p:nvSpPr>
            <p:cNvPr id="703" name="tx702"/>
            <p:cNvSpPr/>
            <p:nvPr/>
          </p:nvSpPr>
          <p:spPr>
            <a:xfrm rot="-5400000">
              <a:off x="633957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2019-01</a:t>
              </a:r>
            </a:p>
          </p:txBody>
        </p:sp>
        <p:sp>
          <p:nvSpPr>
            <p:cNvPr id="704" name="tx703"/>
            <p:cNvSpPr/>
            <p:nvPr/>
          </p:nvSpPr>
          <p:spPr>
            <a:xfrm rot="-5400000">
              <a:off x="6475708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2019-02</a:t>
              </a:r>
            </a:p>
          </p:txBody>
        </p:sp>
        <p:sp>
          <p:nvSpPr>
            <p:cNvPr id="705" name="tx704"/>
            <p:cNvSpPr/>
            <p:nvPr/>
          </p:nvSpPr>
          <p:spPr>
            <a:xfrm rot="-5400000">
              <a:off x="6611743" y="5070504"/>
              <a:ext cx="326256" cy="6508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2019-03</a:t>
              </a:r>
            </a:p>
          </p:txBody>
        </p:sp>
        <p:sp>
          <p:nvSpPr>
            <p:cNvPr id="706" name="tx705"/>
            <p:cNvSpPr/>
            <p:nvPr/>
          </p:nvSpPr>
          <p:spPr>
            <a:xfrm rot="-5400000">
              <a:off x="6747976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2019-04</a:t>
              </a:r>
            </a:p>
          </p:txBody>
        </p:sp>
        <p:sp>
          <p:nvSpPr>
            <p:cNvPr id="707" name="tx706"/>
            <p:cNvSpPr/>
            <p:nvPr/>
          </p:nvSpPr>
          <p:spPr>
            <a:xfrm rot="-5400000">
              <a:off x="688411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2019-05</a:t>
              </a:r>
            </a:p>
          </p:txBody>
        </p:sp>
        <p:sp>
          <p:nvSpPr>
            <p:cNvPr id="708" name="tx707"/>
            <p:cNvSpPr/>
            <p:nvPr/>
          </p:nvSpPr>
          <p:spPr>
            <a:xfrm rot="-5400000">
              <a:off x="7020243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2019-06</a:t>
              </a:r>
            </a:p>
          </p:txBody>
        </p:sp>
        <p:sp>
          <p:nvSpPr>
            <p:cNvPr id="709" name="tx708"/>
            <p:cNvSpPr/>
            <p:nvPr/>
          </p:nvSpPr>
          <p:spPr>
            <a:xfrm rot="-5400000">
              <a:off x="7156377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2019-07</a:t>
              </a:r>
            </a:p>
          </p:txBody>
        </p:sp>
        <p:sp>
          <p:nvSpPr>
            <p:cNvPr id="710" name="tx709"/>
            <p:cNvSpPr/>
            <p:nvPr/>
          </p:nvSpPr>
          <p:spPr>
            <a:xfrm rot="-5400000">
              <a:off x="7292511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2019-08</a:t>
              </a:r>
            </a:p>
          </p:txBody>
        </p:sp>
        <p:sp>
          <p:nvSpPr>
            <p:cNvPr id="711" name="tx710"/>
            <p:cNvSpPr/>
            <p:nvPr/>
          </p:nvSpPr>
          <p:spPr>
            <a:xfrm rot="-5400000">
              <a:off x="7428645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2019-09</a:t>
              </a:r>
            </a:p>
          </p:txBody>
        </p:sp>
        <p:sp>
          <p:nvSpPr>
            <p:cNvPr id="712" name="tx711"/>
            <p:cNvSpPr/>
            <p:nvPr/>
          </p:nvSpPr>
          <p:spPr>
            <a:xfrm rot="-5400000">
              <a:off x="7564779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2019-10</a:t>
              </a:r>
            </a:p>
          </p:txBody>
        </p:sp>
        <p:sp>
          <p:nvSpPr>
            <p:cNvPr id="713" name="tx712"/>
            <p:cNvSpPr/>
            <p:nvPr/>
          </p:nvSpPr>
          <p:spPr>
            <a:xfrm rot="-5400000">
              <a:off x="7700912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2019-11</a:t>
              </a:r>
            </a:p>
          </p:txBody>
        </p:sp>
        <p:sp>
          <p:nvSpPr>
            <p:cNvPr id="714" name="tx713"/>
            <p:cNvSpPr/>
            <p:nvPr/>
          </p:nvSpPr>
          <p:spPr>
            <a:xfrm rot="-5400000">
              <a:off x="7837046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2019-12</a:t>
              </a:r>
            </a:p>
          </p:txBody>
        </p:sp>
        <p:sp>
          <p:nvSpPr>
            <p:cNvPr id="715" name="tx714"/>
            <p:cNvSpPr/>
            <p:nvPr/>
          </p:nvSpPr>
          <p:spPr>
            <a:xfrm rot="-5400000">
              <a:off x="7973180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2020-01</a:t>
              </a:r>
            </a:p>
          </p:txBody>
        </p:sp>
        <p:sp>
          <p:nvSpPr>
            <p:cNvPr id="716" name="tx715"/>
            <p:cNvSpPr/>
            <p:nvPr/>
          </p:nvSpPr>
          <p:spPr>
            <a:xfrm rot="-5400000">
              <a:off x="8109314" y="5070603"/>
              <a:ext cx="326256" cy="648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19"/>
                </a:lnSpc>
              </a:pPr>
              <a:r>
                <a:rPr sz="71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2020-02</a:t>
              </a:r>
            </a:p>
          </p:txBody>
        </p:sp>
        <p:sp>
          <p:nvSpPr>
            <p:cNvPr id="717" name="pl716"/>
            <p:cNvSpPr/>
            <p:nvPr/>
          </p:nvSpPr>
          <p:spPr>
            <a:xfrm>
              <a:off x="1274398" y="2298646"/>
              <a:ext cx="0" cy="2458393"/>
            </a:xfrm>
            <a:custGeom>
              <a:avLst/>
              <a:gdLst/>
              <a:ahLst/>
              <a:cxnLst/>
              <a:rect l="0" t="0" r="0" b="0"/>
              <a:pathLst>
                <a:path h="2458393">
                  <a:moveTo>
                    <a:pt x="0" y="24583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8" name="pl717"/>
            <p:cNvSpPr/>
            <p:nvPr/>
          </p:nvSpPr>
          <p:spPr>
            <a:xfrm>
              <a:off x="1182958" y="475704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9" name="pl718"/>
            <p:cNvSpPr/>
            <p:nvPr/>
          </p:nvSpPr>
          <p:spPr>
            <a:xfrm>
              <a:off x="1182958" y="4511200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0" name="pl719"/>
            <p:cNvSpPr/>
            <p:nvPr/>
          </p:nvSpPr>
          <p:spPr>
            <a:xfrm>
              <a:off x="1182958" y="4265361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1" name="pl720"/>
            <p:cNvSpPr/>
            <p:nvPr/>
          </p:nvSpPr>
          <p:spPr>
            <a:xfrm>
              <a:off x="1182958" y="4019521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2" name="pl721"/>
            <p:cNvSpPr/>
            <p:nvPr/>
          </p:nvSpPr>
          <p:spPr>
            <a:xfrm>
              <a:off x="1182958" y="3773682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3" name="pl722"/>
            <p:cNvSpPr/>
            <p:nvPr/>
          </p:nvSpPr>
          <p:spPr>
            <a:xfrm>
              <a:off x="1182958" y="352784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4" name="pl723"/>
            <p:cNvSpPr/>
            <p:nvPr/>
          </p:nvSpPr>
          <p:spPr>
            <a:xfrm>
              <a:off x="1182958" y="3282003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5" name="pl724"/>
            <p:cNvSpPr/>
            <p:nvPr/>
          </p:nvSpPr>
          <p:spPr>
            <a:xfrm>
              <a:off x="1182958" y="3036164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6" name="pl725"/>
            <p:cNvSpPr/>
            <p:nvPr/>
          </p:nvSpPr>
          <p:spPr>
            <a:xfrm>
              <a:off x="1182958" y="2790324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7" name="pl726"/>
            <p:cNvSpPr/>
            <p:nvPr/>
          </p:nvSpPr>
          <p:spPr>
            <a:xfrm>
              <a:off x="1182958" y="2544485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8" name="pl727"/>
            <p:cNvSpPr/>
            <p:nvPr/>
          </p:nvSpPr>
          <p:spPr>
            <a:xfrm>
              <a:off x="1182958" y="2298646"/>
              <a:ext cx="91440" cy="0"/>
            </a:xfrm>
            <a:custGeom>
              <a:avLst/>
              <a:gdLst/>
              <a:ahLst/>
              <a:cxnLst/>
              <a:rect l="0" t="0" r="0" b="0"/>
              <a:pathLst>
                <a:path w="91440">
                  <a:moveTo>
                    <a:pt x="91440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9" name="tx728"/>
            <p:cNvSpPr/>
            <p:nvPr/>
          </p:nvSpPr>
          <p:spPr>
            <a:xfrm>
              <a:off x="1006761" y="4700286"/>
              <a:ext cx="84757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30" name="tx729"/>
            <p:cNvSpPr/>
            <p:nvPr/>
          </p:nvSpPr>
          <p:spPr>
            <a:xfrm>
              <a:off x="667730" y="4454447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10000</a:t>
              </a:r>
            </a:p>
          </p:txBody>
        </p:sp>
        <p:sp>
          <p:nvSpPr>
            <p:cNvPr id="731" name="tx730"/>
            <p:cNvSpPr/>
            <p:nvPr/>
          </p:nvSpPr>
          <p:spPr>
            <a:xfrm>
              <a:off x="667730" y="4208608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20000</a:t>
              </a:r>
            </a:p>
          </p:txBody>
        </p:sp>
        <p:sp>
          <p:nvSpPr>
            <p:cNvPr id="732" name="tx731"/>
            <p:cNvSpPr/>
            <p:nvPr/>
          </p:nvSpPr>
          <p:spPr>
            <a:xfrm>
              <a:off x="667730" y="3962570"/>
              <a:ext cx="42378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30000</a:t>
              </a:r>
            </a:p>
          </p:txBody>
        </p:sp>
        <p:sp>
          <p:nvSpPr>
            <p:cNvPr id="733" name="tx732"/>
            <p:cNvSpPr/>
            <p:nvPr/>
          </p:nvSpPr>
          <p:spPr>
            <a:xfrm>
              <a:off x="667730" y="3716929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40000</a:t>
              </a:r>
            </a:p>
          </p:txBody>
        </p:sp>
        <p:sp>
          <p:nvSpPr>
            <p:cNvPr id="734" name="tx733"/>
            <p:cNvSpPr/>
            <p:nvPr/>
          </p:nvSpPr>
          <p:spPr>
            <a:xfrm>
              <a:off x="667730" y="3471089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50000</a:t>
              </a:r>
            </a:p>
          </p:txBody>
        </p:sp>
        <p:sp>
          <p:nvSpPr>
            <p:cNvPr id="735" name="tx734"/>
            <p:cNvSpPr/>
            <p:nvPr/>
          </p:nvSpPr>
          <p:spPr>
            <a:xfrm>
              <a:off x="667730" y="3225250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60000</a:t>
              </a:r>
            </a:p>
          </p:txBody>
        </p:sp>
        <p:sp>
          <p:nvSpPr>
            <p:cNvPr id="736" name="tx735"/>
            <p:cNvSpPr/>
            <p:nvPr/>
          </p:nvSpPr>
          <p:spPr>
            <a:xfrm>
              <a:off x="667730" y="2979411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70000</a:t>
              </a:r>
            </a:p>
          </p:txBody>
        </p:sp>
        <p:sp>
          <p:nvSpPr>
            <p:cNvPr id="737" name="tx736"/>
            <p:cNvSpPr/>
            <p:nvPr/>
          </p:nvSpPr>
          <p:spPr>
            <a:xfrm>
              <a:off x="667730" y="2733571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80000</a:t>
              </a:r>
            </a:p>
          </p:txBody>
        </p:sp>
        <p:sp>
          <p:nvSpPr>
            <p:cNvPr id="738" name="tx737"/>
            <p:cNvSpPr/>
            <p:nvPr/>
          </p:nvSpPr>
          <p:spPr>
            <a:xfrm>
              <a:off x="667730" y="2487732"/>
              <a:ext cx="423788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90000</a:t>
              </a:r>
            </a:p>
          </p:txBody>
        </p:sp>
        <p:sp>
          <p:nvSpPr>
            <p:cNvPr id="739" name="tx738"/>
            <p:cNvSpPr/>
            <p:nvPr/>
          </p:nvSpPr>
          <p:spPr>
            <a:xfrm>
              <a:off x="582973" y="2241892"/>
              <a:ext cx="508545" cy="1113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100000</a:t>
              </a:r>
            </a:p>
          </p:txBody>
        </p:sp>
        <p:sp>
          <p:nvSpPr>
            <p:cNvPr id="740" name="pl739"/>
            <p:cNvSpPr/>
            <p:nvPr/>
          </p:nvSpPr>
          <p:spPr>
            <a:xfrm>
              <a:off x="1274398" y="4757040"/>
              <a:ext cx="7326721" cy="0"/>
            </a:xfrm>
            <a:custGeom>
              <a:avLst/>
              <a:gdLst/>
              <a:ahLst/>
              <a:cxnLst/>
              <a:rect l="0" t="0" r="0" b="0"/>
              <a:pathLst>
                <a:path w="7326721">
                  <a:moveTo>
                    <a:pt x="0" y="0"/>
                  </a:moveTo>
                  <a:lnTo>
                    <a:pt x="7326721" y="0"/>
                  </a:lnTo>
                  <a:lnTo>
                    <a:pt x="7326721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1" name="tx740"/>
            <p:cNvSpPr/>
            <p:nvPr/>
          </p:nvSpPr>
          <p:spPr>
            <a:xfrm rot="16200000">
              <a:off x="-909606" y="3383082"/>
              <a:ext cx="2431107" cy="1430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 b="1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Measles cases (</a:t>
              </a:r>
              <a:r>
                <a:rPr sz="1200" b="1" dirty="0" err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Lab+Epi+Clinical</a:t>
              </a:r>
              <a:r>
                <a:rPr sz="1200" b="1" dirty="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)</a:t>
              </a:r>
            </a:p>
          </p:txBody>
        </p:sp>
        <p:sp>
          <p:nvSpPr>
            <p:cNvPr id="742" name="tx741"/>
            <p:cNvSpPr/>
            <p:nvPr/>
          </p:nvSpPr>
          <p:spPr>
            <a:xfrm>
              <a:off x="4391783" y="5412423"/>
              <a:ext cx="1091951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200"/>
                </a:lnSpc>
              </a:pPr>
              <a:r>
                <a:rPr sz="1200" b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Month of onset</a:t>
              </a:r>
            </a:p>
          </p:txBody>
        </p:sp>
        <p:sp>
          <p:nvSpPr>
            <p:cNvPr id="743" name="rc742"/>
            <p:cNvSpPr/>
            <p:nvPr/>
          </p:nvSpPr>
          <p:spPr>
            <a:xfrm>
              <a:off x="3338187" y="5608669"/>
              <a:ext cx="3321036" cy="25603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4" name="rc743"/>
            <p:cNvSpPr/>
            <p:nvPr/>
          </p:nvSpPr>
          <p:spPr>
            <a:xfrm>
              <a:off x="3434199" y="5704681"/>
              <a:ext cx="76809" cy="6400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5" name="rc744"/>
            <p:cNvSpPr/>
            <p:nvPr/>
          </p:nvSpPr>
          <p:spPr>
            <a:xfrm>
              <a:off x="3979704" y="5704681"/>
              <a:ext cx="76809" cy="64008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6" name="rc745"/>
            <p:cNvSpPr/>
            <p:nvPr/>
          </p:nvSpPr>
          <p:spPr>
            <a:xfrm>
              <a:off x="4525209" y="5704681"/>
              <a:ext cx="76809" cy="6400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7" name="rc746"/>
            <p:cNvSpPr/>
            <p:nvPr/>
          </p:nvSpPr>
          <p:spPr>
            <a:xfrm>
              <a:off x="5070714" y="5704681"/>
              <a:ext cx="76809" cy="6400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8" name="rc747"/>
            <p:cNvSpPr/>
            <p:nvPr/>
          </p:nvSpPr>
          <p:spPr>
            <a:xfrm>
              <a:off x="5616219" y="5704681"/>
              <a:ext cx="76809" cy="6400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9" name="rc748"/>
            <p:cNvSpPr/>
            <p:nvPr/>
          </p:nvSpPr>
          <p:spPr>
            <a:xfrm>
              <a:off x="6161724" y="5704681"/>
              <a:ext cx="76809" cy="6400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0" name="tx749"/>
            <p:cNvSpPr/>
            <p:nvPr/>
          </p:nvSpPr>
          <p:spPr>
            <a:xfrm>
              <a:off x="3607020" y="5700272"/>
              <a:ext cx="203200" cy="728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AFR</a:t>
              </a:r>
            </a:p>
          </p:txBody>
        </p:sp>
        <p:sp>
          <p:nvSpPr>
            <p:cNvPr id="751" name="tx750"/>
            <p:cNvSpPr/>
            <p:nvPr/>
          </p:nvSpPr>
          <p:spPr>
            <a:xfrm>
              <a:off x="4152526" y="5700272"/>
              <a:ext cx="225772" cy="728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AMR</a:t>
              </a:r>
            </a:p>
          </p:txBody>
        </p:sp>
        <p:sp>
          <p:nvSpPr>
            <p:cNvPr id="752" name="tx751"/>
            <p:cNvSpPr/>
            <p:nvPr/>
          </p:nvSpPr>
          <p:spPr>
            <a:xfrm>
              <a:off x="4698031" y="5700272"/>
              <a:ext cx="225772" cy="728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EMR</a:t>
              </a:r>
            </a:p>
          </p:txBody>
        </p:sp>
        <p:sp>
          <p:nvSpPr>
            <p:cNvPr id="753" name="tx752"/>
            <p:cNvSpPr/>
            <p:nvPr/>
          </p:nvSpPr>
          <p:spPr>
            <a:xfrm>
              <a:off x="5243536" y="5699081"/>
              <a:ext cx="214510" cy="7401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EUR</a:t>
              </a:r>
            </a:p>
          </p:txBody>
        </p:sp>
        <p:sp>
          <p:nvSpPr>
            <p:cNvPr id="754" name="tx753"/>
            <p:cNvSpPr/>
            <p:nvPr/>
          </p:nvSpPr>
          <p:spPr>
            <a:xfrm>
              <a:off x="5789041" y="5697891"/>
              <a:ext cx="276671" cy="752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SEAR</a:t>
              </a:r>
            </a:p>
          </p:txBody>
        </p:sp>
        <p:sp>
          <p:nvSpPr>
            <p:cNvPr id="755" name="tx754"/>
            <p:cNvSpPr/>
            <p:nvPr/>
          </p:nvSpPr>
          <p:spPr>
            <a:xfrm>
              <a:off x="6334546" y="5700272"/>
              <a:ext cx="237033" cy="728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839"/>
                </a:lnSpc>
              </a:pPr>
              <a:r>
                <a:rPr sz="839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WPR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112" y="367619"/>
            <a:ext cx="6561501" cy="720000"/>
          </a:xfrm>
          <a:solidFill>
            <a:srgbClr val="FFFFFF">
              <a:alpha val="0"/>
            </a:srgbClr>
          </a:solidFill>
        </p:spPr>
        <p:txBody>
          <a:bodyPr>
            <a:noAutofit/>
          </a:bodyPr>
          <a:lstStyle/>
          <a:p>
            <a:r>
              <a:rPr sz="2400" b="1" dirty="0">
                <a:solidFill>
                  <a:srgbClr val="0092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Measles case distribution by month and WHO Region (2016-2020)</a:t>
            </a:r>
          </a:p>
        </p:txBody>
      </p:sp>
      <p:sp>
        <p:nvSpPr>
          <p:cNvPr id="75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86765" y="5750470"/>
            <a:ext cx="11373394" cy="527005"/>
          </a:xfrm>
          <a:solidFill>
            <a:srgbClr val="FFFFFF">
              <a:alpha val="0"/>
            </a:srgbClr>
          </a:solidFill>
        </p:spPr>
        <p:txBody>
          <a:bodyPr/>
          <a:lstStyle/>
          <a:p>
            <a:r>
              <a:rPr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Based on data received 2020-02 - Data Source: IVB Database - This is surveillance data, hence for the last month(s), the data may be incomplete.</a:t>
            </a:r>
          </a:p>
        </p:txBody>
      </p:sp>
      <p:sp>
        <p:nvSpPr>
          <p:cNvPr id="757" name="Date Placeholder 3"/>
          <p:cNvSpPr>
            <a:spLocks noGrp="1"/>
          </p:cNvSpPr>
          <p:nvPr>
            <p:ph type="dt" sz="half" idx="14"/>
          </p:nvPr>
        </p:nvSpPr>
        <p:spPr>
          <a:xfrm>
            <a:off x="1411875" y="6501341"/>
            <a:ext cx="1224960" cy="145618"/>
          </a:xfrm>
          <a:solidFill>
            <a:srgbClr val="FFFFFF">
              <a:alpha val="0"/>
            </a:srgbClr>
          </a:solidFill>
        </p:spPr>
        <p:txBody>
          <a:bodyPr/>
          <a:lstStyle/>
          <a:p>
            <a:r>
              <a:rPr sz="1000" dirty="0"/>
              <a:t>2020-02-17</a:t>
            </a:r>
          </a:p>
        </p:txBody>
      </p:sp>
      <p:sp>
        <p:nvSpPr>
          <p:cNvPr id="758" name="Picture Placeholder 5">
            <a:extLst>
              <a:ext uri="{FF2B5EF4-FFF2-40B4-BE49-F238E27FC236}">
                <a16:creationId xmlns:a16="http://schemas.microsoft.com/office/drawing/2014/main" id="{9BD035A4-6F9B-45E8-AF23-BB3B77DFF344}"/>
              </a:ext>
            </a:extLst>
          </p:cNvPr>
          <p:cNvSpPr txBox="1">
            <a:spLocks/>
          </p:cNvSpPr>
          <p:nvPr/>
        </p:nvSpPr>
        <p:spPr bwMode="gray">
          <a:xfrm>
            <a:off x="8954033" y="337435"/>
            <a:ext cx="1976400" cy="694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/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.</a:t>
            </a:r>
          </a:p>
        </p:txBody>
      </p:sp>
      <p:sp>
        <p:nvSpPr>
          <p:cNvPr id="759" name="TextBox 758">
            <a:extLst>
              <a:ext uri="{FF2B5EF4-FFF2-40B4-BE49-F238E27FC236}">
                <a16:creationId xmlns:a16="http://schemas.microsoft.com/office/drawing/2014/main" id="{93A45CCC-51B1-4027-8988-B9E3F6487168}"/>
              </a:ext>
            </a:extLst>
          </p:cNvPr>
          <p:cNvSpPr txBox="1"/>
          <p:nvPr/>
        </p:nvSpPr>
        <p:spPr>
          <a:xfrm>
            <a:off x="8249260" y="1206262"/>
            <a:ext cx="1269532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N= 516,411 </a:t>
            </a:r>
          </a:p>
        </p:txBody>
      </p:sp>
      <p:sp>
        <p:nvSpPr>
          <p:cNvPr id="760" name="TextBox 759">
            <a:extLst>
              <a:ext uri="{FF2B5EF4-FFF2-40B4-BE49-F238E27FC236}">
                <a16:creationId xmlns:a16="http://schemas.microsoft.com/office/drawing/2014/main" id="{A603DB33-A273-4B11-97E0-F23E468A5AD3}"/>
              </a:ext>
            </a:extLst>
          </p:cNvPr>
          <p:cNvSpPr txBox="1"/>
          <p:nvPr/>
        </p:nvSpPr>
        <p:spPr>
          <a:xfrm>
            <a:off x="5963280" y="3228433"/>
            <a:ext cx="1241237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N= 353,236 </a:t>
            </a:r>
          </a:p>
        </p:txBody>
      </p:sp>
      <p:sp>
        <p:nvSpPr>
          <p:cNvPr id="761" name="TextBox 760">
            <a:extLst>
              <a:ext uri="{FF2B5EF4-FFF2-40B4-BE49-F238E27FC236}">
                <a16:creationId xmlns:a16="http://schemas.microsoft.com/office/drawing/2014/main" id="{8D09C5A2-D416-4169-99FC-D8FB8B24B4BA}"/>
              </a:ext>
            </a:extLst>
          </p:cNvPr>
          <p:cNvSpPr txBox="1"/>
          <p:nvPr/>
        </p:nvSpPr>
        <p:spPr>
          <a:xfrm>
            <a:off x="9518792" y="3450016"/>
            <a:ext cx="1671653" cy="61555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N=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2,336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casos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 (2020)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2" name="TextBox 761">
            <a:extLst>
              <a:ext uri="{FF2B5EF4-FFF2-40B4-BE49-F238E27FC236}">
                <a16:creationId xmlns:a16="http://schemas.microsoft.com/office/drawing/2014/main" id="{7D832E64-5AEB-4F7D-B39E-B6ACD9DE04F0}"/>
              </a:ext>
            </a:extLst>
          </p:cNvPr>
          <p:cNvSpPr txBox="1"/>
          <p:nvPr/>
        </p:nvSpPr>
        <p:spPr>
          <a:xfrm>
            <a:off x="4086841" y="3228433"/>
            <a:ext cx="1334535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N= 173,330 </a:t>
            </a:r>
          </a:p>
        </p:txBody>
      </p:sp>
    </p:spTree>
    <p:extLst>
      <p:ext uri="{BB962C8B-B14F-4D97-AF65-F5344CB8AC3E}">
        <p14:creationId xmlns:p14="http://schemas.microsoft.com/office/powerpoint/2010/main" val="2441027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6BBF16-FBCD-45B0-AB9E-C0CE55A31A3A}"/>
</file>

<file path=customXml/itemProps2.xml><?xml version="1.0" encoding="utf-8"?>
<ds:datastoreItem xmlns:ds="http://schemas.openxmlformats.org/officeDocument/2006/customXml" ds:itemID="{3A1F9EC1-6E8E-4776-9CBA-CF58CE32E2A6}"/>
</file>

<file path=customXml/itemProps3.xml><?xml version="1.0" encoding="utf-8"?>
<ds:datastoreItem xmlns:ds="http://schemas.openxmlformats.org/officeDocument/2006/customXml" ds:itemID="{03784D4D-F1F3-4432-AB96-F2C4A397057A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142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Measles case distribution by month and WHO Region (2016-2020)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7</cp:revision>
  <dcterms:created xsi:type="dcterms:W3CDTF">2020-03-06T21:27:16Z</dcterms:created>
  <dcterms:modified xsi:type="dcterms:W3CDTF">2020-03-09T19:21:31Z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