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839E-EF38-4B90-8D60-FD5DABF4F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1EBFB-2341-4449-8A42-A2811060C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794E-EB49-4179-ADEE-1A5796EC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F8743-6467-4882-9F7B-F85ED51F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104D-F63E-4859-A166-C5B9D9A1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0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C864-5E48-469C-B854-A9B064BC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B4CD7-E2D7-4182-8C10-9B562D5D6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E94CE-4C31-4DF8-BED2-16EC5681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E9E7-242D-499E-9981-632D6BF7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452F-3069-4435-A89C-5268B546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2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F1846-A52C-4EED-9C1D-1AEF65E66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3D7D7-256E-4FD6-8325-240389F0A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F0984-D4E6-426A-8EEF-4282E867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2551-6EEE-47A9-A309-FE7C761C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36780-0788-42BC-9F0E-E2711339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6BC7-6DDC-43C9-A312-D73B7EE9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BEDA-A27B-4EB4-B448-FFF07529D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44191-9CFE-48D7-A14A-4386030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23E9-AD8D-4935-9B01-FED3DC067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1ECA0-9086-40D0-B1A8-0415A3D6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0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CD04-D44F-48AD-93FB-FA726FC8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01A0B-861A-42DC-A0AA-99E4549CB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306E-2474-4B73-9EAB-30706E22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D4150-8652-4AD6-9193-2CACE300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04046-5BE3-4CDC-8E67-80C8582C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5FA3-7D9E-437C-B4AA-2DEB7047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6724-642A-4AF3-BF8B-514FE4393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B4ACE-8756-4876-820E-A81F7B51A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8C93B-D69B-402B-B5C8-672CA44A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7BBB8-AAF8-42E7-AEB6-1A826423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96B9F-D554-427F-BFD7-86B75A10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94E3-1E17-452A-8368-31DA9899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0944D-455E-4872-BC4E-B6E88BCCD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2458B-2C97-4044-B4AE-6D600D766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79F35-BF2A-4175-8C15-CFFF2F8BE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82DC4-056D-4F1F-A3D8-C2DFFFB8E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5FE0C-4310-49B4-A4BE-91E940A8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F87635-5B89-43FE-82AF-4C123571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7C407-A607-488A-AF4C-28034BE5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9770-0D78-4D29-9BEB-B09D9A76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3FBB2-5129-4B13-9F47-A390BDF3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53852-4BA5-4EAF-BA0F-3E0CA713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20147-62B9-439B-9B4A-74177BEB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24F19-6461-41EF-8181-971C58D3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A287F-2A29-4299-BB9B-44299F87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6EED9-9FE3-43F0-8B64-B08FC8A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ADDA-BF1C-4B39-9131-00994DA6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E7F9-634B-4646-A6DE-DBFEE6E4A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B000D-447A-4DF9-8C9D-7485C7368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4EF7-5985-4A0E-BDED-989CC12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80AEE-5B8B-4A79-A41E-961759F2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E2A2A-CBAF-4BE6-AD08-ABD800AA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0338-3B86-4F7D-B758-7FFD1E73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9DC12-1E74-47AC-8044-2A0B261AF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C01D0-8FD5-4EF6-A4EA-81543C95A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EFF9F-41BC-409D-8DBE-54232BFF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066AE-C9E6-4335-A31D-5B142871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EC7BD-0D84-42D5-8755-3B34F5AD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6A285-FFD4-461E-BC5E-C8DD6101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81785-83A2-4A47-B107-79BAD74A2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513BF-2552-4030-9016-78F605965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AE19-CFB2-400B-94C2-8F1733FF678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27C9B-18DF-43E0-B019-C3F596C49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FD87-BA16-4F08-846F-653B2F3F0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">
            <a:extLst>
              <a:ext uri="{FF2B5EF4-FFF2-40B4-BE49-F238E27FC236}">
                <a16:creationId xmlns:a16="http://schemas.microsoft.com/office/drawing/2014/main" id="{EF2795CD-90E3-47EE-AECB-EA899A2CAE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3467" y="784521"/>
            <a:ext cx="10905066" cy="528895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BE3A222-A936-4B1A-A408-FD158C2F18EB}"/>
              </a:ext>
            </a:extLst>
          </p:cNvPr>
          <p:cNvSpPr txBox="1">
            <a:spLocks/>
          </p:cNvSpPr>
          <p:nvPr/>
        </p:nvSpPr>
        <p:spPr>
          <a:xfrm>
            <a:off x="239898" y="126867"/>
            <a:ext cx="11758986" cy="720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s-ES" sz="2800" b="1" dirty="0">
                <a:latin typeface="Palatino Linotype" panose="02040502050505030304" pitchFamily="18" charset="0"/>
              </a:rPr>
              <a:t>Distribución global de los genotipos de sarampión: últimos 12 meses*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C82E7-27BC-417C-BBBB-816DC4C77050}"/>
              </a:ext>
            </a:extLst>
          </p:cNvPr>
          <p:cNvSpPr txBox="1"/>
          <p:nvPr/>
        </p:nvSpPr>
        <p:spPr>
          <a:xfrm>
            <a:off x="288758" y="6222522"/>
            <a:ext cx="94877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/>
              <a:t>Fuente: Base de datos del MeaNS, hasta el 11 de marzo del 2020. </a:t>
            </a:r>
            <a:br>
              <a:rPr lang="es-419" sz="1100" dirty="0"/>
            </a:br>
            <a:r>
              <a:rPr lang="es-419" sz="1100" dirty="0"/>
              <a:t>*Periodo comprendido entre 1 de febrero del 2019 y 31 de enero del 2020</a:t>
            </a:r>
          </a:p>
        </p:txBody>
      </p:sp>
    </p:spTree>
    <p:extLst>
      <p:ext uri="{BB962C8B-B14F-4D97-AF65-F5344CB8AC3E}">
        <p14:creationId xmlns:p14="http://schemas.microsoft.com/office/powerpoint/2010/main" val="405184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91361D-964B-4C6E-AFD3-CE7FF9C8CF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6B2D7-DC45-49C7-8422-B82BEA40CA2A}"/>
</file>

<file path=customXml/itemProps3.xml><?xml version="1.0" encoding="utf-8"?>
<ds:datastoreItem xmlns:ds="http://schemas.openxmlformats.org/officeDocument/2006/customXml" ds:itemID="{8044E595-2EEE-4143-A81E-87161B90FF5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2020-03-20T14:49:08Z</dcterms:created>
  <dcterms:modified xsi:type="dcterms:W3CDTF">2020-03-20T22:38:41Z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